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4" r:id="rId4"/>
    <p:sldMasterId id="2147483658" r:id="rId5"/>
    <p:sldMasterId id="2147483666" r:id="rId6"/>
  </p:sldMasterIdLst>
  <p:notesMasterIdLst>
    <p:notesMasterId r:id="rId87"/>
  </p:notesMasterIdLst>
  <p:sldIdLst>
    <p:sldId id="744" r:id="rId7"/>
    <p:sldId id="745" r:id="rId8"/>
    <p:sldId id="763" r:id="rId9"/>
    <p:sldId id="256" r:id="rId10"/>
    <p:sldId id="746" r:id="rId11"/>
    <p:sldId id="721" r:id="rId12"/>
    <p:sldId id="722" r:id="rId13"/>
    <p:sldId id="764" r:id="rId14"/>
    <p:sldId id="756" r:id="rId15"/>
    <p:sldId id="749" r:id="rId16"/>
    <p:sldId id="634" r:id="rId17"/>
    <p:sldId id="724" r:id="rId18"/>
    <p:sldId id="640" r:id="rId19"/>
    <p:sldId id="718" r:id="rId20"/>
    <p:sldId id="757" r:id="rId21"/>
    <p:sldId id="692" r:id="rId22"/>
    <p:sldId id="679" r:id="rId23"/>
    <p:sldId id="723" r:id="rId24"/>
    <p:sldId id="747" r:id="rId25"/>
    <p:sldId id="680" r:id="rId26"/>
    <p:sldId id="681" r:id="rId27"/>
    <p:sldId id="742" r:id="rId28"/>
    <p:sldId id="765" r:id="rId29"/>
    <p:sldId id="683" r:id="rId30"/>
    <p:sldId id="685" r:id="rId31"/>
    <p:sldId id="684" r:id="rId32"/>
    <p:sldId id="686" r:id="rId33"/>
    <p:sldId id="687" r:id="rId34"/>
    <p:sldId id="688" r:id="rId35"/>
    <p:sldId id="689" r:id="rId36"/>
    <p:sldId id="750" r:id="rId37"/>
    <p:sldId id="711" r:id="rId38"/>
    <p:sldId id="726" r:id="rId39"/>
    <p:sldId id="727" r:id="rId40"/>
    <p:sldId id="766" r:id="rId41"/>
    <p:sldId id="708" r:id="rId42"/>
    <p:sldId id="725" r:id="rId43"/>
    <p:sldId id="748" r:id="rId44"/>
    <p:sldId id="732" r:id="rId45"/>
    <p:sldId id="690" r:id="rId46"/>
    <p:sldId id="731" r:id="rId47"/>
    <p:sldId id="734" r:id="rId48"/>
    <p:sldId id="698" r:id="rId49"/>
    <p:sldId id="699" r:id="rId50"/>
    <p:sldId id="759" r:id="rId51"/>
    <p:sldId id="760" r:id="rId52"/>
    <p:sldId id="761" r:id="rId53"/>
    <p:sldId id="762" r:id="rId54"/>
    <p:sldId id="701" r:id="rId55"/>
    <p:sldId id="714" r:id="rId56"/>
    <p:sldId id="700" r:id="rId57"/>
    <p:sldId id="751" r:id="rId58"/>
    <p:sldId id="639" r:id="rId59"/>
    <p:sldId id="637" r:id="rId60"/>
    <p:sldId id="638" r:id="rId61"/>
    <p:sldId id="702" r:id="rId62"/>
    <p:sldId id="703" r:id="rId63"/>
    <p:sldId id="752" r:id="rId64"/>
    <p:sldId id="705" r:id="rId65"/>
    <p:sldId id="706" r:id="rId66"/>
    <p:sldId id="704" r:id="rId67"/>
    <p:sldId id="730" r:id="rId68"/>
    <p:sldId id="753" r:id="rId69"/>
    <p:sldId id="716" r:id="rId70"/>
    <p:sldId id="729" r:id="rId71"/>
    <p:sldId id="717" r:id="rId72"/>
    <p:sldId id="728" r:id="rId73"/>
    <p:sldId id="754" r:id="rId74"/>
    <p:sldId id="707" r:id="rId75"/>
    <p:sldId id="735" r:id="rId76"/>
    <p:sldId id="740" r:id="rId77"/>
    <p:sldId id="741" r:id="rId78"/>
    <p:sldId id="736" r:id="rId79"/>
    <p:sldId id="737" r:id="rId80"/>
    <p:sldId id="738" r:id="rId81"/>
    <p:sldId id="739" r:id="rId82"/>
    <p:sldId id="709" r:id="rId83"/>
    <p:sldId id="755" r:id="rId84"/>
    <p:sldId id="710" r:id="rId85"/>
    <p:sldId id="691" r:id="rId86"/>
  </p:sldIdLst>
  <p:sldSz cx="12192000" cy="6858000"/>
  <p:notesSz cx="6858000" cy="9144000"/>
  <p:embeddedFontLst>
    <p:embeddedFont>
      <p:font typeface="Raleway Black" pitchFamily="2" charset="0"/>
      <p:bold r:id="rId88"/>
      <p:italic r:id="rId89"/>
      <p:boldItalic r:id="rId90"/>
    </p:embeddedFont>
    <p:embeddedFont>
      <p:font typeface="Segoe UI" panose="020B0502040204020203" pitchFamily="34" charset="0"/>
      <p:regular r:id="rId91"/>
      <p:bold r:id="rId92"/>
      <p:italic r:id="rId93"/>
      <p:boldItalic r:id="rId94"/>
    </p:embeddedFont>
    <p:embeddedFont>
      <p:font typeface="Segoe UI Black" panose="020B0A02040204020203" pitchFamily="34" charset="0"/>
      <p:bold r:id="rId95"/>
      <p:italic r:id="rId96"/>
      <p:boldItalic r:id="rId97"/>
    </p:embeddedFont>
    <p:embeddedFont>
      <p:font typeface="Segoe UI Light" panose="020B0502040204020203" pitchFamily="34" charset="0"/>
      <p:regular r:id="rId98"/>
      <p:italic r:id="rId99"/>
    </p:embeddedFont>
    <p:embeddedFont>
      <p:font typeface="Segoe UI Semibold" panose="020B0702040204020203" pitchFamily="34" charset="0"/>
      <p:regular r:id="rId100"/>
      <p:bold r:id="rId101"/>
      <p:italic r:id="rId102"/>
      <p:boldItalic r:id="rId10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1096" userDrawn="1">
          <p15:clr>
            <a:srgbClr val="A4A3A4"/>
          </p15:clr>
        </p15:guide>
        <p15:guide id="3" pos="3160" userDrawn="1">
          <p15:clr>
            <a:srgbClr val="A4A3A4"/>
          </p15:clr>
        </p15:guide>
        <p15:guide id="4" pos="527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6B8A"/>
    <a:srgbClr val="4F81BD"/>
    <a:srgbClr val="FFFFFF"/>
    <a:srgbClr val="4092BD"/>
    <a:srgbClr val="82C416"/>
    <a:srgbClr val="63B3CD"/>
    <a:srgbClr val="F9B89A"/>
    <a:srgbClr val="F7F7F7"/>
    <a:srgbClr val="F8C1E0"/>
    <a:srgbClr val="E2E7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2" autoAdjust="0"/>
    <p:restoredTop sz="94294" autoAdjust="0"/>
  </p:normalViewPr>
  <p:slideViewPr>
    <p:cSldViewPr snapToGrid="0">
      <p:cViewPr varScale="1">
        <p:scale>
          <a:sx n="100" d="100"/>
          <a:sy n="100" d="100"/>
        </p:scale>
        <p:origin x="90" y="96"/>
      </p:cViewPr>
      <p:guideLst>
        <p:guide orient="horz" pos="913"/>
        <p:guide pos="1096"/>
        <p:guide pos="3160"/>
        <p:guide pos="527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font" Target="fonts/font2.fntdata"/><Relationship Id="rId16" Type="http://schemas.openxmlformats.org/officeDocument/2006/relationships/slide" Target="slides/slide10.xml"/><Relationship Id="rId107" Type="http://schemas.openxmlformats.org/officeDocument/2006/relationships/tableStyles" Target="tableStyle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font" Target="fonts/font15.fntdata"/><Relationship Id="rId5" Type="http://schemas.openxmlformats.org/officeDocument/2006/relationships/slideMaster" Target="slideMasters/slideMaster2.xml"/><Relationship Id="rId90" Type="http://schemas.openxmlformats.org/officeDocument/2006/relationships/font" Target="fonts/font3.fntdata"/><Relationship Id="rId95" Type="http://schemas.openxmlformats.org/officeDocument/2006/relationships/font" Target="fonts/font8.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font" Target="fonts/font1.fntdata"/><Relationship Id="rId91" Type="http://schemas.openxmlformats.org/officeDocument/2006/relationships/font" Target="fonts/font4.fntdata"/><Relationship Id="rId96"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font" Target="fonts/font7.fntdata"/><Relationship Id="rId99" Type="http://schemas.openxmlformats.org/officeDocument/2006/relationships/font" Target="fonts/font12.fntdata"/><Relationship Id="rId10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0.fntdata"/><Relationship Id="rId10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13.fntdata"/><Relationship Id="rId105"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6.fntdata"/><Relationship Id="rId98" Type="http://schemas.openxmlformats.org/officeDocument/2006/relationships/font" Target="fonts/font11.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egoe UI" panose="020B0502040204020203" pitchFamily="34" charset="0"/>
              </a:defRPr>
            </a:lvl1pPr>
          </a:lstStyle>
          <a:p>
            <a:fld id="{7BEBDDEA-8D79-8B47-88C1-D9E63BB566D6}" type="datetimeFigureOut">
              <a:rPr lang="en-US" smtClean="0"/>
              <a:pPr/>
              <a:t>11/26/2024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FCBED967-7054-DB40-AF1A-37C55E3F46B0}" type="slidenum">
              <a:rPr lang="en-US" smtClean="0"/>
              <a:pPr/>
              <a:t>‹#›</a:t>
            </a:fld>
            <a:endParaRPr lang="en-US" dirty="0"/>
          </a:p>
        </p:txBody>
      </p:sp>
    </p:spTree>
    <p:extLst>
      <p:ext uri="{BB962C8B-B14F-4D97-AF65-F5344CB8AC3E}">
        <p14:creationId xmlns:p14="http://schemas.microsoft.com/office/powerpoint/2010/main" val="1173393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eshre.eu/irhec"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edit these slides as you wish. See accompanying document produced by the International Reproductive Health Education Collaboration which will explain how to use these slides. We have also made additional resources to use with this ppt – this includes some personal stories about various reproductive health issues, 12 free information leaflets, and a fertility education poster – all of these are available on our web site. </a:t>
            </a:r>
          </a:p>
          <a:p>
            <a:endParaRPr lang="nl-BE"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1</a:t>
            </a:fld>
            <a:endParaRPr lang="en-US" dirty="0"/>
          </a:p>
        </p:txBody>
      </p:sp>
    </p:spTree>
    <p:extLst>
      <p:ext uri="{BB962C8B-B14F-4D97-AF65-F5344CB8AC3E}">
        <p14:creationId xmlns:p14="http://schemas.microsoft.com/office/powerpoint/2010/main" val="238303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topic is separated into sections so you can easily pull-out slides on a particular topic to make a simple lesson plan. You can add in questions from the guide, and use the information leaflets we have produced. </a:t>
            </a:r>
          </a:p>
        </p:txBody>
      </p:sp>
      <p:sp>
        <p:nvSpPr>
          <p:cNvPr id="4" name="Slide Number Placeholder 3"/>
          <p:cNvSpPr>
            <a:spLocks noGrp="1"/>
          </p:cNvSpPr>
          <p:nvPr>
            <p:ph type="sldNum" sz="quarter" idx="5"/>
          </p:nvPr>
        </p:nvSpPr>
        <p:spPr/>
        <p:txBody>
          <a:bodyPr/>
          <a:lstStyle/>
          <a:p>
            <a:fld id="{FCBED967-7054-DB40-AF1A-37C55E3F46B0}" type="slidenum">
              <a:rPr lang="en-US" smtClean="0"/>
              <a:pPr/>
              <a:t>10</a:t>
            </a:fld>
            <a:endParaRPr lang="en-US" dirty="0"/>
          </a:p>
        </p:txBody>
      </p:sp>
    </p:spTree>
    <p:extLst>
      <p:ext uri="{BB962C8B-B14F-4D97-AF65-F5344CB8AC3E}">
        <p14:creationId xmlns:p14="http://schemas.microsoft.com/office/powerpoint/2010/main" val="1162856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You may have covered aspects of the menstrual cycle in your school. Starting this talk with the menstrual cycle, which is topical for the people in your class now, will hopefully encourage engagement with some of the other topics, such as having children and the menopause, which might seem distant to teenagers. It is also important for males to understand what issues females have with their menstrual cycle, especially during their periods. If the school is mixed-sex, we would encourage this to be discussed in a mixed-sex class. Teenagers have told us they want everyone to understand about the menstrual cycle and menstruation.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The length of the menstrual cycle – from the start of one period to the start of the next with the first day of the period being day 1. It is important for students to understand what is a normal menstrual cycle length, how many days they should bleed, the volume of blood and how varied the day of ovulation can be. If they are having a longer or shorter cycle, they may wish to speak to their doctor.</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Apps can be useful for knowing roughly when a period may start but they are not always accurate in predicting the period start date and people should not worry if their period comes earlier or later than the app says. Many of the period tracker apps predict ovulation but this is only an estimate. It is important not to use this information as a form of contraception as it is very inaccurate.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solidFill>
                  <a:srgbClr val="FF0000"/>
                </a:solidFill>
                <a:effectLst/>
                <a:ea typeface="Calibri" panose="020F0502020204030204" pitchFamily="34" charset="0"/>
                <a:cs typeface="Segoe UI" panose="020B0502040204020203" pitchFamily="34" charset="0"/>
              </a:rPr>
              <a:t>Questions: </a:t>
            </a:r>
            <a:endParaRPr lang="en-GB" sz="1800" dirty="0">
              <a:effectLst/>
              <a:ea typeface="Calibri" panose="020F0502020204030204" pitchFamily="34" charset="0"/>
              <a:cs typeface="Segoe UI" panose="020B0502040204020203" pitchFamily="34" charset="0"/>
            </a:endParaRPr>
          </a:p>
          <a:p>
            <a:pPr marL="342900" lvl="0" indent="-342900">
              <a:buFont typeface="+mj-lt"/>
              <a:buAutoNum type="arabicPeriod"/>
            </a:pPr>
            <a:r>
              <a:rPr lang="en-GB" sz="1800" dirty="0">
                <a:solidFill>
                  <a:srgbClr val="FF0000"/>
                </a:solidFill>
                <a:effectLst/>
                <a:ea typeface="Calibri" panose="020F0502020204030204" pitchFamily="34" charset="0"/>
                <a:cs typeface="Segoe UI" panose="020B0502040204020203" pitchFamily="34" charset="0"/>
              </a:rPr>
              <a:t>For those who have periods, have you ever used an app to monitor your menstrual cycle? Yes, No, Not sure</a:t>
            </a:r>
            <a:endParaRPr lang="en-GB" sz="1800" dirty="0">
              <a:effectLst/>
              <a:ea typeface="Calibri" panose="020F0502020204030204" pitchFamily="34" charset="0"/>
              <a:cs typeface="Segoe UI" panose="020B0502040204020203" pitchFamily="34" charset="0"/>
            </a:endParaRPr>
          </a:p>
          <a:p>
            <a:pPr marL="342900" lvl="0" indent="-342900">
              <a:buFont typeface="+mj-lt"/>
              <a:buAutoNum type="arabicPeriod"/>
            </a:pPr>
            <a:r>
              <a:rPr lang="en-GB" sz="1800" dirty="0">
                <a:solidFill>
                  <a:srgbClr val="FF0000"/>
                </a:solidFill>
                <a:effectLst/>
                <a:ea typeface="Calibri" panose="020F0502020204030204" pitchFamily="34" charset="0"/>
                <a:cs typeface="Segoe UI" panose="020B0502040204020203" pitchFamily="34" charset="0"/>
              </a:rPr>
              <a:t>If you use a period tracker app – does it tell you the day you ovulate? Yes, No, Not sure</a:t>
            </a:r>
            <a:endParaRPr lang="en-GB"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ea typeface="Calibri" panose="020F0502020204030204" pitchFamily="34" charset="0"/>
              <a:cs typeface="Segoe UI" panose="020B0502040204020203" pitchFamily="34" charset="0"/>
            </a:endParaRPr>
          </a:p>
          <a:p>
            <a:r>
              <a:rPr lang="en-US" dirty="0"/>
              <a:t>See the leaflet on the menstrual cycle. Here is a video about menstruation - https://</a:t>
            </a:r>
            <a:r>
              <a:rPr lang="en-US" dirty="0" err="1"/>
              <a:t>www.youtube.com</a:t>
            </a:r>
            <a:r>
              <a:rPr lang="en-US" dirty="0"/>
              <a:t>/</a:t>
            </a:r>
            <a:r>
              <a:rPr lang="en-US" dirty="0" err="1"/>
              <a:t>watch?v</a:t>
            </a:r>
            <a:r>
              <a:rPr lang="en-US" dirty="0"/>
              <a:t>=</a:t>
            </a:r>
            <a:r>
              <a:rPr lang="en-US" dirty="0" err="1"/>
              <a:t>gQxrARdTVwk</a:t>
            </a:r>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11</a:t>
            </a:fld>
            <a:endParaRPr lang="en-US"/>
          </a:p>
        </p:txBody>
      </p:sp>
    </p:spTree>
    <p:extLst>
      <p:ext uri="{BB962C8B-B14F-4D97-AF65-F5344CB8AC3E}">
        <p14:creationId xmlns:p14="http://schemas.microsoft.com/office/powerpoint/2010/main" val="4752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studies have indicated that many people wish to have more in depth education about periods and period products. If your school has free period products, this gives an opportunity to explain where they are stored. These products should be easily accessible.</a:t>
            </a:r>
          </a:p>
        </p:txBody>
      </p:sp>
      <p:sp>
        <p:nvSpPr>
          <p:cNvPr id="4" name="Slide Number Placeholder 3"/>
          <p:cNvSpPr>
            <a:spLocks noGrp="1"/>
          </p:cNvSpPr>
          <p:nvPr>
            <p:ph type="sldNum" sz="quarter" idx="5"/>
          </p:nvPr>
        </p:nvSpPr>
        <p:spPr/>
        <p:txBody>
          <a:bodyPr/>
          <a:lstStyle/>
          <a:p>
            <a:fld id="{FCBED967-7054-DB40-AF1A-37C55E3F46B0}" type="slidenum">
              <a:rPr lang="en-US" smtClean="0"/>
              <a:t>12</a:t>
            </a:fld>
            <a:endParaRPr lang="en-US"/>
          </a:p>
        </p:txBody>
      </p:sp>
    </p:spTree>
    <p:extLst>
      <p:ext uri="{BB962C8B-B14F-4D97-AF65-F5344CB8AC3E}">
        <p14:creationId xmlns:p14="http://schemas.microsoft.com/office/powerpoint/2010/main" val="430166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ea typeface="Calibri" panose="020F0502020204030204" pitchFamily="34" charset="0"/>
                <a:cs typeface="Segoe UI" panose="020B0502040204020203" pitchFamily="34" charset="0"/>
              </a:rPr>
              <a:t>In a class it was asked if they had any issues with their periods. This slide shows some of their responses. Many reported serious problems which affected their wellbeing. Ask your students if they have any concerns about their periods. If they are having problems that affect their daily lives, suggest that they see their doctor as there are treatments that can help them.</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solidFill>
                  <a:srgbClr val="FF0000"/>
                </a:solidFill>
                <a:effectLst/>
                <a:ea typeface="Calibri" panose="020F0502020204030204" pitchFamily="34" charset="0"/>
                <a:cs typeface="Segoe UI" panose="020B0502040204020203" pitchFamily="34" charset="0"/>
              </a:rPr>
              <a:t>Question: </a:t>
            </a:r>
            <a:r>
              <a:rPr lang="en-GB" sz="1800" dirty="0">
                <a:solidFill>
                  <a:srgbClr val="FF0000"/>
                </a:solidFill>
                <a:effectLst/>
                <a:ea typeface="Calibri" panose="020F0502020204030204" pitchFamily="34" charset="0"/>
                <a:cs typeface="Segoe UI" panose="020B0502040204020203" pitchFamily="34" charset="0"/>
              </a:rPr>
              <a:t>For those who have periods, do you have any issues with them, such as pain, irregular, heavy, periods, etc?</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13</a:t>
            </a:fld>
            <a:endParaRPr lang="en-US"/>
          </a:p>
        </p:txBody>
      </p:sp>
    </p:spTree>
    <p:extLst>
      <p:ext uri="{BB962C8B-B14F-4D97-AF65-F5344CB8AC3E}">
        <p14:creationId xmlns:p14="http://schemas.microsoft.com/office/powerpoint/2010/main" val="342509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ea typeface="Calibri" panose="020F0502020204030204" pitchFamily="34" charset="0"/>
                <a:cs typeface="Segoe UI" panose="020B0502040204020203" pitchFamily="34" charset="0"/>
              </a:rPr>
              <a:t>You may have covered PMS previously but it is good to discuss again and to see how they are coping with this.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solidFill>
                  <a:srgbClr val="FF0000"/>
                </a:solidFill>
                <a:effectLst/>
                <a:ea typeface="Calibri" panose="020F0502020204030204" pitchFamily="34" charset="0"/>
                <a:cs typeface="Segoe UI" panose="020B0502040204020203" pitchFamily="34" charset="0"/>
              </a:rPr>
              <a:t>Question: Is PMS affecting their time at school?</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14</a:t>
            </a:fld>
            <a:endParaRPr lang="en-US"/>
          </a:p>
        </p:txBody>
      </p:sp>
    </p:spTree>
    <p:extLst>
      <p:ext uri="{BB962C8B-B14F-4D97-AF65-F5344CB8AC3E}">
        <p14:creationId xmlns:p14="http://schemas.microsoft.com/office/powerpoint/2010/main" val="358789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to know about PCOS as chances are, some in your class will be affected and some may already have a diagnosis. The symptoms are shown in the graphic but also extra key symptoms are listed in the bullet points. It should be pointed out that if they think they have this, they should go to their doctor. See the information leaflet on PCOS.</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15</a:t>
            </a:fld>
            <a:endParaRPr lang="en-US"/>
          </a:p>
        </p:txBody>
      </p:sp>
    </p:spTree>
    <p:extLst>
      <p:ext uri="{BB962C8B-B14F-4D97-AF65-F5344CB8AC3E}">
        <p14:creationId xmlns:p14="http://schemas.microsoft.com/office/powerpoint/2010/main" val="20031858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Chances are some of your class have endometriosis. If they think they have this, they should see their doctor. Females should not be suffering these conditions in silence. They should seek medical help.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See the information leaflet on endometriosis. Here is a video about endometriosis - https://</a:t>
            </a:r>
            <a:r>
              <a:rPr lang="en-US" sz="1800" dirty="0" err="1">
                <a:effectLst/>
                <a:ea typeface="Calibri" panose="020F0502020204030204" pitchFamily="34" charset="0"/>
                <a:cs typeface="Segoe UI" panose="020B0502040204020203" pitchFamily="34" charset="0"/>
              </a:rPr>
              <a:t>www.youtube.com</a:t>
            </a:r>
            <a:r>
              <a:rPr lang="en-US" sz="1800" dirty="0">
                <a:effectLst/>
                <a:ea typeface="Calibri" panose="020F0502020204030204" pitchFamily="34" charset="0"/>
                <a:cs typeface="Segoe UI" panose="020B0502040204020203" pitchFamily="34" charset="0"/>
              </a:rPr>
              <a:t>/</a:t>
            </a:r>
            <a:r>
              <a:rPr lang="en-US" sz="1800" dirty="0" err="1">
                <a:effectLst/>
                <a:ea typeface="Calibri" panose="020F0502020204030204" pitchFamily="34" charset="0"/>
                <a:cs typeface="Segoe UI" panose="020B0502040204020203" pitchFamily="34" charset="0"/>
              </a:rPr>
              <a:t>watch?v</a:t>
            </a:r>
            <a:r>
              <a:rPr lang="en-US" sz="1800" dirty="0">
                <a:effectLst/>
                <a:ea typeface="Calibri" panose="020F0502020204030204" pitchFamily="34" charset="0"/>
                <a:cs typeface="Segoe UI" panose="020B0502040204020203" pitchFamily="34" charset="0"/>
              </a:rPr>
              <a:t>=34syY5N5ZQA</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16</a:t>
            </a:fld>
            <a:endParaRPr lang="en-US"/>
          </a:p>
        </p:txBody>
      </p:sp>
    </p:spTree>
    <p:extLst>
      <p:ext uri="{BB962C8B-B14F-4D97-AF65-F5344CB8AC3E}">
        <p14:creationId xmlns:p14="http://schemas.microsoft.com/office/powerpoint/2010/main" val="29163587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relatively common conditions. Again it is possible that these conditions affect someone in your class and they can often take years to diagnose. If they have any worries, they should see their doctor. </a:t>
            </a:r>
          </a:p>
        </p:txBody>
      </p:sp>
      <p:sp>
        <p:nvSpPr>
          <p:cNvPr id="4" name="Slide Number Placeholder 3"/>
          <p:cNvSpPr>
            <a:spLocks noGrp="1"/>
          </p:cNvSpPr>
          <p:nvPr>
            <p:ph type="sldNum" sz="quarter" idx="5"/>
          </p:nvPr>
        </p:nvSpPr>
        <p:spPr/>
        <p:txBody>
          <a:bodyPr/>
          <a:lstStyle/>
          <a:p>
            <a:fld id="{FCBED967-7054-DB40-AF1A-37C55E3F46B0}" type="slidenum">
              <a:rPr lang="en-US" smtClean="0"/>
              <a:t>17</a:t>
            </a:fld>
            <a:endParaRPr lang="en-US"/>
          </a:p>
        </p:txBody>
      </p:sp>
    </p:spTree>
    <p:extLst>
      <p:ext uri="{BB962C8B-B14F-4D97-AF65-F5344CB8AC3E}">
        <p14:creationId xmlns:p14="http://schemas.microsoft.com/office/powerpoint/2010/main" val="4036762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Summarizing the menstrual cycle section, it is important for everyone to understand what it is like to have a period. It would be great if all schools could have free period products in the toilets and they should allow females out of the class when needed. Some people will be really unwell during their period and will need to take time off school and schools should support them through this. It is important that no one suffers in silence because of their period and if they have any concerns, they should see their doctor. Transmen may have a period and use the male toilets, so this needs to be considered.</a:t>
            </a:r>
            <a:endParaRPr lang="en-GB" sz="1800" dirty="0">
              <a:effectLst/>
              <a:ea typeface="Calibri" panose="020F0502020204030204" pitchFamily="34" charset="0"/>
              <a:cs typeface="Segoe UI" panose="020B0502040204020203" pitchFamily="34" charset="0"/>
            </a:endParaRPr>
          </a:p>
          <a:p>
            <a:endParaRPr lang="en-US" dirty="0"/>
          </a:p>
          <a:p>
            <a:r>
              <a:rPr lang="en-US" dirty="0"/>
              <a:t>Question – is there anything that school could do to support you with your period?</a:t>
            </a:r>
          </a:p>
        </p:txBody>
      </p:sp>
      <p:sp>
        <p:nvSpPr>
          <p:cNvPr id="4" name="Slide Number Placeholder 3"/>
          <p:cNvSpPr>
            <a:spLocks noGrp="1"/>
          </p:cNvSpPr>
          <p:nvPr>
            <p:ph type="sldNum" sz="quarter" idx="5"/>
          </p:nvPr>
        </p:nvSpPr>
        <p:spPr/>
        <p:txBody>
          <a:bodyPr/>
          <a:lstStyle/>
          <a:p>
            <a:fld id="{FCBED967-7054-DB40-AF1A-37C55E3F46B0}" type="slidenum">
              <a:rPr lang="en-US" smtClean="0"/>
              <a:t>18</a:t>
            </a:fld>
            <a:endParaRPr lang="en-US"/>
          </a:p>
        </p:txBody>
      </p:sp>
    </p:spTree>
    <p:extLst>
      <p:ext uri="{BB962C8B-B14F-4D97-AF65-F5344CB8AC3E}">
        <p14:creationId xmlns:p14="http://schemas.microsoft.com/office/powerpoint/2010/main" val="1452317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cs typeface="Segoe UI" panose="020B0502040204020203" pitchFamily="34" charset="0"/>
              </a:rPr>
              <a:t>We appreciate that the following topics might seem a long way away for teenagers. </a:t>
            </a:r>
            <a:r>
              <a:rPr lang="en-GB" sz="1200" dirty="0">
                <a:solidFill>
                  <a:srgbClr val="3F3F3F"/>
                </a:solidFill>
                <a:effectLst/>
                <a:ea typeface="Calibri" panose="020F0502020204030204" pitchFamily="34" charset="0"/>
                <a:cs typeface="Segoe UI" panose="020B0502040204020203" pitchFamily="34" charset="0"/>
              </a:rPr>
              <a:t>Research shows that most young people want children in the future. We have several leaflets on topics relating to fertility. See our web site. We have also produced a poster listing 9 things people should know about fertility – which is available in various languages on our web site. </a:t>
            </a:r>
            <a:endParaRPr lang="en-GB" sz="1200" dirty="0">
              <a:effectLst/>
              <a:ea typeface="Calibri" panose="020F0502020204030204" pitchFamily="34" charset="0"/>
              <a:cs typeface="Segoe UI" panose="020B0502040204020203" pitchFamily="34" charset="0"/>
            </a:endParaRPr>
          </a:p>
          <a:p>
            <a:r>
              <a:rPr lang="en-GB" sz="1200" dirty="0">
                <a:effectLst/>
                <a:ea typeface="Calibri" panose="020F0502020204030204" pitchFamily="34" charset="0"/>
                <a:cs typeface="Segoe UI" panose="020B0502040204020203" pitchFamily="34" charset="0"/>
              </a:rPr>
              <a:t> </a:t>
            </a:r>
          </a:p>
          <a:p>
            <a:r>
              <a:rPr lang="en-GB" sz="1200" dirty="0">
                <a:solidFill>
                  <a:srgbClr val="FF0000"/>
                </a:solidFill>
                <a:effectLst/>
                <a:ea typeface="Calibri" panose="020F0502020204030204" pitchFamily="34" charset="0"/>
                <a:cs typeface="Segoe UI" panose="020B0502040204020203" pitchFamily="34" charset="0"/>
              </a:rPr>
              <a:t>Questions: </a:t>
            </a:r>
            <a:endParaRPr lang="en-GB" sz="1200" dirty="0">
              <a:effectLst/>
              <a:ea typeface="Calibri" panose="020F0502020204030204" pitchFamily="34" charset="0"/>
              <a:cs typeface="Segoe UI" panose="020B0502040204020203" pitchFamily="34" charset="0"/>
            </a:endParaRPr>
          </a:p>
          <a:p>
            <a:r>
              <a:rPr lang="en-GB" sz="1200" dirty="0">
                <a:solidFill>
                  <a:srgbClr val="FF0000"/>
                </a:solidFill>
                <a:effectLst/>
                <a:ea typeface="Calibri" panose="020F0502020204030204" pitchFamily="34" charset="0"/>
                <a:cs typeface="Segoe UI" panose="020B0502040204020203" pitchFamily="34" charset="0"/>
              </a:rPr>
              <a:t>Do you think you might want children in the future? Yes, No, Not sure</a:t>
            </a:r>
            <a:endParaRPr lang="en-GB" sz="1200" dirty="0">
              <a:effectLst/>
              <a:ea typeface="Calibri" panose="020F0502020204030204" pitchFamily="34" charset="0"/>
              <a:cs typeface="Segoe UI" panose="020B0502040204020203" pitchFamily="34" charset="0"/>
            </a:endParaRPr>
          </a:p>
          <a:p>
            <a:r>
              <a:rPr lang="en-GB" sz="1200" dirty="0">
                <a:solidFill>
                  <a:srgbClr val="000000"/>
                </a:solidFill>
                <a:effectLst/>
                <a:ea typeface="Calibri" panose="020F0502020204030204" pitchFamily="34" charset="0"/>
                <a:cs typeface="Segoe UI" panose="020B0502040204020203" pitchFamily="34" charset="0"/>
              </a:rPr>
              <a:t> </a:t>
            </a:r>
            <a:endParaRPr lang="en-GB" sz="1200" dirty="0">
              <a:effectLst/>
              <a:ea typeface="Calibri" panose="020F0502020204030204" pitchFamily="34" charset="0"/>
              <a:cs typeface="Segoe UI" panose="020B0502040204020203" pitchFamily="34" charset="0"/>
            </a:endParaRPr>
          </a:p>
          <a:p>
            <a:r>
              <a:rPr lang="en-GB" sz="1200" dirty="0">
                <a:solidFill>
                  <a:srgbClr val="FF0000"/>
                </a:solidFill>
                <a:effectLst/>
                <a:ea typeface="Calibri" panose="020F0502020204030204" pitchFamily="34" charset="0"/>
                <a:cs typeface="Segoe UI" panose="020B0502040204020203" pitchFamily="34" charset="0"/>
              </a:rPr>
              <a:t>For those who want children, what age do you think you want to have children?</a:t>
            </a:r>
            <a:endParaRPr lang="en-GB" sz="1200" dirty="0">
              <a:effectLst/>
              <a:ea typeface="Calibri" panose="020F0502020204030204" pitchFamily="34" charset="0"/>
              <a:cs typeface="Segoe UI" panose="020B0502040204020203" pitchFamily="34" charset="0"/>
            </a:endParaRPr>
          </a:p>
          <a:p>
            <a:r>
              <a:rPr lang="en-GB" sz="1200" dirty="0">
                <a:effectLst/>
                <a:ea typeface="Calibri" panose="020F0502020204030204" pitchFamily="34" charset="0"/>
                <a:cs typeface="Segoe UI" panose="020B0502040204020203" pitchFamily="34" charset="0"/>
              </a:rPr>
              <a:t> </a:t>
            </a:r>
          </a:p>
          <a:p>
            <a:r>
              <a:rPr lang="en-GB" sz="1200" dirty="0">
                <a:effectLst/>
                <a:ea typeface="Calibri" panose="020F0502020204030204" pitchFamily="34" charset="0"/>
                <a:cs typeface="Segoe UI" panose="020B0502040204020203" pitchFamily="34" charset="0"/>
              </a:rPr>
              <a:t>The average age most young people say, if they want to have children, is around age 30. There can be a discussion of what they would like to achieve in their lives before they want to start a family. And that having children is not the end of their life!</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19</a:t>
            </a:fld>
            <a:endParaRPr lang="en-US" dirty="0"/>
          </a:p>
        </p:txBody>
      </p:sp>
    </p:spTree>
    <p:extLst>
      <p:ext uri="{BB962C8B-B14F-4D97-AF65-F5344CB8AC3E}">
        <p14:creationId xmlns:p14="http://schemas.microsoft.com/office/powerpoint/2010/main" val="1924667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ea typeface="Calibri" panose="020F0502020204030204" pitchFamily="34" charset="0"/>
                <a:cs typeface="Segoe UI" panose="020B0502040204020203" pitchFamily="34" charset="0"/>
              </a:rPr>
              <a:t>We want teachers to know who we are. You do not need to use either of the first slides.</a:t>
            </a:r>
            <a:endParaRPr lang="en-GB" sz="1200" dirty="0">
              <a:effectLst/>
              <a:ea typeface="Calibri" panose="020F0502020204030204" pitchFamily="34" charset="0"/>
              <a:cs typeface="Segoe UI" panose="020B0502040204020203" pitchFamily="34" charset="0"/>
            </a:endParaRPr>
          </a:p>
          <a:p>
            <a:endParaRPr lang="en-US" dirty="0"/>
          </a:p>
          <a:p>
            <a:endParaRPr lang="nl-BE"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2</a:t>
            </a:fld>
            <a:endParaRPr lang="en-US" dirty="0"/>
          </a:p>
        </p:txBody>
      </p:sp>
    </p:spTree>
    <p:extLst>
      <p:ext uri="{BB962C8B-B14F-4D97-AF65-F5344CB8AC3E}">
        <p14:creationId xmlns:p14="http://schemas.microsoft.com/office/powerpoint/2010/main" val="2196168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Females have up to about 500 menstrual cycles in their life so they ovulate about 500 eggs. Males produce a</a:t>
            </a:r>
            <a:r>
              <a:rPr lang="en-GB" sz="1800" dirty="0">
                <a:effectLst/>
                <a:ea typeface="Calibri" panose="020F0502020204030204" pitchFamily="34" charset="0"/>
                <a:cs typeface="Segoe UI" panose="020B0502040204020203" pitchFamily="34" charset="0"/>
              </a:rPr>
              <a:t>bout 100 million sperm per ejaculate</a:t>
            </a:r>
            <a:r>
              <a:rPr lang="en-US" sz="1800" dirty="0">
                <a:effectLst/>
                <a:ea typeface="Calibri" panose="020F0502020204030204" pitchFamily="34" charset="0"/>
                <a:cs typeface="Segoe UI" panose="020B0502040204020203" pitchFamily="34" charset="0"/>
              </a:rPr>
              <a:t>. The fetus grows in the womb. Most people can have a baby when they try but about one in ten people experience infertility because of problems with their eggs, sperm or womb.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20</a:t>
            </a:fld>
            <a:endParaRPr lang="en-US"/>
          </a:p>
        </p:txBody>
      </p:sp>
    </p:spTree>
    <p:extLst>
      <p:ext uri="{BB962C8B-B14F-4D97-AF65-F5344CB8AC3E}">
        <p14:creationId xmlns:p14="http://schemas.microsoft.com/office/powerpoint/2010/main" val="2685431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Looking at the hormones again – sexually active people spend their lives either trying to get pregnant or trying to avoid getting pregnant. The fertile window is around the time of ovulation – when the egg is released from the ovary.</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21</a:t>
            </a:fld>
            <a:endParaRPr lang="en-US"/>
          </a:p>
        </p:txBody>
      </p:sp>
    </p:spTree>
    <p:extLst>
      <p:ext uri="{BB962C8B-B14F-4D97-AF65-F5344CB8AC3E}">
        <p14:creationId xmlns:p14="http://schemas.microsoft.com/office/powerpoint/2010/main" val="2697849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wish to discuss with the class if they think they might want children in the future? Probably most in your class will say yes. These questions can be discussed in class.</a:t>
            </a:r>
          </a:p>
          <a:p>
            <a:endParaRPr lang="en-US" dirty="0"/>
          </a:p>
          <a:p>
            <a:r>
              <a:rPr lang="en-US" dirty="0"/>
              <a:t>This is a short animation produced by the UK Fertility Education Initiative - https://</a:t>
            </a:r>
            <a:r>
              <a:rPr lang="en-US" dirty="0" err="1"/>
              <a:t>www.youtube.com</a:t>
            </a:r>
            <a:r>
              <a:rPr lang="en-US" dirty="0"/>
              <a:t>/</a:t>
            </a:r>
            <a:r>
              <a:rPr lang="en-US" dirty="0" err="1"/>
              <a:t>watch?v</a:t>
            </a:r>
            <a:r>
              <a:rPr lang="en-US" dirty="0"/>
              <a:t>=ETwDCKBaYd4</a:t>
            </a:r>
          </a:p>
        </p:txBody>
      </p:sp>
      <p:sp>
        <p:nvSpPr>
          <p:cNvPr id="4" name="Slide Number Placeholder 3"/>
          <p:cNvSpPr>
            <a:spLocks noGrp="1"/>
          </p:cNvSpPr>
          <p:nvPr>
            <p:ph type="sldNum" sz="quarter" idx="5"/>
          </p:nvPr>
        </p:nvSpPr>
        <p:spPr/>
        <p:txBody>
          <a:bodyPr/>
          <a:lstStyle/>
          <a:p>
            <a:fld id="{FCBED967-7054-DB40-AF1A-37C55E3F46B0}" type="slidenum">
              <a:rPr lang="en-US" smtClean="0"/>
              <a:t>22</a:t>
            </a:fld>
            <a:endParaRPr lang="en-US"/>
          </a:p>
        </p:txBody>
      </p:sp>
    </p:spTree>
    <p:extLst>
      <p:ext uri="{BB962C8B-B14F-4D97-AF65-F5344CB8AC3E}">
        <p14:creationId xmlns:p14="http://schemas.microsoft.com/office/powerpoint/2010/main" val="1085478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800" dirty="0">
                <a:solidFill>
                  <a:srgbClr val="000000"/>
                </a:solidFill>
                <a:effectLst/>
                <a:ea typeface="Calibri" panose="020F0502020204030204" pitchFamily="34" charset="0"/>
                <a:cs typeface="Segoe UI" panose="020B0502040204020203" pitchFamily="34" charset="0"/>
              </a:rPr>
              <a:t>Ovulation is when a mature egg is released from the ovary. The egg then moves down the fallopian tube where it can be fertilised. If sperm are in the fallopian tube when the egg is released, there is a good chance that the egg will be fertilised, creating an embryo, which can grow into a baby.</a:t>
            </a:r>
            <a:endParaRPr lang="en-GB" sz="1800" dirty="0">
              <a:effectLst/>
              <a:ea typeface="Calibri" panose="020F0502020204030204" pitchFamily="34" charset="0"/>
              <a:cs typeface="Segoe UI" panose="020B0502040204020203" pitchFamily="34" charset="0"/>
            </a:endParaRPr>
          </a:p>
          <a:p>
            <a:r>
              <a:rPr lang="en-GB" sz="1800" dirty="0">
                <a:solidFill>
                  <a:srgbClr val="000000"/>
                </a:solidFill>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GB" sz="1800" dirty="0">
                <a:solidFill>
                  <a:srgbClr val="000000"/>
                </a:solidFill>
                <a:effectLst/>
                <a:ea typeface="Calibri" panose="020F0502020204030204" pitchFamily="34" charset="0"/>
                <a:cs typeface="Segoe UI" panose="020B0502040204020203" pitchFamily="34" charset="0"/>
              </a:rPr>
              <a:t>The highest chance of pregnancy is if you have intercourse during the five days before ovulation or on the day of ovulation. But the most fertile days are the three days leading up to and including ovulation.</a:t>
            </a:r>
            <a:endParaRPr lang="en-GB" sz="1800" dirty="0">
              <a:effectLst/>
              <a:ea typeface="Calibri" panose="020F0502020204030204" pitchFamily="34" charset="0"/>
              <a:cs typeface="Segoe UI" panose="020B0502040204020203" pitchFamily="34" charset="0"/>
            </a:endParaRPr>
          </a:p>
          <a:p>
            <a:r>
              <a:rPr lang="en-GB" sz="1800" dirty="0">
                <a:solidFill>
                  <a:srgbClr val="000000"/>
                </a:solidFill>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GB" sz="1800" dirty="0">
                <a:solidFill>
                  <a:srgbClr val="000000"/>
                </a:solidFill>
                <a:effectLst/>
                <a:ea typeface="Calibri" panose="020F0502020204030204" pitchFamily="34" charset="0"/>
                <a:cs typeface="Segoe UI" panose="020B0502040204020203" pitchFamily="34" charset="0"/>
              </a:rPr>
              <a:t>There </a:t>
            </a:r>
            <a:r>
              <a:rPr lang="en-US" sz="1800" dirty="0">
                <a:effectLst/>
                <a:ea typeface="Calibri" panose="020F0502020204030204" pitchFamily="34" charset="0"/>
                <a:cs typeface="Segoe UI" panose="020B0502040204020203" pitchFamily="34" charset="0"/>
              </a:rPr>
              <a:t>are two signs of ovulation: body temperature rises very slightly on the day of ovulation and the cervical mucus gets watery and slippery in the days leading up to ovulation. Ovulation sticks measures the rise in luteinizing hormone which happens about 24-40 hours before ovulation. These methods are useful when trying to get pregnant as they identify the fertile window.</a:t>
            </a:r>
            <a:endParaRPr lang="en-GB" sz="1800" dirty="0">
              <a:effectLst/>
              <a:ea typeface="Calibri" panose="020F0502020204030204" pitchFamily="34" charset="0"/>
              <a:cs typeface="Segoe UI" panose="020B0502040204020203" pitchFamily="34" charset="0"/>
            </a:endParaRPr>
          </a:p>
          <a:p>
            <a:r>
              <a:rPr lang="en-GB" sz="1800" dirty="0">
                <a:effectLst/>
                <a:ea typeface="Calibri" panose="020F0502020204030204" pitchFamily="34" charset="0"/>
                <a:cs typeface="Segoe UI" panose="020B0502040204020203" pitchFamily="34" charset="0"/>
              </a:rPr>
              <a:t> </a:t>
            </a:r>
          </a:p>
          <a:p>
            <a:r>
              <a:rPr lang="en-GB" sz="1800" dirty="0">
                <a:solidFill>
                  <a:srgbClr val="FF0000"/>
                </a:solidFill>
                <a:effectLst/>
                <a:ea typeface="Calibri" panose="020F0502020204030204" pitchFamily="34" charset="0"/>
                <a:cs typeface="Segoe UI" panose="020B0502040204020203" pitchFamily="34" charset="0"/>
              </a:rPr>
              <a:t>Question: </a:t>
            </a:r>
            <a:endParaRPr lang="en-GB" sz="1800" dirty="0">
              <a:effectLst/>
              <a:ea typeface="Calibri" panose="020F0502020204030204" pitchFamily="34" charset="0"/>
              <a:cs typeface="Segoe UI" panose="020B0502040204020203" pitchFamily="34" charset="0"/>
            </a:endParaRPr>
          </a:p>
          <a:p>
            <a:r>
              <a:rPr lang="en-GB" sz="1800" dirty="0">
                <a:solidFill>
                  <a:srgbClr val="FF0000"/>
                </a:solidFill>
                <a:effectLst/>
                <a:ea typeface="Calibri" panose="020F0502020204030204" pitchFamily="34" charset="0"/>
                <a:cs typeface="Segoe UI" panose="020B0502040204020203" pitchFamily="34" charset="0"/>
              </a:rPr>
              <a:t>Before telling the class, you can ask them why the fertile window is 5 days before ovulation. Usually, someone will know it is because the sperm can live in the female genital track for that long.</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23</a:t>
            </a:fld>
            <a:endParaRPr lang="en-US"/>
          </a:p>
        </p:txBody>
      </p:sp>
    </p:spTree>
    <p:extLst>
      <p:ext uri="{BB962C8B-B14F-4D97-AF65-F5344CB8AC3E}">
        <p14:creationId xmlns:p14="http://schemas.microsoft.com/office/powerpoint/2010/main" val="101007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This graph shows that the chance of a baby is very dependent on the age of the female. It goes down rapidly after the age of 35 years and the risk of miscarriage goes up (we will come back to this). Young females are super fertile and should always use contraception if they have vaginal sex with a male. Female fertility is mainly dependent on the quantity and quality of eggs which both decrease with age. Most females will be unable to get pregnant about 5-10 years before they reach menopause. The average age of menopause is 51.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24</a:t>
            </a:fld>
            <a:endParaRPr lang="en-US"/>
          </a:p>
        </p:txBody>
      </p:sp>
    </p:spTree>
    <p:extLst>
      <p:ext uri="{BB962C8B-B14F-4D97-AF65-F5344CB8AC3E}">
        <p14:creationId xmlns:p14="http://schemas.microsoft.com/office/powerpoint/2010/main" val="3746882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Males produce sperm all their life but after age 40 the quality of their sperm and the chance of having a baby decrease. The evidence for alcohol and vaping affecting male fertility is limited but we felt it was important to discuss it. We are aware that some teenagers use anabolic steroids and this is an opportunity to discuss it further.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25</a:t>
            </a:fld>
            <a:endParaRPr lang="en-US"/>
          </a:p>
        </p:txBody>
      </p:sp>
    </p:spTree>
    <p:extLst>
      <p:ext uri="{BB962C8B-B14F-4D97-AF65-F5344CB8AC3E}">
        <p14:creationId xmlns:p14="http://schemas.microsoft.com/office/powerpoint/2010/main" val="658867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Globally, the age at which people are having children is increasing and in many countries the age of first birth is over age 30. So, this will give people a limited time to try to achieve their family. Research shows that most people want 2-3 children. The total fertility rate is the number of children a woman of fertile age has in each country. It decreases every year.  1.46 means people are having 1.46 children which is less than most people want.</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26</a:t>
            </a:fld>
            <a:endParaRPr lang="en-US"/>
          </a:p>
        </p:txBody>
      </p:sp>
    </p:spTree>
    <p:extLst>
      <p:ext uri="{BB962C8B-B14F-4D97-AF65-F5344CB8AC3E}">
        <p14:creationId xmlns:p14="http://schemas.microsoft.com/office/powerpoint/2010/main" val="69054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Single and LGBT couples can have children. The Science Museum did a webinar about the future of sex and how LGBT people can have a family which can be found at </a:t>
            </a:r>
            <a:r>
              <a:rPr lang="en-US" sz="1800" u="sng" dirty="0">
                <a:solidFill>
                  <a:srgbClr val="0563C1"/>
                </a:solidFill>
                <a:effectLst/>
                <a:ea typeface="Calibri" panose="020F0502020204030204" pitchFamily="34" charset="0"/>
                <a:cs typeface="Segoe UI" panose="020B0502040204020203" pitchFamily="34" charset="0"/>
                <a:hlinkClick r:id="rId3"/>
              </a:rPr>
              <a:t>https://www.youtube.com/watch?v=66UFkHRIsCU</a:t>
            </a:r>
            <a:r>
              <a:rPr lang="en-US" sz="1800" u="sng" dirty="0">
                <a:solidFill>
                  <a:srgbClr val="0563C1"/>
                </a:solidFill>
                <a:effectLst/>
                <a:ea typeface="Calibri" panose="020F0502020204030204" pitchFamily="34" charset="0"/>
                <a:cs typeface="Segoe UI" panose="020B050204020402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sng" dirty="0">
              <a:solidFill>
                <a:srgbClr val="0563C1"/>
              </a:solidFill>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ea typeface="Calibri" panose="020F0502020204030204" pitchFamily="34" charset="0"/>
                <a:cs typeface="Segoe UI" panose="020B0502040204020203" pitchFamily="34" charset="0"/>
              </a:rPr>
              <a:t>Single and same sex males need eggs and a womb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ea typeface="Calibri" panose="020F0502020204030204" pitchFamily="34" charset="0"/>
                <a:cs typeface="Segoe UI" panose="020B0502040204020203" pitchFamily="34" charset="0"/>
              </a:rPr>
              <a:t>Single and same sex females need sperm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u="none" dirty="0">
              <a:solidFill>
                <a:srgbClr val="0563C1"/>
              </a:solidFill>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u="none" dirty="0">
                <a:solidFill>
                  <a:srgbClr val="0563C1"/>
                </a:solidFill>
                <a:effectLst/>
                <a:ea typeface="Calibri" panose="020F0502020204030204" pitchFamily="34" charset="0"/>
                <a:cs typeface="Segoe UI" panose="020B0502040204020203" pitchFamily="34" charset="0"/>
              </a:rPr>
              <a:t>Trans people had individual needs depending on their transition and their partner. There is some more information on the next slide.</a:t>
            </a:r>
            <a:endParaRPr lang="en-GB" sz="1800" u="none"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27</a:t>
            </a:fld>
            <a:endParaRPr lang="en-US"/>
          </a:p>
        </p:txBody>
      </p:sp>
    </p:spTree>
    <p:extLst>
      <p:ext uri="{BB962C8B-B14F-4D97-AF65-F5344CB8AC3E}">
        <p14:creationId xmlns:p14="http://schemas.microsoft.com/office/powerpoint/2010/main" val="292415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People who transition from male to female or from female to male can preserve their fertility by freezing their eggs/sperm.  Those who produce eggs, can freeze their eggs and may or may not wish to have periods or be pregnant. Those who produce sperm can freeze their sperm.  Transmen or non-binary who have taken male hormones and have unprotected vaginal sex can become pregnant unexpectedly. Advice about contraception is important for this group.</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28</a:t>
            </a:fld>
            <a:endParaRPr lang="en-US"/>
          </a:p>
        </p:txBody>
      </p:sp>
    </p:spTree>
    <p:extLst>
      <p:ext uri="{BB962C8B-B14F-4D97-AF65-F5344CB8AC3E}">
        <p14:creationId xmlns:p14="http://schemas.microsoft.com/office/powerpoint/2010/main" val="1295589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Teenagers who become pregnant should speak to someone as soon as possible to discuss what they want to do. In the contraception section we explain about emergency contraception if they have had unprotected sex.</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29</a:t>
            </a:fld>
            <a:endParaRPr lang="en-US"/>
          </a:p>
        </p:txBody>
      </p:sp>
    </p:spTree>
    <p:extLst>
      <p:ext uri="{BB962C8B-B14F-4D97-AF65-F5344CB8AC3E}">
        <p14:creationId xmlns:p14="http://schemas.microsoft.com/office/powerpoint/2010/main" val="1049028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ea typeface="Calibri" panose="020F0502020204030204" pitchFamily="34" charset="0"/>
                <a:cs typeface="Segoe UI" panose="020B0502040204020203" pitchFamily="34" charset="0"/>
              </a:rPr>
              <a:t>This resource focuses on topics of reproductive health that are not covered in any detail in most schools and includes heterosexual as well as LGBTQ+ reproductive options. In studies conducted in the UK, Belgium, Greece and Sweden, teenagers told us it was important to ensure education is LBGTQ+ inclusive. This resource is not just about having children – it covers reproductive health including issues that affect young people now, such as menstruation and contraception.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3</a:t>
            </a:fld>
            <a:endParaRPr lang="en-US"/>
          </a:p>
        </p:txBody>
      </p:sp>
    </p:spTree>
    <p:extLst>
      <p:ext uri="{BB962C8B-B14F-4D97-AF65-F5344CB8AC3E}">
        <p14:creationId xmlns:p14="http://schemas.microsoft.com/office/powerpoint/2010/main" val="1042890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A recap of the key messages for fertility.</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30</a:t>
            </a:fld>
            <a:endParaRPr lang="en-US"/>
          </a:p>
        </p:txBody>
      </p:sp>
    </p:spTree>
    <p:extLst>
      <p:ext uri="{BB962C8B-B14F-4D97-AF65-F5344CB8AC3E}">
        <p14:creationId xmlns:p14="http://schemas.microsoft.com/office/powerpoint/2010/main" val="1452643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cs typeface="Segoe UI" panose="020B0502040204020203" pitchFamily="34" charset="0"/>
              </a:rPr>
              <a:t>Most schools cover contraception and STIs so here we have briefly made some key points. Please let us know if you would like us to expand these slides. </a:t>
            </a:r>
            <a:endParaRPr lang="en-GB" sz="1200" dirty="0">
              <a:effectLst/>
              <a:ea typeface="Calibri" panose="020F0502020204030204" pitchFamily="34" charset="0"/>
              <a:cs typeface="Segoe UI" panose="020B0502040204020203" pitchFamily="34" charset="0"/>
            </a:endParaRPr>
          </a:p>
          <a:p>
            <a:r>
              <a:rPr lang="en-US" sz="1200" dirty="0">
                <a:effectLst/>
                <a:ea typeface="Calibri" panose="020F0502020204030204" pitchFamily="34" charset="0"/>
                <a:cs typeface="Segoe UI" panose="020B0502040204020203" pitchFamily="34" charset="0"/>
              </a:rPr>
              <a:t> </a:t>
            </a:r>
            <a:endParaRPr lang="en-GB" sz="12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31</a:t>
            </a:fld>
            <a:endParaRPr lang="en-US" dirty="0"/>
          </a:p>
        </p:txBody>
      </p:sp>
    </p:spTree>
    <p:extLst>
      <p:ext uri="{BB962C8B-B14F-4D97-AF65-F5344CB8AC3E}">
        <p14:creationId xmlns:p14="http://schemas.microsoft.com/office/powerpoint/2010/main" val="33646002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Young people are super fertile and they must be aware that their chance of getting pregnant is very high if they don’t use adequate contraception. University College London have made an interactive web site to teach about contraception – </a:t>
            </a:r>
            <a:r>
              <a:rPr lang="en-US" sz="1800" u="sng" dirty="0">
                <a:solidFill>
                  <a:srgbClr val="0563C1"/>
                </a:solidFill>
                <a:effectLst/>
                <a:ea typeface="Calibri" panose="020F0502020204030204" pitchFamily="34" charset="0"/>
                <a:cs typeface="Segoe UI" panose="020B0502040204020203" pitchFamily="34" charset="0"/>
                <a:hlinkClick r:id="rId3"/>
              </a:rPr>
              <a:t>www.contraceptionchoices.org</a:t>
            </a:r>
            <a:r>
              <a:rPr lang="en-US" sz="1800" dirty="0">
                <a:effectLst/>
                <a:ea typeface="Calibri" panose="020F0502020204030204" pitchFamily="34" charset="0"/>
                <a:cs typeface="Segoe UI" panose="020B0502040204020203" pitchFamily="34" charset="0"/>
              </a:rPr>
              <a:t>.</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32</a:t>
            </a:fld>
            <a:endParaRPr lang="en-US"/>
          </a:p>
        </p:txBody>
      </p:sp>
    </p:spTree>
    <p:extLst>
      <p:ext uri="{BB962C8B-B14F-4D97-AF65-F5344CB8AC3E}">
        <p14:creationId xmlns:p14="http://schemas.microsoft.com/office/powerpoint/2010/main" val="417063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key aspects to consider about condoms.</a:t>
            </a:r>
          </a:p>
        </p:txBody>
      </p:sp>
      <p:sp>
        <p:nvSpPr>
          <p:cNvPr id="4" name="Slide Number Placeholder 3"/>
          <p:cNvSpPr>
            <a:spLocks noGrp="1"/>
          </p:cNvSpPr>
          <p:nvPr>
            <p:ph type="sldNum" sz="quarter" idx="5"/>
          </p:nvPr>
        </p:nvSpPr>
        <p:spPr/>
        <p:txBody>
          <a:bodyPr/>
          <a:lstStyle/>
          <a:p>
            <a:fld id="{FCBED967-7054-DB40-AF1A-37C55E3F46B0}" type="slidenum">
              <a:rPr lang="en-US" smtClean="0"/>
              <a:t>33</a:t>
            </a:fld>
            <a:endParaRPr lang="en-US"/>
          </a:p>
        </p:txBody>
      </p:sp>
    </p:spTree>
    <p:extLst>
      <p:ext uri="{BB962C8B-B14F-4D97-AF65-F5344CB8AC3E}">
        <p14:creationId xmlns:p14="http://schemas.microsoft.com/office/powerpoint/2010/main" val="27327253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short summary of other types of contraception. </a:t>
            </a:r>
          </a:p>
        </p:txBody>
      </p:sp>
      <p:sp>
        <p:nvSpPr>
          <p:cNvPr id="4" name="Slide Number Placeholder 3"/>
          <p:cNvSpPr>
            <a:spLocks noGrp="1"/>
          </p:cNvSpPr>
          <p:nvPr>
            <p:ph type="sldNum" sz="quarter" idx="5"/>
          </p:nvPr>
        </p:nvSpPr>
        <p:spPr/>
        <p:txBody>
          <a:bodyPr/>
          <a:lstStyle/>
          <a:p>
            <a:fld id="{FCBED967-7054-DB40-AF1A-37C55E3F46B0}" type="slidenum">
              <a:rPr lang="en-US" smtClean="0"/>
              <a:t>34</a:t>
            </a:fld>
            <a:endParaRPr lang="en-US"/>
          </a:p>
        </p:txBody>
      </p:sp>
    </p:spTree>
    <p:extLst>
      <p:ext uri="{BB962C8B-B14F-4D97-AF65-F5344CB8AC3E}">
        <p14:creationId xmlns:p14="http://schemas.microsoft.com/office/powerpoint/2010/main" val="2620991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cs typeface="Segoe UI" panose="020B0502040204020203" pitchFamily="34" charset="0"/>
              </a:rPr>
              <a:t>Most schools cover contraception and STIs so here we have briefly made some key points. Please let us know if you would like us to expand these slides. </a:t>
            </a:r>
            <a:endParaRPr lang="en-GB" sz="1200" dirty="0">
              <a:effectLst/>
              <a:ea typeface="Calibri" panose="020F0502020204030204" pitchFamily="34" charset="0"/>
              <a:cs typeface="Segoe UI" panose="020B0502040204020203" pitchFamily="34" charset="0"/>
            </a:endParaRPr>
          </a:p>
          <a:p>
            <a:r>
              <a:rPr lang="en-US" sz="1200" dirty="0">
                <a:effectLst/>
                <a:ea typeface="Calibri" panose="020F0502020204030204" pitchFamily="34" charset="0"/>
                <a:cs typeface="Segoe UI" panose="020B0502040204020203" pitchFamily="34" charset="0"/>
              </a:rPr>
              <a:t> </a:t>
            </a:r>
            <a:endParaRPr lang="en-GB" sz="12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35</a:t>
            </a:fld>
            <a:endParaRPr lang="en-US" dirty="0"/>
          </a:p>
        </p:txBody>
      </p:sp>
    </p:spTree>
    <p:extLst>
      <p:ext uri="{BB962C8B-B14F-4D97-AF65-F5344CB8AC3E}">
        <p14:creationId xmlns:p14="http://schemas.microsoft.com/office/powerpoint/2010/main" val="31396227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discussion about all of these STIs is advisable.</a:t>
            </a:r>
          </a:p>
        </p:txBody>
      </p:sp>
      <p:sp>
        <p:nvSpPr>
          <p:cNvPr id="4" name="Slide Number Placeholder 3"/>
          <p:cNvSpPr>
            <a:spLocks noGrp="1"/>
          </p:cNvSpPr>
          <p:nvPr>
            <p:ph type="sldNum" sz="quarter" idx="5"/>
          </p:nvPr>
        </p:nvSpPr>
        <p:spPr/>
        <p:txBody>
          <a:bodyPr/>
          <a:lstStyle/>
          <a:p>
            <a:fld id="{FCBED967-7054-DB40-AF1A-37C55E3F46B0}" type="slidenum">
              <a:rPr lang="en-US" smtClean="0"/>
              <a:t>36</a:t>
            </a:fld>
            <a:endParaRPr lang="en-US"/>
          </a:p>
        </p:txBody>
      </p:sp>
    </p:spTree>
    <p:extLst>
      <p:ext uri="{BB962C8B-B14F-4D97-AF65-F5344CB8AC3E}">
        <p14:creationId xmlns:p14="http://schemas.microsoft.com/office/powerpoint/2010/main" val="11428173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school gives the HPV vaccine, you have probably covered this but it might be useful to recap.</a:t>
            </a:r>
          </a:p>
        </p:txBody>
      </p:sp>
      <p:sp>
        <p:nvSpPr>
          <p:cNvPr id="4" name="Slide Number Placeholder 3"/>
          <p:cNvSpPr>
            <a:spLocks noGrp="1"/>
          </p:cNvSpPr>
          <p:nvPr>
            <p:ph type="sldNum" sz="quarter" idx="5"/>
          </p:nvPr>
        </p:nvSpPr>
        <p:spPr/>
        <p:txBody>
          <a:bodyPr/>
          <a:lstStyle/>
          <a:p>
            <a:fld id="{FCBED967-7054-DB40-AF1A-37C55E3F46B0}" type="slidenum">
              <a:rPr lang="en-US" smtClean="0"/>
              <a:t>37</a:t>
            </a:fld>
            <a:endParaRPr lang="en-US"/>
          </a:p>
        </p:txBody>
      </p:sp>
    </p:spTree>
    <p:extLst>
      <p:ext uri="{BB962C8B-B14F-4D97-AF65-F5344CB8AC3E}">
        <p14:creationId xmlns:p14="http://schemas.microsoft.com/office/powerpoint/2010/main" val="3709096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We have produced some information leaflets about fertility and infertility which are on our web site. There may be some of your class who are born from fertility treatment. </a:t>
            </a:r>
          </a:p>
        </p:txBody>
      </p:sp>
      <p:sp>
        <p:nvSpPr>
          <p:cNvPr id="4" name="Slide Number Placeholder 3"/>
          <p:cNvSpPr>
            <a:spLocks noGrp="1"/>
          </p:cNvSpPr>
          <p:nvPr>
            <p:ph type="sldNum" sz="quarter" idx="5"/>
          </p:nvPr>
        </p:nvSpPr>
        <p:spPr/>
        <p:txBody>
          <a:bodyPr/>
          <a:lstStyle/>
          <a:p>
            <a:fld id="{FCBED967-7054-DB40-AF1A-37C55E3F46B0}" type="slidenum">
              <a:rPr lang="en-US" smtClean="0"/>
              <a:pPr/>
              <a:t>38</a:t>
            </a:fld>
            <a:endParaRPr lang="en-US" dirty="0"/>
          </a:p>
        </p:txBody>
      </p:sp>
    </p:spTree>
    <p:extLst>
      <p:ext uri="{BB962C8B-B14F-4D97-AF65-F5344CB8AC3E}">
        <p14:creationId xmlns:p14="http://schemas.microsoft.com/office/powerpoint/2010/main" val="1493043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Usually, some infertility treatments are covered in schools so we have not gone into this in a lot of detail. But if teachers want further information, please contact </a:t>
            </a:r>
            <a:r>
              <a:rPr lang="en-US" sz="1800" dirty="0" err="1">
                <a:effectLst/>
                <a:ea typeface="Calibri" panose="020F0502020204030204" pitchFamily="34" charset="0"/>
                <a:cs typeface="Segoe UI" panose="020B0502040204020203" pitchFamily="34" charset="0"/>
              </a:rPr>
              <a:t>joyce.harper@ucl.ac.uk</a:t>
            </a:r>
            <a:r>
              <a:rPr lang="en-US" sz="1800" dirty="0">
                <a:effectLst/>
                <a:ea typeface="Calibri" panose="020F0502020204030204" pitchFamily="34" charset="0"/>
                <a:cs typeface="Segoe UI" panose="020B0502040204020203" pitchFamily="34" charset="0"/>
              </a:rPr>
              <a:t>. The incidence of infertility varies globally – you might want to discuss what it is for your country.</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39</a:t>
            </a:fld>
            <a:endParaRPr lang="en-US"/>
          </a:p>
        </p:txBody>
      </p:sp>
    </p:spTree>
    <p:extLst>
      <p:ext uri="{BB962C8B-B14F-4D97-AF65-F5344CB8AC3E}">
        <p14:creationId xmlns:p14="http://schemas.microsoft.com/office/powerpoint/2010/main" val="1487137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We need to teach this, whether people want children or not. Some topics are directly related to having children, but not all, such as PCOS, endometriosis and menopause.</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4</a:t>
            </a:fld>
            <a:endParaRPr lang="en-US"/>
          </a:p>
        </p:txBody>
      </p:sp>
    </p:spTree>
    <p:extLst>
      <p:ext uri="{BB962C8B-B14F-4D97-AF65-F5344CB8AC3E}">
        <p14:creationId xmlns:p14="http://schemas.microsoft.com/office/powerpoint/2010/main" val="9158923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brief outline of the possible causes of female infertility. We have information leaflets on this topic. Later we talk about lifestyle in more detail and how this can affect reproductive health. See the slides on wellbeing.</a:t>
            </a:r>
          </a:p>
        </p:txBody>
      </p:sp>
      <p:sp>
        <p:nvSpPr>
          <p:cNvPr id="4" name="Slide Number Placeholder 3"/>
          <p:cNvSpPr>
            <a:spLocks noGrp="1"/>
          </p:cNvSpPr>
          <p:nvPr>
            <p:ph type="sldNum" sz="quarter" idx="5"/>
          </p:nvPr>
        </p:nvSpPr>
        <p:spPr/>
        <p:txBody>
          <a:bodyPr/>
          <a:lstStyle/>
          <a:p>
            <a:fld id="{FCBED967-7054-DB40-AF1A-37C55E3F46B0}" type="slidenum">
              <a:rPr lang="en-US" smtClean="0"/>
              <a:t>40</a:t>
            </a:fld>
            <a:endParaRPr lang="en-US"/>
          </a:p>
        </p:txBody>
      </p:sp>
    </p:spTree>
    <p:extLst>
      <p:ext uri="{BB962C8B-B14F-4D97-AF65-F5344CB8AC3E}">
        <p14:creationId xmlns:p14="http://schemas.microsoft.com/office/powerpoint/2010/main" val="2827351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brief outline of the possible causes of male infertility. We have an information leaflet about this. Later we talk about lifestyle in more detail and how this can affect reproductive health. See the slides on wellbeing.</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41</a:t>
            </a:fld>
            <a:endParaRPr lang="en-US"/>
          </a:p>
        </p:txBody>
      </p:sp>
    </p:spTree>
    <p:extLst>
      <p:ext uri="{BB962C8B-B14F-4D97-AF65-F5344CB8AC3E}">
        <p14:creationId xmlns:p14="http://schemas.microsoft.com/office/powerpoint/2010/main" val="2117996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Infertility can be caused by problems with the male, the female, both or be unknown. The main causes of infertility are listed.</a:t>
            </a:r>
            <a:endParaRPr lang="en-GB"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Later we talk about lifestyle in more detail and how this can affect reproductive health. See the slides on wellbeing.</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42</a:t>
            </a:fld>
            <a:endParaRPr lang="en-US"/>
          </a:p>
        </p:txBody>
      </p:sp>
    </p:spTree>
    <p:extLst>
      <p:ext uri="{BB962C8B-B14F-4D97-AF65-F5344CB8AC3E}">
        <p14:creationId xmlns:p14="http://schemas.microsoft.com/office/powerpoint/2010/main" val="33283657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will be useful for students to know about fertility/infertility tests. There is heavy marketing of tests that claim to test fertility but there is no evidence that they are useful. </a:t>
            </a:r>
            <a:r>
              <a:rPr lang="en-US" sz="1800" dirty="0">
                <a:effectLst/>
                <a:ea typeface="Calibri" panose="020F0502020204030204" pitchFamily="34" charset="0"/>
                <a:cs typeface="Segoe UI" panose="020B0502040204020203" pitchFamily="34" charset="0"/>
              </a:rPr>
              <a:t>Heterosexual couples who have tried for a baby for 12 months or more and not got pregnant should see a doctor who will order tests to determine the reason why they have problems. </a:t>
            </a:r>
            <a:endParaRPr lang="en-GB" sz="1800" dirty="0">
              <a:effectLst/>
              <a:ea typeface="Calibri" panose="020F0502020204030204" pitchFamily="34" charset="0"/>
              <a:cs typeface="Segoe UI" panose="020B0502040204020203" pitchFamily="34" charset="0"/>
            </a:endParaRPr>
          </a:p>
          <a:p>
            <a:endParaRPr lang="en-US" dirty="0"/>
          </a:p>
          <a:p>
            <a:r>
              <a:rPr lang="en-US" dirty="0"/>
              <a:t>In males, a sperm count check is relatively easy. They may also have their hormones checked and have a physical examination of their testicles. If males find any lumps or anything unusual – they should see their doctor.  For females, they may have their hormones checked, and tests done to check their womb and fallopian tubes. For both males and females, these tests are not usually done until they have been trying for a year without success. Doing them earlier than this can be unhelpful as things change and both partners need to be examined. </a:t>
            </a:r>
          </a:p>
        </p:txBody>
      </p:sp>
      <p:sp>
        <p:nvSpPr>
          <p:cNvPr id="4" name="Slide Number Placeholder 3"/>
          <p:cNvSpPr>
            <a:spLocks noGrp="1"/>
          </p:cNvSpPr>
          <p:nvPr>
            <p:ph type="sldNum" sz="quarter" idx="5"/>
          </p:nvPr>
        </p:nvSpPr>
        <p:spPr/>
        <p:txBody>
          <a:bodyPr/>
          <a:lstStyle/>
          <a:p>
            <a:fld id="{FCBED967-7054-DB40-AF1A-37C55E3F46B0}" type="slidenum">
              <a:rPr lang="en-US" smtClean="0"/>
              <a:t>43</a:t>
            </a:fld>
            <a:endParaRPr lang="en-US"/>
          </a:p>
        </p:txBody>
      </p:sp>
    </p:spTree>
    <p:extLst>
      <p:ext uri="{BB962C8B-B14F-4D97-AF65-F5344CB8AC3E}">
        <p14:creationId xmlns:p14="http://schemas.microsoft.com/office/powerpoint/2010/main" val="3591737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This is a list of fertility treatments which can be used for medical or social infertility (social infertility includes same sex or single people who want children and might not have a medical reason but need treatment). We do not expect teachers to know all of these but we know some exam boards include IVF, so please feel free to edit this information or check the information leaflet on fertility treatments on our web site. There are regulatory differences between countries around the use of donor sperm, donor eggs and surrogacy that might be a good discussion point.</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44</a:t>
            </a:fld>
            <a:endParaRPr lang="en-US"/>
          </a:p>
        </p:txBody>
      </p:sp>
    </p:spTree>
    <p:extLst>
      <p:ext uri="{BB962C8B-B14F-4D97-AF65-F5344CB8AC3E}">
        <p14:creationId xmlns:p14="http://schemas.microsoft.com/office/powerpoint/2010/main" val="30975645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often the first treatments used but the Fallopian tubes need to be open.</a:t>
            </a:r>
          </a:p>
        </p:txBody>
      </p:sp>
      <p:sp>
        <p:nvSpPr>
          <p:cNvPr id="4" name="Slide Number Placeholder 3"/>
          <p:cNvSpPr>
            <a:spLocks noGrp="1"/>
          </p:cNvSpPr>
          <p:nvPr>
            <p:ph type="sldNum" sz="quarter" idx="5"/>
          </p:nvPr>
        </p:nvSpPr>
        <p:spPr/>
        <p:txBody>
          <a:bodyPr/>
          <a:lstStyle/>
          <a:p>
            <a:fld id="{FCBED967-7054-DB40-AF1A-37C55E3F46B0}" type="slidenum">
              <a:rPr lang="en-US" smtClean="0"/>
              <a:pPr/>
              <a:t>45</a:t>
            </a:fld>
            <a:endParaRPr lang="en-US" dirty="0"/>
          </a:p>
        </p:txBody>
      </p:sp>
    </p:spTree>
    <p:extLst>
      <p:ext uri="{BB962C8B-B14F-4D97-AF65-F5344CB8AC3E}">
        <p14:creationId xmlns:p14="http://schemas.microsoft.com/office/powerpoint/2010/main" val="1739174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IVF is commonly used.  We have produced an information leaflet on IVF</a:t>
            </a:r>
          </a:p>
        </p:txBody>
      </p:sp>
      <p:sp>
        <p:nvSpPr>
          <p:cNvPr id="4" name="Slide Number Placeholder 3"/>
          <p:cNvSpPr>
            <a:spLocks noGrp="1"/>
          </p:cNvSpPr>
          <p:nvPr>
            <p:ph type="sldNum" sz="quarter" idx="5"/>
          </p:nvPr>
        </p:nvSpPr>
        <p:spPr/>
        <p:txBody>
          <a:bodyPr/>
          <a:lstStyle/>
          <a:p>
            <a:fld id="{FCBED967-7054-DB40-AF1A-37C55E3F46B0}" type="slidenum">
              <a:rPr lang="en-US" smtClean="0"/>
              <a:pPr/>
              <a:t>46</a:t>
            </a:fld>
            <a:endParaRPr lang="en-US" dirty="0"/>
          </a:p>
        </p:txBody>
      </p:sp>
    </p:spTree>
    <p:extLst>
      <p:ext uri="{BB962C8B-B14F-4D97-AF65-F5344CB8AC3E}">
        <p14:creationId xmlns:p14="http://schemas.microsoft.com/office/powerpoint/2010/main" val="9935243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ICSI is almost identical to IVF – the only difference is how the eggs and sperm are mixed. We have an information leaflet on ICSI. There are lots of videos on YouTube that can be used to show this.</a:t>
            </a:r>
          </a:p>
        </p:txBody>
      </p:sp>
      <p:sp>
        <p:nvSpPr>
          <p:cNvPr id="4" name="Slide Number Placeholder 3"/>
          <p:cNvSpPr>
            <a:spLocks noGrp="1"/>
          </p:cNvSpPr>
          <p:nvPr>
            <p:ph type="sldNum" sz="quarter" idx="5"/>
          </p:nvPr>
        </p:nvSpPr>
        <p:spPr/>
        <p:txBody>
          <a:bodyPr/>
          <a:lstStyle/>
          <a:p>
            <a:fld id="{FCBED967-7054-DB40-AF1A-37C55E3F46B0}" type="slidenum">
              <a:rPr lang="en-US" smtClean="0"/>
              <a:pPr/>
              <a:t>47</a:t>
            </a:fld>
            <a:endParaRPr lang="en-US" dirty="0"/>
          </a:p>
        </p:txBody>
      </p:sp>
    </p:spTree>
    <p:extLst>
      <p:ext uri="{BB962C8B-B14F-4D97-AF65-F5344CB8AC3E}">
        <p14:creationId xmlns:p14="http://schemas.microsoft.com/office/powerpoint/2010/main" val="22377899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very common procedure. It saves the couple going through IVF or ICSI again.  They can have the embryos back in a natural cycle or some drugs can be given to build up the womb lining. </a:t>
            </a:r>
          </a:p>
        </p:txBody>
      </p:sp>
      <p:sp>
        <p:nvSpPr>
          <p:cNvPr id="4" name="Slide Number Placeholder 3"/>
          <p:cNvSpPr>
            <a:spLocks noGrp="1"/>
          </p:cNvSpPr>
          <p:nvPr>
            <p:ph type="sldNum" sz="quarter" idx="5"/>
          </p:nvPr>
        </p:nvSpPr>
        <p:spPr/>
        <p:txBody>
          <a:bodyPr/>
          <a:lstStyle/>
          <a:p>
            <a:fld id="{FCBED967-7054-DB40-AF1A-37C55E3F46B0}" type="slidenum">
              <a:rPr lang="en-US" smtClean="0"/>
              <a:pPr/>
              <a:t>48</a:t>
            </a:fld>
            <a:endParaRPr lang="en-US" dirty="0"/>
          </a:p>
        </p:txBody>
      </p:sp>
    </p:spTree>
    <p:extLst>
      <p:ext uri="{BB962C8B-B14F-4D97-AF65-F5344CB8AC3E}">
        <p14:creationId xmlns:p14="http://schemas.microsoft.com/office/powerpoint/2010/main" val="23280220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ea typeface="Calibri" panose="020F0502020204030204" pitchFamily="34" charset="0"/>
                <a:cs typeface="Segoe UI" panose="020B0502040204020203" pitchFamily="34" charset="0"/>
              </a:rPr>
              <a:t>Egg freezing is a hot topic. It’s advertised as a way to put fertility on hold. But it is expensive, and there is no guarantee of a baby down the track. Data shows that most females do not come back to use their frozen eggs and some females may choose to try to get pregnant naturally before they use their frozen eggs.  If a females uses them, she will be embarking on IVF. We have an information leaflet on egg freezing.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There is research into using stem cells to make eggs and sperm – if this works it will totally change the problems with male and female infertility, but we have no idea when this will be available. </a:t>
            </a:r>
            <a:endParaRPr lang="en-GB" sz="1800" dirty="0">
              <a:effectLst/>
              <a:ea typeface="Calibri" panose="020F0502020204030204" pitchFamily="34" charset="0"/>
              <a:cs typeface="Segoe UI" panose="020B0502040204020203" pitchFamily="34" charset="0"/>
            </a:endParaRPr>
          </a:p>
          <a:p>
            <a:endParaRPr lang="en-US" dirty="0"/>
          </a:p>
          <a:p>
            <a:r>
              <a:rPr lang="en-US" dirty="0"/>
              <a:t>Question: Why do you think females might want to freeze their eggs?</a:t>
            </a:r>
          </a:p>
        </p:txBody>
      </p:sp>
      <p:sp>
        <p:nvSpPr>
          <p:cNvPr id="4" name="Slide Number Placeholder 3"/>
          <p:cNvSpPr>
            <a:spLocks noGrp="1"/>
          </p:cNvSpPr>
          <p:nvPr>
            <p:ph type="sldNum" sz="quarter" idx="5"/>
          </p:nvPr>
        </p:nvSpPr>
        <p:spPr/>
        <p:txBody>
          <a:bodyPr/>
          <a:lstStyle/>
          <a:p>
            <a:fld id="{FCBED967-7054-DB40-AF1A-37C55E3F46B0}" type="slidenum">
              <a:rPr lang="en-US" smtClean="0"/>
              <a:t>49</a:t>
            </a:fld>
            <a:endParaRPr lang="en-US"/>
          </a:p>
        </p:txBody>
      </p:sp>
    </p:spTree>
    <p:extLst>
      <p:ext uri="{BB962C8B-B14F-4D97-AF65-F5344CB8AC3E}">
        <p14:creationId xmlns:p14="http://schemas.microsoft.com/office/powerpoint/2010/main" val="175885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Feel free to edit these slides as you wish. See accompanying document produced by the International Reproductive Health Education Collaboration which will explain how to use these slides. </a:t>
            </a:r>
            <a:endParaRPr lang="nl-BE"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5</a:t>
            </a:fld>
            <a:endParaRPr lang="en-US" dirty="0"/>
          </a:p>
        </p:txBody>
      </p:sp>
    </p:spTree>
    <p:extLst>
      <p:ext uri="{BB962C8B-B14F-4D97-AF65-F5344CB8AC3E}">
        <p14:creationId xmlns:p14="http://schemas.microsoft.com/office/powerpoint/2010/main" val="3808930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ea typeface="Calibri" panose="020F0502020204030204" pitchFamily="34" charset="0"/>
                <a:cs typeface="Segoe UI" panose="020B0502040204020203" pitchFamily="34" charset="0"/>
              </a:rPr>
              <a:t>Donor eggs and sperm can be used if a couple’s egg and sperm are not working. The slide summaries the way they are used. Surrogacy may be used if the female’s womb is not working.  The age that donors need to be to donate varies in different countries.  It is possible that someone in your class was born as a result of sperm or egg donation.  We have information leaflets on donation. </a:t>
            </a:r>
          </a:p>
          <a:p>
            <a:endParaRPr lang="en-GB" sz="1800" dirty="0">
              <a:effectLst/>
              <a:ea typeface="Calibri" panose="020F0502020204030204" pitchFamily="34" charset="0"/>
              <a:cs typeface="Segoe UI" panose="020B0502040204020203" pitchFamily="34" charset="0"/>
            </a:endParaRPr>
          </a:p>
          <a:p>
            <a:r>
              <a:rPr lang="en-GB" sz="1800" dirty="0">
                <a:effectLst/>
                <a:ea typeface="Calibri" panose="020F0502020204030204" pitchFamily="34" charset="0"/>
                <a:cs typeface="Segoe UI" panose="020B0502040204020203" pitchFamily="34" charset="0"/>
              </a:rPr>
              <a:t>Questions: What do you think about using donor eggs and sperm to make a baby?</a:t>
            </a:r>
          </a:p>
          <a:p>
            <a:r>
              <a:rPr lang="en-GB" sz="1800" dirty="0">
                <a:effectLst/>
                <a:ea typeface="Calibri" panose="020F0502020204030204" pitchFamily="34" charset="0"/>
                <a:cs typeface="Segoe UI" panose="020B0502040204020203" pitchFamily="34" charset="0"/>
              </a:rPr>
              <a:t>What considerations need to be taken into account regarding surrogacy?</a:t>
            </a:r>
          </a:p>
        </p:txBody>
      </p:sp>
      <p:sp>
        <p:nvSpPr>
          <p:cNvPr id="4" name="Slide Number Placeholder 3"/>
          <p:cNvSpPr>
            <a:spLocks noGrp="1"/>
          </p:cNvSpPr>
          <p:nvPr>
            <p:ph type="sldNum" sz="quarter" idx="5"/>
          </p:nvPr>
        </p:nvSpPr>
        <p:spPr/>
        <p:txBody>
          <a:bodyPr/>
          <a:lstStyle/>
          <a:p>
            <a:fld id="{FCBED967-7054-DB40-AF1A-37C55E3F46B0}" type="slidenum">
              <a:rPr lang="en-US" smtClean="0"/>
              <a:t>50</a:t>
            </a:fld>
            <a:endParaRPr lang="en-US"/>
          </a:p>
        </p:txBody>
      </p:sp>
    </p:spTree>
    <p:extLst>
      <p:ext uri="{BB962C8B-B14F-4D97-AF65-F5344CB8AC3E}">
        <p14:creationId xmlns:p14="http://schemas.microsoft.com/office/powerpoint/2010/main" val="2787007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The success of IVF in the UK is shown here but it is similar data for most countries. In the UK, IVF is governed by the Human </a:t>
            </a:r>
            <a:r>
              <a:rPr lang="en-US" sz="1800" dirty="0" err="1">
                <a:effectLst/>
                <a:ea typeface="Calibri" panose="020F0502020204030204" pitchFamily="34" charset="0"/>
                <a:cs typeface="Segoe UI" panose="020B0502040204020203" pitchFamily="34" charset="0"/>
              </a:rPr>
              <a:t>Fertilisation</a:t>
            </a:r>
            <a:r>
              <a:rPr lang="en-US" sz="1800" dirty="0">
                <a:effectLst/>
                <a:ea typeface="Calibri" panose="020F0502020204030204" pitchFamily="34" charset="0"/>
                <a:cs typeface="Segoe UI" panose="020B0502040204020203" pitchFamily="34" charset="0"/>
              </a:rPr>
              <a:t> and Embryology Authority (HFEA). The graphs show the chance of birth by age. On the patients’ own eggs graph we can see the HFEA groups everyone under 35 together as their chances are similar but after age 35 they use 2-year or 3-year age ranges as the success goes down rapidly. But if a donor egg is used, the chance of birth stays around the same as all egg donors are under age 35. The womb stays relatively fertile – so it is all about the egg.</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51</a:t>
            </a:fld>
            <a:endParaRPr lang="en-US"/>
          </a:p>
        </p:txBody>
      </p:sp>
    </p:spTree>
    <p:extLst>
      <p:ext uri="{BB962C8B-B14F-4D97-AF65-F5344CB8AC3E}">
        <p14:creationId xmlns:p14="http://schemas.microsoft.com/office/powerpoint/2010/main" val="14220970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ea typeface="Calibri" panose="020F0502020204030204" pitchFamily="34" charset="0"/>
                <a:cs typeface="Segoe UI" panose="020B0502040204020203" pitchFamily="34" charset="0"/>
              </a:rPr>
              <a:t>The main points of pregnancy will be discussed.</a:t>
            </a:r>
          </a:p>
          <a:p>
            <a:endParaRPr lang="en-US" dirty="0"/>
          </a:p>
          <a:p>
            <a:endParaRPr lang="nl-BE"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52</a:t>
            </a:fld>
            <a:endParaRPr lang="en-US" dirty="0"/>
          </a:p>
        </p:txBody>
      </p:sp>
    </p:spTree>
    <p:extLst>
      <p:ext uri="{BB962C8B-B14F-4D97-AF65-F5344CB8AC3E}">
        <p14:creationId xmlns:p14="http://schemas.microsoft.com/office/powerpoint/2010/main" val="3509893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for males and females to try to be as healthy as possible before they try to get pregnant – this is called preconception health</a:t>
            </a:r>
            <a:r>
              <a:rPr lang="en-US" sz="1800" dirty="0">
                <a:solidFill>
                  <a:srgbClr val="000000"/>
                </a:solidFill>
                <a:effectLst/>
                <a:ea typeface="Calibri" panose="020F0502020204030204" pitchFamily="34" charset="0"/>
                <a:cs typeface="Segoe UI" panose="020B0502040204020203" pitchFamily="34" charset="0"/>
              </a:rPr>
              <a:t>. T</a:t>
            </a:r>
            <a:r>
              <a:rPr lang="en-GB" sz="1800" dirty="0">
                <a:solidFill>
                  <a:srgbClr val="000000"/>
                </a:solidFill>
                <a:effectLst/>
                <a:ea typeface="Calibri" panose="020F0502020204030204" pitchFamily="34" charset="0"/>
                <a:cs typeface="Segoe UI" panose="020B0502040204020203" pitchFamily="34" charset="0"/>
              </a:rPr>
              <a:t>here are things people can do to improve their chance of pregnancy and giving the baby the best start in life. This includes eating a healthy diet, exercising regularly, trying to be in the healthy weight range, not smoking, and avoiding alcohol and recreational drugs. This is discussed again in the wellbeing section.</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53</a:t>
            </a:fld>
            <a:endParaRPr lang="en-US"/>
          </a:p>
        </p:txBody>
      </p:sp>
    </p:spTree>
    <p:extLst>
      <p:ext uri="{BB962C8B-B14F-4D97-AF65-F5344CB8AC3E}">
        <p14:creationId xmlns:p14="http://schemas.microsoft.com/office/powerpoint/2010/main" val="9407658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ea typeface="Calibri" panose="020F0502020204030204" pitchFamily="34" charset="0"/>
                <a:cs typeface="Segoe UI" panose="020B0502040204020203" pitchFamily="34" charset="0"/>
              </a:rPr>
              <a:t>Females should take folic acid before they get pregnant to help reduce various disabilities.</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54</a:t>
            </a:fld>
            <a:endParaRPr lang="en-US"/>
          </a:p>
        </p:txBody>
      </p:sp>
    </p:spTree>
    <p:extLst>
      <p:ext uri="{BB962C8B-B14F-4D97-AF65-F5344CB8AC3E}">
        <p14:creationId xmlns:p14="http://schemas.microsoft.com/office/powerpoint/2010/main" val="4971738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ea typeface="Calibri" panose="020F0502020204030204" pitchFamily="34" charset="0"/>
                <a:cs typeface="Segoe UI" panose="020B0502040204020203" pitchFamily="34" charset="0"/>
              </a:rPr>
              <a:t> It is also key for the mother to look after her health when she is pregnant.</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55</a:t>
            </a:fld>
            <a:endParaRPr lang="en-US"/>
          </a:p>
        </p:txBody>
      </p:sp>
    </p:spTree>
    <p:extLst>
      <p:ext uri="{BB962C8B-B14F-4D97-AF65-F5344CB8AC3E}">
        <p14:creationId xmlns:p14="http://schemas.microsoft.com/office/powerpoint/2010/main" val="2365789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Pregnancy lasts for 40 weeks and is made up of three trimesters.</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56</a:t>
            </a:fld>
            <a:endParaRPr lang="en-US"/>
          </a:p>
        </p:txBody>
      </p:sp>
    </p:spTree>
    <p:extLst>
      <p:ext uri="{BB962C8B-B14F-4D97-AF65-F5344CB8AC3E}">
        <p14:creationId xmlns:p14="http://schemas.microsoft.com/office/powerpoint/2010/main" val="40855445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to discuss miscarriage with teenagers as this is a topic that is rarely discussed and people do not </a:t>
            </a:r>
            <a:r>
              <a:rPr lang="en-US" sz="1800" dirty="0" err="1">
                <a:effectLst/>
                <a:ea typeface="Calibri" panose="020F0502020204030204" pitchFamily="34" charset="0"/>
                <a:cs typeface="Segoe UI" panose="020B0502040204020203" pitchFamily="34" charset="0"/>
              </a:rPr>
              <a:t>realise</a:t>
            </a:r>
            <a:r>
              <a:rPr lang="en-US" sz="1800" dirty="0">
                <a:effectLst/>
                <a:ea typeface="Calibri" panose="020F0502020204030204" pitchFamily="34" charset="0"/>
                <a:cs typeface="Segoe UI" panose="020B0502040204020203" pitchFamily="34" charset="0"/>
              </a:rPr>
              <a:t> how common it is. They often only learn about it when they have suffered from a miscarriage.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Included are some statistics on miscarriage.  The table shows how the risk of miscarriage increases with the age of the female – mainly due to the chromosome problems in her eggs. </a:t>
            </a:r>
            <a:endParaRPr lang="en-GB"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57</a:t>
            </a:fld>
            <a:endParaRPr lang="en-US"/>
          </a:p>
        </p:txBody>
      </p:sp>
    </p:spTree>
    <p:extLst>
      <p:ext uri="{BB962C8B-B14F-4D97-AF65-F5344CB8AC3E}">
        <p14:creationId xmlns:p14="http://schemas.microsoft.com/office/powerpoint/2010/main" val="14802695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cs typeface="Segoe UI" panose="020B0502040204020203" pitchFamily="34" charset="0"/>
              </a:rPr>
              <a:t>It is a good idea to introduce the topic of menopause at school. Teenagers may be surrounded by females going through menopause: their mother, teachers, etc. As they go through puberty and females go through menopause, hormonal changes can have profound effects on how they feel and behave.</a:t>
            </a:r>
            <a:endParaRPr lang="en-GB" sz="1200" dirty="0">
              <a:effectLst/>
              <a:ea typeface="Calibri" panose="020F0502020204030204" pitchFamily="34" charset="0"/>
              <a:cs typeface="Segoe UI" panose="020B0502040204020203" pitchFamily="34" charset="0"/>
            </a:endParaRPr>
          </a:p>
          <a:p>
            <a:r>
              <a:rPr lang="en-US" sz="1200" dirty="0">
                <a:effectLst/>
                <a:ea typeface="Calibri" panose="020F0502020204030204" pitchFamily="34" charset="0"/>
                <a:cs typeface="Segoe UI" panose="020B0502040204020203" pitchFamily="34" charset="0"/>
              </a:rPr>
              <a:t> </a:t>
            </a:r>
            <a:endParaRPr lang="en-GB" sz="1200" dirty="0">
              <a:effectLst/>
              <a:ea typeface="Calibri" panose="020F0502020204030204" pitchFamily="34" charset="0"/>
              <a:cs typeface="Segoe UI" panose="020B0502040204020203" pitchFamily="34" charset="0"/>
            </a:endParaRPr>
          </a:p>
          <a:p>
            <a:r>
              <a:rPr lang="en-US" sz="1200" dirty="0">
                <a:solidFill>
                  <a:srgbClr val="FF0000"/>
                </a:solidFill>
                <a:effectLst/>
                <a:ea typeface="Calibri" panose="020F0502020204030204" pitchFamily="34" charset="0"/>
                <a:cs typeface="Segoe UI" panose="020B0502040204020203" pitchFamily="34" charset="0"/>
              </a:rPr>
              <a:t>Question: </a:t>
            </a:r>
            <a:endParaRPr lang="en-GB" sz="1200" dirty="0">
              <a:effectLst/>
              <a:ea typeface="Calibri" panose="020F0502020204030204" pitchFamily="34" charset="0"/>
              <a:cs typeface="Segoe UI" panose="020B0502040204020203" pitchFamily="34" charset="0"/>
            </a:endParaRPr>
          </a:p>
          <a:p>
            <a:r>
              <a:rPr lang="en-GB" sz="1200" dirty="0">
                <a:solidFill>
                  <a:srgbClr val="FF0000"/>
                </a:solidFill>
                <a:effectLst/>
                <a:ea typeface="Calibri" panose="020F0502020204030204" pitchFamily="34" charset="0"/>
                <a:cs typeface="Segoe UI" panose="020B0502040204020203" pitchFamily="34" charset="0"/>
              </a:rPr>
              <a:t>Do you think you know anyone who is currently going through the menopause? Yes, No, Not sure. The discussion point here is that they do – their mother or teacher.</a:t>
            </a:r>
            <a:endParaRPr lang="en-GB" sz="12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58</a:t>
            </a:fld>
            <a:endParaRPr lang="en-US" dirty="0"/>
          </a:p>
        </p:txBody>
      </p:sp>
    </p:spTree>
    <p:extLst>
      <p:ext uri="{BB962C8B-B14F-4D97-AF65-F5344CB8AC3E}">
        <p14:creationId xmlns:p14="http://schemas.microsoft.com/office/powerpoint/2010/main" val="741259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to explain what menopause is as most teenagers do not know. Explaining that it is like puberty in reverse may help the teenagers relate to it.  In puberty hormones are spiraling up and in the menopause they are spiraling down.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59</a:t>
            </a:fld>
            <a:endParaRPr lang="en-US"/>
          </a:p>
        </p:txBody>
      </p:sp>
    </p:spTree>
    <p:extLst>
      <p:ext uri="{BB962C8B-B14F-4D97-AF65-F5344CB8AC3E}">
        <p14:creationId xmlns:p14="http://schemas.microsoft.com/office/powerpoint/2010/main" val="1973930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probably have covered puberty at younger ages. It might be useful to use this slide to revisit puberty and see if the students have any questions. </a:t>
            </a:r>
          </a:p>
        </p:txBody>
      </p:sp>
      <p:sp>
        <p:nvSpPr>
          <p:cNvPr id="4" name="Slide Number Placeholder 3"/>
          <p:cNvSpPr>
            <a:spLocks noGrp="1"/>
          </p:cNvSpPr>
          <p:nvPr>
            <p:ph type="sldNum" sz="quarter" idx="5"/>
          </p:nvPr>
        </p:nvSpPr>
        <p:spPr/>
        <p:txBody>
          <a:bodyPr/>
          <a:lstStyle/>
          <a:p>
            <a:fld id="{FCBED967-7054-DB40-AF1A-37C55E3F46B0}" type="slidenum">
              <a:rPr lang="en-US" smtClean="0"/>
              <a:t>6</a:t>
            </a:fld>
            <a:endParaRPr lang="en-US"/>
          </a:p>
        </p:txBody>
      </p:sp>
    </p:spTree>
    <p:extLst>
      <p:ext uri="{BB962C8B-B14F-4D97-AF65-F5344CB8AC3E}">
        <p14:creationId xmlns:p14="http://schemas.microsoft.com/office/powerpoint/2010/main" val="36256138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key for students to know the key menopause symptoms to understand what females are experiencing. </a:t>
            </a:r>
          </a:p>
        </p:txBody>
      </p:sp>
      <p:sp>
        <p:nvSpPr>
          <p:cNvPr id="4" name="Slide Number Placeholder 3"/>
          <p:cNvSpPr>
            <a:spLocks noGrp="1"/>
          </p:cNvSpPr>
          <p:nvPr>
            <p:ph type="sldNum" sz="quarter" idx="5"/>
          </p:nvPr>
        </p:nvSpPr>
        <p:spPr/>
        <p:txBody>
          <a:bodyPr/>
          <a:lstStyle/>
          <a:p>
            <a:fld id="{FCBED967-7054-DB40-AF1A-37C55E3F46B0}" type="slidenum">
              <a:rPr lang="en-US" smtClean="0"/>
              <a:t>60</a:t>
            </a:fld>
            <a:endParaRPr lang="en-US"/>
          </a:p>
        </p:txBody>
      </p:sp>
    </p:spTree>
    <p:extLst>
      <p:ext uri="{BB962C8B-B14F-4D97-AF65-F5344CB8AC3E}">
        <p14:creationId xmlns:p14="http://schemas.microsoft.com/office/powerpoint/2010/main" val="15887627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Globally we have a very negative narrative about menopause and it is important to explain that there are some very positive points about being post-menopausal, but that the transition through it can be hard for most. Just as puberty can be hard. Thankfully, menopause symptoms do not usually last forever. </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61</a:t>
            </a:fld>
            <a:endParaRPr lang="en-US"/>
          </a:p>
        </p:txBody>
      </p:sp>
    </p:spTree>
    <p:extLst>
      <p:ext uri="{BB962C8B-B14F-4D97-AF65-F5344CB8AC3E}">
        <p14:creationId xmlns:p14="http://schemas.microsoft.com/office/powerpoint/2010/main" val="22529031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controversial and some people have told us this slide should not be included. It is up to the teachers to decide if they wish to explore this.</a:t>
            </a:r>
          </a:p>
        </p:txBody>
      </p:sp>
      <p:sp>
        <p:nvSpPr>
          <p:cNvPr id="4" name="Slide Number Placeholder 3"/>
          <p:cNvSpPr>
            <a:spLocks noGrp="1"/>
          </p:cNvSpPr>
          <p:nvPr>
            <p:ph type="sldNum" sz="quarter" idx="5"/>
          </p:nvPr>
        </p:nvSpPr>
        <p:spPr/>
        <p:txBody>
          <a:bodyPr/>
          <a:lstStyle/>
          <a:p>
            <a:fld id="{FCBED967-7054-DB40-AF1A-37C55E3F46B0}" type="slidenum">
              <a:rPr lang="en-US" smtClean="0"/>
              <a:t>62</a:t>
            </a:fld>
            <a:endParaRPr lang="en-US"/>
          </a:p>
        </p:txBody>
      </p:sp>
    </p:spTree>
    <p:extLst>
      <p:ext uri="{BB962C8B-B14F-4D97-AF65-F5344CB8AC3E}">
        <p14:creationId xmlns:p14="http://schemas.microsoft.com/office/powerpoint/2010/main" val="5808303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reproductive cancers.</a:t>
            </a:r>
          </a:p>
        </p:txBody>
      </p:sp>
      <p:sp>
        <p:nvSpPr>
          <p:cNvPr id="4" name="Slide Number Placeholder 3"/>
          <p:cNvSpPr>
            <a:spLocks noGrp="1"/>
          </p:cNvSpPr>
          <p:nvPr>
            <p:ph type="sldNum" sz="quarter" idx="5"/>
          </p:nvPr>
        </p:nvSpPr>
        <p:spPr/>
        <p:txBody>
          <a:bodyPr/>
          <a:lstStyle/>
          <a:p>
            <a:fld id="{FCBED967-7054-DB40-AF1A-37C55E3F46B0}" type="slidenum">
              <a:rPr lang="en-US" smtClean="0"/>
              <a:pPr/>
              <a:t>63</a:t>
            </a:fld>
            <a:endParaRPr lang="en-US" dirty="0"/>
          </a:p>
        </p:txBody>
      </p:sp>
    </p:spTree>
    <p:extLst>
      <p:ext uri="{BB962C8B-B14F-4D97-AF65-F5344CB8AC3E}">
        <p14:creationId xmlns:p14="http://schemas.microsoft.com/office/powerpoint/2010/main" val="15755148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for everyone to know about female reproductive cancers.  There are certain tests that can be done to reduce the risk, such as cervical smears and mammograms. They should be encouraged to seek medical help if they have any concerns.</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64</a:t>
            </a:fld>
            <a:endParaRPr lang="en-US"/>
          </a:p>
        </p:txBody>
      </p:sp>
    </p:spTree>
    <p:extLst>
      <p:ext uri="{BB962C8B-B14F-4D97-AF65-F5344CB8AC3E}">
        <p14:creationId xmlns:p14="http://schemas.microsoft.com/office/powerpoint/2010/main" val="18680054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to check breasts from a young age. It is important to be aware that some mothers may have breast cancer and so this may be sensitive for some students. </a:t>
            </a:r>
          </a:p>
        </p:txBody>
      </p:sp>
      <p:sp>
        <p:nvSpPr>
          <p:cNvPr id="4" name="Slide Number Placeholder 3"/>
          <p:cNvSpPr>
            <a:spLocks noGrp="1"/>
          </p:cNvSpPr>
          <p:nvPr>
            <p:ph type="sldNum" sz="quarter" idx="5"/>
          </p:nvPr>
        </p:nvSpPr>
        <p:spPr/>
        <p:txBody>
          <a:bodyPr/>
          <a:lstStyle/>
          <a:p>
            <a:fld id="{FCBED967-7054-DB40-AF1A-37C55E3F46B0}" type="slidenum">
              <a:rPr lang="en-US" smtClean="0"/>
              <a:t>65</a:t>
            </a:fld>
            <a:endParaRPr lang="en-US"/>
          </a:p>
        </p:txBody>
      </p:sp>
    </p:spTree>
    <p:extLst>
      <p:ext uri="{BB962C8B-B14F-4D97-AF65-F5344CB8AC3E}">
        <p14:creationId xmlns:p14="http://schemas.microsoft.com/office/powerpoint/2010/main" val="22402949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It is important for everyone to know about male reproductive cancers. They should be encouraged to seek medical help if they have any concerns.</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66</a:t>
            </a:fld>
            <a:endParaRPr lang="en-US"/>
          </a:p>
        </p:txBody>
      </p:sp>
    </p:spTree>
    <p:extLst>
      <p:ext uri="{BB962C8B-B14F-4D97-AF65-F5344CB8AC3E}">
        <p14:creationId xmlns:p14="http://schemas.microsoft.com/office/powerpoint/2010/main" val="4060946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Testicular cancer can affect teenagers. They should be encouraged to check themselves and understand what is normal for them, and that if there are any changes, they should see their doctor. </a:t>
            </a:r>
          </a:p>
        </p:txBody>
      </p:sp>
      <p:sp>
        <p:nvSpPr>
          <p:cNvPr id="4" name="Slide Number Placeholder 3"/>
          <p:cNvSpPr>
            <a:spLocks noGrp="1"/>
          </p:cNvSpPr>
          <p:nvPr>
            <p:ph type="sldNum" sz="quarter" idx="5"/>
          </p:nvPr>
        </p:nvSpPr>
        <p:spPr/>
        <p:txBody>
          <a:bodyPr/>
          <a:lstStyle/>
          <a:p>
            <a:fld id="{FCBED967-7054-DB40-AF1A-37C55E3F46B0}" type="slidenum">
              <a:rPr lang="en-US" smtClean="0"/>
              <a:t>67</a:t>
            </a:fld>
            <a:endParaRPr lang="en-US"/>
          </a:p>
        </p:txBody>
      </p:sp>
    </p:spTree>
    <p:extLst>
      <p:ext uri="{BB962C8B-B14F-4D97-AF65-F5344CB8AC3E}">
        <p14:creationId xmlns:p14="http://schemas.microsoft.com/office/powerpoint/2010/main" val="29661620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how wellbeing and lifestyle affects reproductive health and health in general. For example, those having problems with their periods may benefit from looking after their lifestyle. </a:t>
            </a:r>
          </a:p>
        </p:txBody>
      </p:sp>
      <p:sp>
        <p:nvSpPr>
          <p:cNvPr id="4" name="Slide Number Placeholder 3"/>
          <p:cNvSpPr>
            <a:spLocks noGrp="1"/>
          </p:cNvSpPr>
          <p:nvPr>
            <p:ph type="sldNum" sz="quarter" idx="5"/>
          </p:nvPr>
        </p:nvSpPr>
        <p:spPr/>
        <p:txBody>
          <a:bodyPr/>
          <a:lstStyle/>
          <a:p>
            <a:fld id="{FCBED967-7054-DB40-AF1A-37C55E3F46B0}" type="slidenum">
              <a:rPr lang="en-US" smtClean="0"/>
              <a:pPr/>
              <a:t>68</a:t>
            </a:fld>
            <a:endParaRPr lang="en-US" dirty="0"/>
          </a:p>
        </p:txBody>
      </p:sp>
    </p:spTree>
    <p:extLst>
      <p:ext uri="{BB962C8B-B14F-4D97-AF65-F5344CB8AC3E}">
        <p14:creationId xmlns:p14="http://schemas.microsoft.com/office/powerpoint/2010/main" val="97535575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Looking after our health is key to reproductive health. A healthy diet, not smoking, limited alcohol intake, regular exercise, avoiding environmental chemicals, and getting enough sleep are all important in all stages of reproductive life. This reduces short and long term health conditions. If young people can understand this at school, it will have a positive impact on their health. It is common to see people at key life stages, such as when trying to get pregnant and at perimenopause, trying to then optimize their health. It is better to always have optimum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Some of these issues also affect the long term health of the baby.</a:t>
            </a:r>
            <a:endParaRPr lang="en-GB" sz="1800" dirty="0">
              <a:effectLst/>
              <a:ea typeface="Calibri" panose="020F0502020204030204" pitchFamily="34" charset="0"/>
              <a:cs typeface="Segoe UI" panose="020B0502040204020203" pitchFamily="34" charset="0"/>
            </a:endParaRPr>
          </a:p>
          <a:p>
            <a:endParaRPr lang="en-US" dirty="0"/>
          </a:p>
          <a:p>
            <a:r>
              <a:rPr lang="en-US" dirty="0"/>
              <a:t>In the next slides we have gone into each topic in more detail. This overlaps with general health, not just reproductive health. You may cover these topics in other subjects. </a:t>
            </a:r>
          </a:p>
        </p:txBody>
      </p:sp>
      <p:sp>
        <p:nvSpPr>
          <p:cNvPr id="4" name="Slide Number Placeholder 3"/>
          <p:cNvSpPr>
            <a:spLocks noGrp="1"/>
          </p:cNvSpPr>
          <p:nvPr>
            <p:ph type="sldNum" sz="quarter" idx="5"/>
          </p:nvPr>
        </p:nvSpPr>
        <p:spPr/>
        <p:txBody>
          <a:bodyPr/>
          <a:lstStyle/>
          <a:p>
            <a:fld id="{FCBED967-7054-DB40-AF1A-37C55E3F46B0}" type="slidenum">
              <a:rPr lang="en-US" smtClean="0"/>
              <a:t>69</a:t>
            </a:fld>
            <a:endParaRPr lang="en-US"/>
          </a:p>
        </p:txBody>
      </p:sp>
    </p:spTree>
    <p:extLst>
      <p:ext uri="{BB962C8B-B14F-4D97-AF65-F5344CB8AC3E}">
        <p14:creationId xmlns:p14="http://schemas.microsoft.com/office/powerpoint/2010/main" val="1859414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students may have covered some aspects of hormones in biology. This slide and the next are useful to revisit this and to point out that females and males have the same hormones but they do different things. </a:t>
            </a:r>
          </a:p>
        </p:txBody>
      </p:sp>
      <p:sp>
        <p:nvSpPr>
          <p:cNvPr id="4" name="Slide Number Placeholder 3"/>
          <p:cNvSpPr>
            <a:spLocks noGrp="1"/>
          </p:cNvSpPr>
          <p:nvPr>
            <p:ph type="sldNum" sz="quarter" idx="5"/>
          </p:nvPr>
        </p:nvSpPr>
        <p:spPr/>
        <p:txBody>
          <a:bodyPr/>
          <a:lstStyle/>
          <a:p>
            <a:fld id="{FCBED967-7054-DB40-AF1A-37C55E3F46B0}" type="slidenum">
              <a:rPr lang="en-US" smtClean="0"/>
              <a:t>7</a:t>
            </a:fld>
            <a:endParaRPr lang="en-US"/>
          </a:p>
        </p:txBody>
      </p:sp>
    </p:spTree>
    <p:extLst>
      <p:ext uri="{BB962C8B-B14F-4D97-AF65-F5344CB8AC3E}">
        <p14:creationId xmlns:p14="http://schemas.microsoft.com/office/powerpoint/2010/main" val="15092043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 has a big effect on reproductive health and understanding this may help some females with the menstrual health.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a:t>
            </a:r>
            <a:r>
              <a:rPr lang="es-ES" sz="1800" dirty="0">
                <a:effectLst/>
                <a:ea typeface="Calibri" panose="020F0502020204030204" pitchFamily="34" charset="0"/>
                <a:cs typeface="Segoe UI" panose="020B0502040204020203" pitchFamily="34" charset="0"/>
              </a:rPr>
              <a:t>Are </a:t>
            </a:r>
            <a:r>
              <a:rPr lang="es-ES" sz="1800" dirty="0" err="1">
                <a:effectLst/>
                <a:ea typeface="Calibri" panose="020F0502020204030204" pitchFamily="34" charset="0"/>
                <a:cs typeface="Segoe UI" panose="020B0502040204020203" pitchFamily="34" charset="0"/>
              </a:rPr>
              <a:t>you</a:t>
            </a:r>
            <a:r>
              <a:rPr lang="es-ES" sz="1800" dirty="0">
                <a:effectLst/>
                <a:ea typeface="Calibri" panose="020F0502020204030204" pitchFamily="34" charset="0"/>
                <a:cs typeface="Segoe UI" panose="020B0502040204020203" pitchFamily="34" charset="0"/>
              </a:rPr>
              <a:t> </a:t>
            </a:r>
            <a:r>
              <a:rPr lang="es-ES" sz="1800" dirty="0" err="1">
                <a:effectLst/>
                <a:ea typeface="Calibri" panose="020F0502020204030204" pitchFamily="34" charset="0"/>
                <a:cs typeface="Segoe UI" panose="020B0502040204020203" pitchFamily="34" charset="0"/>
              </a:rPr>
              <a:t>eating</a:t>
            </a:r>
            <a:r>
              <a:rPr lang="es-ES" sz="1800" dirty="0">
                <a:effectLst/>
                <a:ea typeface="Calibri" panose="020F0502020204030204" pitchFamily="34" charset="0"/>
                <a:cs typeface="Segoe UI" panose="020B0502040204020203" pitchFamily="34" charset="0"/>
              </a:rPr>
              <a:t> a </a:t>
            </a:r>
            <a:r>
              <a:rPr lang="es-ES" sz="1800" dirty="0" err="1">
                <a:effectLst/>
                <a:ea typeface="Calibri" panose="020F0502020204030204" pitchFamily="34" charset="0"/>
                <a:cs typeface="Segoe UI" panose="020B0502040204020203" pitchFamily="34" charset="0"/>
              </a:rPr>
              <a:t>healthy</a:t>
            </a:r>
            <a:r>
              <a:rPr lang="es-ES" sz="1800" dirty="0">
                <a:effectLst/>
                <a:ea typeface="Calibri" panose="020F0502020204030204" pitchFamily="34" charset="0"/>
                <a:cs typeface="Segoe UI" panose="020B0502040204020203" pitchFamily="34" charset="0"/>
              </a:rPr>
              <a:t> </a:t>
            </a:r>
            <a:r>
              <a:rPr lang="es-ES" sz="1800" dirty="0" err="1">
                <a:effectLst/>
                <a:ea typeface="Calibri" panose="020F0502020204030204" pitchFamily="34" charset="0"/>
                <a:cs typeface="Segoe UI" panose="020B0502040204020203" pitchFamily="34" charset="0"/>
              </a:rPr>
              <a:t>diet</a:t>
            </a:r>
            <a:r>
              <a:rPr lang="es-ES" sz="1800" dirty="0">
                <a:effectLst/>
                <a:ea typeface="Calibri" panose="020F0502020204030204" pitchFamily="34" charset="0"/>
                <a:cs typeface="Segoe UI" panose="020B0502040204020203" pitchFamily="34" charset="0"/>
              </a:rPr>
              <a:t>?</a:t>
            </a:r>
            <a:endParaRPr lang="en-GB" sz="1800" dirty="0">
              <a:effectLst/>
              <a:ea typeface="Calibri" panose="020F0502020204030204" pitchFamily="34" charset="0"/>
              <a:cs typeface="Segoe UI" panose="020B0502040204020203" pitchFamily="34" charset="0"/>
            </a:endParaRPr>
          </a:p>
          <a:p>
            <a:r>
              <a:rPr lang="en-US" dirty="0"/>
              <a:t>Are you eating a lot of processed foods? How do you feel after eating these meals?</a:t>
            </a: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70</a:t>
            </a:fld>
            <a:endParaRPr lang="en-US"/>
          </a:p>
        </p:txBody>
      </p:sp>
    </p:spTree>
    <p:extLst>
      <p:ext uri="{BB962C8B-B14F-4D97-AF65-F5344CB8AC3E}">
        <p14:creationId xmlns:p14="http://schemas.microsoft.com/office/powerpoint/2010/main" val="17333227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alcohol can be an issue for some teenagers. Discussing this gives the opportunity to discuss the short and long term health risks. And the effect of alcohol on reproductive health. </a:t>
            </a:r>
          </a:p>
          <a:p>
            <a:endParaRPr lang="en-US" dirty="0"/>
          </a:p>
          <a:p>
            <a:r>
              <a:rPr lang="en-US" dirty="0"/>
              <a:t>Question: How is your relationship with alcohol?</a:t>
            </a:r>
          </a:p>
          <a:p>
            <a:r>
              <a:rPr lang="en-US" dirty="0"/>
              <a:t>Do you sometimes forget what has happened during the evening?</a:t>
            </a:r>
          </a:p>
          <a:p>
            <a:r>
              <a:rPr lang="en-US" dirty="0"/>
              <a:t>Do you feel a drunk person can give consent to sex?</a:t>
            </a:r>
          </a:p>
          <a:p>
            <a:r>
              <a:rPr lang="en-US" dirty="0"/>
              <a:t>If you drink alcohol – how do you feel the next day?</a:t>
            </a:r>
          </a:p>
        </p:txBody>
      </p:sp>
      <p:sp>
        <p:nvSpPr>
          <p:cNvPr id="4" name="Slide Number Placeholder 3"/>
          <p:cNvSpPr>
            <a:spLocks noGrp="1"/>
          </p:cNvSpPr>
          <p:nvPr>
            <p:ph type="sldNum" sz="quarter" idx="5"/>
          </p:nvPr>
        </p:nvSpPr>
        <p:spPr/>
        <p:txBody>
          <a:bodyPr/>
          <a:lstStyle/>
          <a:p>
            <a:fld id="{FCBED967-7054-DB40-AF1A-37C55E3F46B0}" type="slidenum">
              <a:rPr lang="en-US" smtClean="0"/>
              <a:t>71</a:t>
            </a:fld>
            <a:endParaRPr lang="en-US"/>
          </a:p>
        </p:txBody>
      </p:sp>
    </p:spTree>
    <p:extLst>
      <p:ext uri="{BB962C8B-B14F-4D97-AF65-F5344CB8AC3E}">
        <p14:creationId xmlns:p14="http://schemas.microsoft.com/office/powerpoint/2010/main" val="42058262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for smoking and reproductive health is established. Since vaping is new – there is only very recent evidence to show that it can affect reproductive health. The data on snus is limited but we know nicotine affects reproductive health. Snus has been promoted by some international footballers. It is where a nicotine pouch is kept in the mouth. </a:t>
            </a:r>
          </a:p>
          <a:p>
            <a:endParaRPr lang="en-US" dirty="0"/>
          </a:p>
          <a:p>
            <a:r>
              <a:rPr lang="en-US" dirty="0"/>
              <a:t>Question – do you vape or use snus?</a:t>
            </a:r>
          </a:p>
          <a:p>
            <a:r>
              <a:rPr lang="en-US" dirty="0"/>
              <a:t>Do you smoke cigarettes?</a:t>
            </a:r>
          </a:p>
          <a:p>
            <a:r>
              <a:rPr lang="en-US" dirty="0"/>
              <a:t>How does smoking or vaping make you feel?</a:t>
            </a:r>
          </a:p>
        </p:txBody>
      </p:sp>
      <p:sp>
        <p:nvSpPr>
          <p:cNvPr id="4" name="Slide Number Placeholder 3"/>
          <p:cNvSpPr>
            <a:spLocks noGrp="1"/>
          </p:cNvSpPr>
          <p:nvPr>
            <p:ph type="sldNum" sz="quarter" idx="5"/>
          </p:nvPr>
        </p:nvSpPr>
        <p:spPr/>
        <p:txBody>
          <a:bodyPr/>
          <a:lstStyle/>
          <a:p>
            <a:fld id="{FCBED967-7054-DB40-AF1A-37C55E3F46B0}" type="slidenum">
              <a:rPr lang="en-US" smtClean="0"/>
              <a:t>72</a:t>
            </a:fld>
            <a:endParaRPr lang="en-US"/>
          </a:p>
        </p:txBody>
      </p:sp>
    </p:spTree>
    <p:extLst>
      <p:ext uri="{BB962C8B-B14F-4D97-AF65-F5344CB8AC3E}">
        <p14:creationId xmlns:p14="http://schemas.microsoft.com/office/powerpoint/2010/main" val="192174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essential that we encourage teenagers to understand the short and long term benefits of exercise on their reproductive and general health. It is not about what they look like, it is more about how it makes them feel.  It is really important for mental and physical health. </a:t>
            </a:r>
          </a:p>
          <a:p>
            <a:endParaRPr lang="en-US" dirty="0"/>
          </a:p>
          <a:p>
            <a:r>
              <a:rPr lang="en-US" dirty="0"/>
              <a:t>Question – how often are you exercising?</a:t>
            </a:r>
          </a:p>
          <a:p>
            <a:r>
              <a:rPr lang="en-US" dirty="0"/>
              <a:t>What sort of exercise do you do?</a:t>
            </a:r>
          </a:p>
          <a:p>
            <a:endParaRPr lang="en-US" dirty="0"/>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73</a:t>
            </a:fld>
            <a:endParaRPr lang="en-US"/>
          </a:p>
        </p:txBody>
      </p:sp>
    </p:spTree>
    <p:extLst>
      <p:ext uri="{BB962C8B-B14F-4D97-AF65-F5344CB8AC3E}">
        <p14:creationId xmlns:p14="http://schemas.microsoft.com/office/powerpoint/2010/main" val="4180767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teenagers do not sleep enough and they have trouble sleeping. It is not helped by their screen use. Lack of sleep affects their reproductive and general health.</a:t>
            </a:r>
          </a:p>
          <a:p>
            <a:endParaRPr lang="en-US" dirty="0"/>
          </a:p>
          <a:p>
            <a:r>
              <a:rPr lang="en-US" dirty="0"/>
              <a:t>Questions – how many hours sleep do you get a night?</a:t>
            </a:r>
          </a:p>
          <a:p>
            <a:r>
              <a:rPr lang="en-US" dirty="0"/>
              <a:t>What problems do you have trying to get to sleep?</a:t>
            </a:r>
          </a:p>
          <a:p>
            <a:endParaRPr lang="en-US" dirty="0"/>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74</a:t>
            </a:fld>
            <a:endParaRPr lang="en-US"/>
          </a:p>
        </p:txBody>
      </p:sp>
    </p:spTree>
    <p:extLst>
      <p:ext uri="{BB962C8B-B14F-4D97-AF65-F5344CB8AC3E}">
        <p14:creationId xmlns:p14="http://schemas.microsoft.com/office/powerpoint/2010/main" val="1631277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is a huge topic that schools cover elsewhere. It is also important for reproductive health.</a:t>
            </a:r>
          </a:p>
        </p:txBody>
      </p:sp>
      <p:sp>
        <p:nvSpPr>
          <p:cNvPr id="4" name="Slide Number Placeholder 3"/>
          <p:cNvSpPr>
            <a:spLocks noGrp="1"/>
          </p:cNvSpPr>
          <p:nvPr>
            <p:ph type="sldNum" sz="quarter" idx="5"/>
          </p:nvPr>
        </p:nvSpPr>
        <p:spPr/>
        <p:txBody>
          <a:bodyPr/>
          <a:lstStyle/>
          <a:p>
            <a:fld id="{FCBED967-7054-DB40-AF1A-37C55E3F46B0}" type="slidenum">
              <a:rPr lang="en-US" smtClean="0"/>
              <a:t>75</a:t>
            </a:fld>
            <a:endParaRPr lang="en-US"/>
          </a:p>
        </p:txBody>
      </p:sp>
    </p:spTree>
    <p:extLst>
      <p:ext uri="{BB962C8B-B14F-4D97-AF65-F5344CB8AC3E}">
        <p14:creationId xmlns:p14="http://schemas.microsoft.com/office/powerpoint/2010/main" val="1091552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is showing that teenagers get a lot of support from each other. Research has found that girls can have useful support from their friends such as during their period. </a:t>
            </a:r>
          </a:p>
          <a:p>
            <a:endParaRPr lang="en-US" dirty="0"/>
          </a:p>
          <a:p>
            <a:r>
              <a:rPr lang="en-US" dirty="0"/>
              <a:t>Question – do you discuss periods and other reproductive health issues with your friends?  Or your parents?  Or your teachers?</a:t>
            </a:r>
          </a:p>
        </p:txBody>
      </p:sp>
      <p:sp>
        <p:nvSpPr>
          <p:cNvPr id="4" name="Slide Number Placeholder 3"/>
          <p:cNvSpPr>
            <a:spLocks noGrp="1"/>
          </p:cNvSpPr>
          <p:nvPr>
            <p:ph type="sldNum" sz="quarter" idx="5"/>
          </p:nvPr>
        </p:nvSpPr>
        <p:spPr/>
        <p:txBody>
          <a:bodyPr/>
          <a:lstStyle/>
          <a:p>
            <a:fld id="{FCBED967-7054-DB40-AF1A-37C55E3F46B0}" type="slidenum">
              <a:rPr lang="en-US" smtClean="0"/>
              <a:t>76</a:t>
            </a:fld>
            <a:endParaRPr lang="en-US"/>
          </a:p>
        </p:txBody>
      </p:sp>
    </p:spTree>
    <p:extLst>
      <p:ext uri="{BB962C8B-B14F-4D97-AF65-F5344CB8AC3E}">
        <p14:creationId xmlns:p14="http://schemas.microsoft.com/office/powerpoint/2010/main" val="33389431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In the future, we may see more egg freezing, more same sex-couples and single people having children.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Question – Have they seen the drama </a:t>
            </a:r>
            <a:r>
              <a:rPr lang="en-US" sz="1800" i="1" dirty="0">
                <a:effectLst/>
                <a:ea typeface="Calibri" panose="020F0502020204030204" pitchFamily="34" charset="0"/>
                <a:cs typeface="Segoe UI" panose="020B0502040204020203" pitchFamily="34" charset="0"/>
              </a:rPr>
              <a:t>The Handmaid’s Tale</a:t>
            </a:r>
            <a:r>
              <a:rPr lang="en-US" sz="1800" dirty="0">
                <a:effectLst/>
                <a:ea typeface="Calibri" panose="020F0502020204030204" pitchFamily="34" charset="0"/>
                <a:cs typeface="Segoe UI" panose="020B0502040204020203" pitchFamily="34" charset="0"/>
              </a:rPr>
              <a:t> or read the book?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Why have we put the Kardashians on the slide? Answer  – Kim had surrogacy.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ea typeface="Calibri" panose="020F0502020204030204"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In the film GATTACA almost everyone reproduces by IVF and genetic testing to make sure everyone has the best genes. This technology is fast approaching. We should encourage them to read </a:t>
            </a:r>
            <a:r>
              <a:rPr lang="en-US" sz="1800" i="1" dirty="0">
                <a:effectLst/>
                <a:ea typeface="Calibri" panose="020F0502020204030204" pitchFamily="34" charset="0"/>
                <a:cs typeface="Segoe UI" panose="020B0502040204020203" pitchFamily="34" charset="0"/>
              </a:rPr>
              <a:t>Brave New World</a:t>
            </a:r>
            <a:r>
              <a:rPr lang="en-US" sz="1800" dirty="0">
                <a:effectLst/>
                <a:ea typeface="Calibri" panose="020F0502020204030204" pitchFamily="34" charset="0"/>
                <a:cs typeface="Segoe UI" panose="020B0502040204020203" pitchFamily="34" charset="0"/>
              </a:rPr>
              <a:t> – written almost 100 years ago where there are no more families, all babies are born after IVF and develop in an artificial womb. At some point, science will be able to make eggs and sperm from stem cells and we will have artificial wombs but we have no idea when this will be possible.</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77</a:t>
            </a:fld>
            <a:endParaRPr lang="en-US"/>
          </a:p>
        </p:txBody>
      </p:sp>
    </p:spTree>
    <p:extLst>
      <p:ext uri="{BB962C8B-B14F-4D97-AF65-F5344CB8AC3E}">
        <p14:creationId xmlns:p14="http://schemas.microsoft.com/office/powerpoint/2010/main" val="42029220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pPr/>
              <a:t>78</a:t>
            </a:fld>
            <a:endParaRPr lang="en-US" dirty="0"/>
          </a:p>
        </p:txBody>
      </p:sp>
    </p:spTree>
    <p:extLst>
      <p:ext uri="{BB962C8B-B14F-4D97-AF65-F5344CB8AC3E}">
        <p14:creationId xmlns:p14="http://schemas.microsoft.com/office/powerpoint/2010/main" val="3978269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ea typeface="Calibri" panose="020F0502020204030204" pitchFamily="34" charset="0"/>
                <a:cs typeface="Segoe UI" panose="020B0502040204020203" pitchFamily="34" charset="0"/>
              </a:rPr>
              <a:t>A short summary. And hopefully a discussion about what they have learnt.</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79</a:t>
            </a:fld>
            <a:endParaRPr lang="en-US"/>
          </a:p>
        </p:txBody>
      </p:sp>
    </p:spTree>
    <p:extLst>
      <p:ext uri="{BB962C8B-B14F-4D97-AF65-F5344CB8AC3E}">
        <p14:creationId xmlns:p14="http://schemas.microsoft.com/office/powerpoint/2010/main" val="997758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understand these hormones in relation to the menstrual cycle. We will come back to this in the fertility and infertility sections. </a:t>
            </a:r>
            <a:r>
              <a:rPr lang="en-US" sz="1200" dirty="0">
                <a:effectLst/>
                <a:ea typeface="Calibri" panose="020F0502020204030204" pitchFamily="34" charset="0"/>
                <a:cs typeface="Segoe UI" panose="020B0502040204020203" pitchFamily="34" charset="0"/>
              </a:rPr>
              <a:t>Hormones are very powerful and can have a profound effect on females throughout the month as they oscillate. They can seriously affect a female’s mental and physical health. </a:t>
            </a:r>
            <a:endParaRPr lang="en-GB" sz="1200" dirty="0">
              <a:effectLst/>
              <a:ea typeface="Calibri" panose="020F0502020204030204" pitchFamily="34" charset="0"/>
              <a:cs typeface="Segoe UI" panose="020B0502040204020203" pitchFamily="34" charset="0"/>
            </a:endParaRPr>
          </a:p>
          <a:p>
            <a:r>
              <a:rPr lang="en-US" sz="1200" dirty="0">
                <a:effectLst/>
                <a:ea typeface="Calibri" panose="020F0502020204030204" pitchFamily="34" charset="0"/>
                <a:cs typeface="Segoe UI" panose="020B0502040204020203" pitchFamily="34" charset="0"/>
              </a:rPr>
              <a:t> </a:t>
            </a:r>
            <a:endParaRPr lang="en-GB" sz="1200" dirty="0">
              <a:effectLst/>
              <a:ea typeface="Calibri" panose="020F0502020204030204" pitchFamily="34" charset="0"/>
              <a:cs typeface="Segoe UI" panose="020B0502040204020203" pitchFamily="34" charset="0"/>
            </a:endParaRPr>
          </a:p>
          <a:p>
            <a:r>
              <a:rPr lang="en-US" sz="1200" dirty="0">
                <a:solidFill>
                  <a:srgbClr val="FF0000"/>
                </a:solidFill>
                <a:effectLst/>
                <a:ea typeface="Calibri" panose="020F0502020204030204" pitchFamily="34" charset="0"/>
                <a:cs typeface="Segoe UI" panose="020B0502040204020203" pitchFamily="34" charset="0"/>
              </a:rPr>
              <a:t>Question – ask the students if they feel their hormones affect their mental and physical health?</a:t>
            </a:r>
          </a:p>
          <a:p>
            <a:endParaRPr lang="en-US" sz="1200" dirty="0">
              <a:solidFill>
                <a:srgbClr val="FF0000"/>
              </a:solidFill>
              <a:effectLst/>
              <a:ea typeface="Calibri" panose="020F0502020204030204" pitchFamily="34" charset="0"/>
              <a:cs typeface="Segoe UI" panose="020B0502040204020203" pitchFamily="34" charset="0"/>
            </a:endParaRPr>
          </a:p>
          <a:p>
            <a:r>
              <a:rPr lang="en-US" dirty="0"/>
              <a:t>We have an information leaflet on the menstrual cycle which may be useful.</a:t>
            </a:r>
            <a:endParaRPr lang="en-GB" sz="12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8</a:t>
            </a:fld>
            <a:endParaRPr lang="en-US"/>
          </a:p>
        </p:txBody>
      </p:sp>
    </p:spTree>
    <p:extLst>
      <p:ext uri="{BB962C8B-B14F-4D97-AF65-F5344CB8AC3E}">
        <p14:creationId xmlns:p14="http://schemas.microsoft.com/office/powerpoint/2010/main" val="20068288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ea typeface="Calibri" panose="020F0502020204030204" pitchFamily="34" charset="0"/>
                <a:cs typeface="Segoe UI" panose="020B0502040204020203" pitchFamily="34" charset="0"/>
              </a:rPr>
              <a:t>This is meant as an introduction to Reproductive Health and Fertility Education produced by the International Reproductive Health Education Collaboration. If you would like further teaching resources, please contact the Past Chair of IRHEC Joyce Harper </a:t>
            </a:r>
            <a:r>
              <a:rPr lang="en-US" sz="1800" dirty="0" err="1">
                <a:effectLst/>
                <a:ea typeface="Calibri" panose="020F0502020204030204" pitchFamily="34" charset="0"/>
                <a:cs typeface="Segoe UI" panose="020B0502040204020203" pitchFamily="34" charset="0"/>
              </a:rPr>
              <a:t>joyce.harper@ucl.ac.uk</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b="1" dirty="0">
                <a:effectLst/>
                <a:ea typeface="Calibri" panose="020F0502020204030204" pitchFamily="34" charset="0"/>
                <a:cs typeface="Segoe UI" panose="020B0502040204020203" pitchFamily="34" charset="0"/>
              </a:rPr>
              <a:t>Further information produced by the International Reproductive Health Education Collaboration </a:t>
            </a:r>
            <a:r>
              <a:rPr lang="en-GB" sz="1800" u="sng" dirty="0">
                <a:solidFill>
                  <a:srgbClr val="0563C1"/>
                </a:solidFill>
                <a:effectLst/>
                <a:ea typeface="Calibri" panose="020F0502020204030204" pitchFamily="34" charset="0"/>
                <a:cs typeface="Segoe UI" panose="020B0502040204020203" pitchFamily="34" charset="0"/>
                <a:hlinkClick r:id="rId3"/>
              </a:rPr>
              <a:t>https://www.eshre.eu/irhec</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We are in the process of producing a number of information leaflets listed below. These will be on our web site very soon </a:t>
            </a:r>
            <a:r>
              <a:rPr lang="en-GB" sz="1800" u="sng" dirty="0">
                <a:solidFill>
                  <a:srgbClr val="0563C1"/>
                </a:solidFill>
                <a:effectLst/>
                <a:ea typeface="Calibri" panose="020F0502020204030204" pitchFamily="34" charset="0"/>
                <a:cs typeface="Segoe UI" panose="020B0502040204020203" pitchFamily="34" charset="0"/>
                <a:hlinkClick r:id="rId3"/>
              </a:rPr>
              <a:t>https://www.eshre.eu/irhec</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GB" sz="1800" dirty="0">
                <a:effectLst/>
                <a:ea typeface="Calibri" panose="020F0502020204030204" pitchFamily="34" charset="0"/>
                <a:cs typeface="Segoe UI" panose="020B0502040204020203" pitchFamily="34" charset="0"/>
              </a:rPr>
              <a:t>Menstrual cycle – periods and ovulation</a:t>
            </a:r>
          </a:p>
          <a:p>
            <a:r>
              <a:rPr lang="en-GB" sz="1800" dirty="0">
                <a:effectLst/>
                <a:ea typeface="Calibri" panose="020F0502020204030204" pitchFamily="34" charset="0"/>
                <a:cs typeface="Segoe UI" panose="020B0502040204020203" pitchFamily="34" charset="0"/>
              </a:rPr>
              <a:t>Preconception health </a:t>
            </a:r>
          </a:p>
          <a:p>
            <a:r>
              <a:rPr lang="en-GB" sz="1800" dirty="0">
                <a:effectLst/>
                <a:ea typeface="Calibri" panose="020F0502020204030204" pitchFamily="34" charset="0"/>
                <a:cs typeface="Segoe UI" panose="020B0502040204020203" pitchFamily="34" charset="0"/>
              </a:rPr>
              <a:t>Pregnancy</a:t>
            </a:r>
          </a:p>
          <a:p>
            <a:r>
              <a:rPr lang="en-GB" sz="1800" dirty="0">
                <a:effectLst/>
                <a:ea typeface="Calibri" panose="020F0502020204030204" pitchFamily="34" charset="0"/>
                <a:cs typeface="Segoe UI" panose="020B0502040204020203" pitchFamily="34" charset="0"/>
              </a:rPr>
              <a:t>Female fertility</a:t>
            </a:r>
          </a:p>
          <a:p>
            <a:r>
              <a:rPr lang="en-GB" sz="1800" dirty="0">
                <a:effectLst/>
                <a:ea typeface="Calibri" panose="020F0502020204030204" pitchFamily="34" charset="0"/>
                <a:cs typeface="Segoe UI" panose="020B0502040204020203" pitchFamily="34" charset="0"/>
              </a:rPr>
              <a:t>Male fertility </a:t>
            </a:r>
          </a:p>
          <a:p>
            <a:r>
              <a:rPr lang="en-GB" sz="1800" dirty="0">
                <a:effectLst/>
                <a:ea typeface="Calibri" panose="020F0502020204030204" pitchFamily="34" charset="0"/>
                <a:cs typeface="Segoe UI" panose="020B0502040204020203" pitchFamily="34" charset="0"/>
              </a:rPr>
              <a:t>Is there a female fertility test? </a:t>
            </a:r>
          </a:p>
          <a:p>
            <a:r>
              <a:rPr lang="en-GB" sz="1800" dirty="0">
                <a:effectLst/>
                <a:ea typeface="Calibri" panose="020F0502020204030204" pitchFamily="34" charset="0"/>
                <a:cs typeface="Segoe UI" panose="020B0502040204020203" pitchFamily="34" charset="0"/>
              </a:rPr>
              <a:t>Testing for female infertility </a:t>
            </a:r>
          </a:p>
          <a:p>
            <a:r>
              <a:rPr lang="en-GB" sz="1800" dirty="0">
                <a:effectLst/>
                <a:ea typeface="Calibri" panose="020F0502020204030204" pitchFamily="34" charset="0"/>
                <a:cs typeface="Segoe UI" panose="020B0502040204020203" pitchFamily="34" charset="0"/>
              </a:rPr>
              <a:t>Testing for male infertility </a:t>
            </a:r>
          </a:p>
          <a:p>
            <a:r>
              <a:rPr lang="en-GB" sz="1800" dirty="0">
                <a:effectLst/>
                <a:ea typeface="Calibri" panose="020F0502020204030204" pitchFamily="34" charset="0"/>
                <a:cs typeface="Segoe UI" panose="020B0502040204020203" pitchFamily="34" charset="0"/>
              </a:rPr>
              <a:t>What causes infertility </a:t>
            </a:r>
          </a:p>
          <a:p>
            <a:r>
              <a:rPr lang="en-GB" sz="1800" dirty="0">
                <a:effectLst/>
                <a:ea typeface="Calibri" panose="020F0502020204030204" pitchFamily="34" charset="0"/>
                <a:cs typeface="Segoe UI" panose="020B0502040204020203" pitchFamily="34" charset="0"/>
              </a:rPr>
              <a:t>Infertility treatments </a:t>
            </a:r>
          </a:p>
          <a:p>
            <a:r>
              <a:rPr lang="en-GB" sz="1800" dirty="0">
                <a:effectLst/>
                <a:ea typeface="Calibri" panose="020F0502020204030204" pitchFamily="34" charset="0"/>
                <a:cs typeface="Segoe UI" panose="020B0502040204020203" pitchFamily="34" charset="0"/>
              </a:rPr>
              <a:t>Miscarriage </a:t>
            </a:r>
          </a:p>
          <a:p>
            <a:r>
              <a:rPr lang="en-GB" sz="1800" dirty="0">
                <a:effectLst/>
                <a:ea typeface="Calibri" panose="020F0502020204030204" pitchFamily="34" charset="0"/>
                <a:cs typeface="Segoe UI" panose="020B0502040204020203" pitchFamily="34" charset="0"/>
              </a:rPr>
              <a:t>Menopause and fertility </a:t>
            </a:r>
          </a:p>
          <a:p>
            <a:r>
              <a:rPr lang="en-GB" sz="1800" dirty="0">
                <a:effectLst/>
                <a:ea typeface="Calibri" panose="020F0502020204030204" pitchFamily="34" charset="0"/>
                <a:cs typeface="Segoe UI" panose="020B0502040204020203" pitchFamily="34" charset="0"/>
              </a:rPr>
              <a:t>PCOS</a:t>
            </a:r>
            <a:br>
              <a:rPr lang="en-GB" sz="1800" dirty="0">
                <a:effectLst/>
                <a:ea typeface="Calibri" panose="020F0502020204030204" pitchFamily="34" charset="0"/>
                <a:cs typeface="Segoe UI" panose="020B0502040204020203" pitchFamily="34" charset="0"/>
              </a:rPr>
            </a:br>
            <a:r>
              <a:rPr lang="en-GB" sz="1800" dirty="0">
                <a:effectLst/>
                <a:ea typeface="Calibri" panose="020F0502020204030204" pitchFamily="34" charset="0"/>
                <a:cs typeface="Segoe UI" panose="020B0502040204020203" pitchFamily="34" charset="0"/>
              </a:rPr>
              <a:t>Endometriosis </a:t>
            </a:r>
          </a:p>
          <a:p>
            <a:r>
              <a:rPr lang="en-GB" sz="1800" dirty="0">
                <a:effectLst/>
                <a:ea typeface="Calibri" panose="020F0502020204030204" pitchFamily="34" charset="0"/>
                <a:cs typeface="Segoe UI" panose="020B0502040204020203" pitchFamily="34" charset="0"/>
              </a:rPr>
              <a:t>Egg freezing </a:t>
            </a:r>
          </a:p>
          <a:p>
            <a:r>
              <a:rPr lang="en-GB" sz="1800" dirty="0">
                <a:effectLst/>
                <a:ea typeface="Calibri" panose="020F0502020204030204" pitchFamily="34" charset="0"/>
                <a:cs typeface="Segoe UI" panose="020B0502040204020203" pitchFamily="34" charset="0"/>
              </a:rPr>
              <a:t>Using donor eggs and sperm </a:t>
            </a:r>
          </a:p>
          <a:p>
            <a:r>
              <a:rPr lang="en-GB" sz="1800" dirty="0">
                <a:effectLst/>
                <a:ea typeface="Calibri" panose="020F0502020204030204" pitchFamily="34" charset="0"/>
                <a:cs typeface="Segoe UI" panose="020B0502040204020203" pitchFamily="34" charset="0"/>
              </a:rPr>
              <a:t>Surrogacy </a:t>
            </a: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Fertility Education Poster – copies of this are available at </a:t>
            </a:r>
            <a:r>
              <a:rPr lang="en-GB" sz="1800" u="sng" dirty="0">
                <a:solidFill>
                  <a:srgbClr val="0563C1"/>
                </a:solidFill>
                <a:effectLst/>
                <a:ea typeface="Calibri" panose="020F0502020204030204" pitchFamily="34" charset="0"/>
                <a:cs typeface="Segoe UI" panose="020B0502040204020203" pitchFamily="34" charset="0"/>
                <a:hlinkClick r:id="rId3"/>
              </a:rPr>
              <a:t>https://www.eshre.eu/irhec</a:t>
            </a:r>
            <a:r>
              <a:rPr lang="en-GB" sz="1800" dirty="0">
                <a:effectLst/>
                <a:ea typeface="Calibri" panose="020F0502020204030204" pitchFamily="34" charset="0"/>
                <a:cs typeface="Segoe UI" panose="020B0502040204020203" pitchFamily="34" charset="0"/>
              </a:rPr>
              <a:t> </a:t>
            </a:r>
            <a:r>
              <a:rPr lang="en-US" sz="1800" dirty="0">
                <a:effectLst/>
                <a:ea typeface="Calibri" panose="020F0502020204030204" pitchFamily="34" charset="0"/>
                <a:cs typeface="Segoe UI" panose="020B0502040204020203" pitchFamily="34" charset="0"/>
              </a:rPr>
              <a:t>in several different languages.</a:t>
            </a:r>
            <a:endParaRPr lang="en-GB" sz="1800" dirty="0">
              <a:effectLst/>
              <a:ea typeface="Calibri" panose="020F050202020403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FCBED967-7054-DB40-AF1A-37C55E3F46B0}" type="slidenum">
              <a:rPr lang="en-US" smtClean="0"/>
              <a:t>80</a:t>
            </a:fld>
            <a:endParaRPr lang="en-US"/>
          </a:p>
        </p:txBody>
      </p:sp>
    </p:spTree>
    <p:extLst>
      <p:ext uri="{BB962C8B-B14F-4D97-AF65-F5344CB8AC3E}">
        <p14:creationId xmlns:p14="http://schemas.microsoft.com/office/powerpoint/2010/main" val="83460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wish to use this slide to show how the hormones change through the cycle.</a:t>
            </a:r>
            <a:endParaRPr lang="en-GB" sz="1800" dirty="0">
              <a:effectLst/>
              <a:ea typeface="Calibri" panose="020F0502020204030204" pitchFamily="34" charset="0"/>
              <a:cs typeface="Segoe UI" panose="020B0502040204020203" pitchFamily="34" charset="0"/>
            </a:endParaRPr>
          </a:p>
          <a:p>
            <a:r>
              <a:rPr lang="en-US" sz="1800" dirty="0">
                <a:effectLst/>
                <a:ea typeface="Calibri" panose="020F0502020204030204" pitchFamily="34" charset="0"/>
                <a:cs typeface="Segoe UI" panose="020B0502040204020203" pitchFamily="34" charset="0"/>
              </a:rPr>
              <a:t> </a:t>
            </a:r>
            <a:endParaRPr lang="en-GB" sz="1800" dirty="0">
              <a:effectLst/>
              <a:ea typeface="Calibri" panose="020F0502020204030204" pitchFamily="34" charset="0"/>
              <a:cs typeface="Segoe UI" panose="020B0502040204020203" pitchFamily="34" charset="0"/>
            </a:endParaRPr>
          </a:p>
          <a:p>
            <a:r>
              <a:rPr lang="en-US" sz="1800" dirty="0">
                <a:solidFill>
                  <a:srgbClr val="FF0000"/>
                </a:solidFill>
                <a:effectLst/>
                <a:ea typeface="Calibri" panose="020F0502020204030204" pitchFamily="34" charset="0"/>
                <a:cs typeface="Segoe UI" panose="020B0502040204020203" pitchFamily="34" charset="0"/>
              </a:rPr>
              <a:t>Question – ask the students if they feel their hormones affect their mental and physical health?</a:t>
            </a:r>
            <a:endParaRPr lang="en-GB" sz="1800" dirty="0">
              <a:effectLst/>
              <a:ea typeface="Calibri" panose="020F0502020204030204" pitchFamily="34" charset="0"/>
              <a:cs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FCBED967-7054-DB40-AF1A-37C55E3F46B0}" type="slidenum">
              <a:rPr lang="en-US" smtClean="0"/>
              <a:t>9</a:t>
            </a:fld>
            <a:endParaRPr lang="en-US"/>
          </a:p>
        </p:txBody>
      </p:sp>
    </p:spTree>
    <p:extLst>
      <p:ext uri="{BB962C8B-B14F-4D97-AF65-F5344CB8AC3E}">
        <p14:creationId xmlns:p14="http://schemas.microsoft.com/office/powerpoint/2010/main" val="281810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E8C9BC96-AB6B-C644-BC92-B53D85FC6524}"/>
              </a:ext>
            </a:extLst>
          </p:cNvPr>
          <p:cNvSpPr>
            <a:spLocks noGrp="1"/>
          </p:cNvSpPr>
          <p:nvPr>
            <p:ph type="body" sz="quarter" idx="10" hasCustomPrompt="1"/>
          </p:nvPr>
        </p:nvSpPr>
        <p:spPr>
          <a:xfrm>
            <a:off x="458259" y="471704"/>
            <a:ext cx="10305051" cy="877947"/>
          </a:xfrm>
          <a:prstGeom prst="rect">
            <a:avLst/>
          </a:prstGeom>
        </p:spPr>
        <p:txBody>
          <a:bodyPr/>
          <a:lstStyle>
            <a:lvl1pPr marL="0" indent="0">
              <a:buNone/>
              <a:defRPr sz="3600" b="1" i="0">
                <a:solidFill>
                  <a:srgbClr val="0F2C7A"/>
                </a:solidFill>
                <a:latin typeface="Segoe UI" panose="020B0502040204020203" pitchFamily="34" charset="0"/>
              </a:defRPr>
            </a:lvl1pPr>
          </a:lstStyle>
          <a:p>
            <a:pPr lvl="0"/>
            <a:r>
              <a:rPr lang="es-ES" dirty="0" err="1"/>
              <a:t>Title</a:t>
            </a:r>
            <a:endParaRPr lang="es-ES" dirty="0"/>
          </a:p>
        </p:txBody>
      </p:sp>
      <p:sp>
        <p:nvSpPr>
          <p:cNvPr id="5" name="Marcador de texto 3">
            <a:extLst>
              <a:ext uri="{FF2B5EF4-FFF2-40B4-BE49-F238E27FC236}">
                <a16:creationId xmlns:a16="http://schemas.microsoft.com/office/drawing/2014/main" id="{42692CD7-AD55-364F-A62E-03DBD0BC73E8}"/>
              </a:ext>
            </a:extLst>
          </p:cNvPr>
          <p:cNvSpPr>
            <a:spLocks noGrp="1"/>
          </p:cNvSpPr>
          <p:nvPr>
            <p:ph type="body" sz="quarter" idx="11"/>
          </p:nvPr>
        </p:nvSpPr>
        <p:spPr>
          <a:xfrm>
            <a:off x="480637" y="1534482"/>
            <a:ext cx="9571414" cy="3349938"/>
          </a:xfrm>
          <a:prstGeom prst="rect">
            <a:avLst/>
          </a:prstGeom>
        </p:spPr>
        <p:txBody>
          <a:bodyPr/>
          <a:lstStyle>
            <a:lvl1pPr marL="0" indent="0">
              <a:buNone/>
              <a:defRPr sz="2000" b="0" i="0">
                <a:solidFill>
                  <a:srgbClr val="0F2C7A"/>
                </a:solidFill>
                <a:latin typeface="Segoe UI Light" panose="020B0502040204020203" pitchFamily="34" charset="0"/>
              </a:defRPr>
            </a:lvl1pPr>
          </a:lstStyle>
          <a:p>
            <a:pPr lvl="0"/>
            <a:r>
              <a:rPr lang="en-US" dirty="0"/>
              <a:t>Click to edit Master text styles</a:t>
            </a:r>
          </a:p>
        </p:txBody>
      </p:sp>
    </p:spTree>
    <p:extLst>
      <p:ext uri="{BB962C8B-B14F-4D97-AF65-F5344CB8AC3E}">
        <p14:creationId xmlns:p14="http://schemas.microsoft.com/office/powerpoint/2010/main" val="1793426232"/>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16" name="Marcador de texto 4">
            <a:extLst>
              <a:ext uri="{FF2B5EF4-FFF2-40B4-BE49-F238E27FC236}">
                <a16:creationId xmlns:a16="http://schemas.microsoft.com/office/drawing/2014/main" id="{DA3B98C1-05C7-6246-8DB1-522F668052BA}"/>
              </a:ext>
            </a:extLst>
          </p:cNvPr>
          <p:cNvSpPr>
            <a:spLocks noGrp="1"/>
          </p:cNvSpPr>
          <p:nvPr>
            <p:ph type="body" sz="quarter" idx="18" hasCustomPrompt="1"/>
          </p:nvPr>
        </p:nvSpPr>
        <p:spPr>
          <a:xfrm>
            <a:off x="273416" y="1811729"/>
            <a:ext cx="2772659" cy="508285"/>
          </a:xfrm>
          <a:prstGeom prst="rect">
            <a:avLst/>
          </a:prstGeom>
        </p:spPr>
        <p:txBody>
          <a:bodyPr/>
          <a:lstStyle>
            <a:lvl1pPr marL="7701">
              <a:spcBef>
                <a:spcPts val="55"/>
              </a:spcBef>
              <a:defRPr sz="2426" b="0" i="0">
                <a:solidFill>
                  <a:srgbClr val="0F2C7A"/>
                </a:solidFill>
                <a:latin typeface="Segoe UI Black" panose="020B0A02040204020203" pitchFamily="34" charset="0"/>
                <a:ea typeface="Segoe UI Black" panose="020B0A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marL="12700">
              <a:spcBef>
                <a:spcPts val="90"/>
              </a:spcBef>
            </a:pPr>
            <a:r>
              <a:rPr lang="es-ES" dirty="0" err="1"/>
              <a:t>Type</a:t>
            </a:r>
            <a:r>
              <a:rPr lang="es-ES" dirty="0"/>
              <a:t> A</a:t>
            </a:r>
          </a:p>
        </p:txBody>
      </p:sp>
      <p:sp>
        <p:nvSpPr>
          <p:cNvPr id="17" name="Marcador de texto 4">
            <a:extLst>
              <a:ext uri="{FF2B5EF4-FFF2-40B4-BE49-F238E27FC236}">
                <a16:creationId xmlns:a16="http://schemas.microsoft.com/office/drawing/2014/main" id="{BAEACE39-F574-B844-917E-7DAB8AA13F38}"/>
              </a:ext>
            </a:extLst>
          </p:cNvPr>
          <p:cNvSpPr>
            <a:spLocks noGrp="1"/>
          </p:cNvSpPr>
          <p:nvPr>
            <p:ph type="body" sz="quarter" idx="19" hasCustomPrompt="1"/>
          </p:nvPr>
        </p:nvSpPr>
        <p:spPr>
          <a:xfrm>
            <a:off x="3216132" y="1811729"/>
            <a:ext cx="2772659" cy="508285"/>
          </a:xfrm>
          <a:prstGeom prst="rect">
            <a:avLst/>
          </a:prstGeom>
        </p:spPr>
        <p:txBody>
          <a:bodyPr/>
          <a:lstStyle>
            <a:lvl1pPr marL="7701">
              <a:spcBef>
                <a:spcPts val="55"/>
              </a:spcBef>
              <a:defRPr sz="2426" b="0" i="0">
                <a:solidFill>
                  <a:srgbClr val="0F2C7A"/>
                </a:solidFill>
                <a:latin typeface="Segoe UI Black" panose="020B0A02040204020203" pitchFamily="34" charset="0"/>
                <a:ea typeface="Segoe UI Black" panose="020B0A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marL="12700">
              <a:spcBef>
                <a:spcPts val="90"/>
              </a:spcBef>
            </a:pPr>
            <a:r>
              <a:rPr lang="es-ES" dirty="0" err="1"/>
              <a:t>Type</a:t>
            </a:r>
            <a:r>
              <a:rPr lang="es-ES" dirty="0"/>
              <a:t> B</a:t>
            </a:r>
          </a:p>
        </p:txBody>
      </p:sp>
      <p:sp>
        <p:nvSpPr>
          <p:cNvPr id="18" name="Marcador de texto 4">
            <a:extLst>
              <a:ext uri="{FF2B5EF4-FFF2-40B4-BE49-F238E27FC236}">
                <a16:creationId xmlns:a16="http://schemas.microsoft.com/office/drawing/2014/main" id="{C0F12590-A0DF-7E41-9C99-346E55B9C3F8}"/>
              </a:ext>
            </a:extLst>
          </p:cNvPr>
          <p:cNvSpPr>
            <a:spLocks noGrp="1"/>
          </p:cNvSpPr>
          <p:nvPr>
            <p:ph type="body" sz="quarter" idx="20" hasCustomPrompt="1"/>
          </p:nvPr>
        </p:nvSpPr>
        <p:spPr>
          <a:xfrm>
            <a:off x="6158848" y="1811729"/>
            <a:ext cx="2772659" cy="508285"/>
          </a:xfrm>
          <a:prstGeom prst="rect">
            <a:avLst/>
          </a:prstGeom>
        </p:spPr>
        <p:txBody>
          <a:bodyPr/>
          <a:lstStyle>
            <a:lvl1pPr marL="7701">
              <a:spcBef>
                <a:spcPts val="55"/>
              </a:spcBef>
              <a:defRPr sz="2426" b="0" i="0">
                <a:solidFill>
                  <a:srgbClr val="0F2C7A"/>
                </a:solidFill>
                <a:latin typeface="Segoe UI Black" panose="020B0A02040204020203" pitchFamily="34" charset="0"/>
                <a:ea typeface="Segoe UI Black" panose="020B0A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marL="12700">
              <a:spcBef>
                <a:spcPts val="90"/>
              </a:spcBef>
            </a:pPr>
            <a:r>
              <a:rPr lang="es-ES" dirty="0" err="1"/>
              <a:t>Type</a:t>
            </a:r>
            <a:r>
              <a:rPr lang="es-ES" dirty="0"/>
              <a:t> C</a:t>
            </a:r>
          </a:p>
        </p:txBody>
      </p:sp>
      <p:sp>
        <p:nvSpPr>
          <p:cNvPr id="19" name="Marcador de texto 4">
            <a:extLst>
              <a:ext uri="{FF2B5EF4-FFF2-40B4-BE49-F238E27FC236}">
                <a16:creationId xmlns:a16="http://schemas.microsoft.com/office/drawing/2014/main" id="{9E652037-5063-B044-A365-2F16634D22D3}"/>
              </a:ext>
            </a:extLst>
          </p:cNvPr>
          <p:cNvSpPr>
            <a:spLocks noGrp="1"/>
          </p:cNvSpPr>
          <p:nvPr>
            <p:ph type="body" sz="quarter" idx="21" hasCustomPrompt="1"/>
          </p:nvPr>
        </p:nvSpPr>
        <p:spPr>
          <a:xfrm>
            <a:off x="9116351" y="1811729"/>
            <a:ext cx="2772659" cy="508285"/>
          </a:xfrm>
          <a:prstGeom prst="rect">
            <a:avLst/>
          </a:prstGeom>
        </p:spPr>
        <p:txBody>
          <a:bodyPr/>
          <a:lstStyle>
            <a:lvl1pPr marL="7701">
              <a:spcBef>
                <a:spcPts val="55"/>
              </a:spcBef>
              <a:defRPr sz="2426" b="0" i="0">
                <a:solidFill>
                  <a:srgbClr val="0F2C7A"/>
                </a:solidFill>
                <a:latin typeface="Segoe UI Black" panose="020B0A02040204020203" pitchFamily="34" charset="0"/>
                <a:ea typeface="Segoe UI Black" panose="020B0A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marL="12700">
              <a:spcBef>
                <a:spcPts val="90"/>
              </a:spcBef>
            </a:pPr>
            <a:r>
              <a:rPr lang="es-ES" dirty="0" err="1"/>
              <a:t>Type</a:t>
            </a:r>
            <a:r>
              <a:rPr lang="es-ES" dirty="0"/>
              <a:t> D</a:t>
            </a:r>
          </a:p>
        </p:txBody>
      </p:sp>
      <p:sp>
        <p:nvSpPr>
          <p:cNvPr id="20" name="Marcador de texto 2">
            <a:extLst>
              <a:ext uri="{FF2B5EF4-FFF2-40B4-BE49-F238E27FC236}">
                <a16:creationId xmlns:a16="http://schemas.microsoft.com/office/drawing/2014/main" id="{C4D8B7F8-E39F-7B4E-8EC5-04AF1D5939FA}"/>
              </a:ext>
            </a:extLst>
          </p:cNvPr>
          <p:cNvSpPr>
            <a:spLocks noGrp="1"/>
          </p:cNvSpPr>
          <p:nvPr>
            <p:ph type="body" sz="quarter" idx="12" hasCustomPrompt="1"/>
          </p:nvPr>
        </p:nvSpPr>
        <p:spPr>
          <a:xfrm>
            <a:off x="3367626" y="148250"/>
            <a:ext cx="5456748" cy="600701"/>
          </a:xfrm>
          <a:prstGeom prst="rect">
            <a:avLst/>
          </a:prstGeom>
        </p:spPr>
        <p:txBody>
          <a:bodyPr/>
          <a:lstStyle>
            <a:lvl1pPr algn="ctr">
              <a:defRPr sz="4000"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
        <p:nvSpPr>
          <p:cNvPr id="3" name="Text Placeholder 2">
            <a:extLst>
              <a:ext uri="{FF2B5EF4-FFF2-40B4-BE49-F238E27FC236}">
                <a16:creationId xmlns:a16="http://schemas.microsoft.com/office/drawing/2014/main" id="{2009A8A8-2744-675F-1458-1819BF0DE53C}"/>
              </a:ext>
            </a:extLst>
          </p:cNvPr>
          <p:cNvSpPr>
            <a:spLocks noGrp="1"/>
          </p:cNvSpPr>
          <p:nvPr>
            <p:ph type="body" sz="quarter" idx="22" hasCustomPrompt="1"/>
          </p:nvPr>
        </p:nvSpPr>
        <p:spPr>
          <a:xfrm>
            <a:off x="273415" y="2527949"/>
            <a:ext cx="2446925" cy="1802102"/>
          </a:xfrm>
          <a:prstGeom prst="rect">
            <a:avLst/>
          </a:prstGeom>
        </p:spPr>
        <p:txBody>
          <a:bodyPr/>
          <a:lstStyle>
            <a:lvl1pPr>
              <a:defRPr sz="1400">
                <a:solidFill>
                  <a:schemeClr val="tx1"/>
                </a:solidFill>
                <a:latin typeface="Segoe UI Light" panose="020B0502040204020203" pitchFamily="34" charset="0"/>
                <a:cs typeface="Segoe UI Light"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Picture comment, source or fish in his in morning without hath a. Face which  third. Had second land likeness earth seasons behold appear. Herb  two our make heaven. She’d, morning don’t saw beginning let sixth hath brought. Be shall his lesser. She’d, morning don’t saw beginning let sixth hath fowl  brought. Be shall his lesser.</a:t>
            </a:r>
          </a:p>
          <a:p>
            <a:pPr lvl="0"/>
            <a:endParaRPr lang="en-US" dirty="0"/>
          </a:p>
        </p:txBody>
      </p:sp>
      <p:sp>
        <p:nvSpPr>
          <p:cNvPr id="4" name="Text Placeholder 2">
            <a:extLst>
              <a:ext uri="{FF2B5EF4-FFF2-40B4-BE49-F238E27FC236}">
                <a16:creationId xmlns:a16="http://schemas.microsoft.com/office/drawing/2014/main" id="{68DCEFE7-FC84-50C9-7516-D2E183906154}"/>
              </a:ext>
            </a:extLst>
          </p:cNvPr>
          <p:cNvSpPr>
            <a:spLocks noGrp="1"/>
          </p:cNvSpPr>
          <p:nvPr>
            <p:ph type="body" sz="quarter" idx="23" hasCustomPrompt="1"/>
          </p:nvPr>
        </p:nvSpPr>
        <p:spPr>
          <a:xfrm>
            <a:off x="3216131" y="2527949"/>
            <a:ext cx="2446925" cy="1802102"/>
          </a:xfrm>
          <a:prstGeom prst="rect">
            <a:avLst/>
          </a:prstGeom>
        </p:spPr>
        <p:txBody>
          <a:bodyPr/>
          <a:lstStyle>
            <a:lvl1pPr>
              <a:defRPr sz="1400">
                <a:solidFill>
                  <a:schemeClr val="tx1"/>
                </a:solidFill>
                <a:latin typeface="Segoe UI Light" panose="020B0502040204020203" pitchFamily="34" charset="0"/>
                <a:cs typeface="Segoe UI Light"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Picture comment, source or fish in his in morning without hath a. Face which  third. Had second land likeness earth seasons behold appear. Herb  two our make heaven. She’d, morning don’t saw beginning let sixth hath brought. Be shall his lesser. She’d, morning don’t saw beginning let sixth hath fowl  brought. Be shall his lesser.</a:t>
            </a:r>
          </a:p>
          <a:p>
            <a:pPr lvl="0"/>
            <a:endParaRPr lang="en-US" dirty="0"/>
          </a:p>
        </p:txBody>
      </p:sp>
      <p:sp>
        <p:nvSpPr>
          <p:cNvPr id="6" name="Text Placeholder 2">
            <a:extLst>
              <a:ext uri="{FF2B5EF4-FFF2-40B4-BE49-F238E27FC236}">
                <a16:creationId xmlns:a16="http://schemas.microsoft.com/office/drawing/2014/main" id="{878DC1E2-8FFE-D870-6B7C-0A9BAADA5E3D}"/>
              </a:ext>
            </a:extLst>
          </p:cNvPr>
          <p:cNvSpPr>
            <a:spLocks noGrp="1"/>
          </p:cNvSpPr>
          <p:nvPr>
            <p:ph type="body" sz="quarter" idx="24" hasCustomPrompt="1"/>
          </p:nvPr>
        </p:nvSpPr>
        <p:spPr>
          <a:xfrm>
            <a:off x="6158847" y="2527949"/>
            <a:ext cx="2446925" cy="1802102"/>
          </a:xfrm>
          <a:prstGeom prst="rect">
            <a:avLst/>
          </a:prstGeom>
        </p:spPr>
        <p:txBody>
          <a:bodyPr/>
          <a:lstStyle>
            <a:lvl1pPr>
              <a:defRPr sz="1400">
                <a:solidFill>
                  <a:schemeClr val="tx1"/>
                </a:solidFill>
                <a:latin typeface="Segoe UI Light" panose="020B0502040204020203" pitchFamily="34" charset="0"/>
                <a:cs typeface="Segoe UI Light"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Picture comment, source or fish in his in morning without hath a. Face which  third. Had second land likeness earth seasons behold appear. Herb  two our make heaven. She’d, morning don’t saw beginning let sixth hath brought. Be shall his lesser. She’d, morning don’t saw beginning let sixth hath fowl  brought. Be shall his lesser.</a:t>
            </a:r>
          </a:p>
          <a:p>
            <a:pPr lvl="0"/>
            <a:endParaRPr lang="en-US" dirty="0"/>
          </a:p>
        </p:txBody>
      </p:sp>
      <p:sp>
        <p:nvSpPr>
          <p:cNvPr id="7" name="Text Placeholder 2">
            <a:extLst>
              <a:ext uri="{FF2B5EF4-FFF2-40B4-BE49-F238E27FC236}">
                <a16:creationId xmlns:a16="http://schemas.microsoft.com/office/drawing/2014/main" id="{A217700C-9C86-1F63-592C-30D5AC11FAE8}"/>
              </a:ext>
            </a:extLst>
          </p:cNvPr>
          <p:cNvSpPr>
            <a:spLocks noGrp="1"/>
          </p:cNvSpPr>
          <p:nvPr>
            <p:ph type="body" sz="quarter" idx="25" hasCustomPrompt="1"/>
          </p:nvPr>
        </p:nvSpPr>
        <p:spPr>
          <a:xfrm>
            <a:off x="9116350" y="2527949"/>
            <a:ext cx="2446925" cy="1802102"/>
          </a:xfrm>
          <a:prstGeom prst="rect">
            <a:avLst/>
          </a:prstGeom>
        </p:spPr>
        <p:txBody>
          <a:bodyPr/>
          <a:lstStyle>
            <a:lvl1pPr>
              <a:defRPr sz="1400">
                <a:solidFill>
                  <a:schemeClr val="tx1"/>
                </a:solidFill>
                <a:latin typeface="Segoe UI Light" panose="020B0502040204020203" pitchFamily="34" charset="0"/>
                <a:cs typeface="Segoe UI Light"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Picture comment, source or fish in his in morning without hath a. Face which  third. Had second land likeness earth seasons behold appear. Herb  two our make heaven. She’d, morning don’t saw beginning let sixth hath brought. Be shall his lesser. She’d, morning don’t saw beginning let sixth hath fowl  brought. Be shall his lesser.</a:t>
            </a:r>
          </a:p>
          <a:p>
            <a:pPr lvl="0"/>
            <a:endParaRPr lang="en-US" dirty="0"/>
          </a:p>
        </p:txBody>
      </p:sp>
    </p:spTree>
    <p:extLst>
      <p:ext uri="{BB962C8B-B14F-4D97-AF65-F5344CB8AC3E}">
        <p14:creationId xmlns:p14="http://schemas.microsoft.com/office/powerpoint/2010/main" val="255141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2 images">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9DB85A60-FA9B-6B4F-99F7-FE8C3891DC3E}"/>
              </a:ext>
            </a:extLst>
          </p:cNvPr>
          <p:cNvSpPr>
            <a:spLocks noGrp="1"/>
          </p:cNvSpPr>
          <p:nvPr>
            <p:ph type="pic" sz="quarter" idx="13"/>
          </p:nvPr>
        </p:nvSpPr>
        <p:spPr>
          <a:xfrm>
            <a:off x="273415" y="1673105"/>
            <a:ext cx="11598959" cy="3373166"/>
          </a:xfrm>
          <a:prstGeom prst="rect">
            <a:avLst/>
          </a:prstGeom>
        </p:spPr>
        <p:txBody>
          <a:bodyPr/>
          <a:lstStyle>
            <a:lvl1pPr>
              <a:defRPr>
                <a:latin typeface="Segoe UI" panose="020B0502040204020203" pitchFamily="34" charset="0"/>
              </a:defRPr>
            </a:lvl1pPr>
          </a:lstStyle>
          <a:p>
            <a:r>
              <a:rPr lang="en-US" dirty="0"/>
              <a:t>Click icon to add picture</a:t>
            </a:r>
            <a:endParaRPr lang="es-ES" dirty="0"/>
          </a:p>
        </p:txBody>
      </p:sp>
      <p:sp>
        <p:nvSpPr>
          <p:cNvPr id="5" name="Marcador de texto 4">
            <a:extLst>
              <a:ext uri="{FF2B5EF4-FFF2-40B4-BE49-F238E27FC236}">
                <a16:creationId xmlns:a16="http://schemas.microsoft.com/office/drawing/2014/main" id="{E2F4625C-E376-E94C-BB86-BDE9AC138F60}"/>
              </a:ext>
            </a:extLst>
          </p:cNvPr>
          <p:cNvSpPr>
            <a:spLocks noGrp="1"/>
          </p:cNvSpPr>
          <p:nvPr>
            <p:ph type="body" sz="quarter" idx="14" hasCustomPrompt="1"/>
          </p:nvPr>
        </p:nvSpPr>
        <p:spPr>
          <a:xfrm>
            <a:off x="273415" y="5159403"/>
            <a:ext cx="11598959" cy="231039"/>
          </a:xfrm>
          <a:prstGeom prst="rect">
            <a:avLst/>
          </a:prstGeom>
        </p:spPr>
        <p:txBody>
          <a:bodyPr/>
          <a:lstStyle>
            <a:lvl1pPr>
              <a:defRPr sz="1600">
                <a:solidFill>
                  <a:srgbClr val="0F2C7A"/>
                </a:solidFill>
                <a:latin typeface="Segoe UI Light" panose="020B0502040204020203" pitchFamily="34" charset="0"/>
                <a:cs typeface="Segoe UI Light" panose="020B05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lvl="0"/>
            <a:r>
              <a:rPr lang="es-ES" dirty="0"/>
              <a:t>Picture </a:t>
            </a:r>
            <a:r>
              <a:rPr lang="es-ES" dirty="0" err="1"/>
              <a:t>comment</a:t>
            </a:r>
            <a:r>
              <a:rPr lang="es-ES" dirty="0"/>
              <a:t>, </a:t>
            </a:r>
            <a:r>
              <a:rPr lang="es-ES" dirty="0" err="1"/>
              <a:t>source</a:t>
            </a:r>
            <a:r>
              <a:rPr lang="es-ES" dirty="0"/>
              <a:t> </a:t>
            </a:r>
            <a:r>
              <a:rPr lang="es-ES" dirty="0" err="1"/>
              <a:t>or</a:t>
            </a:r>
            <a:r>
              <a:rPr lang="es-ES" dirty="0"/>
              <a:t> </a:t>
            </a:r>
            <a:r>
              <a:rPr lang="es-ES" dirty="0" err="1"/>
              <a:t>description</a:t>
            </a:r>
            <a:endParaRPr lang="es-ES" dirty="0"/>
          </a:p>
        </p:txBody>
      </p:sp>
      <p:sp>
        <p:nvSpPr>
          <p:cNvPr id="10" name="Marcador de texto 2">
            <a:extLst>
              <a:ext uri="{FF2B5EF4-FFF2-40B4-BE49-F238E27FC236}">
                <a16:creationId xmlns:a16="http://schemas.microsoft.com/office/drawing/2014/main" id="{B430A4CB-0FDF-DC43-B40F-AB78F62D0737}"/>
              </a:ext>
            </a:extLst>
          </p:cNvPr>
          <p:cNvSpPr>
            <a:spLocks noGrp="1"/>
          </p:cNvSpPr>
          <p:nvPr>
            <p:ph type="body" sz="quarter" idx="12" hasCustomPrompt="1"/>
          </p:nvPr>
        </p:nvSpPr>
        <p:spPr>
          <a:xfrm>
            <a:off x="3367626" y="148250"/>
            <a:ext cx="5456748" cy="600701"/>
          </a:xfrm>
          <a:prstGeom prst="rect">
            <a:avLst/>
          </a:prstGeom>
        </p:spPr>
        <p:txBody>
          <a:bodyPr/>
          <a:lstStyle>
            <a:lvl1pPr algn="ctr">
              <a:defRPr sz="4000"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4012762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04BD94-ABB5-4F40-9BDF-823B9941F9D4}"/>
              </a:ext>
            </a:extLst>
          </p:cNvPr>
          <p:cNvSpPr>
            <a:spLocks noGrp="1"/>
          </p:cNvSpPr>
          <p:nvPr>
            <p:ph type="title"/>
          </p:nvPr>
        </p:nvSpPr>
        <p:spPr>
          <a:xfrm>
            <a:off x="1798378" y="2991163"/>
            <a:ext cx="8887602" cy="1123426"/>
          </a:xfrm>
          <a:prstGeom prst="rect">
            <a:avLst/>
          </a:prstGeom>
        </p:spPr>
        <p:txBody>
          <a:bodyPr vert="horz" lIns="91440" tIns="45720" rIns="91440" bIns="45720" rtlCol="0" anchor="t">
            <a:noAutofit/>
          </a:bodyPr>
          <a:lstStyle>
            <a:lvl1pPr algn="ctr">
              <a:defRPr sz="6000">
                <a:latin typeface="Segoe UI Black" panose="020B0A02040204020203" pitchFamily="34" charset="0"/>
              </a:defRPr>
            </a:lvl1pPr>
          </a:lstStyle>
          <a:p>
            <a:r>
              <a:rPr lang="en-US" dirty="0"/>
              <a:t>Click to edit Master title style</a:t>
            </a:r>
            <a:endParaRPr lang="es-ES" dirty="0"/>
          </a:p>
        </p:txBody>
      </p:sp>
      <p:pic>
        <p:nvPicPr>
          <p:cNvPr id="4" name="Imagen 3">
            <a:extLst>
              <a:ext uri="{FF2B5EF4-FFF2-40B4-BE49-F238E27FC236}">
                <a16:creationId xmlns:a16="http://schemas.microsoft.com/office/drawing/2014/main" id="{E4DB1FCA-5669-2340-9015-921C03B4EF3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283321" y="1301063"/>
            <a:ext cx="1625358" cy="941911"/>
          </a:xfrm>
          <a:prstGeom prst="rect">
            <a:avLst/>
          </a:prstGeom>
        </p:spPr>
      </p:pic>
      <p:pic>
        <p:nvPicPr>
          <p:cNvPr id="5" name="Imagen 4">
            <a:extLst>
              <a:ext uri="{FF2B5EF4-FFF2-40B4-BE49-F238E27FC236}">
                <a16:creationId xmlns:a16="http://schemas.microsoft.com/office/drawing/2014/main" id="{050ED7BD-9F5B-6841-8BBF-1376EC79111D}"/>
              </a:ext>
            </a:extLst>
          </p:cNvPr>
          <p:cNvPicPr>
            <a:picLocks noChangeAspect="1"/>
          </p:cNvPicPr>
          <p:nvPr userDrawn="1"/>
        </p:nvPicPr>
        <p:blipFill>
          <a:blip r:embed="rId3"/>
          <a:stretch>
            <a:fillRect/>
          </a:stretch>
        </p:blipFill>
        <p:spPr>
          <a:xfrm>
            <a:off x="3793152" y="6340088"/>
            <a:ext cx="4605696" cy="161727"/>
          </a:xfrm>
          <a:prstGeom prst="rect">
            <a:avLst/>
          </a:prstGeom>
        </p:spPr>
      </p:pic>
      <p:pic>
        <p:nvPicPr>
          <p:cNvPr id="6" name="Imagen 5">
            <a:extLst>
              <a:ext uri="{FF2B5EF4-FFF2-40B4-BE49-F238E27FC236}">
                <a16:creationId xmlns:a16="http://schemas.microsoft.com/office/drawing/2014/main" id="{4A459F16-611F-8447-8568-80F72DBFFC30}"/>
              </a:ext>
            </a:extLst>
          </p:cNvPr>
          <p:cNvPicPr>
            <a:picLocks noChangeAspect="1"/>
          </p:cNvPicPr>
          <p:nvPr userDrawn="1"/>
        </p:nvPicPr>
        <p:blipFill>
          <a:blip r:embed="rId4"/>
          <a:stretch>
            <a:fillRect/>
          </a:stretch>
        </p:blipFill>
        <p:spPr>
          <a:xfrm>
            <a:off x="5474219" y="6078228"/>
            <a:ext cx="1243564" cy="139959"/>
          </a:xfrm>
          <a:prstGeom prst="rect">
            <a:avLst/>
          </a:prstGeom>
        </p:spPr>
      </p:pic>
    </p:spTree>
    <p:extLst>
      <p:ext uri="{BB962C8B-B14F-4D97-AF65-F5344CB8AC3E}">
        <p14:creationId xmlns:p14="http://schemas.microsoft.com/office/powerpoint/2010/main" val="47515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904BD94-ABB5-4F40-9BDF-823B9941F9D4}"/>
              </a:ext>
            </a:extLst>
          </p:cNvPr>
          <p:cNvSpPr>
            <a:spLocks noGrp="1"/>
          </p:cNvSpPr>
          <p:nvPr>
            <p:ph type="title"/>
          </p:nvPr>
        </p:nvSpPr>
        <p:spPr>
          <a:xfrm>
            <a:off x="1798378" y="2991163"/>
            <a:ext cx="8887602" cy="1123426"/>
          </a:xfrm>
          <a:prstGeom prst="rect">
            <a:avLst/>
          </a:prstGeom>
        </p:spPr>
        <p:txBody>
          <a:bodyPr vert="horz" lIns="91440" tIns="45720" rIns="91440" bIns="45720" rtlCol="0" anchor="t">
            <a:noAutofit/>
          </a:bodyPr>
          <a:lstStyle>
            <a:lvl1pPr algn="ctr">
              <a:defRPr sz="6000">
                <a:latin typeface="Segoe UI Black" panose="020B0A02040204020203" pitchFamily="34" charset="0"/>
              </a:defRPr>
            </a:lvl1pPr>
          </a:lstStyle>
          <a:p>
            <a:r>
              <a:rPr lang="en-US" dirty="0"/>
              <a:t>Click to edit Master title style</a:t>
            </a:r>
            <a:endParaRPr lang="es-ES" dirty="0"/>
          </a:p>
        </p:txBody>
      </p:sp>
    </p:spTree>
    <p:extLst>
      <p:ext uri="{BB962C8B-B14F-4D97-AF65-F5344CB8AC3E}">
        <p14:creationId xmlns:p14="http://schemas.microsoft.com/office/powerpoint/2010/main" val="49406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Cover">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E8C9BC96-AB6B-C644-BC92-B53D85FC6524}"/>
              </a:ext>
            </a:extLst>
          </p:cNvPr>
          <p:cNvSpPr>
            <a:spLocks noGrp="1"/>
          </p:cNvSpPr>
          <p:nvPr>
            <p:ph type="body" sz="quarter" idx="10" hasCustomPrompt="1"/>
          </p:nvPr>
        </p:nvSpPr>
        <p:spPr>
          <a:xfrm>
            <a:off x="458259" y="471704"/>
            <a:ext cx="10305051" cy="877947"/>
          </a:xfrm>
          <a:prstGeom prst="rect">
            <a:avLst/>
          </a:prstGeom>
        </p:spPr>
        <p:txBody>
          <a:bodyPr/>
          <a:lstStyle>
            <a:lvl1pPr marL="0" indent="0">
              <a:buNone/>
              <a:defRPr sz="3600" b="1" i="0">
                <a:solidFill>
                  <a:srgbClr val="0F2C7A"/>
                </a:solidFill>
                <a:latin typeface="Segoe UI" panose="020B0502040204020203" pitchFamily="34" charset="0"/>
              </a:defRPr>
            </a:lvl1pPr>
          </a:lstStyle>
          <a:p>
            <a:pPr lvl="0"/>
            <a:r>
              <a:rPr lang="es-ES" dirty="0" err="1"/>
              <a:t>Title</a:t>
            </a:r>
            <a:endParaRPr lang="es-ES" dirty="0"/>
          </a:p>
        </p:txBody>
      </p:sp>
      <p:sp>
        <p:nvSpPr>
          <p:cNvPr id="5" name="Marcador de texto 3">
            <a:extLst>
              <a:ext uri="{FF2B5EF4-FFF2-40B4-BE49-F238E27FC236}">
                <a16:creationId xmlns:a16="http://schemas.microsoft.com/office/drawing/2014/main" id="{42692CD7-AD55-364F-A62E-03DBD0BC73E8}"/>
              </a:ext>
            </a:extLst>
          </p:cNvPr>
          <p:cNvSpPr>
            <a:spLocks noGrp="1"/>
          </p:cNvSpPr>
          <p:nvPr>
            <p:ph type="body" sz="quarter" idx="11"/>
          </p:nvPr>
        </p:nvSpPr>
        <p:spPr>
          <a:xfrm>
            <a:off x="480637" y="1534482"/>
            <a:ext cx="9571414" cy="3349938"/>
          </a:xfrm>
          <a:prstGeom prst="rect">
            <a:avLst/>
          </a:prstGeom>
        </p:spPr>
        <p:txBody>
          <a:bodyPr/>
          <a:lstStyle>
            <a:lvl1pPr marL="0" indent="0">
              <a:lnSpc>
                <a:spcPct val="100000"/>
              </a:lnSpc>
              <a:buNone/>
              <a:defRPr sz="2000" b="0" i="0">
                <a:solidFill>
                  <a:srgbClr val="0F2C7A"/>
                </a:solidFill>
                <a:latin typeface="Segoe UI Light" panose="020B0502040204020203" pitchFamily="34" charset="0"/>
              </a:defRPr>
            </a:lvl1pPr>
          </a:lstStyle>
          <a:p>
            <a:pPr lvl="0"/>
            <a:r>
              <a:rPr lang="en-US" dirty="0"/>
              <a:t>Click to edit Master text styles</a:t>
            </a:r>
          </a:p>
        </p:txBody>
      </p:sp>
      <p:pic>
        <p:nvPicPr>
          <p:cNvPr id="2" name="Imagen 9">
            <a:extLst>
              <a:ext uri="{FF2B5EF4-FFF2-40B4-BE49-F238E27FC236}">
                <a16:creationId xmlns:a16="http://schemas.microsoft.com/office/drawing/2014/main" id="{689D7CEB-8B3E-971B-9F2B-EB52C6CABA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8153318" y="2923913"/>
            <a:ext cx="6206540" cy="1010175"/>
          </a:xfrm>
          <a:prstGeom prst="rect">
            <a:avLst/>
          </a:prstGeom>
        </p:spPr>
      </p:pic>
    </p:spTree>
    <p:extLst>
      <p:ext uri="{BB962C8B-B14F-4D97-AF65-F5344CB8AC3E}">
        <p14:creationId xmlns:p14="http://schemas.microsoft.com/office/powerpoint/2010/main" val="46582017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BB92FA1-5E4E-F570-D7BE-AD819DA9D2E9}"/>
              </a:ext>
            </a:extLst>
          </p:cNvPr>
          <p:cNvPicPr>
            <a:picLocks noChangeAspect="1"/>
          </p:cNvPicPr>
          <p:nvPr userDrawn="1"/>
        </p:nvPicPr>
        <p:blipFill>
          <a:blip r:embed="rId2"/>
          <a:srcRect/>
          <a:stretch/>
        </p:blipFill>
        <p:spPr>
          <a:xfrm>
            <a:off x="330403" y="250697"/>
            <a:ext cx="709502" cy="371400"/>
          </a:xfrm>
          <a:prstGeom prst="rect">
            <a:avLst/>
          </a:prstGeom>
        </p:spPr>
      </p:pic>
      <p:pic>
        <p:nvPicPr>
          <p:cNvPr id="14" name="Imagen 13">
            <a:extLst>
              <a:ext uri="{FF2B5EF4-FFF2-40B4-BE49-F238E27FC236}">
                <a16:creationId xmlns:a16="http://schemas.microsoft.com/office/drawing/2014/main" id="{83221FAC-EB89-1A6F-0691-204BF978F553}"/>
              </a:ext>
            </a:extLst>
          </p:cNvPr>
          <p:cNvPicPr>
            <a:picLocks noChangeAspect="1"/>
          </p:cNvPicPr>
          <p:nvPr userDrawn="1"/>
        </p:nvPicPr>
        <p:blipFill>
          <a:blip r:embed="rId3"/>
          <a:stretch>
            <a:fillRect/>
          </a:stretch>
        </p:blipFill>
        <p:spPr>
          <a:xfrm>
            <a:off x="1188386" y="344499"/>
            <a:ext cx="951310" cy="169166"/>
          </a:xfrm>
          <a:prstGeom prst="rect">
            <a:avLst/>
          </a:prstGeom>
        </p:spPr>
      </p:pic>
      <p:sp>
        <p:nvSpPr>
          <p:cNvPr id="4" name="Marcador de texto 3">
            <a:extLst>
              <a:ext uri="{FF2B5EF4-FFF2-40B4-BE49-F238E27FC236}">
                <a16:creationId xmlns:a16="http://schemas.microsoft.com/office/drawing/2014/main" id="{CBD69B53-236B-00E5-8FD6-D9298A2DA6D0}"/>
              </a:ext>
            </a:extLst>
          </p:cNvPr>
          <p:cNvSpPr>
            <a:spLocks noGrp="1"/>
          </p:cNvSpPr>
          <p:nvPr>
            <p:ph type="body" sz="quarter" idx="10" hasCustomPrompt="1"/>
          </p:nvPr>
        </p:nvSpPr>
        <p:spPr>
          <a:xfrm>
            <a:off x="395287" y="1163639"/>
            <a:ext cx="11021893" cy="482282"/>
          </a:xfrm>
          <a:prstGeom prst="rect">
            <a:avLst/>
          </a:prstGeom>
        </p:spPr>
        <p:txBody>
          <a:bodyPr/>
          <a:lstStyle>
            <a:lvl1pPr marL="0" indent="0">
              <a:buNone/>
              <a:defRPr sz="3600" b="1" i="0">
                <a:solidFill>
                  <a:srgbClr val="0F2B7A"/>
                </a:solidFill>
                <a:latin typeface="Segoe UI" panose="020B0502040204020203" pitchFamily="34" charset="0"/>
              </a:defRPr>
            </a:lvl1pPr>
            <a:lvl2pPr marL="457200" indent="0">
              <a:buNone/>
              <a:defRPr>
                <a:latin typeface="TT Commons" panose="02000506030000020004" pitchFamily="2" charset="77"/>
              </a:defRPr>
            </a:lvl2pPr>
            <a:lvl3pPr marL="914400" indent="0">
              <a:buNone/>
              <a:defRPr>
                <a:latin typeface="TT Commons" panose="02000506030000020004" pitchFamily="2" charset="77"/>
              </a:defRPr>
            </a:lvl3pPr>
            <a:lvl4pPr marL="1371600" indent="0">
              <a:buNone/>
              <a:defRPr>
                <a:latin typeface="TT Commons" panose="02000506030000020004" pitchFamily="2" charset="77"/>
              </a:defRPr>
            </a:lvl4pPr>
            <a:lvl5pPr marL="1828800" indent="0">
              <a:buNone/>
              <a:defRPr>
                <a:latin typeface="TT Commons" panose="02000506030000020004" pitchFamily="2" charset="77"/>
              </a:defRPr>
            </a:lvl5pPr>
          </a:lstStyle>
          <a:p>
            <a:pPr lvl="0"/>
            <a:r>
              <a:rPr lang="es-ES" dirty="0" err="1"/>
              <a:t>Title</a:t>
            </a:r>
            <a:r>
              <a:rPr lang="es-ES" dirty="0"/>
              <a:t> </a:t>
            </a:r>
            <a:r>
              <a:rPr lang="es-ES" dirty="0" err="1"/>
              <a:t>of</a:t>
            </a:r>
            <a:r>
              <a:rPr lang="es-ES" dirty="0"/>
              <a:t> </a:t>
            </a:r>
            <a:r>
              <a:rPr lang="es-ES" dirty="0" err="1"/>
              <a:t>the</a:t>
            </a:r>
            <a:r>
              <a:rPr lang="es-ES" dirty="0"/>
              <a:t> </a:t>
            </a:r>
            <a:r>
              <a:rPr lang="es-ES" dirty="0" err="1"/>
              <a:t>slide</a:t>
            </a:r>
            <a:endParaRPr lang="es-ES" dirty="0"/>
          </a:p>
        </p:txBody>
      </p:sp>
      <p:sp>
        <p:nvSpPr>
          <p:cNvPr id="6" name="Marcador de texto 5">
            <a:extLst>
              <a:ext uri="{FF2B5EF4-FFF2-40B4-BE49-F238E27FC236}">
                <a16:creationId xmlns:a16="http://schemas.microsoft.com/office/drawing/2014/main" id="{6F21102A-9D8A-A1F7-6AC9-010909F60A65}"/>
              </a:ext>
            </a:extLst>
          </p:cNvPr>
          <p:cNvSpPr>
            <a:spLocks noGrp="1"/>
          </p:cNvSpPr>
          <p:nvPr>
            <p:ph type="body" sz="quarter" idx="11" hasCustomPrompt="1"/>
          </p:nvPr>
        </p:nvSpPr>
        <p:spPr>
          <a:xfrm>
            <a:off x="395287" y="2057400"/>
            <a:ext cx="9656763" cy="3192463"/>
          </a:xfrm>
          <a:prstGeom prst="rect">
            <a:avLst/>
          </a:prstGeom>
        </p:spPr>
        <p:txBody>
          <a:bodyPr/>
          <a:lstStyle>
            <a:lvl1pPr marL="0" indent="0">
              <a:buNone/>
              <a:defRPr sz="2000" b="0" i="0">
                <a:solidFill>
                  <a:srgbClr val="0F2B7A"/>
                </a:solidFill>
                <a:latin typeface="Segoe UI Light" panose="020B0502040204020203" pitchFamily="34" charset="0"/>
                <a:cs typeface="Segoe UI Light" panose="020B0502040204020203" pitchFamily="34" charset="0"/>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consectetur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quis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aliquip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a:t>
            </a:r>
            <a:r>
              <a:rPr lang="es-ES" dirty="0" err="1"/>
              <a:t>esse</a:t>
            </a:r>
            <a:r>
              <a:rPr lang="es-ES" dirty="0"/>
              <a:t> </a:t>
            </a:r>
            <a:r>
              <a:rPr lang="es-ES" dirty="0" err="1"/>
              <a:t>cillum</a:t>
            </a:r>
            <a:r>
              <a:rPr lang="es-ES" dirty="0"/>
              <a:t> </a:t>
            </a:r>
            <a:r>
              <a:rPr lang="es-ES" dirty="0" err="1"/>
              <a:t>dolore</a:t>
            </a:r>
            <a:r>
              <a:rPr lang="es-ES" dirty="0"/>
              <a:t> </a:t>
            </a:r>
            <a:r>
              <a:rPr lang="es-ES" dirty="0" err="1"/>
              <a:t>eu</a:t>
            </a:r>
            <a:r>
              <a:rPr lang="es-ES" dirty="0"/>
              <a:t> </a:t>
            </a:r>
            <a:r>
              <a:rPr lang="es-ES" dirty="0" err="1"/>
              <a:t>fugiat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sunt in culpa qui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p:txBody>
      </p:sp>
    </p:spTree>
    <p:extLst>
      <p:ext uri="{BB962C8B-B14F-4D97-AF65-F5344CB8AC3E}">
        <p14:creationId xmlns:p14="http://schemas.microsoft.com/office/powerpoint/2010/main" val="2482731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27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3F98410-A1F4-A241-92EF-DCC55C8DA2C0}"/>
              </a:ext>
            </a:extLst>
          </p:cNvPr>
          <p:cNvSpPr>
            <a:spLocks noGrp="1"/>
          </p:cNvSpPr>
          <p:nvPr>
            <p:ph type="body" sz="quarter" idx="10" hasCustomPrompt="1"/>
          </p:nvPr>
        </p:nvSpPr>
        <p:spPr>
          <a:xfrm>
            <a:off x="296274" y="1386840"/>
            <a:ext cx="11451225" cy="3948991"/>
          </a:xfrm>
          <a:prstGeom prst="rect">
            <a:avLst/>
          </a:prstGeom>
        </p:spPr>
        <p:txBody>
          <a:bodyPr/>
          <a:lstStyle>
            <a:lvl1pPr>
              <a:defRPr sz="2000" b="0" i="0">
                <a:solidFill>
                  <a:srgbClr val="0F2C7A"/>
                </a:solidFill>
                <a:latin typeface="Segoe UI Light" panose="020B0502040204020203" pitchFamily="34" charset="0"/>
              </a:defRPr>
            </a:lvl1pPr>
          </a:lstStyle>
          <a:p>
            <a:pPr lvl="0"/>
            <a:r>
              <a:rPr lang="es-ES" dirty="0" err="1"/>
              <a:t>Highlight</a:t>
            </a:r>
            <a:endParaRPr lang="es-ES" dirty="0"/>
          </a:p>
        </p:txBody>
      </p:sp>
      <p:sp>
        <p:nvSpPr>
          <p:cNvPr id="10" name="Marcador de texto 2">
            <a:extLst>
              <a:ext uri="{FF2B5EF4-FFF2-40B4-BE49-F238E27FC236}">
                <a16:creationId xmlns:a16="http://schemas.microsoft.com/office/drawing/2014/main" id="{040E651D-3151-6A4E-8F24-F0C5F8741B32}"/>
              </a:ext>
            </a:extLst>
          </p:cNvPr>
          <p:cNvSpPr>
            <a:spLocks noGrp="1"/>
          </p:cNvSpPr>
          <p:nvPr>
            <p:ph type="body" sz="quarter" idx="12" hasCustomPrompt="1"/>
          </p:nvPr>
        </p:nvSpPr>
        <p:spPr>
          <a:xfrm>
            <a:off x="2112380" y="148250"/>
            <a:ext cx="7967240" cy="600701"/>
          </a:xfrm>
          <a:prstGeom prst="rect">
            <a:avLst/>
          </a:prstGeom>
        </p:spPr>
        <p:txBody>
          <a:bodyPr/>
          <a:lstStyle>
            <a:lvl1pPr algn="ctr">
              <a:defRPr sz="4000"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2641708521"/>
      </p:ext>
    </p:extLst>
  </p:cSld>
  <p:clrMapOvr>
    <a:masterClrMapping/>
  </p:clrMapOvr>
  <p:extLst>
    <p:ext uri="{DCECCB84-F9BA-43D5-87BE-67443E8EF086}">
      <p15:sldGuideLst xmlns:p15="http://schemas.microsoft.com/office/powerpoint/2012/main">
        <p15:guide id="1" orient="horz" pos="867"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Picture">
    <p:spTree>
      <p:nvGrpSpPr>
        <p:cNvPr id="1" name=""/>
        <p:cNvGrpSpPr/>
        <p:nvPr/>
      </p:nvGrpSpPr>
      <p:grpSpPr>
        <a:xfrm>
          <a:off x="0" y="0"/>
          <a:ext cx="0" cy="0"/>
          <a:chOff x="0" y="0"/>
          <a:chExt cx="0" cy="0"/>
        </a:xfrm>
      </p:grpSpPr>
      <p:sp>
        <p:nvSpPr>
          <p:cNvPr id="18" name="Holder 3">
            <a:extLst>
              <a:ext uri="{FF2B5EF4-FFF2-40B4-BE49-F238E27FC236}">
                <a16:creationId xmlns:a16="http://schemas.microsoft.com/office/drawing/2014/main" id="{1A335A59-D39D-DC4F-BF75-DA212B7F62DA}"/>
              </a:ext>
            </a:extLst>
          </p:cNvPr>
          <p:cNvSpPr>
            <a:spLocks noGrp="1"/>
          </p:cNvSpPr>
          <p:nvPr>
            <p:ph sz="half" idx="10" hasCustomPrompt="1"/>
          </p:nvPr>
        </p:nvSpPr>
        <p:spPr>
          <a:xfrm>
            <a:off x="548640" y="2109783"/>
            <a:ext cx="10977880" cy="3508697"/>
          </a:xfrm>
          <a:prstGeom prst="rect">
            <a:avLst/>
          </a:prstGeom>
        </p:spPr>
        <p:txBody>
          <a:bodyPr wrap="square" lIns="0" tIns="0" rIns="0" bIns="0">
            <a:noAutofit/>
          </a:bodyPr>
          <a:lstStyle>
            <a:lvl1pPr>
              <a:defRPr sz="1800">
                <a:solidFill>
                  <a:schemeClr val="tx1"/>
                </a:solidFill>
                <a:latin typeface="Segoe UI Light" panose="020B0502040204020203" pitchFamily="34" charset="0"/>
                <a:cs typeface="Segoe UI Light" panose="020B0502040204020203" pitchFamily="34" charset="0"/>
              </a:defRPr>
            </a:lvl1pPr>
          </a:lstStyle>
          <a:p>
            <a:r>
              <a:rPr lang="es-ES" dirty="0"/>
              <a:t>Text</a:t>
            </a:r>
            <a:endParaRPr dirty="0"/>
          </a:p>
        </p:txBody>
      </p:sp>
      <p:sp>
        <p:nvSpPr>
          <p:cNvPr id="11" name="Marcador de texto 2">
            <a:extLst>
              <a:ext uri="{FF2B5EF4-FFF2-40B4-BE49-F238E27FC236}">
                <a16:creationId xmlns:a16="http://schemas.microsoft.com/office/drawing/2014/main" id="{7555D704-7A01-E843-B970-15A3DC5E8D91}"/>
              </a:ext>
            </a:extLst>
          </p:cNvPr>
          <p:cNvSpPr>
            <a:spLocks noGrp="1"/>
          </p:cNvSpPr>
          <p:nvPr>
            <p:ph type="body" sz="quarter" idx="12" hasCustomPrompt="1"/>
          </p:nvPr>
        </p:nvSpPr>
        <p:spPr>
          <a:xfrm>
            <a:off x="534426" y="1137885"/>
            <a:ext cx="10287902" cy="646908"/>
          </a:xfrm>
          <a:prstGeom prst="rect">
            <a:avLst/>
          </a:prstGeom>
        </p:spPr>
        <p:txBody>
          <a:bodyPr lIns="0"/>
          <a:lstStyle>
            <a:lvl1pPr algn="l">
              <a:defRPr sz="3638"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280146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Text Columns">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3F98410-A1F4-A241-92EF-DCC55C8DA2C0}"/>
              </a:ext>
            </a:extLst>
          </p:cNvPr>
          <p:cNvSpPr>
            <a:spLocks noGrp="1"/>
          </p:cNvSpPr>
          <p:nvPr>
            <p:ph type="body" sz="quarter" idx="10" hasCustomPrompt="1"/>
          </p:nvPr>
        </p:nvSpPr>
        <p:spPr>
          <a:xfrm>
            <a:off x="273415" y="1673105"/>
            <a:ext cx="5683952" cy="3373166"/>
          </a:xfrm>
          <a:prstGeom prst="rect">
            <a:avLst/>
          </a:prstGeom>
        </p:spPr>
        <p:txBody>
          <a:bodyPr/>
          <a:lstStyle>
            <a:lvl1pPr>
              <a:defRPr sz="2000" b="0" i="0">
                <a:solidFill>
                  <a:srgbClr val="0F2C7A"/>
                </a:solidFill>
                <a:latin typeface="Segoe UI Light" panose="020B0502040204020203" pitchFamily="34" charset="0"/>
              </a:defRPr>
            </a:lvl1pPr>
          </a:lstStyle>
          <a:p>
            <a:pPr lvl="0"/>
            <a:r>
              <a:rPr lang="es-ES" dirty="0" err="1"/>
              <a:t>Highlight</a:t>
            </a:r>
            <a:endParaRPr lang="es-ES" dirty="0"/>
          </a:p>
        </p:txBody>
      </p:sp>
      <p:sp>
        <p:nvSpPr>
          <p:cNvPr id="8" name="Marcador de texto 5">
            <a:extLst>
              <a:ext uri="{FF2B5EF4-FFF2-40B4-BE49-F238E27FC236}">
                <a16:creationId xmlns:a16="http://schemas.microsoft.com/office/drawing/2014/main" id="{D8A71BB5-AA26-7B4D-883D-F8E8CA15F4DA}"/>
              </a:ext>
            </a:extLst>
          </p:cNvPr>
          <p:cNvSpPr>
            <a:spLocks noGrp="1"/>
          </p:cNvSpPr>
          <p:nvPr>
            <p:ph type="body" sz="quarter" idx="11" hasCustomPrompt="1"/>
          </p:nvPr>
        </p:nvSpPr>
        <p:spPr>
          <a:xfrm>
            <a:off x="6163216" y="1673105"/>
            <a:ext cx="5683952" cy="3373166"/>
          </a:xfrm>
          <a:prstGeom prst="rect">
            <a:avLst/>
          </a:prstGeom>
        </p:spPr>
        <p:txBody>
          <a:bodyPr/>
          <a:lstStyle>
            <a:lvl1pPr>
              <a:defRPr sz="2000" b="0" i="0">
                <a:solidFill>
                  <a:srgbClr val="0F2C7A"/>
                </a:solidFill>
                <a:latin typeface="Segoe UI Light" panose="020B0502040204020203" pitchFamily="34" charset="0"/>
              </a:defRPr>
            </a:lvl1pPr>
          </a:lstStyle>
          <a:p>
            <a:pPr lvl="0"/>
            <a:r>
              <a:rPr lang="es-ES" dirty="0" err="1"/>
              <a:t>Highlight</a:t>
            </a:r>
            <a:endParaRPr lang="es-ES" dirty="0"/>
          </a:p>
        </p:txBody>
      </p:sp>
      <p:sp>
        <p:nvSpPr>
          <p:cNvPr id="10" name="Marcador de texto 2">
            <a:extLst>
              <a:ext uri="{FF2B5EF4-FFF2-40B4-BE49-F238E27FC236}">
                <a16:creationId xmlns:a16="http://schemas.microsoft.com/office/drawing/2014/main" id="{040E651D-3151-6A4E-8F24-F0C5F8741B32}"/>
              </a:ext>
            </a:extLst>
          </p:cNvPr>
          <p:cNvSpPr>
            <a:spLocks noGrp="1"/>
          </p:cNvSpPr>
          <p:nvPr>
            <p:ph type="body" sz="quarter" idx="12" hasCustomPrompt="1"/>
          </p:nvPr>
        </p:nvSpPr>
        <p:spPr>
          <a:xfrm>
            <a:off x="3367626" y="148250"/>
            <a:ext cx="5456748" cy="600701"/>
          </a:xfrm>
          <a:prstGeom prst="rect">
            <a:avLst/>
          </a:prstGeom>
        </p:spPr>
        <p:txBody>
          <a:bodyPr/>
          <a:lstStyle>
            <a:lvl1pPr algn="ctr">
              <a:defRPr sz="4000"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721118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 Highlight">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83F98410-A1F4-A241-92EF-DCC55C8DA2C0}"/>
              </a:ext>
            </a:extLst>
          </p:cNvPr>
          <p:cNvSpPr>
            <a:spLocks noGrp="1"/>
          </p:cNvSpPr>
          <p:nvPr>
            <p:ph type="body" sz="quarter" idx="10" hasCustomPrompt="1"/>
          </p:nvPr>
        </p:nvSpPr>
        <p:spPr>
          <a:xfrm>
            <a:off x="6163216" y="1673106"/>
            <a:ext cx="5755369" cy="2911088"/>
          </a:xfrm>
          <a:prstGeom prst="rect">
            <a:avLst/>
          </a:prstGeom>
        </p:spPr>
        <p:txBody>
          <a:bodyPr/>
          <a:lstStyle>
            <a:lvl1pPr>
              <a:defRPr sz="2000" b="0" i="0">
                <a:solidFill>
                  <a:srgbClr val="0F2C7A"/>
                </a:solidFill>
                <a:latin typeface="Segoe UI Light" panose="020B0502040204020203" pitchFamily="34" charset="0"/>
              </a:defRPr>
            </a:lvl1pPr>
          </a:lstStyle>
          <a:p>
            <a:pPr lvl="0"/>
            <a:r>
              <a:rPr lang="es-ES" dirty="0" err="1"/>
              <a:t>Highlight</a:t>
            </a:r>
            <a:endParaRPr lang="es-ES" dirty="0"/>
          </a:p>
        </p:txBody>
      </p:sp>
      <p:sp>
        <p:nvSpPr>
          <p:cNvPr id="3" name="Marcador de posición de imagen 2">
            <a:extLst>
              <a:ext uri="{FF2B5EF4-FFF2-40B4-BE49-F238E27FC236}">
                <a16:creationId xmlns:a16="http://schemas.microsoft.com/office/drawing/2014/main" id="{9DB85A60-FA9B-6B4F-99F7-FE8C3891DC3E}"/>
              </a:ext>
            </a:extLst>
          </p:cNvPr>
          <p:cNvSpPr>
            <a:spLocks noGrp="1"/>
          </p:cNvSpPr>
          <p:nvPr>
            <p:ph type="pic" sz="quarter" idx="13"/>
          </p:nvPr>
        </p:nvSpPr>
        <p:spPr>
          <a:xfrm>
            <a:off x="273415" y="1673105"/>
            <a:ext cx="5662947" cy="3373166"/>
          </a:xfrm>
          <a:prstGeom prst="rect">
            <a:avLst/>
          </a:prstGeom>
        </p:spPr>
        <p:txBody>
          <a:bodyPr/>
          <a:lstStyle>
            <a:lvl1pPr>
              <a:defRPr>
                <a:latin typeface="Segoe UI" panose="020B0502040204020203" pitchFamily="34" charset="0"/>
              </a:defRPr>
            </a:lvl1pPr>
          </a:lstStyle>
          <a:p>
            <a:r>
              <a:rPr lang="en-US" dirty="0"/>
              <a:t>Click icon to add picture</a:t>
            </a:r>
            <a:endParaRPr lang="es-ES" dirty="0"/>
          </a:p>
        </p:txBody>
      </p:sp>
      <p:sp>
        <p:nvSpPr>
          <p:cNvPr id="5" name="Marcador de texto 4">
            <a:extLst>
              <a:ext uri="{FF2B5EF4-FFF2-40B4-BE49-F238E27FC236}">
                <a16:creationId xmlns:a16="http://schemas.microsoft.com/office/drawing/2014/main" id="{E2F4625C-E376-E94C-BB86-BDE9AC138F60}"/>
              </a:ext>
            </a:extLst>
          </p:cNvPr>
          <p:cNvSpPr>
            <a:spLocks noGrp="1"/>
          </p:cNvSpPr>
          <p:nvPr>
            <p:ph type="body" sz="quarter" idx="14" hasCustomPrompt="1"/>
          </p:nvPr>
        </p:nvSpPr>
        <p:spPr>
          <a:xfrm>
            <a:off x="6163216" y="4815232"/>
            <a:ext cx="5755369" cy="231039"/>
          </a:xfrm>
          <a:prstGeom prst="rect">
            <a:avLst/>
          </a:prstGeom>
        </p:spPr>
        <p:txBody>
          <a:bodyPr/>
          <a:lstStyle>
            <a:lvl1pPr>
              <a:defRPr sz="1600">
                <a:solidFill>
                  <a:srgbClr val="0F2C7A"/>
                </a:solidFill>
                <a:latin typeface="Segoe UI Light" panose="020B0502040204020203" pitchFamily="34" charset="0"/>
                <a:cs typeface="Segoe UI Light" panose="020B05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lvl="0"/>
            <a:r>
              <a:rPr lang="es-ES" dirty="0"/>
              <a:t>Picture </a:t>
            </a:r>
            <a:r>
              <a:rPr lang="es-ES" dirty="0" err="1"/>
              <a:t>comment</a:t>
            </a:r>
            <a:r>
              <a:rPr lang="es-ES" dirty="0"/>
              <a:t>, </a:t>
            </a:r>
            <a:r>
              <a:rPr lang="es-ES" dirty="0" err="1"/>
              <a:t>source</a:t>
            </a:r>
            <a:r>
              <a:rPr lang="es-ES" dirty="0"/>
              <a:t> </a:t>
            </a:r>
            <a:r>
              <a:rPr lang="es-ES" dirty="0" err="1"/>
              <a:t>or</a:t>
            </a:r>
            <a:r>
              <a:rPr lang="es-ES" dirty="0"/>
              <a:t> </a:t>
            </a:r>
            <a:r>
              <a:rPr lang="es-ES" dirty="0" err="1"/>
              <a:t>description</a:t>
            </a:r>
            <a:endParaRPr lang="es-ES" dirty="0"/>
          </a:p>
        </p:txBody>
      </p:sp>
      <p:sp>
        <p:nvSpPr>
          <p:cNvPr id="10" name="Marcador de texto 2">
            <a:extLst>
              <a:ext uri="{FF2B5EF4-FFF2-40B4-BE49-F238E27FC236}">
                <a16:creationId xmlns:a16="http://schemas.microsoft.com/office/drawing/2014/main" id="{9E578B5F-D338-9A41-BFF2-B3115BCDEAAB}"/>
              </a:ext>
            </a:extLst>
          </p:cNvPr>
          <p:cNvSpPr>
            <a:spLocks noGrp="1"/>
          </p:cNvSpPr>
          <p:nvPr>
            <p:ph type="body" sz="quarter" idx="12" hasCustomPrompt="1"/>
          </p:nvPr>
        </p:nvSpPr>
        <p:spPr>
          <a:xfrm>
            <a:off x="3367626" y="148250"/>
            <a:ext cx="5456748" cy="600701"/>
          </a:xfrm>
          <a:prstGeom prst="rect">
            <a:avLst/>
          </a:prstGeom>
        </p:spPr>
        <p:txBody>
          <a:bodyPr/>
          <a:lstStyle>
            <a:lvl1pPr algn="ctr">
              <a:defRPr sz="4000" b="1" i="0">
                <a:solidFill>
                  <a:srgbClr val="0F2C7A"/>
                </a:solidFill>
                <a:latin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2596163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9DB85A60-FA9B-6B4F-99F7-FE8C3891DC3E}"/>
              </a:ext>
            </a:extLst>
          </p:cNvPr>
          <p:cNvSpPr>
            <a:spLocks noGrp="1"/>
          </p:cNvSpPr>
          <p:nvPr>
            <p:ph type="pic" sz="quarter" idx="13"/>
          </p:nvPr>
        </p:nvSpPr>
        <p:spPr>
          <a:xfrm>
            <a:off x="273415" y="1673105"/>
            <a:ext cx="5662947" cy="3373166"/>
          </a:xfrm>
          <a:prstGeom prst="rect">
            <a:avLst/>
          </a:prstGeom>
        </p:spPr>
        <p:txBody>
          <a:bodyPr/>
          <a:lstStyle>
            <a:lvl1pPr>
              <a:defRPr>
                <a:latin typeface="Segoe UI" panose="020B0502040204020203" pitchFamily="34" charset="0"/>
              </a:defRPr>
            </a:lvl1pPr>
          </a:lstStyle>
          <a:p>
            <a:r>
              <a:rPr lang="en-US" dirty="0"/>
              <a:t>Click icon to add picture</a:t>
            </a:r>
            <a:endParaRPr lang="es-ES" dirty="0"/>
          </a:p>
        </p:txBody>
      </p:sp>
      <p:sp>
        <p:nvSpPr>
          <p:cNvPr id="5" name="Marcador de texto 4">
            <a:extLst>
              <a:ext uri="{FF2B5EF4-FFF2-40B4-BE49-F238E27FC236}">
                <a16:creationId xmlns:a16="http://schemas.microsoft.com/office/drawing/2014/main" id="{E2F4625C-E376-E94C-BB86-BDE9AC138F60}"/>
              </a:ext>
            </a:extLst>
          </p:cNvPr>
          <p:cNvSpPr>
            <a:spLocks noGrp="1"/>
          </p:cNvSpPr>
          <p:nvPr>
            <p:ph type="body" sz="quarter" idx="14" hasCustomPrompt="1"/>
          </p:nvPr>
        </p:nvSpPr>
        <p:spPr>
          <a:xfrm>
            <a:off x="273415" y="5159403"/>
            <a:ext cx="5662947" cy="231039"/>
          </a:xfrm>
          <a:prstGeom prst="rect">
            <a:avLst/>
          </a:prstGeom>
        </p:spPr>
        <p:txBody>
          <a:bodyPr/>
          <a:lstStyle>
            <a:lvl1pPr>
              <a:defRPr sz="1600">
                <a:solidFill>
                  <a:srgbClr val="0F2C7A"/>
                </a:solidFill>
                <a:latin typeface="Segoe UI Light" panose="020B0502040204020203" pitchFamily="34" charset="0"/>
                <a:cs typeface="Segoe UI Light" panose="020B05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lvl="0"/>
            <a:r>
              <a:rPr lang="es-ES" dirty="0"/>
              <a:t>Picture </a:t>
            </a:r>
            <a:r>
              <a:rPr lang="es-ES" dirty="0" err="1"/>
              <a:t>comment</a:t>
            </a:r>
            <a:r>
              <a:rPr lang="es-ES" dirty="0"/>
              <a:t>, </a:t>
            </a:r>
            <a:r>
              <a:rPr lang="es-ES" dirty="0" err="1"/>
              <a:t>source</a:t>
            </a:r>
            <a:r>
              <a:rPr lang="es-ES" dirty="0"/>
              <a:t> </a:t>
            </a:r>
            <a:r>
              <a:rPr lang="es-ES" dirty="0" err="1"/>
              <a:t>or</a:t>
            </a:r>
            <a:r>
              <a:rPr lang="es-ES" dirty="0"/>
              <a:t> </a:t>
            </a:r>
            <a:r>
              <a:rPr lang="es-ES" dirty="0" err="1"/>
              <a:t>description</a:t>
            </a:r>
            <a:endParaRPr lang="es-ES" dirty="0"/>
          </a:p>
        </p:txBody>
      </p:sp>
      <p:sp>
        <p:nvSpPr>
          <p:cNvPr id="7" name="Marcador de posición de imagen 2">
            <a:extLst>
              <a:ext uri="{FF2B5EF4-FFF2-40B4-BE49-F238E27FC236}">
                <a16:creationId xmlns:a16="http://schemas.microsoft.com/office/drawing/2014/main" id="{29C1F211-3DBA-FB4D-AC4A-EADA1C8088D6}"/>
              </a:ext>
            </a:extLst>
          </p:cNvPr>
          <p:cNvSpPr>
            <a:spLocks noGrp="1"/>
          </p:cNvSpPr>
          <p:nvPr>
            <p:ph type="pic" sz="quarter" idx="15"/>
          </p:nvPr>
        </p:nvSpPr>
        <p:spPr>
          <a:xfrm>
            <a:off x="6257334" y="1673105"/>
            <a:ext cx="5662947" cy="3373166"/>
          </a:xfrm>
          <a:prstGeom prst="rect">
            <a:avLst/>
          </a:prstGeom>
        </p:spPr>
        <p:txBody>
          <a:bodyPr/>
          <a:lstStyle>
            <a:lvl1pPr>
              <a:defRPr>
                <a:latin typeface="Segoe UI" panose="020B0502040204020203" pitchFamily="34" charset="0"/>
              </a:defRPr>
            </a:lvl1pPr>
          </a:lstStyle>
          <a:p>
            <a:r>
              <a:rPr lang="en-US" dirty="0"/>
              <a:t>Click icon to add picture</a:t>
            </a:r>
            <a:endParaRPr lang="es-ES" dirty="0"/>
          </a:p>
        </p:txBody>
      </p:sp>
      <p:sp>
        <p:nvSpPr>
          <p:cNvPr id="8" name="Marcador de texto 4">
            <a:extLst>
              <a:ext uri="{FF2B5EF4-FFF2-40B4-BE49-F238E27FC236}">
                <a16:creationId xmlns:a16="http://schemas.microsoft.com/office/drawing/2014/main" id="{53B252A1-687D-5A41-AB3B-D3B23D1C0DB8}"/>
              </a:ext>
            </a:extLst>
          </p:cNvPr>
          <p:cNvSpPr>
            <a:spLocks noGrp="1"/>
          </p:cNvSpPr>
          <p:nvPr>
            <p:ph type="body" sz="quarter" idx="16" hasCustomPrompt="1"/>
          </p:nvPr>
        </p:nvSpPr>
        <p:spPr>
          <a:xfrm>
            <a:off x="6257334" y="5159403"/>
            <a:ext cx="5662947" cy="231039"/>
          </a:xfrm>
          <a:prstGeom prst="rect">
            <a:avLst/>
          </a:prstGeom>
        </p:spPr>
        <p:txBody>
          <a:bodyPr/>
          <a:lstStyle>
            <a:lvl1pPr>
              <a:defRPr sz="1600">
                <a:solidFill>
                  <a:srgbClr val="0F2C7A"/>
                </a:solidFill>
                <a:latin typeface="Segoe UI Light" panose="020B0502040204020203" pitchFamily="34" charset="0"/>
                <a:cs typeface="Segoe UI Light" panose="020B0502040204020203" pitchFamily="34" charset="0"/>
              </a:defRPr>
            </a:lvl1pPr>
            <a:lvl2pPr>
              <a:defRPr>
                <a:solidFill>
                  <a:srgbClr val="0F2C7A"/>
                </a:solidFill>
                <a:latin typeface="Raleway" panose="020B0503030101060003" pitchFamily="34" charset="77"/>
              </a:defRPr>
            </a:lvl2pPr>
            <a:lvl3pPr>
              <a:defRPr>
                <a:solidFill>
                  <a:srgbClr val="0F2C7A"/>
                </a:solidFill>
                <a:latin typeface="Raleway" panose="020B0503030101060003" pitchFamily="34" charset="77"/>
              </a:defRPr>
            </a:lvl3pPr>
            <a:lvl4pPr>
              <a:defRPr>
                <a:solidFill>
                  <a:srgbClr val="0F2C7A"/>
                </a:solidFill>
                <a:latin typeface="Raleway" panose="020B0503030101060003" pitchFamily="34" charset="77"/>
              </a:defRPr>
            </a:lvl4pPr>
            <a:lvl5pPr>
              <a:defRPr>
                <a:solidFill>
                  <a:srgbClr val="0F2C7A"/>
                </a:solidFill>
                <a:latin typeface="Raleway" panose="020B0503030101060003" pitchFamily="34" charset="77"/>
              </a:defRPr>
            </a:lvl5pPr>
          </a:lstStyle>
          <a:p>
            <a:pPr lvl="0"/>
            <a:r>
              <a:rPr lang="es-ES" dirty="0"/>
              <a:t>Picture </a:t>
            </a:r>
            <a:r>
              <a:rPr lang="es-ES" dirty="0" err="1"/>
              <a:t>comment</a:t>
            </a:r>
            <a:r>
              <a:rPr lang="es-ES" dirty="0"/>
              <a:t>, </a:t>
            </a:r>
            <a:r>
              <a:rPr lang="es-ES" dirty="0" err="1"/>
              <a:t>source</a:t>
            </a:r>
            <a:r>
              <a:rPr lang="es-ES" dirty="0"/>
              <a:t> </a:t>
            </a:r>
            <a:r>
              <a:rPr lang="es-ES" dirty="0" err="1"/>
              <a:t>or</a:t>
            </a:r>
            <a:r>
              <a:rPr lang="es-ES" dirty="0"/>
              <a:t> </a:t>
            </a:r>
            <a:r>
              <a:rPr lang="es-ES" dirty="0" err="1"/>
              <a:t>description</a:t>
            </a:r>
            <a:endParaRPr lang="es-ES" dirty="0"/>
          </a:p>
        </p:txBody>
      </p:sp>
      <p:sp>
        <p:nvSpPr>
          <p:cNvPr id="10" name="Marcador de texto 2">
            <a:extLst>
              <a:ext uri="{FF2B5EF4-FFF2-40B4-BE49-F238E27FC236}">
                <a16:creationId xmlns:a16="http://schemas.microsoft.com/office/drawing/2014/main" id="{17588A94-A32A-164E-B72A-8EE2863AEF76}"/>
              </a:ext>
            </a:extLst>
          </p:cNvPr>
          <p:cNvSpPr>
            <a:spLocks noGrp="1"/>
          </p:cNvSpPr>
          <p:nvPr>
            <p:ph type="body" sz="quarter" idx="12" hasCustomPrompt="1"/>
          </p:nvPr>
        </p:nvSpPr>
        <p:spPr>
          <a:xfrm>
            <a:off x="3367626" y="148250"/>
            <a:ext cx="5456748" cy="600701"/>
          </a:xfrm>
          <a:prstGeom prst="rect">
            <a:avLst/>
          </a:prstGeom>
        </p:spPr>
        <p:txBody>
          <a:bodyPr/>
          <a:lstStyle>
            <a:lvl1pPr algn="ctr">
              <a:defRPr sz="4000" b="1" i="0">
                <a:solidFill>
                  <a:srgbClr val="0F2C7A"/>
                </a:solidFill>
                <a:latin typeface="Segoe UI" panose="020B0502040204020203" pitchFamily="34" charset="0"/>
                <a:cs typeface="Segoe UI" panose="020B0502040204020203" pitchFamily="34" charset="0"/>
              </a:defRPr>
            </a:lvl1pPr>
          </a:lstStyle>
          <a:p>
            <a:pPr lvl="0"/>
            <a:r>
              <a:rPr lang="es-ES" dirty="0" err="1"/>
              <a:t>Slide</a:t>
            </a:r>
            <a:r>
              <a:rPr lang="es-ES" dirty="0"/>
              <a:t> </a:t>
            </a:r>
            <a:r>
              <a:rPr lang="es-ES" dirty="0" err="1"/>
              <a:t>Title</a:t>
            </a:r>
            <a:endParaRPr lang="es-ES" dirty="0"/>
          </a:p>
        </p:txBody>
      </p:sp>
    </p:spTree>
    <p:extLst>
      <p:ext uri="{BB962C8B-B14F-4D97-AF65-F5344CB8AC3E}">
        <p14:creationId xmlns:p14="http://schemas.microsoft.com/office/powerpoint/2010/main" val="1548445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8.png"/><Relationship Id="rId5" Type="http://schemas.openxmlformats.org/officeDocument/2006/relationships/slideLayout" Target="../slideLayouts/slideLayout8.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2F1910D-C9C0-1A48-889C-9FA27678A41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30325" y="5565728"/>
            <a:ext cx="1667862" cy="966542"/>
          </a:xfrm>
          <a:prstGeom prst="rect">
            <a:avLst/>
          </a:prstGeom>
        </p:spPr>
      </p:pic>
      <p:pic>
        <p:nvPicPr>
          <p:cNvPr id="8" name="Imagen 7">
            <a:extLst>
              <a:ext uri="{FF2B5EF4-FFF2-40B4-BE49-F238E27FC236}">
                <a16:creationId xmlns:a16="http://schemas.microsoft.com/office/drawing/2014/main" id="{382A0684-F535-4E49-A50C-3332FB737C15}"/>
              </a:ext>
            </a:extLst>
          </p:cNvPr>
          <p:cNvPicPr>
            <a:picLocks noChangeAspect="1"/>
          </p:cNvPicPr>
          <p:nvPr/>
        </p:nvPicPr>
        <p:blipFill>
          <a:blip r:embed="rId6"/>
          <a:stretch>
            <a:fillRect/>
          </a:stretch>
        </p:blipFill>
        <p:spPr>
          <a:xfrm>
            <a:off x="2333409" y="6062871"/>
            <a:ext cx="3747188" cy="131581"/>
          </a:xfrm>
          <a:prstGeom prst="rect">
            <a:avLst/>
          </a:prstGeom>
        </p:spPr>
      </p:pic>
      <p:pic>
        <p:nvPicPr>
          <p:cNvPr id="9" name="Imagen 8">
            <a:extLst>
              <a:ext uri="{FF2B5EF4-FFF2-40B4-BE49-F238E27FC236}">
                <a16:creationId xmlns:a16="http://schemas.microsoft.com/office/drawing/2014/main" id="{992545A1-CDBD-2B4E-97CE-F4CCD0D75445}"/>
              </a:ext>
            </a:extLst>
          </p:cNvPr>
          <p:cNvPicPr>
            <a:picLocks noChangeAspect="1"/>
          </p:cNvPicPr>
          <p:nvPr/>
        </p:nvPicPr>
        <p:blipFill>
          <a:blip r:embed="rId7"/>
          <a:stretch>
            <a:fillRect/>
          </a:stretch>
        </p:blipFill>
        <p:spPr>
          <a:xfrm>
            <a:off x="2333409" y="5878011"/>
            <a:ext cx="1174776" cy="132217"/>
          </a:xfrm>
          <a:prstGeom prst="rect">
            <a:avLst/>
          </a:prstGeom>
        </p:spPr>
      </p:pic>
      <p:pic>
        <p:nvPicPr>
          <p:cNvPr id="10" name="Imagen 9">
            <a:extLst>
              <a:ext uri="{FF2B5EF4-FFF2-40B4-BE49-F238E27FC236}">
                <a16:creationId xmlns:a16="http://schemas.microsoft.com/office/drawing/2014/main" id="{3599E0AF-5925-714A-9BC8-18AD4A9662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8153318" y="2923913"/>
            <a:ext cx="6206540" cy="1010175"/>
          </a:xfrm>
          <a:prstGeom prst="rect">
            <a:avLst/>
          </a:prstGeom>
        </p:spPr>
      </p:pic>
    </p:spTree>
    <p:extLst>
      <p:ext uri="{BB962C8B-B14F-4D97-AF65-F5344CB8AC3E}">
        <p14:creationId xmlns:p14="http://schemas.microsoft.com/office/powerpoint/2010/main" val="1494325921"/>
      </p:ext>
    </p:extLst>
  </p:cSld>
  <p:clrMap bg1="lt1" tx1="dk1" bg2="lt2" tx2="dk2" accent1="accent1" accent2="accent2" accent3="accent3" accent4="accent4" accent5="accent5" accent6="accent6" hlink="hlink" folHlink="folHlink"/>
  <p:sldLayoutIdLst>
    <p:sldLayoutId id="2147483655" r:id="rId1"/>
    <p:sldLayoutId id="2147483670" r:id="rId2"/>
    <p:sldLayoutId id="2147483657" r:id="rId3"/>
  </p:sldLayoutIdLst>
  <p:txStyles>
    <p:titleStyle>
      <a:lvl1pPr algn="l" defTabSz="554492" rtl="0" eaLnBrk="1" latinLnBrk="0" hangingPunct="1">
        <a:lnSpc>
          <a:spcPct val="90000"/>
        </a:lnSpc>
        <a:spcBef>
          <a:spcPct val="0"/>
        </a:spcBef>
        <a:buNone/>
        <a:defRPr sz="2668" kern="1200">
          <a:solidFill>
            <a:schemeClr val="tx1"/>
          </a:solidFill>
          <a:latin typeface="+mj-lt"/>
          <a:ea typeface="+mj-ea"/>
          <a:cs typeface="+mj-cs"/>
        </a:defRPr>
      </a:lvl1pPr>
    </p:titleStyle>
    <p:bodyStyle>
      <a:lvl1pPr marL="138623" indent="-138623" algn="l" defTabSz="554492" rtl="0" eaLnBrk="1" latinLnBrk="0" hangingPunct="1">
        <a:lnSpc>
          <a:spcPct val="90000"/>
        </a:lnSpc>
        <a:spcBef>
          <a:spcPts val="606"/>
        </a:spcBef>
        <a:buFont typeface="Arial" panose="020B0604020202020204" pitchFamily="34" charset="0"/>
        <a:buChar char="•"/>
        <a:defRPr sz="1698" kern="1200">
          <a:solidFill>
            <a:schemeClr val="tx1"/>
          </a:solidFill>
          <a:latin typeface="+mn-lt"/>
          <a:ea typeface="+mn-ea"/>
          <a:cs typeface="+mn-cs"/>
        </a:defRPr>
      </a:lvl1pPr>
      <a:lvl2pPr marL="415869" indent="-138623" algn="l" defTabSz="554492" rtl="0" eaLnBrk="1" latinLnBrk="0" hangingPunct="1">
        <a:lnSpc>
          <a:spcPct val="90000"/>
        </a:lnSpc>
        <a:spcBef>
          <a:spcPts val="303"/>
        </a:spcBef>
        <a:buFont typeface="Arial" panose="020B0604020202020204" pitchFamily="34" charset="0"/>
        <a:buChar char="•"/>
        <a:defRPr sz="1455" kern="1200">
          <a:solidFill>
            <a:schemeClr val="tx1"/>
          </a:solidFill>
          <a:latin typeface="+mn-lt"/>
          <a:ea typeface="+mn-ea"/>
          <a:cs typeface="+mn-cs"/>
        </a:defRPr>
      </a:lvl2pPr>
      <a:lvl3pPr marL="693115" indent="-138623" algn="l" defTabSz="554492" rtl="0" eaLnBrk="1" latinLnBrk="0" hangingPunct="1">
        <a:lnSpc>
          <a:spcPct val="90000"/>
        </a:lnSpc>
        <a:spcBef>
          <a:spcPts val="303"/>
        </a:spcBef>
        <a:buFont typeface="Arial" panose="020B0604020202020204" pitchFamily="34" charset="0"/>
        <a:buChar char="•"/>
        <a:defRPr sz="1213" kern="1200">
          <a:solidFill>
            <a:schemeClr val="tx1"/>
          </a:solidFill>
          <a:latin typeface="+mn-lt"/>
          <a:ea typeface="+mn-ea"/>
          <a:cs typeface="+mn-cs"/>
        </a:defRPr>
      </a:lvl3pPr>
      <a:lvl4pPr marL="970361"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4pPr>
      <a:lvl5pPr marL="1247607"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s-E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guide id="3" orient="horz" pos="2160" userDrawn="1">
          <p15:clr>
            <a:srgbClr val="F26B43"/>
          </p15:clr>
        </p15:guide>
        <p15:guide id="4"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7F7F7"/>
          </a:solidFill>
        </p:spPr>
        <p:txBody>
          <a:bodyPr wrap="square" lIns="0" tIns="0" rIns="0" bIns="0" rtlCol="0"/>
          <a:lstStyle/>
          <a:p>
            <a:endParaRPr sz="1092" dirty="0">
              <a:latin typeface="Segoe UI" panose="020B0502040204020203" pitchFamily="34" charset="0"/>
            </a:endParaRPr>
          </a:p>
        </p:txBody>
      </p:sp>
      <p:pic>
        <p:nvPicPr>
          <p:cNvPr id="4" name="Imagen 3">
            <a:extLst>
              <a:ext uri="{FF2B5EF4-FFF2-40B4-BE49-F238E27FC236}">
                <a16:creationId xmlns:a16="http://schemas.microsoft.com/office/drawing/2014/main" id="{7BF15DD8-CD40-7141-9520-D077914C4EE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10800000">
            <a:off x="179193" y="233522"/>
            <a:ext cx="1656325" cy="269545"/>
          </a:xfrm>
          <a:prstGeom prst="rect">
            <a:avLst/>
          </a:prstGeom>
        </p:spPr>
      </p:pic>
      <p:pic>
        <p:nvPicPr>
          <p:cNvPr id="2" name="Imagen 1">
            <a:extLst>
              <a:ext uri="{FF2B5EF4-FFF2-40B4-BE49-F238E27FC236}">
                <a16:creationId xmlns:a16="http://schemas.microsoft.com/office/drawing/2014/main" id="{58938F18-26EF-A942-9963-C1A6871ED4E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822074" y="6084180"/>
            <a:ext cx="916273" cy="530989"/>
          </a:xfrm>
          <a:prstGeom prst="rect">
            <a:avLst/>
          </a:prstGeom>
        </p:spPr>
      </p:pic>
      <p:pic>
        <p:nvPicPr>
          <p:cNvPr id="3" name="Picture 2" descr="Text&#10;&#10;Description automatically generated with medium confidence">
            <a:extLst>
              <a:ext uri="{FF2B5EF4-FFF2-40B4-BE49-F238E27FC236}">
                <a16:creationId xmlns:a16="http://schemas.microsoft.com/office/drawing/2014/main" id="{FD3ECA43-2F5C-9430-82DD-E5EC78F74CF3}"/>
              </a:ext>
            </a:extLst>
          </p:cNvPr>
          <p:cNvPicPr>
            <a:picLocks noChangeAspect="1"/>
          </p:cNvPicPr>
          <p:nvPr userDrawn="1"/>
        </p:nvPicPr>
        <p:blipFill>
          <a:blip r:embed="rId12"/>
          <a:stretch>
            <a:fillRect/>
          </a:stretch>
        </p:blipFill>
        <p:spPr>
          <a:xfrm>
            <a:off x="10187109" y="197332"/>
            <a:ext cx="1839465" cy="459866"/>
          </a:xfrm>
          <a:prstGeom prst="rect">
            <a:avLst/>
          </a:prstGeom>
        </p:spPr>
      </p:pic>
    </p:spTree>
    <p:extLst>
      <p:ext uri="{BB962C8B-B14F-4D97-AF65-F5344CB8AC3E}">
        <p14:creationId xmlns:p14="http://schemas.microsoft.com/office/powerpoint/2010/main" val="3389133641"/>
      </p:ext>
    </p:extLst>
  </p:cSld>
  <p:clrMap bg1="lt1" tx1="dk1" bg2="lt2" tx2="dk2" accent1="accent1" accent2="accent2" accent3="accent3" accent4="accent4" accent5="accent5" accent6="accent6" hlink="hlink" folHlink="folHlink"/>
  <p:sldLayoutIdLst>
    <p:sldLayoutId id="2147483659" r:id="rId1"/>
    <p:sldLayoutId id="2147483661" r:id="rId2"/>
    <p:sldLayoutId id="2147483660" r:id="rId3"/>
    <p:sldLayoutId id="2147483668" r:id="rId4"/>
    <p:sldLayoutId id="2147483662" r:id="rId5"/>
    <p:sldLayoutId id="2147483663" r:id="rId6"/>
    <p:sldLayoutId id="2147483664" r:id="rId7"/>
    <p:sldLayoutId id="2147483665" r:id="rId8"/>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F7F7F7"/>
          </a:solidFill>
        </p:spPr>
        <p:txBody>
          <a:bodyPr wrap="square" lIns="0" tIns="0" rIns="0" bIns="0" rtlCol="0"/>
          <a:lstStyle/>
          <a:p>
            <a:endParaRPr sz="1092" dirty="0">
              <a:latin typeface="Segoe UI" panose="020B0502040204020203" pitchFamily="34" charset="0"/>
            </a:endParaRPr>
          </a:p>
        </p:txBody>
      </p:sp>
      <p:pic>
        <p:nvPicPr>
          <p:cNvPr id="3" name="Imagen 2">
            <a:extLst>
              <a:ext uri="{FF2B5EF4-FFF2-40B4-BE49-F238E27FC236}">
                <a16:creationId xmlns:a16="http://schemas.microsoft.com/office/drawing/2014/main" id="{A8A43E60-DE43-9847-9592-7B457103DB48}"/>
              </a:ext>
            </a:extLst>
          </p:cNvPr>
          <p:cNvPicPr>
            <a:picLocks noChangeAspect="1"/>
          </p:cNvPicPr>
          <p:nvPr/>
        </p:nvPicPr>
        <p:blipFill>
          <a:blip r:embed="rId4"/>
          <a:stretch>
            <a:fillRect/>
          </a:stretch>
        </p:blipFill>
        <p:spPr>
          <a:xfrm>
            <a:off x="-145770" y="-80941"/>
            <a:ext cx="12480254" cy="7021730"/>
          </a:xfrm>
          <a:prstGeom prst="rect">
            <a:avLst/>
          </a:prstGeom>
        </p:spPr>
      </p:pic>
    </p:spTree>
    <p:extLst>
      <p:ext uri="{BB962C8B-B14F-4D97-AF65-F5344CB8AC3E}">
        <p14:creationId xmlns:p14="http://schemas.microsoft.com/office/powerpoint/2010/main" val="754136684"/>
      </p:ext>
    </p:extLst>
  </p:cSld>
  <p:clrMap bg1="lt1" tx1="dk1" bg2="lt2" tx2="dk2" accent1="accent1" accent2="accent2" accent3="accent3" accent4="accent4" accent5="accent5" accent6="accent6" hlink="hlink" folHlink="folHlink"/>
  <p:sldLayoutIdLst>
    <p:sldLayoutId id="2147483667" r:id="rId1"/>
    <p:sldLayoutId id="2147483669" r:id="rId2"/>
  </p:sldLayoutIdLst>
  <p:txStyles>
    <p:titleStyle>
      <a:lvl1pPr eaLnBrk="1" hangingPunct="1">
        <a:defRPr sz="6367" b="1" i="0">
          <a:solidFill>
            <a:schemeClr val="bg1"/>
          </a:solidFill>
          <a:latin typeface="Raleway Black" panose="020B0503030101060003" pitchFamily="34" charset="77"/>
          <a:ea typeface="+mj-ea"/>
          <a:cs typeface="+mj-cs"/>
        </a:defRPr>
      </a:lvl1pPr>
    </p:titleStyle>
    <p:body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bodyStyle>
    <p:otherStyle>
      <a:lvl1pPr marL="0" eaLnBrk="1" hangingPunct="1">
        <a:defRPr>
          <a:latin typeface="+mn-lt"/>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p:otherStyle>
  </p:txStyles>
  <p:extLst>
    <p:ext uri="{27BBF7A9-308A-43DC-89C8-2F10F3537804}">
      <p15:sldGuideLst xmlns:p15="http://schemas.microsoft.com/office/powerpoint/2012/main">
        <p15:guide id="1" orient="horz" pos="3562">
          <p15:clr>
            <a:srgbClr val="F26B43"/>
          </p15:clr>
        </p15:guide>
        <p15:guide id="2" pos="6332">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eshre.eu/IRHEC" TargetMode="External"/><Relationship Id="rId3" Type="http://schemas.openxmlformats.org/officeDocument/2006/relationships/image" Target="../media/image11.png"/><Relationship Id="rId7"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5.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52.tmp"/><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7.sv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70.jpg"/><Relationship Id="rId4" Type="http://schemas.openxmlformats.org/officeDocument/2006/relationships/image" Target="../media/image69.jpg"/></Relationships>
</file>

<file path=ppt/slides/_rels/slide21.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70.jpg"/><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6.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www.contraceptionchoices.org/" TargetMode="External"/><Relationship Id="rId5" Type="http://schemas.openxmlformats.org/officeDocument/2006/relationships/image" Target="../media/image80.sv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7" Type="http://schemas.microsoft.com/office/2007/relationships/hdphoto" Target="../media/hdphoto1.wdp"/><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1.png"/><Relationship Id="rId4" Type="http://schemas.openxmlformats.org/officeDocument/2006/relationships/image" Target="../media/image84.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1.png"/><Relationship Id="rId7" Type="http://schemas.openxmlformats.org/officeDocument/2006/relationships/image" Target="../media/image67.sv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86.svg"/></Relationships>
</file>

<file path=ppt/slides/_rels/slide3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6.svg"/></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89.svg"/></Relationships>
</file>

<file path=ppt/slides/_rels/slide4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2.svg"/></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4.sv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14.png"/><Relationship Id="rId9" Type="http://schemas.openxmlformats.org/officeDocument/2006/relationships/image" Target="../media/image40.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0.sv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99.png"/><Relationship Id="rId5" Type="http://schemas.microsoft.com/office/2007/relationships/hdphoto" Target="../media/hdphoto1.wdp"/><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6.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9.jpg"/></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1.sv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110.png"/><Relationship Id="rId5" Type="http://schemas.microsoft.com/office/2007/relationships/hdphoto" Target="../media/hdphoto1.wdp"/><Relationship Id="rId4" Type="http://schemas.openxmlformats.org/officeDocument/2006/relationships/image" Target="../media/image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2.svg"/></Relationships>
</file>

<file path=ppt/slides/_rels/slide6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14.svg"/></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18.svg"/><Relationship Id="rId2" Type="http://schemas.openxmlformats.org/officeDocument/2006/relationships/notesSlide" Target="../notesSlides/notesSlide63.xml"/><Relationship Id="rId1" Type="http://schemas.openxmlformats.org/officeDocument/2006/relationships/slideLayout" Target="../slideLayouts/slideLayout13.xml"/><Relationship Id="rId6" Type="http://schemas.openxmlformats.org/officeDocument/2006/relationships/image" Target="../media/image117.png"/><Relationship Id="rId5" Type="http://schemas.microsoft.com/office/2007/relationships/hdphoto" Target="../media/hdphoto1.wdp"/><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122.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4.svg"/><Relationship Id="rId2" Type="http://schemas.openxmlformats.org/officeDocument/2006/relationships/notesSlide" Target="../notesSlides/notesSlide68.xml"/><Relationship Id="rId1" Type="http://schemas.openxmlformats.org/officeDocument/2006/relationships/slideLayout" Target="../slideLayouts/slideLayout13.xml"/><Relationship Id="rId6" Type="http://schemas.openxmlformats.org/officeDocument/2006/relationships/image" Target="../media/image123.png"/><Relationship Id="rId5" Type="http://schemas.microsoft.com/office/2007/relationships/hdphoto" Target="../media/hdphoto1.wdp"/><Relationship Id="rId4" Type="http://schemas.openxmlformats.org/officeDocument/2006/relationships/image" Target="../media/image14.png"/></Relationships>
</file>

<file path=ppt/slides/_rels/slide69.xml.rels><?xml version="1.0" encoding="UTF-8" standalone="yes"?>
<Relationships xmlns="http://schemas.openxmlformats.org/package/2006/relationships"><Relationship Id="rId8" Type="http://schemas.openxmlformats.org/officeDocument/2006/relationships/image" Target="../media/image130.sv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sv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openxmlformats.org/officeDocument/2006/relationships/image" Target="../media/image128.svg"/><Relationship Id="rId11" Type="http://schemas.openxmlformats.org/officeDocument/2006/relationships/image" Target="../media/image133.png"/><Relationship Id="rId5" Type="http://schemas.openxmlformats.org/officeDocument/2006/relationships/image" Target="../media/image127.png"/><Relationship Id="rId10" Type="http://schemas.openxmlformats.org/officeDocument/2006/relationships/image" Target="../media/image132.svg"/><Relationship Id="rId4" Type="http://schemas.openxmlformats.org/officeDocument/2006/relationships/image" Target="../media/image126.svg"/><Relationship Id="rId9" Type="http://schemas.openxmlformats.org/officeDocument/2006/relationships/image" Target="../media/image13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34.svg"/></Relationships>
</file>

<file path=ppt/slides/_rels/slide7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1.xml"/><Relationship Id="rId1" Type="http://schemas.openxmlformats.org/officeDocument/2006/relationships/slideLayout" Target="../slideLayouts/slideLayout6.xml"/><Relationship Id="rId4" Type="http://schemas.openxmlformats.org/officeDocument/2006/relationships/image" Target="../media/image136.svg"/></Relationships>
</file>

<file path=ppt/slides/_rels/slide7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svg"/></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130.sv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126.svg"/></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132.svg"/></Relationships>
</file>

<file path=ppt/slides/_rels/slide7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openxmlformats.org/officeDocument/2006/relationships/image" Target="../media/image128.svg"/></Relationships>
</file>

<file path=ppt/slides/_rels/slide77.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77.xml"/><Relationship Id="rId1" Type="http://schemas.openxmlformats.org/officeDocument/2006/relationships/slideLayout" Target="../slideLayouts/slideLayout6.xml"/><Relationship Id="rId5" Type="http://schemas.openxmlformats.org/officeDocument/2006/relationships/image" Target="../media/image143.jpg"/><Relationship Id="rId4" Type="http://schemas.openxmlformats.org/officeDocument/2006/relationships/image" Target="../media/image142.jpg"/></Relationships>
</file>

<file path=ppt/slides/_rels/slide7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5.sv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44.png"/><Relationship Id="rId5" Type="http://schemas.microsoft.com/office/2007/relationships/hdphoto" Target="../media/hdphoto1.wdp"/><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8" Type="http://schemas.openxmlformats.org/officeDocument/2006/relationships/hyperlink" Target="https://www.eshre.eu/IRHEC" TargetMode="External"/><Relationship Id="rId3" Type="http://schemas.openxmlformats.org/officeDocument/2006/relationships/image" Target="../media/image9.png"/><Relationship Id="rId7" Type="http://schemas.openxmlformats.org/officeDocument/2006/relationships/image" Target="../media/image149.svg"/><Relationship Id="rId12" Type="http://schemas.openxmlformats.org/officeDocument/2006/relationships/image" Target="../media/image152.png"/><Relationship Id="rId2" Type="http://schemas.openxmlformats.org/officeDocument/2006/relationships/notesSlide" Target="../notesSlides/notesSlide80.xml"/><Relationship Id="rId1" Type="http://schemas.openxmlformats.org/officeDocument/2006/relationships/slideLayout" Target="../slideLayouts/slideLayout6.xml"/><Relationship Id="rId6" Type="http://schemas.openxmlformats.org/officeDocument/2006/relationships/image" Target="../media/image148.png"/><Relationship Id="rId11" Type="http://schemas.openxmlformats.org/officeDocument/2006/relationships/image" Target="../media/image151.svg"/><Relationship Id="rId5" Type="http://schemas.openxmlformats.org/officeDocument/2006/relationships/image" Target="../media/image147.tmp"/><Relationship Id="rId10"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hyperlink" Target="https://www.yourfertility.org.au/"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1716371"/>
            <a:ext cx="9870698" cy="1123426"/>
          </a:xfrm>
        </p:spPr>
        <p:txBody>
          <a:bodyPr/>
          <a:lstStyle/>
          <a:p>
            <a:pPr algn="l"/>
            <a:r>
              <a:rPr lang="en-US" sz="4800" dirty="0"/>
              <a:t>Reproductive Health </a:t>
            </a:r>
            <a:br>
              <a:rPr lang="en-US" sz="4800" dirty="0"/>
            </a:br>
            <a:r>
              <a:rPr lang="en-US" sz="4800" dirty="0"/>
              <a:t>and Fertility Education</a:t>
            </a:r>
            <a:endParaRPr lang="nl-BE" sz="4800" dirty="0"/>
          </a:p>
        </p:txBody>
      </p:sp>
      <p:sp>
        <p:nvSpPr>
          <p:cNvPr id="4" name="TextBox 3">
            <a:extLst>
              <a:ext uri="{FF2B5EF4-FFF2-40B4-BE49-F238E27FC236}">
                <a16:creationId xmlns:a16="http://schemas.microsoft.com/office/drawing/2014/main" id="{B7A6806A-9196-021A-2B6B-48BE4FDD626C}"/>
              </a:ext>
            </a:extLst>
          </p:cNvPr>
          <p:cNvSpPr txBox="1"/>
          <p:nvPr/>
        </p:nvSpPr>
        <p:spPr>
          <a:xfrm>
            <a:off x="1623060" y="3406808"/>
            <a:ext cx="4424712" cy="1800493"/>
          </a:xfrm>
          <a:prstGeom prst="rect">
            <a:avLst/>
          </a:prstGeom>
          <a:noFill/>
        </p:spPr>
        <p:txBody>
          <a:bodyPr wrap="square">
            <a:spAutoFit/>
          </a:bodyPr>
          <a:lstStyle/>
          <a:p>
            <a:r>
              <a:rPr lang="en-US" sz="16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A teacher resource</a:t>
            </a:r>
          </a:p>
          <a:p>
            <a:pPr>
              <a:spcBef>
                <a:spcPts val="600"/>
              </a:spcBef>
            </a:pPr>
            <a:r>
              <a:rPr lang="en-US" sz="1400" dirty="0">
                <a:solidFill>
                  <a:schemeClr val="bg1"/>
                </a:solidFill>
                <a:latin typeface="Segoe UI Light" panose="020B0502040204020203" pitchFamily="34" charset="0"/>
                <a:cs typeface="Segoe UI Light" panose="020B0502040204020203" pitchFamily="34" charset="0"/>
              </a:rPr>
              <a:t>Slides produced by the International </a:t>
            </a:r>
            <a:br>
              <a:rPr lang="en-US" sz="1400" dirty="0">
                <a:solidFill>
                  <a:schemeClr val="bg1"/>
                </a:solidFill>
                <a:latin typeface="Segoe UI Light" panose="020B0502040204020203" pitchFamily="34" charset="0"/>
                <a:cs typeface="Segoe UI Light" panose="020B0502040204020203" pitchFamily="34" charset="0"/>
              </a:rPr>
            </a:br>
            <a:r>
              <a:rPr lang="en-US" sz="1400" dirty="0">
                <a:solidFill>
                  <a:schemeClr val="bg1"/>
                </a:solidFill>
                <a:latin typeface="Segoe UI Light" panose="020B0502040204020203" pitchFamily="34" charset="0"/>
                <a:cs typeface="Segoe UI Light" panose="020B0502040204020203" pitchFamily="34" charset="0"/>
              </a:rPr>
              <a:t>Reproductive Health Education Collaboration</a:t>
            </a:r>
          </a:p>
          <a:p>
            <a:r>
              <a:rPr lang="en-US" sz="1400" dirty="0">
                <a:solidFill>
                  <a:schemeClr val="bg1"/>
                </a:solidFill>
                <a:latin typeface="Segoe UI Light" panose="020B0502040204020203" pitchFamily="34" charset="0"/>
                <a:cs typeface="Segoe UI Light" panose="020B0502040204020203" pitchFamily="34" charset="0"/>
              </a:rPr>
              <a:t>Which is part of ESHRE (www.eshre.eu/IRHEC) </a:t>
            </a:r>
          </a:p>
          <a:p>
            <a:endParaRPr lang="en-US" sz="1600" dirty="0">
              <a:solidFill>
                <a:schemeClr val="bg1"/>
              </a:solidFill>
              <a:latin typeface="Segoe UI Light" panose="020B0502040204020203" pitchFamily="34" charset="0"/>
              <a:cs typeface="Segoe UI Light" panose="020B0502040204020203" pitchFamily="34" charset="0"/>
            </a:endParaRPr>
          </a:p>
          <a:p>
            <a:endParaRPr lang="en-US" sz="1600" dirty="0">
              <a:solidFill>
                <a:schemeClr val="bg1"/>
              </a:solidFill>
              <a:latin typeface="Segoe UI Light" panose="020B0502040204020203" pitchFamily="34" charset="0"/>
              <a:cs typeface="Segoe UI Light" panose="020B0502040204020203" pitchFamily="34" charset="0"/>
            </a:endParaRPr>
          </a:p>
          <a:p>
            <a:r>
              <a:rPr lang="en-US" sz="1600" dirty="0">
                <a:solidFill>
                  <a:schemeClr val="bg1"/>
                </a:solidFill>
                <a:latin typeface="Segoe UI Black" panose="020B0A02040204020203" pitchFamily="34" charset="0"/>
                <a:ea typeface="Segoe UI Black" panose="020B0A02040204020203" pitchFamily="34" charset="0"/>
                <a:cs typeface="Segoe UI Light" panose="020B0502040204020203" pitchFamily="34" charset="0"/>
              </a:rPr>
              <a:t>Please use with the teacher guide</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24" name="Graphic 23">
            <a:extLst>
              <a:ext uri="{FF2B5EF4-FFF2-40B4-BE49-F238E27FC236}">
                <a16:creationId xmlns:a16="http://schemas.microsoft.com/office/drawing/2014/main" id="{47EA90C9-B09E-E541-F91F-DFCB60E692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04549" y="4412562"/>
            <a:ext cx="233470" cy="277707"/>
          </a:xfrm>
          <a:prstGeom prst="rect">
            <a:avLst/>
          </a:prstGeom>
        </p:spPr>
      </p:pic>
      <p:sp>
        <p:nvSpPr>
          <p:cNvPr id="25" name="Rectangle 24">
            <a:hlinkClick r:id="rId8"/>
            <a:extLst>
              <a:ext uri="{FF2B5EF4-FFF2-40B4-BE49-F238E27FC236}">
                <a16:creationId xmlns:a16="http://schemas.microsoft.com/office/drawing/2014/main" id="{180E90CD-8CB6-62A4-FF57-D5D4D7417B58}"/>
              </a:ext>
            </a:extLst>
          </p:cNvPr>
          <p:cNvSpPr/>
          <p:nvPr/>
        </p:nvSpPr>
        <p:spPr>
          <a:xfrm>
            <a:off x="3450336" y="4215384"/>
            <a:ext cx="1685544" cy="2316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Rectangle 25">
            <a:hlinkClick r:id="rId8"/>
            <a:extLst>
              <a:ext uri="{FF2B5EF4-FFF2-40B4-BE49-F238E27FC236}">
                <a16:creationId xmlns:a16="http://schemas.microsoft.com/office/drawing/2014/main" id="{EFC35387-096C-4033-60A5-E64BA13D9CFF}"/>
              </a:ext>
            </a:extLst>
          </p:cNvPr>
          <p:cNvSpPr/>
          <p:nvPr/>
        </p:nvSpPr>
        <p:spPr>
          <a:xfrm>
            <a:off x="4636008" y="4376928"/>
            <a:ext cx="499872" cy="3200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053474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Menstrual cycle </a:t>
            </a:r>
            <a:br>
              <a:rPr lang="en-US" sz="4800" dirty="0"/>
            </a:br>
            <a:r>
              <a:rPr lang="en-US" sz="4800" dirty="0"/>
              <a:t>and periods</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4" name="Graphic 3">
            <a:extLst>
              <a:ext uri="{FF2B5EF4-FFF2-40B4-BE49-F238E27FC236}">
                <a16:creationId xmlns:a16="http://schemas.microsoft.com/office/drawing/2014/main" id="{54624AE2-D3EA-203F-3362-447976A25B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18032" y="1724627"/>
            <a:ext cx="4032560" cy="3282704"/>
          </a:xfrm>
          <a:prstGeom prst="rect">
            <a:avLst/>
          </a:prstGeom>
        </p:spPr>
      </p:pic>
    </p:spTree>
    <p:extLst>
      <p:ext uri="{BB962C8B-B14F-4D97-AF65-F5344CB8AC3E}">
        <p14:creationId xmlns:p14="http://schemas.microsoft.com/office/powerpoint/2010/main" val="152362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00BE9F-C8F3-8E94-E87B-CE8A51C6319C}"/>
              </a:ext>
            </a:extLst>
          </p:cNvPr>
          <p:cNvSpPr>
            <a:spLocks noGrp="1"/>
          </p:cNvSpPr>
          <p:nvPr>
            <p:ph sz="half" idx="10"/>
          </p:nvPr>
        </p:nvSpPr>
        <p:spPr>
          <a:xfrm>
            <a:off x="5770429" y="2356560"/>
            <a:ext cx="3987799" cy="3483755"/>
          </a:xfrm>
        </p:spPr>
        <p:txBody>
          <a:bodyPr/>
          <a:lstStyle/>
          <a:p>
            <a:r>
              <a:rPr lang="en-GB" sz="1600" b="1" kern="1200" dirty="0">
                <a:solidFill>
                  <a:schemeClr val="tx2"/>
                </a:solidFill>
                <a:latin typeface="Segoe UI" panose="020B0502040204020203" pitchFamily="34" charset="0"/>
                <a:cs typeface="Segoe UI" panose="020B0502040204020203" pitchFamily="34" charset="0"/>
              </a:rPr>
              <a:t>Two key events</a:t>
            </a:r>
            <a:endParaRPr lang="en-GB" sz="1400" dirty="0">
              <a:solidFill>
                <a:schemeClr val="tx2"/>
              </a:solidFill>
            </a:endParaRPr>
          </a:p>
          <a:p>
            <a:pPr>
              <a:spcBef>
                <a:spcPts val="1200"/>
              </a:spcBef>
            </a:pPr>
            <a:r>
              <a:rPr lang="en-GB" sz="1600" b="1" kern="1200" dirty="0">
                <a:solidFill>
                  <a:schemeClr val="accent1"/>
                </a:solidFill>
                <a:latin typeface="Segoe UI" panose="020B0502040204020203" pitchFamily="34" charset="0"/>
                <a:cs typeface="Segoe UI" panose="020B0502040204020203" pitchFamily="34" charset="0"/>
              </a:rPr>
              <a:t>Period</a:t>
            </a:r>
            <a:endParaRPr lang="en-GB" sz="1400" b="1" kern="1200" dirty="0">
              <a:solidFill>
                <a:schemeClr val="accent1"/>
              </a:solidFill>
              <a:latin typeface="Segoe UI" panose="020B0502040204020203" pitchFamily="34" charset="0"/>
              <a:cs typeface="Segoe UI" panose="020B0502040204020203" pitchFamily="34" charset="0"/>
            </a:endParaRPr>
          </a:p>
          <a:p>
            <a:pPr>
              <a:spcBef>
                <a:spcPts val="600"/>
              </a:spcBef>
            </a:pPr>
            <a:r>
              <a:rPr lang="en-US" sz="1350" dirty="0"/>
              <a:t>Starts </a:t>
            </a:r>
            <a:r>
              <a:rPr lang="en-US" sz="1350" dirty="0">
                <a:latin typeface="Segoe UI Semibold" panose="020B0702040204020203" pitchFamily="34" charset="0"/>
                <a:cs typeface="Segoe UI Semibold" panose="020B0702040204020203" pitchFamily="34" charset="0"/>
              </a:rPr>
              <a:t>between ages 10 and 15 </a:t>
            </a:r>
            <a:r>
              <a:rPr lang="en-US" sz="1350" dirty="0"/>
              <a:t>and </a:t>
            </a:r>
            <a:br>
              <a:rPr lang="en-US" sz="1350" dirty="0"/>
            </a:br>
            <a:r>
              <a:rPr lang="en-US" sz="1350" dirty="0"/>
              <a:t>may be </a:t>
            </a:r>
            <a:r>
              <a:rPr lang="en-US" sz="1350" dirty="0">
                <a:latin typeface="Segoe UI Semibold" panose="020B0702040204020203" pitchFamily="34" charset="0"/>
                <a:cs typeface="Segoe UI Semibold" panose="020B0702040204020203" pitchFamily="34" charset="0"/>
              </a:rPr>
              <a:t>irregular</a:t>
            </a:r>
            <a:r>
              <a:rPr lang="en-US" sz="1350" dirty="0"/>
              <a:t> for the first few years</a:t>
            </a:r>
          </a:p>
          <a:p>
            <a:pPr>
              <a:spcBef>
                <a:spcPts val="300"/>
              </a:spcBef>
            </a:pPr>
            <a:r>
              <a:rPr lang="en-US" sz="1350" dirty="0"/>
              <a:t>Bleeding from the vagina which is the </a:t>
            </a:r>
            <a:br>
              <a:rPr lang="en-US" sz="1350" dirty="0"/>
            </a:br>
            <a:r>
              <a:rPr lang="en-US" sz="1350" dirty="0"/>
              <a:t>shedding of the lining of the womb</a:t>
            </a:r>
            <a:endParaRPr lang="en-GB" sz="1350" dirty="0"/>
          </a:p>
          <a:p>
            <a:pPr>
              <a:spcBef>
                <a:spcPts val="300"/>
              </a:spcBef>
            </a:pPr>
            <a:r>
              <a:rPr lang="en-US" sz="1350" dirty="0"/>
              <a:t>All females are </a:t>
            </a:r>
            <a:r>
              <a:rPr lang="en-US" sz="1350" dirty="0">
                <a:latin typeface="Segoe UI Semibold" panose="020B0702040204020203" pitchFamily="34" charset="0"/>
                <a:cs typeface="Segoe UI Semibold" panose="020B0702040204020203" pitchFamily="34" charset="0"/>
              </a:rPr>
              <a:t>different</a:t>
            </a:r>
            <a:r>
              <a:rPr lang="en-US" sz="1350" dirty="0"/>
              <a:t> and will have </a:t>
            </a:r>
            <a:br>
              <a:rPr lang="en-US" sz="1350" dirty="0"/>
            </a:br>
            <a:r>
              <a:rPr lang="en-US" sz="1350" dirty="0">
                <a:latin typeface="Segoe UI Semibold" panose="020B0702040204020203" pitchFamily="34" charset="0"/>
                <a:cs typeface="Segoe UI Semibold" panose="020B0702040204020203" pitchFamily="34" charset="0"/>
              </a:rPr>
              <a:t>a wide range of menstrual cycle </a:t>
            </a:r>
            <a:br>
              <a:rPr lang="en-US" sz="1350" dirty="0">
                <a:latin typeface="Segoe UI Semibold" panose="020B0702040204020203" pitchFamily="34" charset="0"/>
                <a:cs typeface="Segoe UI Semibold" panose="020B0702040204020203" pitchFamily="34" charset="0"/>
              </a:rPr>
            </a:br>
            <a:r>
              <a:rPr lang="en-US" sz="1350" dirty="0">
                <a:latin typeface="Segoe UI Semibold" panose="020B0702040204020203" pitchFamily="34" charset="0"/>
                <a:cs typeface="Segoe UI Semibold" panose="020B0702040204020203" pitchFamily="34" charset="0"/>
              </a:rPr>
              <a:t>experiences</a:t>
            </a:r>
            <a:endParaRPr lang="en-GB" sz="1350" dirty="0">
              <a:latin typeface="Segoe UI Semibold" panose="020B0702040204020203" pitchFamily="34" charset="0"/>
              <a:cs typeface="Segoe UI Semibold" panose="020B0702040204020203" pitchFamily="34" charset="0"/>
            </a:endParaRPr>
          </a:p>
          <a:p>
            <a:pPr>
              <a:spcBef>
                <a:spcPts val="300"/>
              </a:spcBef>
            </a:pPr>
            <a:r>
              <a:rPr lang="en-GB" sz="1350" dirty="0"/>
              <a:t>The normal cycle length is</a:t>
            </a:r>
            <a:r>
              <a:rPr lang="en-GB" sz="1350" dirty="0">
                <a:latin typeface="Segoe UI Semibold" panose="020B0702040204020203" pitchFamily="34" charset="0"/>
                <a:cs typeface="Segoe UI Semibold" panose="020B0702040204020203" pitchFamily="34" charset="0"/>
              </a:rPr>
              <a:t> a period every </a:t>
            </a:r>
            <a:br>
              <a:rPr lang="en-GB" sz="1350" dirty="0">
                <a:latin typeface="Segoe UI Semibold" panose="020B0702040204020203" pitchFamily="34" charset="0"/>
                <a:cs typeface="Segoe UI Semibold" panose="020B0702040204020203" pitchFamily="34" charset="0"/>
              </a:rPr>
            </a:br>
            <a:r>
              <a:rPr lang="en-GB" sz="1350" dirty="0">
                <a:latin typeface="Segoe UI Semibold" panose="020B0702040204020203" pitchFamily="34" charset="0"/>
                <a:cs typeface="Segoe UI Semibold" panose="020B0702040204020203" pitchFamily="34" charset="0"/>
              </a:rPr>
              <a:t>21-35 days </a:t>
            </a:r>
          </a:p>
          <a:p>
            <a:pPr>
              <a:spcBef>
                <a:spcPts val="300"/>
              </a:spcBef>
            </a:pPr>
            <a:r>
              <a:rPr lang="en-GB" sz="1350" dirty="0"/>
              <a:t>Length of a typical period: </a:t>
            </a:r>
            <a:r>
              <a:rPr lang="en-GB" sz="1350" dirty="0">
                <a:latin typeface="Segoe UI Semibold" panose="020B0702040204020203" pitchFamily="34" charset="0"/>
                <a:cs typeface="Segoe UI Semibold" panose="020B0702040204020203" pitchFamily="34" charset="0"/>
              </a:rPr>
              <a:t>&lt;8 days </a:t>
            </a:r>
          </a:p>
          <a:p>
            <a:pPr>
              <a:spcBef>
                <a:spcPts val="300"/>
              </a:spcBef>
            </a:pPr>
            <a:r>
              <a:rPr lang="en-GB" sz="1350" dirty="0"/>
              <a:t>Volume: </a:t>
            </a:r>
            <a:br>
              <a:rPr lang="en-GB" sz="1350" dirty="0"/>
            </a:br>
            <a:r>
              <a:rPr lang="en-GB" sz="1350" dirty="0"/>
              <a:t>bleeding varies </a:t>
            </a:r>
            <a:r>
              <a:rPr lang="en-GB" sz="1350" dirty="0">
                <a:latin typeface="Segoe UI Semibold" panose="020B0702040204020203" pitchFamily="34" charset="0"/>
                <a:cs typeface="Segoe UI Semibold" panose="020B0702040204020203" pitchFamily="34" charset="0"/>
              </a:rPr>
              <a:t>from very light to so </a:t>
            </a:r>
            <a:br>
              <a:rPr lang="en-GB" sz="1350" dirty="0">
                <a:latin typeface="Segoe UI Semibold" panose="020B0702040204020203" pitchFamily="34" charset="0"/>
                <a:cs typeface="Segoe UI Semibold" panose="020B0702040204020203" pitchFamily="34" charset="0"/>
              </a:rPr>
            </a:br>
            <a:r>
              <a:rPr lang="en-GB" sz="1350" dirty="0">
                <a:latin typeface="Segoe UI Semibold" panose="020B0702040204020203" pitchFamily="34" charset="0"/>
                <a:cs typeface="Segoe UI Semibold" panose="020B0702040204020203" pitchFamily="34" charset="0"/>
              </a:rPr>
              <a:t>heavy that it stops you doing what </a:t>
            </a:r>
            <a:br>
              <a:rPr lang="en-GB" sz="1350" dirty="0">
                <a:latin typeface="Segoe UI Semibold" panose="020B0702040204020203" pitchFamily="34" charset="0"/>
                <a:cs typeface="Segoe UI Semibold" panose="020B0702040204020203" pitchFamily="34" charset="0"/>
              </a:rPr>
            </a:br>
            <a:r>
              <a:rPr lang="en-GB" sz="1350" dirty="0">
                <a:latin typeface="Segoe UI Semibold" panose="020B0702040204020203" pitchFamily="34" charset="0"/>
                <a:cs typeface="Segoe UI Semibold" panose="020B0702040204020203" pitchFamily="34" charset="0"/>
              </a:rPr>
              <a:t>you want to do</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The</a:t>
            </a:r>
            <a:r>
              <a:rPr lang="es-ES" dirty="0"/>
              <a:t> menstrual </a:t>
            </a:r>
            <a:r>
              <a:rPr lang="es-ES" dirty="0" err="1"/>
              <a:t>cycle</a:t>
            </a:r>
            <a:endParaRPr lang="es-ES" dirty="0"/>
          </a:p>
          <a:p>
            <a:r>
              <a:rPr lang="es-ES" sz="2400" b="0" dirty="0" err="1"/>
              <a:t>From</a:t>
            </a:r>
            <a:r>
              <a:rPr lang="es-ES" sz="2400" b="0" dirty="0"/>
              <a:t> </a:t>
            </a:r>
            <a:r>
              <a:rPr lang="es-ES" sz="2400" b="0" dirty="0" err="1"/>
              <a:t>puberty</a:t>
            </a:r>
            <a:r>
              <a:rPr lang="es-ES" sz="2400" b="0" dirty="0"/>
              <a:t> </a:t>
            </a:r>
            <a:r>
              <a:rPr lang="es-ES" sz="2400" b="0" dirty="0" err="1"/>
              <a:t>to</a:t>
            </a:r>
            <a:r>
              <a:rPr lang="es-ES" sz="2400" b="0" dirty="0"/>
              <a:t> </a:t>
            </a:r>
            <a:r>
              <a:rPr lang="es-ES" sz="2400" b="0" dirty="0" err="1"/>
              <a:t>menopause</a:t>
            </a:r>
            <a:endParaRPr lang="es-ES" sz="2400" b="0" dirty="0"/>
          </a:p>
          <a:p>
            <a:endParaRPr lang="es-ES" dirty="0"/>
          </a:p>
        </p:txBody>
      </p:sp>
      <p:sp>
        <p:nvSpPr>
          <p:cNvPr id="10" name="Content Placeholder 1">
            <a:extLst>
              <a:ext uri="{FF2B5EF4-FFF2-40B4-BE49-F238E27FC236}">
                <a16:creationId xmlns:a16="http://schemas.microsoft.com/office/drawing/2014/main" id="{12C4FC1B-89F4-7084-1A45-5BCEC0DB641C}"/>
              </a:ext>
            </a:extLst>
          </p:cNvPr>
          <p:cNvSpPr txBox="1">
            <a:spLocks/>
          </p:cNvSpPr>
          <p:nvPr/>
        </p:nvSpPr>
        <p:spPr>
          <a:xfrm>
            <a:off x="9331960" y="2753360"/>
            <a:ext cx="2494280" cy="1950720"/>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600" b="1" kern="1200" dirty="0">
                <a:solidFill>
                  <a:schemeClr val="accent1"/>
                </a:solidFill>
                <a:latin typeface="Segoe UI" panose="020B0502040204020203" pitchFamily="34" charset="0"/>
                <a:cs typeface="Segoe UI" panose="020B0502040204020203" pitchFamily="34" charset="0"/>
              </a:rPr>
              <a:t>Ovulation</a:t>
            </a:r>
            <a:endParaRPr lang="en-GB" sz="1400" b="1" kern="1200" dirty="0">
              <a:solidFill>
                <a:schemeClr val="accent1"/>
              </a:solidFill>
              <a:latin typeface="Segoe UI" panose="020B0502040204020203" pitchFamily="34" charset="0"/>
              <a:cs typeface="Segoe UI" panose="020B0502040204020203" pitchFamily="34" charset="0"/>
            </a:endParaRPr>
          </a:p>
          <a:p>
            <a:pPr>
              <a:spcBef>
                <a:spcPts val="600"/>
              </a:spcBef>
            </a:pPr>
            <a:r>
              <a:rPr lang="en-GB" sz="1350" kern="0" dirty="0">
                <a:latin typeface="Segoe UI Semibold" panose="020B0702040204020203" pitchFamily="34" charset="0"/>
                <a:cs typeface="Segoe UI Semibold" panose="020B0702040204020203" pitchFamily="34" charset="0"/>
              </a:rPr>
              <a:t>Ovulation happens from day </a:t>
            </a:r>
            <a:br>
              <a:rPr lang="en-GB" sz="1350" kern="0" dirty="0">
                <a:latin typeface="Segoe UI Semibold" panose="020B0702040204020203" pitchFamily="34" charset="0"/>
                <a:cs typeface="Segoe UI Semibold" panose="020B0702040204020203" pitchFamily="34" charset="0"/>
              </a:rPr>
            </a:br>
            <a:r>
              <a:rPr lang="en-GB" sz="1350" kern="0" dirty="0">
                <a:latin typeface="Segoe UI Semibold" panose="020B0702040204020203" pitchFamily="34" charset="0"/>
                <a:cs typeface="Segoe UI Semibold" panose="020B0702040204020203" pitchFamily="34" charset="0"/>
              </a:rPr>
              <a:t>10 to day 25,</a:t>
            </a:r>
            <a:r>
              <a:rPr lang="en-GB" sz="1350" kern="0" dirty="0">
                <a:latin typeface="Segoe UI" panose="020B0502040204020203" pitchFamily="34" charset="0"/>
                <a:cs typeface="Segoe UI" panose="020B0502040204020203" pitchFamily="34" charset="0"/>
              </a:rPr>
              <a:t> </a:t>
            </a:r>
            <a:r>
              <a:rPr lang="en-GB" sz="1350" kern="0" dirty="0"/>
              <a:t>most commonly </a:t>
            </a:r>
            <a:br>
              <a:rPr lang="en-GB" sz="1350" kern="0" dirty="0"/>
            </a:br>
            <a:r>
              <a:rPr lang="en-GB" sz="1350" kern="0" dirty="0">
                <a:latin typeface="Segoe UI Semibold" panose="020B0702040204020203" pitchFamily="34" charset="0"/>
                <a:cs typeface="Segoe UI Semibold" panose="020B0702040204020203" pitchFamily="34" charset="0"/>
              </a:rPr>
              <a:t>between days 14-18</a:t>
            </a:r>
          </a:p>
          <a:p>
            <a:endParaRPr lang="nl-BE" sz="1400" kern="0" dirty="0"/>
          </a:p>
        </p:txBody>
      </p:sp>
      <p:cxnSp>
        <p:nvCxnSpPr>
          <p:cNvPr id="12" name="Straight Connector 11">
            <a:extLst>
              <a:ext uri="{FF2B5EF4-FFF2-40B4-BE49-F238E27FC236}">
                <a16:creationId xmlns:a16="http://schemas.microsoft.com/office/drawing/2014/main" id="{4E30FB8A-BBF0-8F7C-2975-A42B30985CDA}"/>
              </a:ext>
            </a:extLst>
          </p:cNvPr>
          <p:cNvCxnSpPr>
            <a:cxnSpLocks/>
          </p:cNvCxnSpPr>
          <p:nvPr/>
        </p:nvCxnSpPr>
        <p:spPr>
          <a:xfrm>
            <a:off x="9103360" y="2778760"/>
            <a:ext cx="0" cy="3506293"/>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5B65AA3E-020F-3906-1F6B-D2E9A2E639DC}"/>
              </a:ext>
            </a:extLst>
          </p:cNvPr>
          <p:cNvSpPr/>
          <p:nvPr/>
        </p:nvSpPr>
        <p:spPr>
          <a:xfrm>
            <a:off x="534425" y="2352848"/>
            <a:ext cx="4923035" cy="3851182"/>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Picture 4" descr="A diagram of cycle and cycle diagram&#10;&#10;Description automatically generated">
            <a:extLst>
              <a:ext uri="{FF2B5EF4-FFF2-40B4-BE49-F238E27FC236}">
                <a16:creationId xmlns:a16="http://schemas.microsoft.com/office/drawing/2014/main" id="{85F2DAA4-F523-6D3E-D71B-B7F93A2E5094}"/>
              </a:ext>
            </a:extLst>
          </p:cNvPr>
          <p:cNvPicPr>
            <a:picLocks noChangeAspect="1"/>
          </p:cNvPicPr>
          <p:nvPr/>
        </p:nvPicPr>
        <p:blipFill>
          <a:blip r:embed="rId3"/>
          <a:stretch>
            <a:fillRect/>
          </a:stretch>
        </p:blipFill>
        <p:spPr>
          <a:xfrm>
            <a:off x="632621" y="2650201"/>
            <a:ext cx="4704332" cy="3323223"/>
          </a:xfrm>
          <a:prstGeom prst="rect">
            <a:avLst/>
          </a:prstGeom>
        </p:spPr>
      </p:pic>
    </p:spTree>
    <p:extLst>
      <p:ext uri="{BB962C8B-B14F-4D97-AF65-F5344CB8AC3E}">
        <p14:creationId xmlns:p14="http://schemas.microsoft.com/office/powerpoint/2010/main" val="2158888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593080" y="2038857"/>
            <a:ext cx="6286500" cy="4209543"/>
          </a:xfrm>
        </p:spPr>
        <p:txBody>
          <a:bodyPr/>
          <a:lstStyle/>
          <a:p>
            <a:pPr>
              <a:spcBef>
                <a:spcPts val="300"/>
              </a:spcBef>
            </a:pPr>
            <a:r>
              <a:rPr lang="es-ES" sz="1600" dirty="0" err="1"/>
              <a:t>There</a:t>
            </a:r>
            <a:r>
              <a:rPr lang="es-ES" sz="1600" dirty="0"/>
              <a:t> are </a:t>
            </a:r>
            <a:r>
              <a:rPr lang="es-ES" sz="1600" dirty="0" err="1">
                <a:latin typeface="Segoe UI Semibold" panose="020B0702040204020203" pitchFamily="34" charset="0"/>
                <a:cs typeface="Segoe UI Semibold" panose="020B0702040204020203" pitchFamily="34" charset="0"/>
              </a:rPr>
              <a:t>many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types</a:t>
            </a:r>
            <a:r>
              <a:rPr lang="es-ES" sz="1600" dirty="0">
                <a:latin typeface="Segoe UI Semibold" panose="020B0702040204020203" pitchFamily="34" charset="0"/>
                <a:cs typeface="Segoe UI Semibold" panose="020B0702040204020203" pitchFamily="34" charset="0"/>
              </a:rPr>
              <a:t> </a:t>
            </a:r>
            <a:r>
              <a:rPr lang="es-ES" sz="1600" dirty="0" err="1"/>
              <a:t>of</a:t>
            </a:r>
            <a:r>
              <a:rPr lang="es-ES" sz="1600" dirty="0"/>
              <a:t> </a:t>
            </a:r>
            <a:r>
              <a:rPr lang="es-ES" sz="1600" dirty="0" err="1"/>
              <a:t>period</a:t>
            </a:r>
            <a:r>
              <a:rPr lang="es-ES" sz="1600" dirty="0"/>
              <a:t> </a:t>
            </a:r>
            <a:r>
              <a:rPr lang="es-ES" sz="1600" dirty="0" err="1"/>
              <a:t>products</a:t>
            </a:r>
            <a:endParaRPr lang="es-ES" sz="1600" dirty="0"/>
          </a:p>
          <a:p>
            <a:pPr>
              <a:spcBef>
                <a:spcPts val="600"/>
              </a:spcBef>
            </a:pPr>
            <a:r>
              <a:rPr lang="es-ES" sz="1600" dirty="0">
                <a:latin typeface="Segoe UI Semibold" panose="020B0702040204020203" pitchFamily="34" charset="0"/>
                <a:cs typeface="Segoe UI Semibold" panose="020B0702040204020203" pitchFamily="34" charset="0"/>
              </a:rPr>
              <a:t>Use </a:t>
            </a:r>
            <a:r>
              <a:rPr lang="es-ES" sz="1600" dirty="0" err="1">
                <a:latin typeface="Segoe UI Semibold" panose="020B0702040204020203" pitchFamily="34" charset="0"/>
                <a:cs typeface="Segoe UI Semibold" panose="020B0702040204020203" pitchFamily="34" charset="0"/>
              </a:rPr>
              <a:t>one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that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suits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you</a:t>
            </a:r>
            <a:endParaRPr lang="es-ES" sz="1600" dirty="0">
              <a:latin typeface="Segoe UI Semibold" panose="020B0702040204020203" pitchFamily="34" charset="0"/>
              <a:cs typeface="Segoe UI Semibold" panose="020B0702040204020203" pitchFamily="34" charset="0"/>
            </a:endParaRPr>
          </a:p>
          <a:p>
            <a:pPr marL="285750" indent="-285750">
              <a:spcBef>
                <a:spcPts val="1200"/>
              </a:spcBef>
              <a:buClr>
                <a:schemeClr val="accent1"/>
              </a:buClr>
              <a:buFontTx/>
              <a:buChar char="●"/>
            </a:pPr>
            <a:r>
              <a:rPr lang="es-ES" sz="1600" b="1" dirty="0" err="1">
                <a:latin typeface="Segoe UI" panose="020B0502040204020203" pitchFamily="34" charset="0"/>
                <a:cs typeface="Segoe UI" panose="020B0502040204020203" pitchFamily="34" charset="0"/>
              </a:rPr>
              <a:t>Period</a:t>
            </a:r>
            <a:r>
              <a:rPr lang="es-ES" sz="1600" b="1" dirty="0">
                <a:latin typeface="Segoe UI" panose="020B0502040204020203" pitchFamily="34" charset="0"/>
                <a:cs typeface="Segoe UI" panose="020B0502040204020203" pitchFamily="34" charset="0"/>
              </a:rPr>
              <a:t> </a:t>
            </a:r>
            <a:r>
              <a:rPr lang="es-ES" sz="1600" b="1" dirty="0" err="1">
                <a:latin typeface="Segoe UI" panose="020B0502040204020203" pitchFamily="34" charset="0"/>
                <a:cs typeface="Segoe UI" panose="020B0502040204020203" pitchFamily="34" charset="0"/>
              </a:rPr>
              <a:t>pads</a:t>
            </a:r>
            <a:endParaRPr lang="es-ES" sz="1600" b="1" dirty="0">
              <a:latin typeface="Segoe UI" panose="020B0502040204020203" pitchFamily="34" charset="0"/>
              <a:cs typeface="Segoe UI" panose="020B0502040204020203" pitchFamily="34" charset="0"/>
            </a:endParaRPr>
          </a:p>
          <a:p>
            <a:pPr marL="285750" indent="-285750">
              <a:spcBef>
                <a:spcPts val="300"/>
              </a:spcBef>
              <a:buClr>
                <a:schemeClr val="accent1"/>
              </a:buClr>
              <a:buFontTx/>
              <a:buChar char="●"/>
            </a:pPr>
            <a:r>
              <a:rPr lang="es-ES" sz="1600" b="1" dirty="0" err="1">
                <a:latin typeface="Segoe UI" panose="020B0502040204020203" pitchFamily="34" charset="0"/>
                <a:cs typeface="Segoe UI" panose="020B0502040204020203" pitchFamily="34" charset="0"/>
              </a:rPr>
              <a:t>Tampons</a:t>
            </a:r>
            <a:endParaRPr lang="es-ES" sz="1600" b="1" dirty="0">
              <a:latin typeface="Segoe UI" panose="020B0502040204020203" pitchFamily="34" charset="0"/>
              <a:cs typeface="Segoe UI" panose="020B0502040204020203" pitchFamily="34" charset="0"/>
            </a:endParaRPr>
          </a:p>
          <a:p>
            <a:pPr marL="285750" indent="-285750">
              <a:spcBef>
                <a:spcPts val="300"/>
              </a:spcBef>
              <a:buClr>
                <a:schemeClr val="accent1"/>
              </a:buClr>
              <a:buFontTx/>
              <a:buChar char="●"/>
            </a:pPr>
            <a:r>
              <a:rPr lang="es-ES" sz="1600" b="1" dirty="0">
                <a:latin typeface="Segoe UI" panose="020B0502040204020203" pitchFamily="34" charset="0"/>
                <a:cs typeface="Segoe UI" panose="020B0502040204020203" pitchFamily="34" charset="0"/>
              </a:rPr>
              <a:t>Menstrual cups</a:t>
            </a:r>
          </a:p>
          <a:p>
            <a:pPr marL="285750" indent="-285750">
              <a:spcBef>
                <a:spcPts val="300"/>
              </a:spcBef>
              <a:buClr>
                <a:schemeClr val="accent1"/>
              </a:buClr>
              <a:buFontTx/>
              <a:buChar char="●"/>
            </a:pPr>
            <a:r>
              <a:rPr lang="es-ES" sz="1600" b="1" dirty="0" err="1">
                <a:latin typeface="Segoe UI" panose="020B0502040204020203" pitchFamily="34" charset="0"/>
                <a:cs typeface="Segoe UI" panose="020B0502040204020203" pitchFamily="34" charset="0"/>
              </a:rPr>
              <a:t>Period</a:t>
            </a:r>
            <a:r>
              <a:rPr lang="es-ES" sz="1600" b="1" dirty="0">
                <a:latin typeface="Segoe UI" panose="020B0502040204020203" pitchFamily="34" charset="0"/>
                <a:cs typeface="Segoe UI" panose="020B0502040204020203" pitchFamily="34" charset="0"/>
              </a:rPr>
              <a:t> pants</a:t>
            </a:r>
          </a:p>
          <a:p>
            <a:pPr marL="285750" indent="-285750">
              <a:spcBef>
                <a:spcPts val="300"/>
              </a:spcBef>
              <a:buClr>
                <a:schemeClr val="accent1"/>
              </a:buClr>
              <a:buFontTx/>
              <a:buChar char="●"/>
            </a:pPr>
            <a:r>
              <a:rPr lang="es-ES" sz="1600" b="1" dirty="0" err="1">
                <a:latin typeface="Segoe UI" panose="020B0502040204020203" pitchFamily="34" charset="0"/>
                <a:cs typeface="Segoe UI" panose="020B0502040204020203" pitchFamily="34" charset="0"/>
              </a:rPr>
              <a:t>Period</a:t>
            </a:r>
            <a:r>
              <a:rPr lang="es-ES" sz="1600" b="1" dirty="0">
                <a:latin typeface="Segoe UI" panose="020B0502040204020203" pitchFamily="34" charset="0"/>
                <a:cs typeface="Segoe UI" panose="020B0502040204020203" pitchFamily="34" charset="0"/>
              </a:rPr>
              <a:t> </a:t>
            </a:r>
            <a:r>
              <a:rPr lang="es-ES" sz="1600" b="1" dirty="0" err="1">
                <a:latin typeface="Segoe UI" panose="020B0502040204020203" pitchFamily="34" charset="0"/>
                <a:cs typeface="Segoe UI" panose="020B0502040204020203" pitchFamily="34" charset="0"/>
              </a:rPr>
              <a:t>tights</a:t>
            </a:r>
            <a:endParaRPr lang="es-ES" sz="1600" dirty="0"/>
          </a:p>
          <a:p>
            <a:pPr>
              <a:spcBef>
                <a:spcPts val="1800"/>
              </a:spcBef>
            </a:pPr>
            <a:r>
              <a:rPr lang="en-US" sz="1600" dirty="0"/>
              <a:t>Many schools have </a:t>
            </a:r>
            <a:r>
              <a:rPr lang="en-US" sz="1600" dirty="0">
                <a:latin typeface="Segoe UI Semibold" panose="020B0702040204020203" pitchFamily="34" charset="0"/>
                <a:cs typeface="Segoe UI Semibold" panose="020B0702040204020203" pitchFamily="34" charset="0"/>
              </a:rPr>
              <a:t>a supply of period products for you to use </a:t>
            </a:r>
            <a:endParaRPr lang="en-GB" sz="1600" dirty="0">
              <a:latin typeface="Segoe UI Semibold" panose="020B0702040204020203" pitchFamily="34" charset="0"/>
              <a:cs typeface="Segoe UI Semibold" panose="020B0702040204020203" pitchFamily="34" charset="0"/>
            </a:endParaRPr>
          </a:p>
          <a:p>
            <a:pPr>
              <a:spcBef>
                <a:spcPts val="600"/>
              </a:spcBef>
            </a:pPr>
            <a:r>
              <a:rPr lang="en-US" sz="1600" dirty="0">
                <a:latin typeface="Segoe UI Semibold" panose="020B0702040204020203" pitchFamily="34" charset="0"/>
                <a:cs typeface="Segoe UI Semibold" panose="020B0702040204020203" pitchFamily="34" charset="0"/>
              </a:rPr>
              <a:t>Change your product regularly to prevent leakage</a:t>
            </a:r>
            <a:r>
              <a:rPr lang="en-US" sz="1600" dirty="0"/>
              <a:t>. </a:t>
            </a:r>
            <a:endParaRPr lang="en-GB" sz="1600" dirty="0"/>
          </a:p>
          <a:p>
            <a:pPr>
              <a:spcBef>
                <a:spcPts val="600"/>
              </a:spcBef>
            </a:pPr>
            <a:r>
              <a:rPr lang="en-US" sz="1600" dirty="0"/>
              <a:t>It is especially important </a:t>
            </a:r>
            <a:r>
              <a:rPr lang="en-US" sz="1600" dirty="0">
                <a:latin typeface="Segoe UI Semibold" panose="020B0702040204020203" pitchFamily="34" charset="0"/>
                <a:cs typeface="Segoe UI Semibold" panose="020B0702040204020203" pitchFamily="34" charset="0"/>
              </a:rPr>
              <a:t>to change tampons regularly </a:t>
            </a:r>
            <a:br>
              <a:rPr lang="en-US" sz="1600" dirty="0">
                <a:latin typeface="Segoe UI" panose="020B0502040204020203" pitchFamily="34" charset="0"/>
                <a:cs typeface="Segoe UI" panose="020B0502040204020203" pitchFamily="34" charset="0"/>
              </a:rPr>
            </a:br>
            <a:r>
              <a:rPr lang="en-US" sz="1600" dirty="0">
                <a:latin typeface="Segoe UI Semibold" panose="020B0702040204020203" pitchFamily="34" charset="0"/>
                <a:cs typeface="Segoe UI Semibold" panose="020B0702040204020203" pitchFamily="34" charset="0"/>
              </a:rPr>
              <a:t>to avoid infections as well as leakage</a:t>
            </a:r>
            <a:endParaRPr lang="en-GB" sz="1600" dirty="0">
              <a:latin typeface="Segoe UI" panose="020B0502040204020203" pitchFamily="34" charset="0"/>
              <a:cs typeface="Segoe UI" panose="020B0502040204020203" pitchFamily="34" charset="0"/>
            </a:endParaRPr>
          </a:p>
          <a:p>
            <a:pPr>
              <a:spcBef>
                <a:spcPts val="300"/>
              </a:spcBef>
            </a:pP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Period</a:t>
            </a:r>
            <a:r>
              <a:rPr lang="es-ES" dirty="0"/>
              <a:t> </a:t>
            </a:r>
            <a:r>
              <a:rPr lang="es-ES" dirty="0" err="1"/>
              <a:t>products</a:t>
            </a:r>
            <a:endParaRPr lang="es-ES" dirty="0"/>
          </a:p>
          <a:p>
            <a:endParaRPr lang="es-ES" dirty="0"/>
          </a:p>
        </p:txBody>
      </p:sp>
      <p:pic>
        <p:nvPicPr>
          <p:cNvPr id="8" name="Picture 7">
            <a:extLst>
              <a:ext uri="{FF2B5EF4-FFF2-40B4-BE49-F238E27FC236}">
                <a16:creationId xmlns:a16="http://schemas.microsoft.com/office/drawing/2014/main" id="{6E7182EC-FBCC-C491-D97F-D64E0FF9759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426" y="2038857"/>
            <a:ext cx="4756694" cy="3147515"/>
          </a:xfrm>
          <a:prstGeom prst="roundRect">
            <a:avLst>
              <a:gd name="adj" fmla="val 7790"/>
            </a:avLst>
          </a:prstGeom>
          <a:ln>
            <a:noFill/>
          </a:ln>
          <a:effectLst/>
        </p:spPr>
      </p:pic>
    </p:spTree>
    <p:extLst>
      <p:ext uri="{BB962C8B-B14F-4D97-AF65-F5344CB8AC3E}">
        <p14:creationId xmlns:p14="http://schemas.microsoft.com/office/powerpoint/2010/main" val="2600106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1815A59-2163-F71B-DA61-43320A4FE9FA}"/>
              </a:ext>
            </a:extLst>
          </p:cNvPr>
          <p:cNvSpPr/>
          <p:nvPr/>
        </p:nvSpPr>
        <p:spPr>
          <a:xfrm>
            <a:off x="457200" y="2097140"/>
            <a:ext cx="7249160" cy="4072167"/>
          </a:xfrm>
          <a:prstGeom prst="roundRect">
            <a:avLst>
              <a:gd name="adj" fmla="val 419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8228313" y="3269622"/>
            <a:ext cx="3070163" cy="2078280"/>
          </a:xfrm>
        </p:spPr>
        <p:txBody>
          <a:bodyPr/>
          <a:lstStyle/>
          <a:p>
            <a:pPr>
              <a:spcBef>
                <a:spcPts val="1200"/>
              </a:spcBef>
            </a:pPr>
            <a:r>
              <a:rPr lang="es-ES" sz="1600" b="1" dirty="0" err="1">
                <a:latin typeface="Segoe UI Semibold" panose="020B0702040204020203" pitchFamily="34" charset="0"/>
                <a:cs typeface="Segoe UI Semibold" panose="020B0702040204020203" pitchFamily="34" charset="0"/>
              </a:rPr>
              <a:t>You</a:t>
            </a:r>
            <a:r>
              <a:rPr lang="es-ES" sz="1600" b="1" dirty="0">
                <a:latin typeface="Segoe UI Semibold" panose="020B0702040204020203" pitchFamily="34" charset="0"/>
                <a:cs typeface="Segoe UI Semibold" panose="020B0702040204020203" pitchFamily="34" charset="0"/>
              </a:rPr>
              <a:t> </a:t>
            </a:r>
            <a:r>
              <a:rPr lang="es-ES" sz="1600" b="1" dirty="0" err="1">
                <a:latin typeface="Segoe UI Semibold" panose="020B0702040204020203" pitchFamily="34" charset="0"/>
                <a:cs typeface="Segoe UI Semibold" panose="020B0702040204020203" pitchFamily="34" charset="0"/>
              </a:rPr>
              <a:t>don’t</a:t>
            </a:r>
            <a:r>
              <a:rPr lang="es-ES" sz="1600" b="1" dirty="0">
                <a:latin typeface="Segoe UI Semibold" panose="020B0702040204020203" pitchFamily="34" charset="0"/>
                <a:cs typeface="Segoe UI Semibold" panose="020B0702040204020203" pitchFamily="34" charset="0"/>
              </a:rPr>
              <a:t> </a:t>
            </a:r>
            <a:r>
              <a:rPr lang="es-ES" sz="1600" b="1" dirty="0" err="1">
                <a:latin typeface="Segoe UI Semibold" panose="020B0702040204020203" pitchFamily="34" charset="0"/>
                <a:cs typeface="Segoe UI Semibold" panose="020B0702040204020203" pitchFamily="34" charset="0"/>
              </a:rPr>
              <a:t>need</a:t>
            </a:r>
            <a:r>
              <a:rPr lang="es-ES" sz="1600" b="1" dirty="0">
                <a:latin typeface="Segoe UI Semibold" panose="020B0702040204020203" pitchFamily="34" charset="0"/>
                <a:cs typeface="Segoe UI Semibold" panose="020B0702040204020203" pitchFamily="34" charset="0"/>
              </a:rPr>
              <a:t> </a:t>
            </a:r>
            <a:br>
              <a:rPr lang="es-ES" sz="1600" b="1" dirty="0">
                <a:latin typeface="Segoe UI Semibold" panose="020B0702040204020203" pitchFamily="34" charset="0"/>
                <a:cs typeface="Segoe UI Semibold" panose="020B0702040204020203" pitchFamily="34" charset="0"/>
              </a:rPr>
            </a:br>
            <a:r>
              <a:rPr lang="es-ES" sz="1600" b="1" dirty="0" err="1">
                <a:latin typeface="Segoe UI Semibold" panose="020B0702040204020203" pitchFamily="34" charset="0"/>
                <a:cs typeface="Segoe UI Semibold" panose="020B0702040204020203" pitchFamily="34" charset="0"/>
              </a:rPr>
              <a:t>to</a:t>
            </a:r>
            <a:r>
              <a:rPr lang="es-ES" sz="1600" b="1" dirty="0">
                <a:latin typeface="Segoe UI Semibold" panose="020B0702040204020203" pitchFamily="34" charset="0"/>
                <a:cs typeface="Segoe UI Semibold" panose="020B0702040204020203" pitchFamily="34" charset="0"/>
              </a:rPr>
              <a:t> </a:t>
            </a:r>
            <a:r>
              <a:rPr lang="es-ES" sz="1600" b="1" dirty="0" err="1">
                <a:latin typeface="Segoe UI Semibold" panose="020B0702040204020203" pitchFamily="34" charset="0"/>
                <a:cs typeface="Segoe UI Semibold" panose="020B0702040204020203" pitchFamily="34" charset="0"/>
              </a:rPr>
              <a:t>suffer</a:t>
            </a:r>
            <a:r>
              <a:rPr lang="es-ES" sz="1600" b="1" dirty="0">
                <a:latin typeface="Segoe UI Semibold" panose="020B0702040204020203" pitchFamily="34" charset="0"/>
                <a:cs typeface="Segoe UI Semibold" panose="020B0702040204020203" pitchFamily="34" charset="0"/>
              </a:rPr>
              <a:t> in </a:t>
            </a:r>
            <a:r>
              <a:rPr lang="es-ES" sz="1600" b="1" dirty="0" err="1">
                <a:latin typeface="Segoe UI Semibold" panose="020B0702040204020203" pitchFamily="34" charset="0"/>
                <a:cs typeface="Segoe UI Semibold" panose="020B0702040204020203" pitchFamily="34" charset="0"/>
              </a:rPr>
              <a:t>silence</a:t>
            </a:r>
            <a:r>
              <a:rPr lang="es-ES" sz="1600" b="1" dirty="0">
                <a:latin typeface="Segoe UI Semibold" panose="020B0702040204020203" pitchFamily="34" charset="0"/>
                <a:cs typeface="Segoe UI Semibold" panose="020B0702040204020203" pitchFamily="34" charset="0"/>
              </a:rPr>
              <a:t> </a:t>
            </a:r>
          </a:p>
          <a:p>
            <a:pPr algn="l" rtl="0">
              <a:spcBef>
                <a:spcPts val="1200"/>
              </a:spcBef>
            </a:pPr>
            <a:r>
              <a:rPr lang="es-ES" sz="1600" b="1" i="1" dirty="0" err="1">
                <a:solidFill>
                  <a:schemeClr val="tx2"/>
                </a:solidFill>
              </a:rPr>
              <a:t>If</a:t>
            </a:r>
            <a:r>
              <a:rPr lang="es-ES" sz="1600" b="1" i="1" dirty="0">
                <a:solidFill>
                  <a:schemeClr val="tx2"/>
                </a:solidFill>
              </a:rPr>
              <a:t> </a:t>
            </a:r>
            <a:r>
              <a:rPr lang="es-ES" sz="1600" b="1" i="1" dirty="0" err="1">
                <a:solidFill>
                  <a:schemeClr val="tx2"/>
                </a:solidFill>
              </a:rPr>
              <a:t>you</a:t>
            </a:r>
            <a:r>
              <a:rPr lang="es-ES" sz="1600" b="1" i="1" dirty="0">
                <a:solidFill>
                  <a:schemeClr val="tx2"/>
                </a:solidFill>
              </a:rPr>
              <a:t> are </a:t>
            </a:r>
            <a:r>
              <a:rPr lang="es-ES" sz="1600" b="1" i="1" dirty="0" err="1">
                <a:solidFill>
                  <a:schemeClr val="tx2"/>
                </a:solidFill>
              </a:rPr>
              <a:t>worried</a:t>
            </a:r>
            <a:r>
              <a:rPr lang="es-ES" sz="1600" b="1" i="1" dirty="0">
                <a:solidFill>
                  <a:schemeClr val="tx2"/>
                </a:solidFill>
              </a:rPr>
              <a:t> </a:t>
            </a:r>
            <a:r>
              <a:rPr lang="es-ES" sz="1600" b="1" i="1" dirty="0" err="1">
                <a:solidFill>
                  <a:schemeClr val="tx2"/>
                </a:solidFill>
              </a:rPr>
              <a:t>about</a:t>
            </a:r>
            <a:r>
              <a:rPr lang="es-ES" sz="1600" b="1" i="1" dirty="0">
                <a:solidFill>
                  <a:schemeClr val="tx2"/>
                </a:solidFill>
              </a:rPr>
              <a:t> </a:t>
            </a:r>
            <a:r>
              <a:rPr lang="es-ES" sz="1600" b="1" i="1" dirty="0" err="1">
                <a:solidFill>
                  <a:schemeClr val="tx2"/>
                </a:solidFill>
              </a:rPr>
              <a:t>your</a:t>
            </a:r>
            <a:r>
              <a:rPr lang="es-ES" sz="1600" b="1" i="1" dirty="0">
                <a:solidFill>
                  <a:schemeClr val="tx2"/>
                </a:solidFill>
              </a:rPr>
              <a:t> </a:t>
            </a:r>
            <a:r>
              <a:rPr lang="es-ES" sz="1600" b="1" i="1" dirty="0" err="1">
                <a:solidFill>
                  <a:schemeClr val="tx2"/>
                </a:solidFill>
              </a:rPr>
              <a:t>wellbeing</a:t>
            </a:r>
            <a:r>
              <a:rPr lang="es-ES" sz="1600" b="1" i="1" dirty="0">
                <a:solidFill>
                  <a:schemeClr val="tx2"/>
                </a:solidFill>
              </a:rPr>
              <a:t> – </a:t>
            </a:r>
            <a:r>
              <a:rPr lang="es-ES" sz="1600" b="1" i="1" dirty="0" err="1">
                <a:solidFill>
                  <a:schemeClr val="tx2"/>
                </a:solidFill>
              </a:rPr>
              <a:t>you</a:t>
            </a:r>
            <a:r>
              <a:rPr lang="es-ES" sz="1600" b="1" i="1" dirty="0">
                <a:solidFill>
                  <a:schemeClr val="tx2"/>
                </a:solidFill>
              </a:rPr>
              <a:t> </a:t>
            </a:r>
            <a:r>
              <a:rPr lang="es-ES" sz="1600" b="1" i="1" dirty="0" err="1">
                <a:solidFill>
                  <a:schemeClr val="tx2"/>
                </a:solidFill>
              </a:rPr>
              <a:t>may</a:t>
            </a:r>
            <a:r>
              <a:rPr lang="es-ES" sz="1600" b="1" i="1" dirty="0">
                <a:solidFill>
                  <a:schemeClr val="tx2"/>
                </a:solidFill>
              </a:rPr>
              <a:t> </a:t>
            </a:r>
            <a:r>
              <a:rPr lang="es-ES" sz="1600" b="1" i="1" dirty="0" err="1">
                <a:solidFill>
                  <a:schemeClr val="tx2"/>
                </a:solidFill>
              </a:rPr>
              <a:t>wish</a:t>
            </a:r>
            <a:r>
              <a:rPr lang="es-ES" sz="1600" b="1" i="1" dirty="0">
                <a:solidFill>
                  <a:schemeClr val="tx2"/>
                </a:solidFill>
              </a:rPr>
              <a:t> </a:t>
            </a:r>
            <a:r>
              <a:rPr lang="es-ES" sz="1600" b="1" i="1" dirty="0" err="1">
                <a:solidFill>
                  <a:schemeClr val="tx2"/>
                </a:solidFill>
              </a:rPr>
              <a:t>to</a:t>
            </a:r>
            <a:r>
              <a:rPr lang="es-ES" sz="1600" b="1" i="1" dirty="0">
                <a:solidFill>
                  <a:schemeClr val="tx2"/>
                </a:solidFill>
              </a:rPr>
              <a:t> </a:t>
            </a:r>
            <a:r>
              <a:rPr lang="es-ES" sz="1600" b="1" i="1" dirty="0" err="1">
                <a:solidFill>
                  <a:schemeClr val="tx2"/>
                </a:solidFill>
              </a:rPr>
              <a:t>speak</a:t>
            </a:r>
            <a:r>
              <a:rPr lang="es-ES" sz="1600" b="1" i="1" dirty="0">
                <a:solidFill>
                  <a:schemeClr val="tx2"/>
                </a:solidFill>
              </a:rPr>
              <a:t> </a:t>
            </a:r>
            <a:r>
              <a:rPr lang="es-ES" sz="1600" b="1" i="1" dirty="0" err="1">
                <a:solidFill>
                  <a:schemeClr val="tx2"/>
                </a:solidFill>
              </a:rPr>
              <a:t>to</a:t>
            </a:r>
            <a:r>
              <a:rPr lang="es-ES" sz="1600" b="1" i="1" dirty="0">
                <a:solidFill>
                  <a:schemeClr val="tx2"/>
                </a:solidFill>
              </a:rPr>
              <a:t> </a:t>
            </a:r>
            <a:r>
              <a:rPr lang="es-ES" sz="1600" b="1" i="1" dirty="0" err="1">
                <a:solidFill>
                  <a:schemeClr val="tx2"/>
                </a:solidFill>
              </a:rPr>
              <a:t>your</a:t>
            </a:r>
            <a:r>
              <a:rPr lang="es-ES" sz="1600" b="1" i="1" dirty="0">
                <a:solidFill>
                  <a:schemeClr val="tx2"/>
                </a:solidFill>
              </a:rPr>
              <a:t> doctor </a:t>
            </a:r>
            <a:r>
              <a:rPr lang="es-ES" sz="1600" b="1" i="1" dirty="0" err="1">
                <a:solidFill>
                  <a:schemeClr val="tx2"/>
                </a:solidFill>
              </a:rPr>
              <a:t>or</a:t>
            </a:r>
            <a:r>
              <a:rPr lang="es-ES" sz="1600" b="1" i="1" dirty="0">
                <a:solidFill>
                  <a:schemeClr val="tx2"/>
                </a:solidFill>
              </a:rPr>
              <a:t> </a:t>
            </a:r>
            <a:r>
              <a:rPr lang="es-ES" sz="1600" b="1" i="1" dirty="0" err="1">
                <a:solidFill>
                  <a:schemeClr val="tx2"/>
                </a:solidFill>
              </a:rPr>
              <a:t>pharmacist</a:t>
            </a:r>
            <a:endParaRPr lang="es-ES" sz="1600" b="1" i="1" dirty="0">
              <a:solidFill>
                <a:schemeClr val="tx2"/>
              </a:solidFill>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What</a:t>
            </a:r>
            <a:r>
              <a:rPr lang="es-ES" dirty="0"/>
              <a:t> </a:t>
            </a:r>
            <a:r>
              <a:rPr lang="es-ES" dirty="0" err="1"/>
              <a:t>teenagers</a:t>
            </a:r>
            <a:r>
              <a:rPr lang="es-ES" dirty="0"/>
              <a:t> </a:t>
            </a:r>
            <a:r>
              <a:rPr lang="es-ES" dirty="0" err="1"/>
              <a:t>say</a:t>
            </a:r>
            <a:r>
              <a:rPr lang="es-ES" dirty="0"/>
              <a:t> </a:t>
            </a:r>
            <a:r>
              <a:rPr lang="es-ES" dirty="0" err="1"/>
              <a:t>about</a:t>
            </a:r>
            <a:r>
              <a:rPr lang="es-ES" dirty="0"/>
              <a:t> </a:t>
            </a:r>
            <a:r>
              <a:rPr lang="es-ES" dirty="0" err="1"/>
              <a:t>their</a:t>
            </a:r>
            <a:r>
              <a:rPr lang="es-ES" dirty="0"/>
              <a:t> </a:t>
            </a:r>
            <a:r>
              <a:rPr lang="es-ES" dirty="0" err="1"/>
              <a:t>periods</a:t>
            </a:r>
            <a:endParaRPr lang="es-ES" dirty="0"/>
          </a:p>
        </p:txBody>
      </p:sp>
      <p:sp>
        <p:nvSpPr>
          <p:cNvPr id="7" name="Marcador de texto 4">
            <a:extLst>
              <a:ext uri="{FF2B5EF4-FFF2-40B4-BE49-F238E27FC236}">
                <a16:creationId xmlns:a16="http://schemas.microsoft.com/office/drawing/2014/main" id="{8CB7665E-EE5D-2AD6-45F6-80991910BC1B}"/>
              </a:ext>
            </a:extLst>
          </p:cNvPr>
          <p:cNvSpPr txBox="1">
            <a:spLocks/>
          </p:cNvSpPr>
          <p:nvPr/>
        </p:nvSpPr>
        <p:spPr>
          <a:xfrm>
            <a:off x="567160" y="2177289"/>
            <a:ext cx="4589361" cy="690854"/>
          </a:xfrm>
          <a:prstGeom prst="rect">
            <a:avLst/>
          </a:prstGeom>
          <a:solidFill>
            <a:srgbClr val="FFFFFF"/>
          </a:solidFill>
        </p:spPr>
        <p:txBody>
          <a:bodyPr wrap="square" lIns="108000" tIns="108000" rIns="108000" bIns="10800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600" b="1" kern="0" dirty="0">
                <a:latin typeface="Segoe UI" panose="020B0502040204020203" pitchFamily="34" charset="0"/>
                <a:cs typeface="Segoe UI" panose="020B0502040204020203" pitchFamily="34" charset="0"/>
              </a:rPr>
              <a:t>Do </a:t>
            </a:r>
            <a:r>
              <a:rPr lang="es-ES" sz="1600" b="1" kern="0" dirty="0" err="1">
                <a:latin typeface="Segoe UI" panose="020B0502040204020203" pitchFamily="34" charset="0"/>
                <a:cs typeface="Segoe UI" panose="020B0502040204020203" pitchFamily="34" charset="0"/>
              </a:rPr>
              <a:t>you</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have</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any</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ssues</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with</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your</a:t>
            </a:r>
            <a:r>
              <a:rPr lang="es-ES" sz="1600" b="1" kern="0" dirty="0">
                <a:latin typeface="Segoe UI" panose="020B0502040204020203" pitchFamily="34" charset="0"/>
                <a:cs typeface="Segoe UI" panose="020B0502040204020203" pitchFamily="34" charset="0"/>
              </a:rPr>
              <a:t> </a:t>
            </a:r>
            <a:r>
              <a:rPr lang="es-ES" sz="1600" b="1" kern="0" dirty="0" err="1">
                <a:latin typeface="Segoe UI" panose="020B0502040204020203" pitchFamily="34" charset="0"/>
                <a:cs typeface="Segoe UI" panose="020B0502040204020203" pitchFamily="34" charset="0"/>
              </a:rPr>
              <a:t>periods</a:t>
            </a:r>
            <a:r>
              <a:rPr lang="es-ES" sz="1600" b="1" kern="0" dirty="0">
                <a:latin typeface="Segoe UI" panose="020B0502040204020203" pitchFamily="34" charset="0"/>
                <a:cs typeface="Segoe UI" panose="020B0502040204020203" pitchFamily="34" charset="0"/>
              </a:rPr>
              <a:t>?</a:t>
            </a:r>
            <a:br>
              <a:rPr lang="es-ES" sz="1600" b="1" kern="0" dirty="0">
                <a:latin typeface="Segoe UI" panose="020B0502040204020203" pitchFamily="34" charset="0"/>
                <a:cs typeface="Segoe UI" panose="020B0502040204020203" pitchFamily="34" charset="0"/>
              </a:rPr>
            </a:br>
            <a:r>
              <a:rPr lang="es-ES" sz="1600" b="1" kern="0" dirty="0" err="1">
                <a:latin typeface="Segoe UI" panose="020B0502040204020203" pitchFamily="34" charset="0"/>
                <a:cs typeface="Segoe UI" panose="020B0502040204020203" pitchFamily="34" charset="0"/>
              </a:rPr>
              <a:t>Pain</a:t>
            </a:r>
            <a:r>
              <a:rPr lang="es-ES" sz="1600" b="1" kern="0" dirty="0">
                <a:latin typeface="Segoe UI" panose="020B0502040204020203" pitchFamily="34" charset="0"/>
                <a:cs typeface="Segoe UI" panose="020B0502040204020203" pitchFamily="34" charset="0"/>
              </a:rPr>
              <a:t>, irregular, heavy, </a:t>
            </a:r>
            <a:r>
              <a:rPr lang="es-ES" sz="1600" b="1" kern="0" dirty="0" err="1">
                <a:latin typeface="Segoe UI" panose="020B0502040204020203" pitchFamily="34" charset="0"/>
                <a:cs typeface="Segoe UI" panose="020B0502040204020203" pitchFamily="34" charset="0"/>
              </a:rPr>
              <a:t>etc</a:t>
            </a:r>
            <a:endParaRPr lang="es-ES" sz="1600" b="1" i="1" kern="0" dirty="0">
              <a:solidFill>
                <a:schemeClr val="tx2"/>
              </a:solidFill>
            </a:endParaRPr>
          </a:p>
        </p:txBody>
      </p:sp>
      <p:pic>
        <p:nvPicPr>
          <p:cNvPr id="4098" name="Picture 2">
            <a:extLst>
              <a:ext uri="{FF2B5EF4-FFF2-40B4-BE49-F238E27FC236}">
                <a16:creationId xmlns:a16="http://schemas.microsoft.com/office/drawing/2014/main" id="{DAC49516-0C77-7264-E7AE-2BC675FCE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3753" y="2442828"/>
            <a:ext cx="1000760" cy="293191"/>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texto 4">
            <a:extLst>
              <a:ext uri="{FF2B5EF4-FFF2-40B4-BE49-F238E27FC236}">
                <a16:creationId xmlns:a16="http://schemas.microsoft.com/office/drawing/2014/main" id="{245ADF8A-E8E2-D1F3-DC55-C8F831A76C79}"/>
              </a:ext>
            </a:extLst>
          </p:cNvPr>
          <p:cNvSpPr txBox="1">
            <a:spLocks/>
          </p:cNvSpPr>
          <p:nvPr/>
        </p:nvSpPr>
        <p:spPr>
          <a:xfrm>
            <a:off x="643089" y="3023616"/>
            <a:ext cx="2182368" cy="903211"/>
          </a:xfrm>
          <a:prstGeom prst="rect">
            <a:avLst/>
          </a:prstGeom>
          <a:solidFill>
            <a:srgbClr val="FFFFFF"/>
          </a:solidFill>
          <a:ln w="15875">
            <a:solidFill>
              <a:srgbClr val="6ED6A8"/>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a:latin typeface="Segoe UI" panose="020B0502040204020203" pitchFamily="34" charset="0"/>
                <a:cs typeface="Segoe UI" panose="020B0502040204020203" pitchFamily="34" charset="0"/>
              </a:rPr>
              <a:t>A bit </a:t>
            </a:r>
            <a:r>
              <a:rPr lang="es-ES" sz="1050" kern="0" dirty="0" err="1">
                <a:latin typeface="Segoe UI" panose="020B0502040204020203" pitchFamily="34" charset="0"/>
                <a:cs typeface="Segoe UI" panose="020B0502040204020203" pitchFamily="34" charset="0"/>
              </a:rPr>
              <a:t>of</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but</a:t>
            </a:r>
            <a:r>
              <a:rPr lang="es-ES" sz="1050" kern="0" dirty="0">
                <a:latin typeface="Segoe UI" panose="020B0502040204020203" pitchFamily="34" charset="0"/>
                <a:cs typeface="Segoe UI" panose="020B0502040204020203" pitchFamily="34" charset="0"/>
              </a:rPr>
              <a:t> no </a:t>
            </a:r>
            <a:r>
              <a:rPr lang="es-ES" sz="1050" kern="0" dirty="0" err="1">
                <a:latin typeface="Segoe UI" panose="020B0502040204020203" pitchFamily="34" charset="0"/>
                <a:cs typeface="Segoe UI" panose="020B0502040204020203" pitchFamily="34" charset="0"/>
              </a:rPr>
              <a:t>many</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issues</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yet</a:t>
            </a:r>
            <a:endParaRPr lang="es-ES" sz="1050" i="1" kern="0" dirty="0">
              <a:solidFill>
                <a:schemeClr val="tx2"/>
              </a:solidFill>
              <a:latin typeface="Segoe UI" panose="020B0502040204020203" pitchFamily="34" charset="0"/>
              <a:cs typeface="Segoe UI" panose="020B0502040204020203" pitchFamily="34" charset="0"/>
            </a:endParaRPr>
          </a:p>
        </p:txBody>
      </p:sp>
      <p:sp>
        <p:nvSpPr>
          <p:cNvPr id="8" name="Marcador de texto 4">
            <a:extLst>
              <a:ext uri="{FF2B5EF4-FFF2-40B4-BE49-F238E27FC236}">
                <a16:creationId xmlns:a16="http://schemas.microsoft.com/office/drawing/2014/main" id="{76840AE5-9C6F-2514-E6EC-4058459E5CF5}"/>
              </a:ext>
            </a:extLst>
          </p:cNvPr>
          <p:cNvSpPr txBox="1">
            <a:spLocks/>
          </p:cNvSpPr>
          <p:nvPr/>
        </p:nvSpPr>
        <p:spPr>
          <a:xfrm>
            <a:off x="2977857" y="3023616"/>
            <a:ext cx="2182368" cy="903211"/>
          </a:xfrm>
          <a:prstGeom prst="rect">
            <a:avLst/>
          </a:prstGeom>
          <a:solidFill>
            <a:srgbClr val="FFFFFF"/>
          </a:solidFill>
          <a:ln w="15875">
            <a:solidFill>
              <a:srgbClr val="FFB9D0"/>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a:latin typeface="Segoe UI" panose="020B0502040204020203" pitchFamily="34" charset="0"/>
                <a:cs typeface="Segoe UI" panose="020B0502040204020203" pitchFamily="34" charset="0"/>
              </a:rPr>
              <a:t>Back </a:t>
            </a: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intense </a:t>
            </a: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that</a:t>
            </a:r>
            <a:r>
              <a:rPr lang="es-ES" sz="1050" kern="0" dirty="0">
                <a:latin typeface="Segoe UI" panose="020B0502040204020203" pitchFamily="34" charset="0"/>
                <a:cs typeface="Segoe UI" panose="020B0502040204020203" pitchFamily="34" charset="0"/>
              </a:rPr>
              <a:t> I </a:t>
            </a:r>
            <a:r>
              <a:rPr lang="es-ES" sz="1050" kern="0" dirty="0" err="1">
                <a:latin typeface="Segoe UI" panose="020B0502040204020203" pitchFamily="34" charset="0"/>
                <a:cs typeface="Segoe UI" panose="020B0502040204020203" pitchFamily="34" charset="0"/>
              </a:rPr>
              <a:t>can’t</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move</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sometimes</a:t>
            </a:r>
            <a:endParaRPr lang="es-ES" sz="1050" i="1" kern="0" dirty="0">
              <a:solidFill>
                <a:schemeClr val="tx2"/>
              </a:solidFill>
              <a:latin typeface="Segoe UI" panose="020B0502040204020203" pitchFamily="34" charset="0"/>
              <a:cs typeface="Segoe UI" panose="020B0502040204020203" pitchFamily="34" charset="0"/>
            </a:endParaRPr>
          </a:p>
        </p:txBody>
      </p:sp>
      <p:sp>
        <p:nvSpPr>
          <p:cNvPr id="9" name="Marcador de texto 4">
            <a:extLst>
              <a:ext uri="{FF2B5EF4-FFF2-40B4-BE49-F238E27FC236}">
                <a16:creationId xmlns:a16="http://schemas.microsoft.com/office/drawing/2014/main" id="{4CA0B062-B204-8991-212A-04E7732C135D}"/>
              </a:ext>
            </a:extLst>
          </p:cNvPr>
          <p:cNvSpPr txBox="1">
            <a:spLocks/>
          </p:cNvSpPr>
          <p:nvPr/>
        </p:nvSpPr>
        <p:spPr>
          <a:xfrm>
            <a:off x="5291289" y="3023616"/>
            <a:ext cx="2182368" cy="903211"/>
          </a:xfrm>
          <a:prstGeom prst="rect">
            <a:avLst/>
          </a:prstGeom>
          <a:solidFill>
            <a:srgbClr val="FFFFFF"/>
          </a:solidFill>
          <a:ln w="15875">
            <a:solidFill>
              <a:srgbClr val="ADA1D7"/>
            </a:solidFill>
          </a:ln>
        </p:spPr>
        <p:txBody>
          <a:bodyPr wrap="square" lIns="108000" tIns="108000" rIns="108000" bIns="108000" anchor="ctr">
            <a:noAutofit/>
          </a:bodyPr>
          <a:lstStyle>
            <a:defPPr>
              <a:defRPr lang="es-ES"/>
            </a:defPPr>
            <a:lvl1pPr>
              <a:spcBef>
                <a:spcPts val="1200"/>
              </a:spcBef>
              <a:defRPr sz="900" kern="0">
                <a:latin typeface="Segoe UI Light" panose="020B0502040204020203" pitchFamily="34" charset="0"/>
                <a:cs typeface="Segoe UI Light" panose="020B0502040204020203" pitchFamily="34" charset="0"/>
              </a:defRPr>
            </a:lvl1pPr>
            <a:lvl2pPr marL="277246"/>
            <a:lvl3pPr marL="554492"/>
            <a:lvl4pPr marL="831738"/>
            <a:lvl5pPr marL="1108984"/>
            <a:lvl6pPr marL="1386230"/>
            <a:lvl7pPr marL="1663476"/>
            <a:lvl8pPr marL="1940723"/>
            <a:lvl9pPr marL="2217969"/>
          </a:lstStyle>
          <a:p>
            <a:r>
              <a:rPr lang="es-ES" sz="1050" dirty="0" err="1">
                <a:latin typeface="Segoe UI" panose="020B0502040204020203" pitchFamily="34" charset="0"/>
                <a:cs typeface="Segoe UI" panose="020B0502040204020203" pitchFamily="34" charset="0"/>
              </a:rPr>
              <a:t>Very</a:t>
            </a:r>
            <a:r>
              <a:rPr lang="es-ES" sz="1050" dirty="0">
                <a:latin typeface="Segoe UI" panose="020B0502040204020203" pitchFamily="34" charset="0"/>
                <a:cs typeface="Segoe UI" panose="020B0502040204020203" pitchFamily="34" charset="0"/>
              </a:rPr>
              <a:t> heavy and </a:t>
            </a:r>
            <a:r>
              <a:rPr lang="es-ES" sz="1050" dirty="0" err="1">
                <a:latin typeface="Segoe UI" panose="020B0502040204020203" pitchFamily="34" charset="0"/>
                <a:cs typeface="Segoe UI" panose="020B0502040204020203" pitchFamily="34" charset="0"/>
              </a:rPr>
              <a:t>painful</a:t>
            </a:r>
            <a:r>
              <a:rPr lang="es-ES" sz="1050" dirty="0">
                <a:latin typeface="Segoe UI" panose="020B0502040204020203" pitchFamily="34" charset="0"/>
                <a:cs typeface="Segoe UI" panose="020B0502040204020203" pitchFamily="34" charset="0"/>
              </a:rPr>
              <a:t> </a:t>
            </a:r>
            <a:r>
              <a:rPr lang="es-ES" sz="1050" dirty="0" err="1">
                <a:latin typeface="Segoe UI" panose="020B0502040204020203" pitchFamily="34" charset="0"/>
                <a:cs typeface="Segoe UI" panose="020B0502040204020203" pitchFamily="34" charset="0"/>
              </a:rPr>
              <a:t>with</a:t>
            </a:r>
            <a:r>
              <a:rPr lang="es-ES" sz="1050" dirty="0">
                <a:latin typeface="Segoe UI" panose="020B0502040204020203" pitchFamily="34" charset="0"/>
                <a:cs typeface="Segoe UI" panose="020B0502040204020203" pitchFamily="34" charset="0"/>
              </a:rPr>
              <a:t> </a:t>
            </a:r>
            <a:r>
              <a:rPr lang="es-ES" sz="1050" dirty="0" err="1">
                <a:latin typeface="Segoe UI" panose="020B0502040204020203" pitchFamily="34" charset="0"/>
                <a:cs typeface="Segoe UI" panose="020B0502040204020203" pitchFamily="34" charset="0"/>
              </a:rPr>
              <a:t>cramps</a:t>
            </a:r>
            <a:r>
              <a:rPr lang="es-ES" sz="1050" dirty="0">
                <a:latin typeface="Segoe UI" panose="020B0502040204020203" pitchFamily="34" charset="0"/>
                <a:cs typeface="Segoe UI" panose="020B0502040204020203" pitchFamily="34" charset="0"/>
              </a:rPr>
              <a:t> and </a:t>
            </a:r>
            <a:r>
              <a:rPr lang="es-ES" sz="1050" dirty="0" err="1">
                <a:latin typeface="Segoe UI" panose="020B0502040204020203" pitchFamily="34" charset="0"/>
                <a:cs typeface="Segoe UI" panose="020B0502040204020203" pitchFamily="34" charset="0"/>
              </a:rPr>
              <a:t>headaches</a:t>
            </a:r>
            <a:r>
              <a:rPr lang="es-ES" sz="1050" dirty="0">
                <a:latin typeface="Segoe UI" panose="020B0502040204020203" pitchFamily="34" charset="0"/>
                <a:cs typeface="Segoe UI" panose="020B0502040204020203" pitchFamily="34" charset="0"/>
              </a:rPr>
              <a:t> as </a:t>
            </a:r>
            <a:r>
              <a:rPr lang="es-ES" sz="1050" dirty="0" err="1">
                <a:latin typeface="Segoe UI" panose="020B0502040204020203" pitchFamily="34" charset="0"/>
                <a:cs typeface="Segoe UI" panose="020B0502040204020203" pitchFamily="34" charset="0"/>
              </a:rPr>
              <a:t>well</a:t>
            </a:r>
            <a:r>
              <a:rPr lang="es-ES" sz="1050" dirty="0">
                <a:latin typeface="Segoe UI" panose="020B0502040204020203" pitchFamily="34" charset="0"/>
                <a:cs typeface="Segoe UI" panose="020B0502040204020203" pitchFamily="34" charset="0"/>
              </a:rPr>
              <a:t> </a:t>
            </a:r>
            <a:br>
              <a:rPr lang="es-ES" sz="1050" dirty="0">
                <a:latin typeface="Segoe UI" panose="020B0502040204020203" pitchFamily="34" charset="0"/>
                <a:cs typeface="Segoe UI" panose="020B0502040204020203" pitchFamily="34" charset="0"/>
              </a:rPr>
            </a:br>
            <a:r>
              <a:rPr lang="es-ES" sz="1050" dirty="0">
                <a:latin typeface="Segoe UI" panose="020B0502040204020203" pitchFamily="34" charset="0"/>
                <a:cs typeface="Segoe UI" panose="020B0502040204020203" pitchFamily="34" charset="0"/>
              </a:rPr>
              <a:t>as back </a:t>
            </a:r>
            <a:r>
              <a:rPr lang="es-ES" sz="1050" dirty="0" err="1">
                <a:latin typeface="Segoe UI" panose="020B0502040204020203" pitchFamily="34" charset="0"/>
                <a:cs typeface="Segoe UI" panose="020B0502040204020203" pitchFamily="34" charset="0"/>
              </a:rPr>
              <a:t>pain</a:t>
            </a:r>
            <a:r>
              <a:rPr lang="es-ES" sz="1050" dirty="0">
                <a:latin typeface="Segoe UI" panose="020B0502040204020203" pitchFamily="34" charset="0"/>
                <a:cs typeface="Segoe UI" panose="020B0502040204020203" pitchFamily="34" charset="0"/>
              </a:rPr>
              <a:t> as </a:t>
            </a:r>
            <a:r>
              <a:rPr lang="es-ES" sz="1050" dirty="0" err="1">
                <a:latin typeface="Segoe UI" panose="020B0502040204020203" pitchFamily="34" charset="0"/>
                <a:cs typeface="Segoe UI" panose="020B0502040204020203" pitchFamily="34" charset="0"/>
              </a:rPr>
              <a:t>well</a:t>
            </a:r>
            <a:r>
              <a:rPr lang="es-ES" sz="1050" dirty="0">
                <a:latin typeface="Segoe UI" panose="020B0502040204020203" pitchFamily="34" charset="0"/>
                <a:cs typeface="Segoe UI" panose="020B0502040204020203" pitchFamily="34" charset="0"/>
              </a:rPr>
              <a:t> as </a:t>
            </a:r>
            <a:r>
              <a:rPr lang="es-ES" sz="1050" dirty="0" err="1">
                <a:latin typeface="Segoe UI" panose="020B0502040204020203" pitchFamily="34" charset="0"/>
                <a:cs typeface="Segoe UI" panose="020B0502040204020203" pitchFamily="34" charset="0"/>
              </a:rPr>
              <a:t>being</a:t>
            </a:r>
            <a:r>
              <a:rPr lang="es-ES" sz="1050" dirty="0">
                <a:latin typeface="Segoe UI" panose="020B0502040204020203" pitchFamily="34" charset="0"/>
                <a:cs typeface="Segoe UI" panose="020B0502040204020203" pitchFamily="34" charset="0"/>
              </a:rPr>
              <a:t> irregular</a:t>
            </a:r>
          </a:p>
        </p:txBody>
      </p:sp>
      <p:grpSp>
        <p:nvGrpSpPr>
          <p:cNvPr id="10" name="Group 9">
            <a:extLst>
              <a:ext uri="{FF2B5EF4-FFF2-40B4-BE49-F238E27FC236}">
                <a16:creationId xmlns:a16="http://schemas.microsoft.com/office/drawing/2014/main" id="{8D6E8F1E-B0CC-29D8-65B4-D503BFB1C755}"/>
              </a:ext>
            </a:extLst>
          </p:cNvPr>
          <p:cNvGrpSpPr/>
          <p:nvPr/>
        </p:nvGrpSpPr>
        <p:grpSpPr>
          <a:xfrm>
            <a:off x="652233" y="4050538"/>
            <a:ext cx="6812280" cy="903211"/>
            <a:chOff x="652233" y="4018776"/>
            <a:chExt cx="6812280" cy="903211"/>
          </a:xfrm>
        </p:grpSpPr>
        <p:sp>
          <p:nvSpPr>
            <p:cNvPr id="11" name="Marcador de texto 4">
              <a:extLst>
                <a:ext uri="{FF2B5EF4-FFF2-40B4-BE49-F238E27FC236}">
                  <a16:creationId xmlns:a16="http://schemas.microsoft.com/office/drawing/2014/main" id="{8CBDB7E0-C00C-F565-67D9-15A8760E477C}"/>
                </a:ext>
              </a:extLst>
            </p:cNvPr>
            <p:cNvSpPr txBox="1">
              <a:spLocks/>
            </p:cNvSpPr>
            <p:nvPr/>
          </p:nvSpPr>
          <p:spPr>
            <a:xfrm>
              <a:off x="2977857" y="4018776"/>
              <a:ext cx="2182368" cy="903211"/>
            </a:xfrm>
            <a:prstGeom prst="rect">
              <a:avLst/>
            </a:prstGeom>
            <a:solidFill>
              <a:srgbClr val="FFFFFF"/>
            </a:solidFill>
            <a:ln w="15875">
              <a:solidFill>
                <a:srgbClr val="FFC000"/>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err="1">
                  <a:latin typeface="Segoe UI" panose="020B0502040204020203" pitchFamily="34" charset="0"/>
                  <a:cs typeface="Segoe UI" panose="020B0502040204020203" pitchFamily="34" charset="0"/>
                </a:rPr>
                <a:t>Painful</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first</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two</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days</a:t>
              </a:r>
              <a:endParaRPr lang="es-ES" sz="1050" i="1" kern="0" dirty="0">
                <a:solidFill>
                  <a:schemeClr val="tx2"/>
                </a:solidFill>
                <a:latin typeface="Segoe UI" panose="020B0502040204020203" pitchFamily="34" charset="0"/>
                <a:cs typeface="Segoe UI" panose="020B0502040204020203" pitchFamily="34" charset="0"/>
              </a:endParaRPr>
            </a:p>
          </p:txBody>
        </p:sp>
        <p:sp>
          <p:nvSpPr>
            <p:cNvPr id="12" name="Marcador de texto 4">
              <a:extLst>
                <a:ext uri="{FF2B5EF4-FFF2-40B4-BE49-F238E27FC236}">
                  <a16:creationId xmlns:a16="http://schemas.microsoft.com/office/drawing/2014/main" id="{B18541CD-FB02-5468-464F-83204521E4DC}"/>
                </a:ext>
              </a:extLst>
            </p:cNvPr>
            <p:cNvSpPr txBox="1">
              <a:spLocks/>
            </p:cNvSpPr>
            <p:nvPr/>
          </p:nvSpPr>
          <p:spPr>
            <a:xfrm>
              <a:off x="5282145" y="4018776"/>
              <a:ext cx="2182368" cy="903211"/>
            </a:xfrm>
            <a:prstGeom prst="rect">
              <a:avLst/>
            </a:prstGeom>
            <a:solidFill>
              <a:srgbClr val="FFFFFF"/>
            </a:solidFill>
            <a:ln w="15875">
              <a:solidFill>
                <a:srgbClr val="6BD2A1"/>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and heavy </a:t>
              </a:r>
              <a:r>
                <a:rPr lang="es-ES" sz="1050" kern="0" dirty="0" err="1">
                  <a:latin typeface="Segoe UI" panose="020B0502040204020203" pitchFamily="34" charset="0"/>
                  <a:cs typeface="Segoe UI" panose="020B0502040204020203" pitchFamily="34" charset="0"/>
                </a:rPr>
                <a:t>periods</a:t>
              </a:r>
              <a:endParaRPr lang="es-ES" sz="1050" i="1" kern="0" dirty="0">
                <a:solidFill>
                  <a:schemeClr val="tx2"/>
                </a:solidFill>
                <a:latin typeface="Segoe UI" panose="020B0502040204020203" pitchFamily="34" charset="0"/>
                <a:cs typeface="Segoe UI" panose="020B0502040204020203" pitchFamily="34" charset="0"/>
              </a:endParaRPr>
            </a:p>
          </p:txBody>
        </p:sp>
        <p:sp>
          <p:nvSpPr>
            <p:cNvPr id="13" name="Marcador de texto 4">
              <a:extLst>
                <a:ext uri="{FF2B5EF4-FFF2-40B4-BE49-F238E27FC236}">
                  <a16:creationId xmlns:a16="http://schemas.microsoft.com/office/drawing/2014/main" id="{7EA79752-4371-3DBD-5BBD-5066E01EC690}"/>
                </a:ext>
              </a:extLst>
            </p:cNvPr>
            <p:cNvSpPr txBox="1">
              <a:spLocks/>
            </p:cNvSpPr>
            <p:nvPr/>
          </p:nvSpPr>
          <p:spPr>
            <a:xfrm>
              <a:off x="652233" y="4018776"/>
              <a:ext cx="2182368" cy="903211"/>
            </a:xfrm>
            <a:prstGeom prst="rect">
              <a:avLst/>
            </a:prstGeom>
            <a:solidFill>
              <a:srgbClr val="FFFFFF"/>
            </a:solidFill>
            <a:ln w="15875">
              <a:solidFill>
                <a:srgbClr val="6FACF5"/>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to</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the</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point</a:t>
              </a:r>
              <a:r>
                <a:rPr lang="es-ES" sz="1050" kern="0" dirty="0">
                  <a:latin typeface="Segoe UI" panose="020B0502040204020203" pitchFamily="34" charset="0"/>
                  <a:cs typeface="Segoe UI" panose="020B0502040204020203" pitchFamily="34" charset="0"/>
                </a:rPr>
                <a:t> I </a:t>
              </a:r>
              <a:r>
                <a:rPr lang="es-ES" sz="1050" kern="0" dirty="0" err="1">
                  <a:latin typeface="Segoe UI" panose="020B0502040204020203" pitchFamily="34" charset="0"/>
                  <a:cs typeface="Segoe UI" panose="020B0502040204020203" pitchFamily="34" charset="0"/>
                </a:rPr>
                <a:t>used</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to</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collapse</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Now</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on</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the</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pill</a:t>
              </a:r>
              <a:r>
                <a:rPr lang="es-ES" sz="1050" kern="0" dirty="0">
                  <a:latin typeface="Segoe UI" panose="020B0502040204020203" pitchFamily="34" charset="0"/>
                  <a:cs typeface="Segoe UI" panose="020B0502040204020203" pitchFamily="34" charset="0"/>
                </a:rPr>
                <a:t> and </a:t>
              </a:r>
              <a:r>
                <a:rPr lang="es-ES" sz="1050" kern="0" dirty="0" err="1">
                  <a:latin typeface="Segoe UI" panose="020B0502040204020203" pitchFamily="34" charset="0"/>
                  <a:cs typeface="Segoe UI" panose="020B0502040204020203" pitchFamily="34" charset="0"/>
                </a:rPr>
                <a:t>have</a:t>
              </a:r>
              <a:r>
                <a:rPr lang="es-ES" sz="1050" kern="0" dirty="0">
                  <a:latin typeface="Segoe UI" panose="020B0502040204020203" pitchFamily="34" charset="0"/>
                  <a:cs typeface="Segoe UI" panose="020B0502040204020203" pitchFamily="34" charset="0"/>
                </a:rPr>
                <a:t> no </a:t>
              </a:r>
              <a:r>
                <a:rPr lang="es-ES" sz="1050" kern="0" dirty="0" err="1">
                  <a:latin typeface="Segoe UI" panose="020B0502040204020203" pitchFamily="34" charset="0"/>
                  <a:cs typeface="Segoe UI" panose="020B0502040204020203" pitchFamily="34" charset="0"/>
                </a:rPr>
                <a:t>issues</a:t>
              </a:r>
              <a:endParaRPr lang="es-ES" sz="1050" i="1" kern="0" dirty="0">
                <a:solidFill>
                  <a:schemeClr val="tx2"/>
                </a:solidFill>
                <a:latin typeface="Segoe UI" panose="020B0502040204020203" pitchFamily="34" charset="0"/>
                <a:cs typeface="Segoe UI" panose="020B0502040204020203" pitchFamily="34" charset="0"/>
              </a:endParaRPr>
            </a:p>
          </p:txBody>
        </p:sp>
      </p:grpSp>
      <p:sp>
        <p:nvSpPr>
          <p:cNvPr id="14" name="Marcador de texto 4">
            <a:extLst>
              <a:ext uri="{FF2B5EF4-FFF2-40B4-BE49-F238E27FC236}">
                <a16:creationId xmlns:a16="http://schemas.microsoft.com/office/drawing/2014/main" id="{7C84E6EE-B596-DCA3-08F3-694ED2CE946F}"/>
              </a:ext>
            </a:extLst>
          </p:cNvPr>
          <p:cNvSpPr txBox="1">
            <a:spLocks/>
          </p:cNvSpPr>
          <p:nvPr/>
        </p:nvSpPr>
        <p:spPr>
          <a:xfrm>
            <a:off x="2959569" y="5077460"/>
            <a:ext cx="2182368" cy="903211"/>
          </a:xfrm>
          <a:prstGeom prst="rect">
            <a:avLst/>
          </a:prstGeom>
          <a:solidFill>
            <a:srgbClr val="FFFFFF"/>
          </a:solidFill>
          <a:ln w="15875">
            <a:solidFill>
              <a:srgbClr val="6FACF5"/>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a:latin typeface="Segoe UI" panose="020B0502040204020203" pitchFamily="34" charset="0"/>
                <a:cs typeface="Segoe UI" panose="020B0502040204020203" pitchFamily="34" charset="0"/>
              </a:rPr>
              <a:t>Back </a:t>
            </a:r>
            <a:r>
              <a:rPr lang="es-ES" sz="1050" kern="0" dirty="0" err="1">
                <a:latin typeface="Segoe UI" panose="020B0502040204020203" pitchFamily="34" charset="0"/>
                <a:cs typeface="Segoe UI" panose="020B0502040204020203" pitchFamily="34" charset="0"/>
              </a:rPr>
              <a:t>cramps</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bowel</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problems</a:t>
            </a:r>
            <a:endParaRPr lang="es-ES" sz="1050" i="1" kern="0" dirty="0">
              <a:solidFill>
                <a:schemeClr val="tx2"/>
              </a:solidFill>
              <a:latin typeface="Segoe UI" panose="020B0502040204020203" pitchFamily="34" charset="0"/>
              <a:cs typeface="Segoe UI" panose="020B0502040204020203" pitchFamily="34" charset="0"/>
            </a:endParaRPr>
          </a:p>
        </p:txBody>
      </p:sp>
      <p:sp>
        <p:nvSpPr>
          <p:cNvPr id="15" name="Marcador de texto 4">
            <a:extLst>
              <a:ext uri="{FF2B5EF4-FFF2-40B4-BE49-F238E27FC236}">
                <a16:creationId xmlns:a16="http://schemas.microsoft.com/office/drawing/2014/main" id="{75446D61-5D1D-E0EE-9444-18D7A2D1E7E7}"/>
              </a:ext>
            </a:extLst>
          </p:cNvPr>
          <p:cNvSpPr txBox="1">
            <a:spLocks/>
          </p:cNvSpPr>
          <p:nvPr/>
        </p:nvSpPr>
        <p:spPr>
          <a:xfrm>
            <a:off x="664425" y="5077460"/>
            <a:ext cx="2182368" cy="903211"/>
          </a:xfrm>
          <a:prstGeom prst="rect">
            <a:avLst/>
          </a:prstGeom>
          <a:solidFill>
            <a:srgbClr val="FFFFFF"/>
          </a:solidFill>
          <a:ln w="15875">
            <a:solidFill>
              <a:srgbClr val="F5A5AE"/>
            </a:solidFill>
          </a:ln>
        </p:spPr>
        <p:txBody>
          <a:bodyPr wrap="square" lIns="108000" tIns="108000" rIns="108000" bIns="10800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050" kern="0" dirty="0">
                <a:latin typeface="Segoe UI" panose="020B0502040204020203" pitchFamily="34" charset="0"/>
                <a:cs typeface="Segoe UI" panose="020B0502040204020203" pitchFamily="34" charset="0"/>
              </a:rPr>
              <a:t>Heavy, </a:t>
            </a:r>
            <a:r>
              <a:rPr lang="es-ES" sz="1050" kern="0" dirty="0" err="1">
                <a:latin typeface="Segoe UI" panose="020B0502040204020203" pitchFamily="34" charset="0"/>
                <a:cs typeface="Segoe UI" panose="020B0502040204020203" pitchFamily="34" charset="0"/>
              </a:rPr>
              <a:t>usually</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lasts</a:t>
            </a:r>
            <a:r>
              <a:rPr lang="es-ES" sz="1050" kern="0" dirty="0">
                <a:latin typeface="Segoe UI" panose="020B0502040204020203" pitchFamily="34" charset="0"/>
                <a:cs typeface="Segoe UI" panose="020B0502040204020203" pitchFamily="34" charset="0"/>
              </a:rPr>
              <a:t> 10 </a:t>
            </a:r>
            <a:r>
              <a:rPr lang="es-ES" sz="1050" kern="0" dirty="0" err="1">
                <a:latin typeface="Segoe UI" panose="020B0502040204020203" pitchFamily="34" charset="0"/>
                <a:cs typeface="Segoe UI" panose="020B0502040204020203" pitchFamily="34" charset="0"/>
              </a:rPr>
              <a:t>day</a:t>
            </a:r>
            <a:r>
              <a:rPr lang="es-ES" sz="1050" kern="0" dirty="0">
                <a:latin typeface="Segoe UI" panose="020B0502040204020203" pitchFamily="34" charset="0"/>
                <a:cs typeface="Segoe UI" panose="020B0502040204020203" pitchFamily="34" charset="0"/>
              </a:rPr>
              <a:t>, irregular and so </a:t>
            </a:r>
            <a:r>
              <a:rPr lang="es-ES" sz="1050" kern="0" dirty="0" err="1">
                <a:latin typeface="Segoe UI" panose="020B0502040204020203" pitchFamily="34" charset="0"/>
                <a:cs typeface="Segoe UI" panose="020B0502040204020203" pitchFamily="34" charset="0"/>
              </a:rPr>
              <a:t>much</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pain</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now</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diagnosed</a:t>
            </a:r>
            <a:r>
              <a:rPr lang="es-ES" sz="1050" kern="0" dirty="0">
                <a:latin typeface="Segoe UI" panose="020B0502040204020203" pitchFamily="34" charset="0"/>
                <a:cs typeface="Segoe UI" panose="020B0502040204020203" pitchFamily="34" charset="0"/>
              </a:rPr>
              <a:t> </a:t>
            </a:r>
            <a:r>
              <a:rPr lang="es-ES" sz="1050" kern="0" dirty="0" err="1">
                <a:latin typeface="Segoe UI" panose="020B0502040204020203" pitchFamily="34" charset="0"/>
                <a:cs typeface="Segoe UI" panose="020B0502040204020203" pitchFamily="34" charset="0"/>
              </a:rPr>
              <a:t>with</a:t>
            </a:r>
            <a:r>
              <a:rPr lang="es-ES" sz="1050" kern="0" dirty="0">
                <a:latin typeface="Segoe UI" panose="020B0502040204020203" pitchFamily="34" charset="0"/>
                <a:cs typeface="Segoe UI" panose="020B0502040204020203" pitchFamily="34" charset="0"/>
              </a:rPr>
              <a:t> endometriosis and hormone </a:t>
            </a:r>
            <a:r>
              <a:rPr lang="es-ES" sz="1050" kern="0" dirty="0" err="1">
                <a:latin typeface="Segoe UI" panose="020B0502040204020203" pitchFamily="34" charset="0"/>
                <a:cs typeface="Segoe UI" panose="020B0502040204020203" pitchFamily="34" charset="0"/>
              </a:rPr>
              <a:t>deficiency</a:t>
            </a:r>
            <a:r>
              <a:rPr lang="es-ES" sz="1050" kern="0" dirty="0">
                <a:latin typeface="Segoe UI" panose="020B0502040204020203" pitchFamily="34" charset="0"/>
                <a:cs typeface="Segoe UI" panose="020B0502040204020203" pitchFamily="34" charset="0"/>
              </a:rPr>
              <a:t>)</a:t>
            </a:r>
            <a:endParaRPr lang="es-ES" sz="1050" i="1" kern="0" dirty="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2990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6" y="2109789"/>
            <a:ext cx="2761084" cy="1877690"/>
          </a:xfrm>
        </p:spPr>
        <p:txBody>
          <a:bodyPr/>
          <a:lstStyle/>
          <a:p>
            <a:r>
              <a:rPr lang="en-US" sz="1500" b="1" kern="1200" dirty="0">
                <a:solidFill>
                  <a:schemeClr val="tx2"/>
                </a:solidFill>
                <a:latin typeface="Segoe UI" panose="020B0502040204020203" pitchFamily="34" charset="0"/>
                <a:cs typeface="Segoe UI" panose="020B0502040204020203" pitchFamily="34" charset="0"/>
              </a:rPr>
              <a:t>How common is it?</a:t>
            </a:r>
          </a:p>
          <a:p>
            <a:pPr>
              <a:spcBef>
                <a:spcPts val="600"/>
              </a:spcBef>
            </a:pPr>
            <a:r>
              <a:rPr lang="en-US" sz="1400" dirty="0">
                <a:latin typeface="Segoe UI Semibold" panose="020B0702040204020203" pitchFamily="34" charset="0"/>
                <a:cs typeface="Segoe UI Semibold" panose="020B0702040204020203" pitchFamily="34" charset="0"/>
              </a:rPr>
              <a:t>20-40% of females </a:t>
            </a:r>
            <a:r>
              <a:rPr lang="en-US" sz="1400" dirty="0"/>
              <a:t>but </a:t>
            </a:r>
            <a:br>
              <a:rPr lang="en-US" sz="1400" dirty="0"/>
            </a:br>
            <a:r>
              <a:rPr lang="en-US" sz="1400" dirty="0"/>
              <a:t>this means 60-80% do not</a:t>
            </a:r>
          </a:p>
          <a:p>
            <a:endParaRPr lang="en-US" sz="1400" dirty="0"/>
          </a:p>
          <a:p>
            <a:r>
              <a:rPr lang="en-US" sz="1400" b="1" kern="1200" dirty="0">
                <a:solidFill>
                  <a:srgbClr val="0F2C7A"/>
                </a:solidFill>
                <a:latin typeface="Segoe UI" panose="020B0502040204020203" pitchFamily="34" charset="0"/>
                <a:cs typeface="Segoe UI" panose="020B0502040204020203" pitchFamily="34" charset="0"/>
              </a:rPr>
              <a:t>What is it?</a:t>
            </a:r>
          </a:p>
          <a:p>
            <a:pPr>
              <a:spcBef>
                <a:spcPts val="600"/>
              </a:spcBef>
            </a:pPr>
            <a:r>
              <a:rPr lang="en-US" sz="1400" dirty="0"/>
              <a:t>Symptoms that may start </a:t>
            </a:r>
            <a:br>
              <a:rPr lang="en-US" sz="1400" dirty="0"/>
            </a:br>
            <a:r>
              <a:rPr lang="en-US" sz="1400" dirty="0">
                <a:latin typeface="Segoe UI Semibold" panose="020B0702040204020203" pitchFamily="34" charset="0"/>
                <a:cs typeface="Segoe UI Semibold" panose="020B0702040204020203" pitchFamily="34" charset="0"/>
              </a:rPr>
              <a:t>a few days to two weeks </a:t>
            </a:r>
            <a:br>
              <a:rPr lang="en-US" sz="1400" dirty="0">
                <a:latin typeface="Segoe UI Semibold" panose="020B0702040204020203" pitchFamily="34" charset="0"/>
                <a:cs typeface="Segoe UI Semibold" panose="020B0702040204020203" pitchFamily="34" charset="0"/>
              </a:rPr>
            </a:br>
            <a:r>
              <a:rPr lang="en-US" sz="1400" dirty="0">
                <a:latin typeface="Segoe UI Semibold" panose="020B0702040204020203" pitchFamily="34" charset="0"/>
                <a:cs typeface="Segoe UI Semibold" panose="020B0702040204020203" pitchFamily="34" charset="0"/>
              </a:rPr>
              <a:t>before </a:t>
            </a:r>
            <a:r>
              <a:rPr lang="en-US" sz="1400" dirty="0"/>
              <a:t>a period is due</a:t>
            </a:r>
            <a:endParaRPr lang="es-ES" sz="14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Premenstrual syndrome </a:t>
            </a:r>
            <a:r>
              <a:rPr lang="en-US" sz="2000" b="0" dirty="0"/>
              <a:t>(PMS) </a:t>
            </a:r>
            <a:r>
              <a:rPr lang="en-US" dirty="0"/>
              <a:t>or tension </a:t>
            </a:r>
            <a:r>
              <a:rPr lang="en-US" sz="2000" b="0" dirty="0"/>
              <a:t>(PMT) </a:t>
            </a:r>
          </a:p>
        </p:txBody>
      </p:sp>
      <p:grpSp>
        <p:nvGrpSpPr>
          <p:cNvPr id="594" name="Group 593">
            <a:extLst>
              <a:ext uri="{FF2B5EF4-FFF2-40B4-BE49-F238E27FC236}">
                <a16:creationId xmlns:a16="http://schemas.microsoft.com/office/drawing/2014/main" id="{5543FAA6-F01E-F41C-BCB4-27CBF0DA2610}"/>
              </a:ext>
            </a:extLst>
          </p:cNvPr>
          <p:cNvGrpSpPr/>
          <p:nvPr/>
        </p:nvGrpSpPr>
        <p:grpSpPr>
          <a:xfrm>
            <a:off x="6857668" y="4857804"/>
            <a:ext cx="1492414" cy="2000304"/>
            <a:chOff x="9679027" y="4857804"/>
            <a:chExt cx="1492414" cy="2000304"/>
          </a:xfrm>
        </p:grpSpPr>
        <p:sp>
          <p:nvSpPr>
            <p:cNvPr id="528" name="Freeform: Shape 527">
              <a:extLst>
                <a:ext uri="{FF2B5EF4-FFF2-40B4-BE49-F238E27FC236}">
                  <a16:creationId xmlns:a16="http://schemas.microsoft.com/office/drawing/2014/main" id="{81D12C5F-6121-035E-6ACB-EE42D80F79AE}"/>
                </a:ext>
              </a:extLst>
            </p:cNvPr>
            <p:cNvSpPr/>
            <p:nvPr/>
          </p:nvSpPr>
          <p:spPr>
            <a:xfrm>
              <a:off x="9684488" y="5624852"/>
              <a:ext cx="449954" cy="482562"/>
            </a:xfrm>
            <a:custGeom>
              <a:avLst/>
              <a:gdLst>
                <a:gd name="connsiteX0" fmla="*/ 45881 w 449954"/>
                <a:gd name="connsiteY0" fmla="*/ 480460 h 482562"/>
                <a:gd name="connsiteX1" fmla="*/ 248675 w 449954"/>
                <a:gd name="connsiteY1" fmla="*/ 423551 h 482562"/>
                <a:gd name="connsiteX2" fmla="*/ 440578 w 449954"/>
                <a:gd name="connsiteY2" fmla="*/ 259139 h 482562"/>
                <a:gd name="connsiteX3" fmla="*/ 400821 w 449954"/>
                <a:gd name="connsiteY3" fmla="*/ 173418 h 482562"/>
                <a:gd name="connsiteX4" fmla="*/ 372193 w 449954"/>
                <a:gd name="connsiteY4" fmla="*/ 0 h 482562"/>
                <a:gd name="connsiteX5" fmla="*/ 165006 w 449954"/>
                <a:gd name="connsiteY5" fmla="*/ 180081 h 482562"/>
                <a:gd name="connsiteX6" fmla="*/ 143406 w 449954"/>
                <a:gd name="connsiteY6" fmla="*/ 184529 h 482562"/>
                <a:gd name="connsiteX7" fmla="*/ 1493 w 449954"/>
                <a:gd name="connsiteY7" fmla="*/ 417254 h 482562"/>
                <a:gd name="connsiteX8" fmla="*/ 45881 w 449954"/>
                <a:gd name="connsiteY8" fmla="*/ 480478 h 4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54" h="482562">
                  <a:moveTo>
                    <a:pt x="45881" y="480460"/>
                  </a:moveTo>
                  <a:cubicBezTo>
                    <a:pt x="105388" y="487141"/>
                    <a:pt x="184628" y="480368"/>
                    <a:pt x="248675" y="423551"/>
                  </a:cubicBezTo>
                  <a:cubicBezTo>
                    <a:pt x="300147" y="377899"/>
                    <a:pt x="400400" y="313595"/>
                    <a:pt x="440578" y="259139"/>
                  </a:cubicBezTo>
                  <a:cubicBezTo>
                    <a:pt x="469041" y="220571"/>
                    <a:pt x="425971" y="217679"/>
                    <a:pt x="400821" y="173418"/>
                  </a:cubicBezTo>
                  <a:cubicBezTo>
                    <a:pt x="377812" y="132947"/>
                    <a:pt x="379148" y="38842"/>
                    <a:pt x="372193" y="0"/>
                  </a:cubicBezTo>
                  <a:cubicBezTo>
                    <a:pt x="296394" y="60186"/>
                    <a:pt x="248052" y="107833"/>
                    <a:pt x="165006" y="180081"/>
                  </a:cubicBezTo>
                  <a:cubicBezTo>
                    <a:pt x="153931" y="189709"/>
                    <a:pt x="154224" y="174608"/>
                    <a:pt x="143406" y="184529"/>
                  </a:cubicBezTo>
                  <a:cubicBezTo>
                    <a:pt x="83075" y="239809"/>
                    <a:pt x="-13133" y="321612"/>
                    <a:pt x="1493" y="417254"/>
                  </a:cubicBezTo>
                  <a:cubicBezTo>
                    <a:pt x="7863" y="458915"/>
                    <a:pt x="2371" y="475591"/>
                    <a:pt x="45881" y="480478"/>
                  </a:cubicBezTo>
                  <a:close/>
                </a:path>
              </a:pathLst>
            </a:custGeom>
            <a:solidFill>
              <a:srgbClr val="F9B89A"/>
            </a:solidFill>
            <a:ln w="661" cap="flat">
              <a:noFill/>
              <a:prstDash val="solid"/>
              <a:miter/>
            </a:ln>
          </p:spPr>
          <p:txBody>
            <a:bodyPr rtlCol="0" anchor="ctr"/>
            <a:lstStyle/>
            <a:p>
              <a:endParaRPr lang="nl-BE"/>
            </a:p>
          </p:txBody>
        </p:sp>
        <p:sp>
          <p:nvSpPr>
            <p:cNvPr id="529" name="Freeform: Shape 528">
              <a:extLst>
                <a:ext uri="{FF2B5EF4-FFF2-40B4-BE49-F238E27FC236}">
                  <a16:creationId xmlns:a16="http://schemas.microsoft.com/office/drawing/2014/main" id="{58E20848-06B3-49C0-BE00-14EDDDBF5934}"/>
                </a:ext>
              </a:extLst>
            </p:cNvPr>
            <p:cNvSpPr/>
            <p:nvPr/>
          </p:nvSpPr>
          <p:spPr>
            <a:xfrm>
              <a:off x="10715578" y="5624834"/>
              <a:ext cx="449954" cy="482875"/>
            </a:xfrm>
            <a:custGeom>
              <a:avLst/>
              <a:gdLst>
                <a:gd name="connsiteX0" fmla="*/ 448462 w 449954"/>
                <a:gd name="connsiteY0" fmla="*/ 417254 h 482875"/>
                <a:gd name="connsiteX1" fmla="*/ 306548 w 449954"/>
                <a:gd name="connsiteY1" fmla="*/ 184529 h 482875"/>
                <a:gd name="connsiteX2" fmla="*/ 284949 w 449954"/>
                <a:gd name="connsiteY2" fmla="*/ 180081 h 482875"/>
                <a:gd name="connsiteX3" fmla="*/ 77762 w 449954"/>
                <a:gd name="connsiteY3" fmla="*/ 0 h 482875"/>
                <a:gd name="connsiteX4" fmla="*/ 49134 w 449954"/>
                <a:gd name="connsiteY4" fmla="*/ 173418 h 482875"/>
                <a:gd name="connsiteX5" fmla="*/ 9377 w 449954"/>
                <a:gd name="connsiteY5" fmla="*/ 259139 h 482875"/>
                <a:gd name="connsiteX6" fmla="*/ 201280 w 449954"/>
                <a:gd name="connsiteY6" fmla="*/ 423551 h 482875"/>
                <a:gd name="connsiteX7" fmla="*/ 416063 w 449954"/>
                <a:gd name="connsiteY7" fmla="*/ 480808 h 482875"/>
                <a:gd name="connsiteX8" fmla="*/ 448480 w 449954"/>
                <a:gd name="connsiteY8" fmla="*/ 417236 h 48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954" h="482875">
                  <a:moveTo>
                    <a:pt x="448462" y="417254"/>
                  </a:moveTo>
                  <a:cubicBezTo>
                    <a:pt x="463087" y="321612"/>
                    <a:pt x="366879" y="239827"/>
                    <a:pt x="306548" y="184529"/>
                  </a:cubicBezTo>
                  <a:cubicBezTo>
                    <a:pt x="295712" y="174608"/>
                    <a:pt x="296023" y="189728"/>
                    <a:pt x="284949" y="180081"/>
                  </a:cubicBezTo>
                  <a:cubicBezTo>
                    <a:pt x="201902" y="107833"/>
                    <a:pt x="153561" y="60204"/>
                    <a:pt x="77762" y="0"/>
                  </a:cubicBezTo>
                  <a:cubicBezTo>
                    <a:pt x="70806" y="38842"/>
                    <a:pt x="72142" y="132947"/>
                    <a:pt x="49134" y="173418"/>
                  </a:cubicBezTo>
                  <a:cubicBezTo>
                    <a:pt x="23984" y="217660"/>
                    <a:pt x="-19086" y="220571"/>
                    <a:pt x="9377" y="259139"/>
                  </a:cubicBezTo>
                  <a:cubicBezTo>
                    <a:pt x="49573" y="313595"/>
                    <a:pt x="149808" y="377899"/>
                    <a:pt x="201280" y="423551"/>
                  </a:cubicBezTo>
                  <a:cubicBezTo>
                    <a:pt x="265345" y="480368"/>
                    <a:pt x="356537" y="487489"/>
                    <a:pt x="416063" y="480808"/>
                  </a:cubicBezTo>
                  <a:cubicBezTo>
                    <a:pt x="459573" y="475939"/>
                    <a:pt x="442110" y="458897"/>
                    <a:pt x="448480" y="417236"/>
                  </a:cubicBezTo>
                  <a:close/>
                </a:path>
              </a:pathLst>
            </a:custGeom>
            <a:solidFill>
              <a:srgbClr val="F9B89A"/>
            </a:solidFill>
            <a:ln w="661" cap="flat">
              <a:noFill/>
              <a:prstDash val="solid"/>
              <a:miter/>
            </a:ln>
          </p:spPr>
          <p:txBody>
            <a:bodyPr rtlCol="0" anchor="ctr"/>
            <a:lstStyle/>
            <a:p>
              <a:endParaRPr lang="nl-BE"/>
            </a:p>
          </p:txBody>
        </p:sp>
        <p:sp>
          <p:nvSpPr>
            <p:cNvPr id="530" name="Freeform: Shape 529">
              <a:extLst>
                <a:ext uri="{FF2B5EF4-FFF2-40B4-BE49-F238E27FC236}">
                  <a16:creationId xmlns:a16="http://schemas.microsoft.com/office/drawing/2014/main" id="{3CF772A6-F869-04AE-67FE-6157E2027B5B}"/>
                </a:ext>
              </a:extLst>
            </p:cNvPr>
            <p:cNvSpPr/>
            <p:nvPr/>
          </p:nvSpPr>
          <p:spPr>
            <a:xfrm>
              <a:off x="10756585" y="4885591"/>
              <a:ext cx="65497" cy="78957"/>
            </a:xfrm>
            <a:custGeom>
              <a:avLst/>
              <a:gdLst>
                <a:gd name="connsiteX0" fmla="*/ 568 w 65497"/>
                <a:gd name="connsiteY0" fmla="*/ 67426 h 78957"/>
                <a:gd name="connsiteX1" fmla="*/ 20337 w 65497"/>
                <a:gd name="connsiteY1" fmla="*/ 15093 h 78957"/>
                <a:gd name="connsiteX2" fmla="*/ 53815 w 65497"/>
                <a:gd name="connsiteY2" fmla="*/ 3122 h 78957"/>
                <a:gd name="connsiteX3" fmla="*/ 53815 w 65497"/>
                <a:gd name="connsiteY3" fmla="*/ 3122 h 78957"/>
                <a:gd name="connsiteX4" fmla="*/ 57037 w 65497"/>
                <a:gd name="connsiteY4" fmla="*/ 41324 h 78957"/>
                <a:gd name="connsiteX5" fmla="*/ 13912 w 65497"/>
                <a:gd name="connsiteY5" fmla="*/ 76963 h 78957"/>
                <a:gd name="connsiteX6" fmla="*/ 586 w 65497"/>
                <a:gd name="connsiteY6" fmla="*/ 67426 h 78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97" h="78957">
                  <a:moveTo>
                    <a:pt x="568" y="67426"/>
                  </a:moveTo>
                  <a:lnTo>
                    <a:pt x="20337" y="15093"/>
                  </a:lnTo>
                  <a:cubicBezTo>
                    <a:pt x="25425" y="1639"/>
                    <a:pt x="41350" y="-4054"/>
                    <a:pt x="53815" y="3122"/>
                  </a:cubicBezTo>
                  <a:lnTo>
                    <a:pt x="53815" y="3122"/>
                  </a:lnTo>
                  <a:cubicBezTo>
                    <a:pt x="67910" y="11249"/>
                    <a:pt x="69575" y="30945"/>
                    <a:pt x="57037" y="41324"/>
                  </a:cubicBezTo>
                  <a:lnTo>
                    <a:pt x="13912" y="76963"/>
                  </a:lnTo>
                  <a:cubicBezTo>
                    <a:pt x="7212" y="82509"/>
                    <a:pt x="-2489" y="75572"/>
                    <a:pt x="586" y="67426"/>
                  </a:cubicBezTo>
                  <a:close/>
                </a:path>
              </a:pathLst>
            </a:custGeom>
            <a:solidFill>
              <a:srgbClr val="F96767"/>
            </a:solidFill>
            <a:ln w="661" cap="flat">
              <a:noFill/>
              <a:prstDash val="solid"/>
              <a:miter/>
            </a:ln>
          </p:spPr>
          <p:txBody>
            <a:bodyPr rtlCol="0" anchor="ctr"/>
            <a:lstStyle/>
            <a:p>
              <a:endParaRPr lang="nl-BE"/>
            </a:p>
          </p:txBody>
        </p:sp>
        <p:sp>
          <p:nvSpPr>
            <p:cNvPr id="531" name="Freeform: Shape 530">
              <a:extLst>
                <a:ext uri="{FF2B5EF4-FFF2-40B4-BE49-F238E27FC236}">
                  <a16:creationId xmlns:a16="http://schemas.microsoft.com/office/drawing/2014/main" id="{36923483-F3E6-7D33-7432-2F49F2D30829}"/>
                </a:ext>
              </a:extLst>
            </p:cNvPr>
            <p:cNvSpPr/>
            <p:nvPr/>
          </p:nvSpPr>
          <p:spPr>
            <a:xfrm>
              <a:off x="10794264" y="4973028"/>
              <a:ext cx="87229" cy="48619"/>
            </a:xfrm>
            <a:custGeom>
              <a:avLst/>
              <a:gdLst>
                <a:gd name="connsiteX0" fmla="*/ 4037 w 87229"/>
                <a:gd name="connsiteY0" fmla="*/ 32926 h 48619"/>
                <a:gd name="connsiteX1" fmla="*/ 51610 w 87229"/>
                <a:gd name="connsiteY1" fmla="*/ 3492 h 48619"/>
                <a:gd name="connsiteX2" fmla="*/ 85436 w 87229"/>
                <a:gd name="connsiteY2" fmla="*/ 14420 h 48619"/>
                <a:gd name="connsiteX3" fmla="*/ 85436 w 87229"/>
                <a:gd name="connsiteY3" fmla="*/ 14420 h 48619"/>
                <a:gd name="connsiteX4" fmla="*/ 64697 w 87229"/>
                <a:gd name="connsiteY4" fmla="*/ 46654 h 48619"/>
                <a:gd name="connsiteX5" fmla="*/ 8796 w 87229"/>
                <a:gd name="connsiteY5" fmla="*/ 48613 h 48619"/>
                <a:gd name="connsiteX6" fmla="*/ 4037 w 87229"/>
                <a:gd name="connsiteY6" fmla="*/ 32926 h 4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229" h="48619">
                  <a:moveTo>
                    <a:pt x="4037" y="32926"/>
                  </a:moveTo>
                  <a:lnTo>
                    <a:pt x="51610" y="3492"/>
                  </a:lnTo>
                  <a:cubicBezTo>
                    <a:pt x="63837" y="-4068"/>
                    <a:pt x="79945" y="1131"/>
                    <a:pt x="85436" y="14420"/>
                  </a:cubicBezTo>
                  <a:lnTo>
                    <a:pt x="85436" y="14420"/>
                  </a:lnTo>
                  <a:cubicBezTo>
                    <a:pt x="91660" y="29466"/>
                    <a:pt x="80952" y="46087"/>
                    <a:pt x="64697" y="46654"/>
                  </a:cubicBezTo>
                  <a:lnTo>
                    <a:pt x="8796" y="48613"/>
                  </a:lnTo>
                  <a:cubicBezTo>
                    <a:pt x="101" y="48924"/>
                    <a:pt x="-3358" y="37502"/>
                    <a:pt x="4037" y="32926"/>
                  </a:cubicBezTo>
                  <a:close/>
                </a:path>
              </a:pathLst>
            </a:custGeom>
            <a:solidFill>
              <a:srgbClr val="F96767"/>
            </a:solidFill>
            <a:ln w="661" cap="flat">
              <a:noFill/>
              <a:prstDash val="solid"/>
              <a:miter/>
            </a:ln>
          </p:spPr>
          <p:txBody>
            <a:bodyPr rtlCol="0" anchor="ctr"/>
            <a:lstStyle/>
            <a:p>
              <a:endParaRPr lang="nl-BE"/>
            </a:p>
          </p:txBody>
        </p:sp>
        <p:sp>
          <p:nvSpPr>
            <p:cNvPr id="532" name="Freeform: Shape 531">
              <a:extLst>
                <a:ext uri="{FF2B5EF4-FFF2-40B4-BE49-F238E27FC236}">
                  <a16:creationId xmlns:a16="http://schemas.microsoft.com/office/drawing/2014/main" id="{A9C129BE-B5E4-06A3-B3B8-D9BCE76F4B89}"/>
                </a:ext>
              </a:extLst>
            </p:cNvPr>
            <p:cNvSpPr/>
            <p:nvPr/>
          </p:nvSpPr>
          <p:spPr>
            <a:xfrm>
              <a:off x="10792170" y="5073259"/>
              <a:ext cx="87543" cy="47604"/>
            </a:xfrm>
            <a:custGeom>
              <a:avLst/>
              <a:gdLst>
                <a:gd name="connsiteX0" fmla="*/ 8657 w 87543"/>
                <a:gd name="connsiteY0" fmla="*/ 19 h 47604"/>
                <a:gd name="connsiteX1" fmla="*/ 64595 w 87543"/>
                <a:gd name="connsiteY1" fmla="*/ 935 h 47604"/>
                <a:gd name="connsiteX2" fmla="*/ 87164 w 87543"/>
                <a:gd name="connsiteY2" fmla="*/ 28392 h 47604"/>
                <a:gd name="connsiteX3" fmla="*/ 87164 w 87543"/>
                <a:gd name="connsiteY3" fmla="*/ 28392 h 47604"/>
                <a:gd name="connsiteX4" fmla="*/ 52294 w 87543"/>
                <a:gd name="connsiteY4" fmla="*/ 44317 h 47604"/>
                <a:gd name="connsiteX5" fmla="*/ 4172 w 87543"/>
                <a:gd name="connsiteY5" fmla="*/ 15780 h 47604"/>
                <a:gd name="connsiteX6" fmla="*/ 8638 w 87543"/>
                <a:gd name="connsiteY6" fmla="*/ 1 h 4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543" h="47604">
                  <a:moveTo>
                    <a:pt x="8657" y="19"/>
                  </a:moveTo>
                  <a:lnTo>
                    <a:pt x="64595" y="935"/>
                  </a:lnTo>
                  <a:cubicBezTo>
                    <a:pt x="78982" y="1173"/>
                    <a:pt x="89727" y="14242"/>
                    <a:pt x="87164" y="28392"/>
                  </a:cubicBezTo>
                  <a:lnTo>
                    <a:pt x="87164" y="28392"/>
                  </a:lnTo>
                  <a:cubicBezTo>
                    <a:pt x="84272" y="44408"/>
                    <a:pt x="66297" y="52627"/>
                    <a:pt x="52294" y="44317"/>
                  </a:cubicBezTo>
                  <a:lnTo>
                    <a:pt x="4172" y="15780"/>
                  </a:lnTo>
                  <a:cubicBezTo>
                    <a:pt x="-3315" y="11350"/>
                    <a:pt x="-56" y="-127"/>
                    <a:pt x="8638" y="1"/>
                  </a:cubicBezTo>
                  <a:close/>
                </a:path>
              </a:pathLst>
            </a:custGeom>
            <a:solidFill>
              <a:srgbClr val="F96767"/>
            </a:solidFill>
            <a:ln w="661" cap="flat">
              <a:noFill/>
              <a:prstDash val="solid"/>
              <a:miter/>
            </a:ln>
          </p:spPr>
          <p:txBody>
            <a:bodyPr rtlCol="0" anchor="ctr"/>
            <a:lstStyle/>
            <a:p>
              <a:endParaRPr lang="nl-BE"/>
            </a:p>
          </p:txBody>
        </p:sp>
        <p:sp>
          <p:nvSpPr>
            <p:cNvPr id="533" name="Freeform: Shape 532">
              <a:extLst>
                <a:ext uri="{FF2B5EF4-FFF2-40B4-BE49-F238E27FC236}">
                  <a16:creationId xmlns:a16="http://schemas.microsoft.com/office/drawing/2014/main" id="{75101894-8833-52DB-3D90-DF228E64D10D}"/>
                </a:ext>
              </a:extLst>
            </p:cNvPr>
            <p:cNvSpPr/>
            <p:nvPr/>
          </p:nvSpPr>
          <p:spPr>
            <a:xfrm>
              <a:off x="9987584" y="4879088"/>
              <a:ext cx="58710" cy="83118"/>
            </a:xfrm>
            <a:custGeom>
              <a:avLst/>
              <a:gdLst>
                <a:gd name="connsiteX0" fmla="*/ 58480 w 58710"/>
                <a:gd name="connsiteY0" fmla="*/ 72721 h 83118"/>
                <a:gd name="connsiteX1" fmla="*/ 46088 w 58710"/>
                <a:gd name="connsiteY1" fmla="*/ 18174 h 83118"/>
                <a:gd name="connsiteX2" fmla="*/ 14568 w 58710"/>
                <a:gd name="connsiteY2" fmla="*/ 1718 h 83118"/>
                <a:gd name="connsiteX3" fmla="*/ 14568 w 58710"/>
                <a:gd name="connsiteY3" fmla="*/ 1718 h 83118"/>
                <a:gd name="connsiteX4" fmla="*/ 6148 w 58710"/>
                <a:gd name="connsiteY4" fmla="*/ 39114 h 83118"/>
                <a:gd name="connsiteX5" fmla="*/ 43965 w 58710"/>
                <a:gd name="connsiteY5" fmla="*/ 80336 h 83118"/>
                <a:gd name="connsiteX6" fmla="*/ 58480 w 58710"/>
                <a:gd name="connsiteY6" fmla="*/ 72721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10" h="83118">
                  <a:moveTo>
                    <a:pt x="58480" y="72721"/>
                  </a:moveTo>
                  <a:lnTo>
                    <a:pt x="46088" y="18174"/>
                  </a:lnTo>
                  <a:cubicBezTo>
                    <a:pt x="42903" y="4152"/>
                    <a:pt x="27912" y="-3682"/>
                    <a:pt x="14568" y="1718"/>
                  </a:cubicBezTo>
                  <a:lnTo>
                    <a:pt x="14568" y="1718"/>
                  </a:lnTo>
                  <a:cubicBezTo>
                    <a:pt x="-515" y="7832"/>
                    <a:pt x="-4853" y="27125"/>
                    <a:pt x="6148" y="39114"/>
                  </a:cubicBezTo>
                  <a:lnTo>
                    <a:pt x="43965" y="80336"/>
                  </a:lnTo>
                  <a:cubicBezTo>
                    <a:pt x="49841" y="86743"/>
                    <a:pt x="60402" y="81196"/>
                    <a:pt x="58480" y="72721"/>
                  </a:cubicBezTo>
                  <a:close/>
                </a:path>
              </a:pathLst>
            </a:custGeom>
            <a:solidFill>
              <a:srgbClr val="F96767"/>
            </a:solidFill>
            <a:ln w="661" cap="flat">
              <a:noFill/>
              <a:prstDash val="solid"/>
              <a:miter/>
            </a:ln>
          </p:spPr>
          <p:txBody>
            <a:bodyPr rtlCol="0" anchor="ctr"/>
            <a:lstStyle/>
            <a:p>
              <a:endParaRPr lang="nl-BE"/>
            </a:p>
          </p:txBody>
        </p:sp>
        <p:sp>
          <p:nvSpPr>
            <p:cNvPr id="534" name="Freeform: Shape 533">
              <a:extLst>
                <a:ext uri="{FF2B5EF4-FFF2-40B4-BE49-F238E27FC236}">
                  <a16:creationId xmlns:a16="http://schemas.microsoft.com/office/drawing/2014/main" id="{1C9C44D4-F36A-5BF3-9EEE-ED83671C19C8}"/>
                </a:ext>
              </a:extLst>
            </p:cNvPr>
            <p:cNvSpPr/>
            <p:nvPr/>
          </p:nvSpPr>
          <p:spPr>
            <a:xfrm>
              <a:off x="9916732" y="4957573"/>
              <a:ext cx="84425" cy="56063"/>
            </a:xfrm>
            <a:custGeom>
              <a:avLst/>
              <a:gdLst>
                <a:gd name="connsiteX0" fmla="*/ 81302 w 84425"/>
                <a:gd name="connsiteY0" fmla="*/ 41041 h 56063"/>
                <a:gd name="connsiteX1" fmla="*/ 38214 w 84425"/>
                <a:gd name="connsiteY1" fmla="*/ 5365 h 56063"/>
                <a:gd name="connsiteX2" fmla="*/ 3216 w 84425"/>
                <a:gd name="connsiteY2" fmla="*/ 11534 h 56063"/>
                <a:gd name="connsiteX3" fmla="*/ 3216 w 84425"/>
                <a:gd name="connsiteY3" fmla="*/ 11534 h 56063"/>
                <a:gd name="connsiteX4" fmla="*/ 19342 w 84425"/>
                <a:gd name="connsiteY4" fmla="*/ 46313 h 56063"/>
                <a:gd name="connsiteX5" fmla="*/ 74456 w 84425"/>
                <a:gd name="connsiteY5" fmla="*/ 55923 h 56063"/>
                <a:gd name="connsiteX6" fmla="*/ 81321 w 84425"/>
                <a:gd name="connsiteY6" fmla="*/ 41041 h 5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25" h="56063">
                  <a:moveTo>
                    <a:pt x="81302" y="41041"/>
                  </a:moveTo>
                  <a:lnTo>
                    <a:pt x="38214" y="5365"/>
                  </a:lnTo>
                  <a:cubicBezTo>
                    <a:pt x="27139" y="-3805"/>
                    <a:pt x="10483" y="-877"/>
                    <a:pt x="3216" y="11534"/>
                  </a:cubicBezTo>
                  <a:lnTo>
                    <a:pt x="3216" y="11534"/>
                  </a:lnTo>
                  <a:cubicBezTo>
                    <a:pt x="-5003" y="25573"/>
                    <a:pt x="3307" y="43512"/>
                    <a:pt x="19342" y="46313"/>
                  </a:cubicBezTo>
                  <a:lnTo>
                    <a:pt x="74456" y="55923"/>
                  </a:lnTo>
                  <a:cubicBezTo>
                    <a:pt x="83023" y="57424"/>
                    <a:pt x="88020" y="46587"/>
                    <a:pt x="81321" y="41041"/>
                  </a:cubicBezTo>
                  <a:close/>
                </a:path>
              </a:pathLst>
            </a:custGeom>
            <a:solidFill>
              <a:srgbClr val="F96767"/>
            </a:solidFill>
            <a:ln w="661" cap="flat">
              <a:noFill/>
              <a:prstDash val="solid"/>
              <a:miter/>
            </a:ln>
          </p:spPr>
          <p:txBody>
            <a:bodyPr rtlCol="0" anchor="ctr"/>
            <a:lstStyle/>
            <a:p>
              <a:endParaRPr lang="nl-BE"/>
            </a:p>
          </p:txBody>
        </p:sp>
        <p:sp>
          <p:nvSpPr>
            <p:cNvPr id="535" name="Freeform: Shape 534">
              <a:extLst>
                <a:ext uri="{FF2B5EF4-FFF2-40B4-BE49-F238E27FC236}">
                  <a16:creationId xmlns:a16="http://schemas.microsoft.com/office/drawing/2014/main" id="{37C651C6-5EE4-9F57-83E7-CD5E1433C300}"/>
                </a:ext>
              </a:extLst>
            </p:cNvPr>
            <p:cNvSpPr/>
            <p:nvPr/>
          </p:nvSpPr>
          <p:spPr>
            <a:xfrm>
              <a:off x="9904590" y="5058002"/>
              <a:ext cx="89143" cy="46695"/>
            </a:xfrm>
            <a:custGeom>
              <a:avLst/>
              <a:gdLst>
                <a:gd name="connsiteX0" fmla="*/ 81693 w 89143"/>
                <a:gd name="connsiteY0" fmla="*/ 6948 h 46695"/>
                <a:gd name="connsiteX1" fmla="*/ 26157 w 89143"/>
                <a:gd name="connsiteY1" fmla="*/ 175 h 46695"/>
                <a:gd name="connsiteX2" fmla="*/ 19 w 89143"/>
                <a:gd name="connsiteY2" fmla="*/ 24282 h 46695"/>
                <a:gd name="connsiteX3" fmla="*/ 19 w 89143"/>
                <a:gd name="connsiteY3" fmla="*/ 24282 h 46695"/>
                <a:gd name="connsiteX4" fmla="*/ 32363 w 89143"/>
                <a:gd name="connsiteY4" fmla="*/ 44856 h 46695"/>
                <a:gd name="connsiteX5" fmla="*/ 83944 w 89143"/>
                <a:gd name="connsiteY5" fmla="*/ 23184 h 46695"/>
                <a:gd name="connsiteX6" fmla="*/ 81693 w 89143"/>
                <a:gd name="connsiteY6" fmla="*/ 6948 h 4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43" h="46695">
                  <a:moveTo>
                    <a:pt x="81693" y="6948"/>
                  </a:moveTo>
                  <a:lnTo>
                    <a:pt x="26157" y="175"/>
                  </a:lnTo>
                  <a:cubicBezTo>
                    <a:pt x="11880" y="-1564"/>
                    <a:pt x="-549" y="9895"/>
                    <a:pt x="19" y="24282"/>
                  </a:cubicBezTo>
                  <a:lnTo>
                    <a:pt x="19" y="24282"/>
                  </a:lnTo>
                  <a:cubicBezTo>
                    <a:pt x="678" y="40537"/>
                    <a:pt x="17353" y="51153"/>
                    <a:pt x="32363" y="44856"/>
                  </a:cubicBezTo>
                  <a:lnTo>
                    <a:pt x="83944" y="23184"/>
                  </a:lnTo>
                  <a:cubicBezTo>
                    <a:pt x="91961" y="19816"/>
                    <a:pt x="90314" y="8009"/>
                    <a:pt x="81693" y="6948"/>
                  </a:cubicBezTo>
                  <a:close/>
                </a:path>
              </a:pathLst>
            </a:custGeom>
            <a:solidFill>
              <a:srgbClr val="F96767"/>
            </a:solidFill>
            <a:ln w="661" cap="flat">
              <a:noFill/>
              <a:prstDash val="solid"/>
              <a:miter/>
            </a:ln>
          </p:spPr>
          <p:txBody>
            <a:bodyPr rtlCol="0" anchor="ctr"/>
            <a:lstStyle/>
            <a:p>
              <a:endParaRPr lang="nl-BE"/>
            </a:p>
          </p:txBody>
        </p:sp>
        <p:sp>
          <p:nvSpPr>
            <p:cNvPr id="536" name="Freeform: Shape 535">
              <a:extLst>
                <a:ext uri="{FF2B5EF4-FFF2-40B4-BE49-F238E27FC236}">
                  <a16:creationId xmlns:a16="http://schemas.microsoft.com/office/drawing/2014/main" id="{14FFFA3A-764B-6BB9-4963-9DA4568D6A03}"/>
                </a:ext>
              </a:extLst>
            </p:cNvPr>
            <p:cNvSpPr/>
            <p:nvPr/>
          </p:nvSpPr>
          <p:spPr>
            <a:xfrm>
              <a:off x="9968011" y="4857804"/>
              <a:ext cx="791969" cy="651152"/>
            </a:xfrm>
            <a:custGeom>
              <a:avLst/>
              <a:gdLst>
                <a:gd name="connsiteX0" fmla="*/ 444013 w 791969"/>
                <a:gd name="connsiteY0" fmla="*/ 30415 h 651152"/>
                <a:gd name="connsiteX1" fmla="*/ 304204 w 791969"/>
                <a:gd name="connsiteY1" fmla="*/ 20182 h 651152"/>
                <a:gd name="connsiteX2" fmla="*/ 204739 w 791969"/>
                <a:gd name="connsiteY2" fmla="*/ 136124 h 651152"/>
                <a:gd name="connsiteX3" fmla="*/ 99031 w 791969"/>
                <a:gd name="connsiteY3" fmla="*/ 217964 h 651152"/>
                <a:gd name="connsiteX4" fmla="*/ 51293 w 791969"/>
                <a:gd name="connsiteY4" fmla="*/ 356072 h 651152"/>
                <a:gd name="connsiteX5" fmla="*/ 20597 w 791969"/>
                <a:gd name="connsiteY5" fmla="*/ 482246 h 651152"/>
                <a:gd name="connsiteX6" fmla="*/ 10365 w 791969"/>
                <a:gd name="connsiteY6" fmla="*/ 572616 h 651152"/>
                <a:gd name="connsiteX7" fmla="*/ 68334 w 791969"/>
                <a:gd name="connsiteY7" fmla="*/ 587955 h 651152"/>
                <a:gd name="connsiteX8" fmla="*/ 132565 w 791969"/>
                <a:gd name="connsiteY8" fmla="*/ 644224 h 651152"/>
                <a:gd name="connsiteX9" fmla="*/ 233477 w 791969"/>
                <a:gd name="connsiteY9" fmla="*/ 642229 h 651152"/>
                <a:gd name="connsiteX10" fmla="*/ 320129 w 791969"/>
                <a:gd name="connsiteY10" fmla="*/ 640819 h 651152"/>
                <a:gd name="connsiteX11" fmla="*/ 375408 w 791969"/>
                <a:gd name="connsiteY11" fmla="*/ 604466 h 651152"/>
                <a:gd name="connsiteX12" fmla="*/ 460524 w 791969"/>
                <a:gd name="connsiteY12" fmla="*/ 581146 h 651152"/>
                <a:gd name="connsiteX13" fmla="*/ 616825 w 791969"/>
                <a:gd name="connsiteY13" fmla="*/ 629452 h 651152"/>
                <a:gd name="connsiteX14" fmla="*/ 709463 w 791969"/>
                <a:gd name="connsiteY14" fmla="*/ 579444 h 651152"/>
                <a:gd name="connsiteX15" fmla="*/ 763461 w 791969"/>
                <a:gd name="connsiteY15" fmla="*/ 565807 h 651152"/>
                <a:gd name="connsiteX16" fmla="*/ 772558 w 791969"/>
                <a:gd name="connsiteY16" fmla="*/ 490776 h 651152"/>
                <a:gd name="connsiteX17" fmla="*/ 785591 w 791969"/>
                <a:gd name="connsiteY17" fmla="*/ 394860 h 651152"/>
                <a:gd name="connsiteX18" fmla="*/ 782662 w 791969"/>
                <a:gd name="connsiteY18" fmla="*/ 323106 h 651152"/>
                <a:gd name="connsiteX19" fmla="*/ 775396 w 791969"/>
                <a:gd name="connsiteY19" fmla="*/ 238136 h 651152"/>
                <a:gd name="connsiteX20" fmla="*/ 725955 w 791969"/>
                <a:gd name="connsiteY20" fmla="*/ 125599 h 651152"/>
                <a:gd name="connsiteX21" fmla="*/ 641554 w 791969"/>
                <a:gd name="connsiteY21" fmla="*/ 65065 h 651152"/>
                <a:gd name="connsiteX22" fmla="*/ 444050 w 791969"/>
                <a:gd name="connsiteY22" fmla="*/ 30396 h 65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969" h="651152">
                  <a:moveTo>
                    <a:pt x="444013" y="30415"/>
                  </a:moveTo>
                  <a:cubicBezTo>
                    <a:pt x="444013" y="30415"/>
                    <a:pt x="380918" y="-13919"/>
                    <a:pt x="304204" y="20182"/>
                  </a:cubicBezTo>
                  <a:cubicBezTo>
                    <a:pt x="227473" y="54284"/>
                    <a:pt x="220096" y="115659"/>
                    <a:pt x="204739" y="136124"/>
                  </a:cubicBezTo>
                  <a:cubicBezTo>
                    <a:pt x="189399" y="156588"/>
                    <a:pt x="133132" y="149761"/>
                    <a:pt x="99031" y="217964"/>
                  </a:cubicBezTo>
                  <a:cubicBezTo>
                    <a:pt x="64930" y="286167"/>
                    <a:pt x="90501" y="330501"/>
                    <a:pt x="51293" y="356072"/>
                  </a:cubicBezTo>
                  <a:cubicBezTo>
                    <a:pt x="12085" y="381644"/>
                    <a:pt x="-18611" y="443038"/>
                    <a:pt x="20597" y="482246"/>
                  </a:cubicBezTo>
                  <a:cubicBezTo>
                    <a:pt x="20597" y="482246"/>
                    <a:pt x="-17897" y="530589"/>
                    <a:pt x="10365" y="572616"/>
                  </a:cubicBezTo>
                  <a:cubicBezTo>
                    <a:pt x="32531" y="605583"/>
                    <a:pt x="68334" y="587955"/>
                    <a:pt x="68334" y="587955"/>
                  </a:cubicBezTo>
                  <a:cubicBezTo>
                    <a:pt x="68334" y="587955"/>
                    <a:pt x="80726" y="645597"/>
                    <a:pt x="132565" y="644224"/>
                  </a:cubicBezTo>
                  <a:cubicBezTo>
                    <a:pt x="175763" y="643089"/>
                    <a:pt x="178911" y="616657"/>
                    <a:pt x="233477" y="642229"/>
                  </a:cubicBezTo>
                  <a:cubicBezTo>
                    <a:pt x="267578" y="658209"/>
                    <a:pt x="300342" y="649551"/>
                    <a:pt x="320129" y="640819"/>
                  </a:cubicBezTo>
                  <a:cubicBezTo>
                    <a:pt x="339129" y="632417"/>
                    <a:pt x="355384" y="609939"/>
                    <a:pt x="375408" y="604466"/>
                  </a:cubicBezTo>
                  <a:lnTo>
                    <a:pt x="460524" y="581146"/>
                  </a:lnTo>
                  <a:cubicBezTo>
                    <a:pt x="460524" y="581146"/>
                    <a:pt x="541026" y="635639"/>
                    <a:pt x="616825" y="629452"/>
                  </a:cubicBezTo>
                  <a:cubicBezTo>
                    <a:pt x="672525" y="624912"/>
                    <a:pt x="709463" y="579444"/>
                    <a:pt x="709463" y="579444"/>
                  </a:cubicBezTo>
                  <a:cubicBezTo>
                    <a:pt x="709463" y="579444"/>
                    <a:pt x="736169" y="598206"/>
                    <a:pt x="763461" y="565807"/>
                  </a:cubicBezTo>
                  <a:cubicBezTo>
                    <a:pt x="790735" y="533408"/>
                    <a:pt x="769154" y="509538"/>
                    <a:pt x="772558" y="490776"/>
                  </a:cubicBezTo>
                  <a:cubicBezTo>
                    <a:pt x="775304" y="475675"/>
                    <a:pt x="804609" y="439541"/>
                    <a:pt x="785591" y="394860"/>
                  </a:cubicBezTo>
                  <a:cubicBezTo>
                    <a:pt x="775853" y="371961"/>
                    <a:pt x="773858" y="346371"/>
                    <a:pt x="782662" y="323106"/>
                  </a:cubicBezTo>
                  <a:cubicBezTo>
                    <a:pt x="792107" y="298138"/>
                    <a:pt x="797068" y="265226"/>
                    <a:pt x="775396" y="238136"/>
                  </a:cubicBezTo>
                  <a:cubicBezTo>
                    <a:pt x="734467" y="186974"/>
                    <a:pt x="754181" y="156973"/>
                    <a:pt x="725955" y="125599"/>
                  </a:cubicBezTo>
                  <a:cubicBezTo>
                    <a:pt x="695259" y="91497"/>
                    <a:pt x="663721" y="95762"/>
                    <a:pt x="641554" y="65065"/>
                  </a:cubicBezTo>
                  <a:cubicBezTo>
                    <a:pt x="619387" y="34368"/>
                    <a:pt x="537256" y="-42346"/>
                    <a:pt x="444050" y="30396"/>
                  </a:cubicBezTo>
                  <a:close/>
                </a:path>
              </a:pathLst>
            </a:custGeom>
            <a:solidFill>
              <a:schemeClr val="tx1"/>
            </a:solidFill>
            <a:ln w="661" cap="flat">
              <a:noFill/>
              <a:prstDash val="solid"/>
              <a:miter/>
            </a:ln>
          </p:spPr>
          <p:txBody>
            <a:bodyPr rtlCol="0" anchor="ctr"/>
            <a:lstStyle/>
            <a:p>
              <a:endParaRPr lang="nl-BE"/>
            </a:p>
          </p:txBody>
        </p:sp>
        <p:sp>
          <p:nvSpPr>
            <p:cNvPr id="537" name="Freeform: Shape 536">
              <a:extLst>
                <a:ext uri="{FF2B5EF4-FFF2-40B4-BE49-F238E27FC236}">
                  <a16:creationId xmlns:a16="http://schemas.microsoft.com/office/drawing/2014/main" id="{5AD9238D-FA41-736D-63EB-43B14E3FA8A0}"/>
                </a:ext>
              </a:extLst>
            </p:cNvPr>
            <p:cNvSpPr/>
            <p:nvPr/>
          </p:nvSpPr>
          <p:spPr>
            <a:xfrm>
              <a:off x="9976673" y="5403696"/>
              <a:ext cx="890032" cy="1211183"/>
            </a:xfrm>
            <a:custGeom>
              <a:avLst/>
              <a:gdLst>
                <a:gd name="connsiteX0" fmla="*/ 878683 w 890032"/>
                <a:gd name="connsiteY0" fmla="*/ 459849 h 1211183"/>
                <a:gd name="connsiteX1" fmla="*/ 789815 w 890032"/>
                <a:gd name="connsiteY1" fmla="*/ 554447 h 1211183"/>
                <a:gd name="connsiteX2" fmla="*/ 787692 w 890032"/>
                <a:gd name="connsiteY2" fmla="*/ 587121 h 1211183"/>
                <a:gd name="connsiteX3" fmla="*/ 739954 w 890032"/>
                <a:gd name="connsiteY3" fmla="*/ 746316 h 1211183"/>
                <a:gd name="connsiteX4" fmla="*/ 721064 w 890032"/>
                <a:gd name="connsiteY4" fmla="*/ 909045 h 1211183"/>
                <a:gd name="connsiteX5" fmla="*/ 721064 w 890032"/>
                <a:gd name="connsiteY5" fmla="*/ 909246 h 1211183"/>
                <a:gd name="connsiteX6" fmla="*/ 721137 w 890032"/>
                <a:gd name="connsiteY6" fmla="*/ 937820 h 1211183"/>
                <a:gd name="connsiteX7" fmla="*/ 719838 w 890032"/>
                <a:gd name="connsiteY7" fmla="*/ 1005272 h 1211183"/>
                <a:gd name="connsiteX8" fmla="*/ 719764 w 890032"/>
                <a:gd name="connsiteY8" fmla="*/ 1036573 h 1211183"/>
                <a:gd name="connsiteX9" fmla="*/ 722364 w 890032"/>
                <a:gd name="connsiteY9" fmla="*/ 1073329 h 1211183"/>
                <a:gd name="connsiteX10" fmla="*/ 724212 w 890032"/>
                <a:gd name="connsiteY10" fmla="*/ 1085190 h 1211183"/>
                <a:gd name="connsiteX11" fmla="*/ 749454 w 890032"/>
                <a:gd name="connsiteY11" fmla="*/ 1164101 h 1211183"/>
                <a:gd name="connsiteX12" fmla="*/ 758185 w 890032"/>
                <a:gd name="connsiteY12" fmla="*/ 1178214 h 1211183"/>
                <a:gd name="connsiteX13" fmla="*/ 94981 w 890032"/>
                <a:gd name="connsiteY13" fmla="*/ 1152094 h 1211183"/>
                <a:gd name="connsiteX14" fmla="*/ 104262 w 890032"/>
                <a:gd name="connsiteY14" fmla="*/ 1132800 h 1211183"/>
                <a:gd name="connsiteX15" fmla="*/ 132432 w 890032"/>
                <a:gd name="connsiteY15" fmla="*/ 1044609 h 1211183"/>
                <a:gd name="connsiteX16" fmla="*/ 134537 w 890032"/>
                <a:gd name="connsiteY16" fmla="*/ 1033699 h 1211183"/>
                <a:gd name="connsiteX17" fmla="*/ 139443 w 890032"/>
                <a:gd name="connsiteY17" fmla="*/ 1008183 h 1211183"/>
                <a:gd name="connsiteX18" fmla="*/ 162433 w 890032"/>
                <a:gd name="connsiteY18" fmla="*/ 873552 h 1211183"/>
                <a:gd name="connsiteX19" fmla="*/ 164758 w 890032"/>
                <a:gd name="connsiteY19" fmla="*/ 851660 h 1211183"/>
                <a:gd name="connsiteX20" fmla="*/ 164831 w 890032"/>
                <a:gd name="connsiteY20" fmla="*/ 850836 h 1211183"/>
                <a:gd name="connsiteX21" fmla="*/ 82992 w 890032"/>
                <a:gd name="connsiteY21" fmla="*/ 560909 h 1211183"/>
                <a:gd name="connsiteX22" fmla="*/ 47189 w 890032"/>
                <a:gd name="connsiteY22" fmla="*/ 405814 h 1211183"/>
                <a:gd name="connsiteX23" fmla="*/ 0 w 890032"/>
                <a:gd name="connsiteY23" fmla="*/ 265454 h 1211183"/>
                <a:gd name="connsiteX24" fmla="*/ 117715 w 890032"/>
                <a:gd name="connsiteY24" fmla="*/ 199502 h 1211183"/>
                <a:gd name="connsiteX25" fmla="*/ 154617 w 890032"/>
                <a:gd name="connsiteY25" fmla="*/ 191448 h 1211183"/>
                <a:gd name="connsiteX26" fmla="*/ 262027 w 890032"/>
                <a:gd name="connsiteY26" fmla="*/ 180740 h 1211183"/>
                <a:gd name="connsiteX27" fmla="*/ 339088 w 890032"/>
                <a:gd name="connsiteY27" fmla="*/ 69429 h 1211183"/>
                <a:gd name="connsiteX28" fmla="*/ 338814 w 890032"/>
                <a:gd name="connsiteY28" fmla="*/ 63096 h 1211183"/>
                <a:gd name="connsiteX29" fmla="*/ 330229 w 890032"/>
                <a:gd name="connsiteY29" fmla="*/ 0 h 1211183"/>
                <a:gd name="connsiteX30" fmla="*/ 578290 w 890032"/>
                <a:gd name="connsiteY30" fmla="*/ 2526 h 1211183"/>
                <a:gd name="connsiteX31" fmla="*/ 575361 w 890032"/>
                <a:gd name="connsiteY31" fmla="*/ 46036 h 1211183"/>
                <a:gd name="connsiteX32" fmla="*/ 574739 w 890032"/>
                <a:gd name="connsiteY32" fmla="*/ 55372 h 1211183"/>
                <a:gd name="connsiteX33" fmla="*/ 630329 w 890032"/>
                <a:gd name="connsiteY33" fmla="*/ 197782 h 1211183"/>
                <a:gd name="connsiteX34" fmla="*/ 723901 w 890032"/>
                <a:gd name="connsiteY34" fmla="*/ 208563 h 1211183"/>
                <a:gd name="connsiteX35" fmla="*/ 759155 w 890032"/>
                <a:gd name="connsiteY35" fmla="*/ 217020 h 1211183"/>
                <a:gd name="connsiteX36" fmla="*/ 848572 w 890032"/>
                <a:gd name="connsiteY36" fmla="*/ 263459 h 1211183"/>
                <a:gd name="connsiteX37" fmla="*/ 878720 w 890032"/>
                <a:gd name="connsiteY37" fmla="*/ 459812 h 121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0032" h="1211183">
                  <a:moveTo>
                    <a:pt x="878683" y="459849"/>
                  </a:moveTo>
                  <a:cubicBezTo>
                    <a:pt x="866620" y="496330"/>
                    <a:pt x="802775" y="444565"/>
                    <a:pt x="789815" y="554447"/>
                  </a:cubicBezTo>
                  <a:cubicBezTo>
                    <a:pt x="788717" y="564057"/>
                    <a:pt x="787966" y="574912"/>
                    <a:pt x="787692" y="587121"/>
                  </a:cubicBezTo>
                  <a:cubicBezTo>
                    <a:pt x="750516" y="652249"/>
                    <a:pt x="754817" y="659479"/>
                    <a:pt x="739954" y="746316"/>
                  </a:cubicBezTo>
                  <a:cubicBezTo>
                    <a:pt x="730546" y="801706"/>
                    <a:pt x="722089" y="850799"/>
                    <a:pt x="721064" y="909045"/>
                  </a:cubicBezTo>
                  <a:lnTo>
                    <a:pt x="721064" y="909246"/>
                  </a:lnTo>
                  <a:cubicBezTo>
                    <a:pt x="720863" y="918453"/>
                    <a:pt x="720936" y="928008"/>
                    <a:pt x="721137" y="937820"/>
                  </a:cubicBezTo>
                  <a:cubicBezTo>
                    <a:pt x="721485" y="953854"/>
                    <a:pt x="720259" y="979151"/>
                    <a:pt x="719838" y="1005272"/>
                  </a:cubicBezTo>
                  <a:cubicBezTo>
                    <a:pt x="719636" y="1015779"/>
                    <a:pt x="719563" y="1026414"/>
                    <a:pt x="719764" y="1036573"/>
                  </a:cubicBezTo>
                  <a:cubicBezTo>
                    <a:pt x="720039" y="1050009"/>
                    <a:pt x="720789" y="1062694"/>
                    <a:pt x="722364" y="1073329"/>
                  </a:cubicBezTo>
                  <a:cubicBezTo>
                    <a:pt x="722986" y="1077283"/>
                    <a:pt x="723590" y="1081181"/>
                    <a:pt x="724212" y="1085190"/>
                  </a:cubicBezTo>
                  <a:cubicBezTo>
                    <a:pt x="728715" y="1113489"/>
                    <a:pt x="739350" y="1144534"/>
                    <a:pt x="749454" y="1164101"/>
                  </a:cubicBezTo>
                  <a:cubicBezTo>
                    <a:pt x="752456" y="1169959"/>
                    <a:pt x="755458" y="1174810"/>
                    <a:pt x="758185" y="1178214"/>
                  </a:cubicBezTo>
                  <a:cubicBezTo>
                    <a:pt x="758185" y="1178214"/>
                    <a:pt x="204918" y="1267559"/>
                    <a:pt x="94981" y="1152094"/>
                  </a:cubicBezTo>
                  <a:cubicBezTo>
                    <a:pt x="98386" y="1145339"/>
                    <a:pt x="101461" y="1138933"/>
                    <a:pt x="104262" y="1132800"/>
                  </a:cubicBezTo>
                  <a:cubicBezTo>
                    <a:pt x="118923" y="1100877"/>
                    <a:pt x="126300" y="1076331"/>
                    <a:pt x="132432" y="1044609"/>
                  </a:cubicBezTo>
                  <a:cubicBezTo>
                    <a:pt x="133109" y="1041003"/>
                    <a:pt x="133860" y="1037378"/>
                    <a:pt x="134537" y="1033699"/>
                  </a:cubicBezTo>
                  <a:cubicBezTo>
                    <a:pt x="136111" y="1025371"/>
                    <a:pt x="137740" y="1016786"/>
                    <a:pt x="139443" y="1008183"/>
                  </a:cubicBezTo>
                  <a:cubicBezTo>
                    <a:pt x="148851" y="958119"/>
                    <a:pt x="158131" y="905805"/>
                    <a:pt x="162433" y="873552"/>
                  </a:cubicBezTo>
                  <a:cubicBezTo>
                    <a:pt x="163659" y="864473"/>
                    <a:pt x="164483" y="857041"/>
                    <a:pt x="164758" y="851660"/>
                  </a:cubicBezTo>
                  <a:cubicBezTo>
                    <a:pt x="164831" y="851385"/>
                    <a:pt x="164831" y="851110"/>
                    <a:pt x="164831" y="850836"/>
                  </a:cubicBezTo>
                  <a:cubicBezTo>
                    <a:pt x="150169" y="787685"/>
                    <a:pt x="112444" y="668467"/>
                    <a:pt x="82992" y="560909"/>
                  </a:cubicBezTo>
                  <a:cubicBezTo>
                    <a:pt x="66903" y="501986"/>
                    <a:pt x="53247" y="446523"/>
                    <a:pt x="47189" y="405814"/>
                  </a:cubicBezTo>
                  <a:lnTo>
                    <a:pt x="0" y="265454"/>
                  </a:lnTo>
                  <a:cubicBezTo>
                    <a:pt x="0" y="265454"/>
                    <a:pt x="19714" y="224671"/>
                    <a:pt x="117715" y="199502"/>
                  </a:cubicBezTo>
                  <a:cubicBezTo>
                    <a:pt x="128972" y="196573"/>
                    <a:pt x="141237" y="193901"/>
                    <a:pt x="154617" y="191448"/>
                  </a:cubicBezTo>
                  <a:cubicBezTo>
                    <a:pt x="184490" y="186121"/>
                    <a:pt x="219964" y="182241"/>
                    <a:pt x="262027" y="180740"/>
                  </a:cubicBezTo>
                  <a:cubicBezTo>
                    <a:pt x="327502" y="178360"/>
                    <a:pt x="341010" y="168805"/>
                    <a:pt x="339088" y="69429"/>
                  </a:cubicBezTo>
                  <a:cubicBezTo>
                    <a:pt x="339088" y="67306"/>
                    <a:pt x="338960" y="65201"/>
                    <a:pt x="338814" y="63096"/>
                  </a:cubicBezTo>
                  <a:cubicBezTo>
                    <a:pt x="337514" y="40307"/>
                    <a:pt x="333762" y="18012"/>
                    <a:pt x="330229" y="0"/>
                  </a:cubicBezTo>
                  <a:lnTo>
                    <a:pt x="578290" y="2526"/>
                  </a:lnTo>
                  <a:cubicBezTo>
                    <a:pt x="577741" y="15284"/>
                    <a:pt x="576441" y="30221"/>
                    <a:pt x="575361" y="46036"/>
                  </a:cubicBezTo>
                  <a:cubicBezTo>
                    <a:pt x="575160" y="49111"/>
                    <a:pt x="574684" y="52241"/>
                    <a:pt x="574739" y="55372"/>
                  </a:cubicBezTo>
                  <a:cubicBezTo>
                    <a:pt x="576313" y="157475"/>
                    <a:pt x="574464" y="194981"/>
                    <a:pt x="630329" y="197782"/>
                  </a:cubicBezTo>
                  <a:cubicBezTo>
                    <a:pt x="658024" y="199209"/>
                    <a:pt x="691027" y="202083"/>
                    <a:pt x="723901" y="208563"/>
                  </a:cubicBezTo>
                  <a:cubicBezTo>
                    <a:pt x="735762" y="210888"/>
                    <a:pt x="747569" y="213670"/>
                    <a:pt x="759155" y="217020"/>
                  </a:cubicBezTo>
                  <a:cubicBezTo>
                    <a:pt x="793183" y="226849"/>
                    <a:pt x="825033" y="241511"/>
                    <a:pt x="848572" y="263459"/>
                  </a:cubicBezTo>
                  <a:cubicBezTo>
                    <a:pt x="894681" y="306566"/>
                    <a:pt x="898488" y="399865"/>
                    <a:pt x="878720" y="459812"/>
                  </a:cubicBezTo>
                  <a:close/>
                </a:path>
              </a:pathLst>
            </a:custGeom>
            <a:solidFill>
              <a:srgbClr val="F9B89A"/>
            </a:solidFill>
            <a:ln w="661" cap="flat">
              <a:noFill/>
              <a:prstDash val="solid"/>
              <a:miter/>
            </a:ln>
          </p:spPr>
          <p:txBody>
            <a:bodyPr rtlCol="0" anchor="ctr"/>
            <a:lstStyle/>
            <a:p>
              <a:endParaRPr lang="nl-BE"/>
            </a:p>
          </p:txBody>
        </p:sp>
        <p:sp>
          <p:nvSpPr>
            <p:cNvPr id="538" name="Freeform: Shape 537">
              <a:extLst>
                <a:ext uri="{FF2B5EF4-FFF2-40B4-BE49-F238E27FC236}">
                  <a16:creationId xmlns:a16="http://schemas.microsoft.com/office/drawing/2014/main" id="{83993210-54DF-8C22-D37F-3492100C4781}"/>
                </a:ext>
              </a:extLst>
            </p:cNvPr>
            <p:cNvSpPr/>
            <p:nvPr/>
          </p:nvSpPr>
          <p:spPr>
            <a:xfrm>
              <a:off x="9954067" y="6536478"/>
              <a:ext cx="875168" cy="321630"/>
            </a:xfrm>
            <a:custGeom>
              <a:avLst/>
              <a:gdLst>
                <a:gd name="connsiteX0" fmla="*/ 875168 w 875168"/>
                <a:gd name="connsiteY0" fmla="*/ 321631 h 321630"/>
                <a:gd name="connsiteX1" fmla="*/ 0 w 875168"/>
                <a:gd name="connsiteY1" fmla="*/ 321631 h 321630"/>
                <a:gd name="connsiteX2" fmla="*/ 126684 w 875168"/>
                <a:gd name="connsiteY2" fmla="*/ 0 h 321630"/>
                <a:gd name="connsiteX3" fmla="*/ 776306 w 875168"/>
                <a:gd name="connsiteY3" fmla="*/ 30697 h 321630"/>
                <a:gd name="connsiteX4" fmla="*/ 802171 w 875168"/>
                <a:gd name="connsiteY4" fmla="*/ 113965 h 321630"/>
                <a:gd name="connsiteX5" fmla="*/ 875168 w 875168"/>
                <a:gd name="connsiteY5" fmla="*/ 321631 h 32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5168" h="321630">
                  <a:moveTo>
                    <a:pt x="875168" y="321631"/>
                  </a:moveTo>
                  <a:lnTo>
                    <a:pt x="0" y="321631"/>
                  </a:lnTo>
                  <a:cubicBezTo>
                    <a:pt x="34046" y="173729"/>
                    <a:pt x="97580" y="51546"/>
                    <a:pt x="126684" y="0"/>
                  </a:cubicBezTo>
                  <a:cubicBezTo>
                    <a:pt x="283553" y="32399"/>
                    <a:pt x="539576" y="66226"/>
                    <a:pt x="776306" y="30697"/>
                  </a:cubicBezTo>
                  <a:cubicBezTo>
                    <a:pt x="786539" y="62529"/>
                    <a:pt x="802171" y="113965"/>
                    <a:pt x="802171" y="113965"/>
                  </a:cubicBezTo>
                  <a:cubicBezTo>
                    <a:pt x="802171" y="113965"/>
                    <a:pt x="841049" y="185957"/>
                    <a:pt x="875168" y="321631"/>
                  </a:cubicBezTo>
                  <a:close/>
                </a:path>
              </a:pathLst>
            </a:custGeom>
            <a:solidFill>
              <a:schemeClr val="accent1"/>
            </a:solidFill>
            <a:ln w="661" cap="flat">
              <a:noFill/>
              <a:prstDash val="solid"/>
              <a:miter/>
            </a:ln>
          </p:spPr>
          <p:txBody>
            <a:bodyPr rtlCol="0" anchor="ctr"/>
            <a:lstStyle/>
            <a:p>
              <a:endParaRPr lang="nl-BE"/>
            </a:p>
          </p:txBody>
        </p:sp>
        <p:sp>
          <p:nvSpPr>
            <p:cNvPr id="539" name="Freeform: Shape 538">
              <a:extLst>
                <a:ext uri="{FF2B5EF4-FFF2-40B4-BE49-F238E27FC236}">
                  <a16:creationId xmlns:a16="http://schemas.microsoft.com/office/drawing/2014/main" id="{227CDF86-616A-B68E-CCF2-231FD84B4555}"/>
                </a:ext>
              </a:extLst>
            </p:cNvPr>
            <p:cNvSpPr/>
            <p:nvPr/>
          </p:nvSpPr>
          <p:spPr>
            <a:xfrm>
              <a:off x="10111228" y="6177817"/>
              <a:ext cx="599784" cy="288038"/>
            </a:xfrm>
            <a:custGeom>
              <a:avLst/>
              <a:gdLst>
                <a:gd name="connsiteX0" fmla="*/ 599743 w 599784"/>
                <a:gd name="connsiteY0" fmla="*/ 161996 h 288038"/>
                <a:gd name="connsiteX1" fmla="*/ 593885 w 599784"/>
                <a:gd name="connsiteY1" fmla="*/ 228149 h 288038"/>
                <a:gd name="connsiteX2" fmla="*/ 585300 w 599784"/>
                <a:gd name="connsiteY2" fmla="*/ 231151 h 288038"/>
                <a:gd name="connsiteX3" fmla="*/ 585227 w 599784"/>
                <a:gd name="connsiteY3" fmla="*/ 262452 h 288038"/>
                <a:gd name="connsiteX4" fmla="*/ 539540 w 599784"/>
                <a:gd name="connsiteY4" fmla="*/ 275686 h 288038"/>
                <a:gd name="connsiteX5" fmla="*/ 164977 w 599784"/>
                <a:gd name="connsiteY5" fmla="*/ 268858 h 288038"/>
                <a:gd name="connsiteX6" fmla="*/ 0 w 599784"/>
                <a:gd name="connsiteY6" fmla="*/ 259578 h 288038"/>
                <a:gd name="connsiteX7" fmla="*/ 4906 w 599784"/>
                <a:gd name="connsiteY7" fmla="*/ 234061 h 288038"/>
                <a:gd name="connsiteX8" fmla="*/ 27896 w 599784"/>
                <a:gd name="connsiteY8" fmla="*/ 99431 h 288038"/>
                <a:gd name="connsiteX9" fmla="*/ 30221 w 599784"/>
                <a:gd name="connsiteY9" fmla="*/ 77539 h 288038"/>
                <a:gd name="connsiteX10" fmla="*/ 345934 w 599784"/>
                <a:gd name="connsiteY10" fmla="*/ 0 h 288038"/>
                <a:gd name="connsiteX11" fmla="*/ 586545 w 599784"/>
                <a:gd name="connsiteY11" fmla="*/ 134905 h 288038"/>
                <a:gd name="connsiteX12" fmla="*/ 586545 w 599784"/>
                <a:gd name="connsiteY12" fmla="*/ 135106 h 288038"/>
                <a:gd name="connsiteX13" fmla="*/ 599779 w 599784"/>
                <a:gd name="connsiteY13" fmla="*/ 161978 h 288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9784" h="288038">
                  <a:moveTo>
                    <a:pt x="599743" y="161996"/>
                  </a:moveTo>
                  <a:cubicBezTo>
                    <a:pt x="600219" y="182936"/>
                    <a:pt x="596539" y="205305"/>
                    <a:pt x="593885" y="228149"/>
                  </a:cubicBezTo>
                  <a:cubicBezTo>
                    <a:pt x="591085" y="229174"/>
                    <a:pt x="588229" y="230126"/>
                    <a:pt x="585300" y="231151"/>
                  </a:cubicBezTo>
                  <a:cubicBezTo>
                    <a:pt x="585099" y="241658"/>
                    <a:pt x="585026" y="252293"/>
                    <a:pt x="585227" y="262452"/>
                  </a:cubicBezTo>
                  <a:cubicBezTo>
                    <a:pt x="572670" y="266058"/>
                    <a:pt x="559381" y="272007"/>
                    <a:pt x="539540" y="275686"/>
                  </a:cubicBezTo>
                  <a:cubicBezTo>
                    <a:pt x="345715" y="312039"/>
                    <a:pt x="338539" y="255222"/>
                    <a:pt x="164977" y="268858"/>
                  </a:cubicBezTo>
                  <a:cubicBezTo>
                    <a:pt x="60075" y="277114"/>
                    <a:pt x="26450" y="267760"/>
                    <a:pt x="0" y="259578"/>
                  </a:cubicBezTo>
                  <a:cubicBezTo>
                    <a:pt x="1574" y="251249"/>
                    <a:pt x="3203" y="242665"/>
                    <a:pt x="4906" y="234061"/>
                  </a:cubicBezTo>
                  <a:cubicBezTo>
                    <a:pt x="14314" y="183998"/>
                    <a:pt x="23594" y="131684"/>
                    <a:pt x="27896" y="99431"/>
                  </a:cubicBezTo>
                  <a:cubicBezTo>
                    <a:pt x="29122" y="90352"/>
                    <a:pt x="29946" y="82920"/>
                    <a:pt x="30221" y="77539"/>
                  </a:cubicBezTo>
                  <a:lnTo>
                    <a:pt x="345934" y="0"/>
                  </a:lnTo>
                  <a:lnTo>
                    <a:pt x="586545" y="134905"/>
                  </a:lnTo>
                  <a:lnTo>
                    <a:pt x="586545" y="135106"/>
                  </a:lnTo>
                  <a:cubicBezTo>
                    <a:pt x="586545" y="144314"/>
                    <a:pt x="599578" y="152148"/>
                    <a:pt x="599779" y="161978"/>
                  </a:cubicBezTo>
                  <a:close/>
                </a:path>
              </a:pathLst>
            </a:custGeom>
            <a:solidFill>
              <a:srgbClr val="E08F6C"/>
            </a:solidFill>
            <a:ln w="661" cap="flat">
              <a:noFill/>
              <a:prstDash val="solid"/>
              <a:miter/>
            </a:ln>
          </p:spPr>
          <p:txBody>
            <a:bodyPr rtlCol="0" anchor="ctr"/>
            <a:lstStyle/>
            <a:p>
              <a:endParaRPr lang="nl-BE"/>
            </a:p>
          </p:txBody>
        </p:sp>
        <p:sp>
          <p:nvSpPr>
            <p:cNvPr id="540" name="Freeform: Shape 539">
              <a:extLst>
                <a:ext uri="{FF2B5EF4-FFF2-40B4-BE49-F238E27FC236}">
                  <a16:creationId xmlns:a16="http://schemas.microsoft.com/office/drawing/2014/main" id="{5A545591-5B0C-80A2-F0B2-29EDC62260EE}"/>
                </a:ext>
              </a:extLst>
            </p:cNvPr>
            <p:cNvSpPr/>
            <p:nvPr/>
          </p:nvSpPr>
          <p:spPr>
            <a:xfrm>
              <a:off x="10306902" y="5403732"/>
              <a:ext cx="248060" cy="129059"/>
            </a:xfrm>
            <a:custGeom>
              <a:avLst/>
              <a:gdLst>
                <a:gd name="connsiteX0" fmla="*/ 248024 w 248060"/>
                <a:gd name="connsiteY0" fmla="*/ 2856 h 129059"/>
                <a:gd name="connsiteX1" fmla="*/ 245096 w 248060"/>
                <a:gd name="connsiteY1" fmla="*/ 52113 h 129059"/>
                <a:gd name="connsiteX2" fmla="*/ 244491 w 248060"/>
                <a:gd name="connsiteY2" fmla="*/ 62693 h 129059"/>
                <a:gd name="connsiteX3" fmla="*/ 124122 w 248060"/>
                <a:gd name="connsiteY3" fmla="*/ 129011 h 129059"/>
                <a:gd name="connsiteX4" fmla="*/ 8859 w 248060"/>
                <a:gd name="connsiteY4" fmla="*/ 78600 h 129059"/>
                <a:gd name="connsiteX5" fmla="*/ 8585 w 248060"/>
                <a:gd name="connsiteY5" fmla="*/ 71425 h 129059"/>
                <a:gd name="connsiteX6" fmla="*/ 0 w 248060"/>
                <a:gd name="connsiteY6" fmla="*/ 0 h 129059"/>
                <a:gd name="connsiteX7" fmla="*/ 248061 w 248060"/>
                <a:gd name="connsiteY7" fmla="*/ 2856 h 12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060" h="129059">
                  <a:moveTo>
                    <a:pt x="248024" y="2856"/>
                  </a:moveTo>
                  <a:cubicBezTo>
                    <a:pt x="247475" y="17298"/>
                    <a:pt x="246175" y="34193"/>
                    <a:pt x="245096" y="52113"/>
                  </a:cubicBezTo>
                  <a:cubicBezTo>
                    <a:pt x="244894" y="55591"/>
                    <a:pt x="244693" y="59142"/>
                    <a:pt x="244491" y="62693"/>
                  </a:cubicBezTo>
                  <a:cubicBezTo>
                    <a:pt x="201256" y="111109"/>
                    <a:pt x="148595" y="127547"/>
                    <a:pt x="124122" y="129011"/>
                  </a:cubicBezTo>
                  <a:cubicBezTo>
                    <a:pt x="103456" y="130164"/>
                    <a:pt x="54547" y="110487"/>
                    <a:pt x="8859" y="78600"/>
                  </a:cubicBezTo>
                  <a:cubicBezTo>
                    <a:pt x="8786" y="76202"/>
                    <a:pt x="8731" y="73804"/>
                    <a:pt x="8585" y="71425"/>
                  </a:cubicBezTo>
                  <a:cubicBezTo>
                    <a:pt x="7285" y="45633"/>
                    <a:pt x="3533" y="20391"/>
                    <a:pt x="0" y="0"/>
                  </a:cubicBezTo>
                  <a:lnTo>
                    <a:pt x="248061" y="2856"/>
                  </a:lnTo>
                  <a:close/>
                </a:path>
              </a:pathLst>
            </a:custGeom>
            <a:solidFill>
              <a:srgbClr val="E08F6C"/>
            </a:solidFill>
            <a:ln w="661" cap="flat">
              <a:noFill/>
              <a:prstDash val="solid"/>
              <a:miter/>
            </a:ln>
          </p:spPr>
          <p:txBody>
            <a:bodyPr rtlCol="0" anchor="ctr"/>
            <a:lstStyle/>
            <a:p>
              <a:endParaRPr lang="nl-BE"/>
            </a:p>
          </p:txBody>
        </p:sp>
        <p:sp>
          <p:nvSpPr>
            <p:cNvPr id="541" name="Freeform: Shape 540">
              <a:extLst>
                <a:ext uri="{FF2B5EF4-FFF2-40B4-BE49-F238E27FC236}">
                  <a16:creationId xmlns:a16="http://schemas.microsoft.com/office/drawing/2014/main" id="{8A4A78A8-0DDA-3BA9-FF18-1143E58324BF}"/>
                </a:ext>
              </a:extLst>
            </p:cNvPr>
            <p:cNvSpPr/>
            <p:nvPr/>
          </p:nvSpPr>
          <p:spPr>
            <a:xfrm>
              <a:off x="10241885" y="5007580"/>
              <a:ext cx="389924" cy="500932"/>
            </a:xfrm>
            <a:custGeom>
              <a:avLst/>
              <a:gdLst>
                <a:gd name="connsiteX0" fmla="*/ 17316 w 389924"/>
                <a:gd name="connsiteY0" fmla="*/ 78438 h 500932"/>
                <a:gd name="connsiteX1" fmla="*/ 36078 w 389924"/>
                <a:gd name="connsiteY1" fmla="*/ 381947 h 500932"/>
                <a:gd name="connsiteX2" fmla="*/ 198254 w 389924"/>
                <a:gd name="connsiteY2" fmla="*/ 500726 h 500932"/>
                <a:gd name="connsiteX3" fmla="*/ 333890 w 389924"/>
                <a:gd name="connsiteY3" fmla="*/ 397854 h 500932"/>
                <a:gd name="connsiteX4" fmla="*/ 387888 w 389924"/>
                <a:gd name="connsiteY4" fmla="*/ 125609 h 500932"/>
                <a:gd name="connsiteX5" fmla="*/ 138381 w 389924"/>
                <a:gd name="connsiteY5" fmla="*/ 1138 h 500932"/>
                <a:gd name="connsiteX6" fmla="*/ 17316 w 389924"/>
                <a:gd name="connsiteY6" fmla="*/ 78438 h 50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924" h="500932">
                  <a:moveTo>
                    <a:pt x="17316" y="78438"/>
                  </a:moveTo>
                  <a:cubicBezTo>
                    <a:pt x="17316" y="85266"/>
                    <a:pt x="-32125" y="255774"/>
                    <a:pt x="36078" y="381947"/>
                  </a:cubicBezTo>
                  <a:cubicBezTo>
                    <a:pt x="71972" y="448338"/>
                    <a:pt x="119875" y="492965"/>
                    <a:pt x="198254" y="500726"/>
                  </a:cubicBezTo>
                  <a:cubicBezTo>
                    <a:pt x="238396" y="504698"/>
                    <a:pt x="297958" y="450718"/>
                    <a:pt x="333890" y="397854"/>
                  </a:cubicBezTo>
                  <a:cubicBezTo>
                    <a:pt x="369821" y="344990"/>
                    <a:pt x="397863" y="219384"/>
                    <a:pt x="387888" y="125609"/>
                  </a:cubicBezTo>
                  <a:cubicBezTo>
                    <a:pt x="377912" y="31835"/>
                    <a:pt x="274108" y="-7392"/>
                    <a:pt x="138381" y="1138"/>
                  </a:cubicBezTo>
                  <a:cubicBezTo>
                    <a:pt x="2654" y="9668"/>
                    <a:pt x="17316" y="78438"/>
                    <a:pt x="17316" y="78438"/>
                  </a:cubicBezTo>
                  <a:close/>
                </a:path>
              </a:pathLst>
            </a:custGeom>
            <a:solidFill>
              <a:srgbClr val="F9B89A"/>
            </a:solidFill>
            <a:ln w="661" cap="flat">
              <a:noFill/>
              <a:prstDash val="solid"/>
              <a:miter/>
            </a:ln>
          </p:spPr>
          <p:txBody>
            <a:bodyPr rtlCol="0" anchor="ctr"/>
            <a:lstStyle/>
            <a:p>
              <a:endParaRPr lang="nl-BE"/>
            </a:p>
          </p:txBody>
        </p:sp>
        <p:sp>
          <p:nvSpPr>
            <p:cNvPr id="542" name="Freeform: Shape 541">
              <a:extLst>
                <a:ext uri="{FF2B5EF4-FFF2-40B4-BE49-F238E27FC236}">
                  <a16:creationId xmlns:a16="http://schemas.microsoft.com/office/drawing/2014/main" id="{2DDD7520-1B89-A8BA-7A30-097DD8FB03DE}"/>
                </a:ext>
              </a:extLst>
            </p:cNvPr>
            <p:cNvSpPr/>
            <p:nvPr/>
          </p:nvSpPr>
          <p:spPr>
            <a:xfrm>
              <a:off x="10571949" y="5174611"/>
              <a:ext cx="74710" cy="148965"/>
            </a:xfrm>
            <a:custGeom>
              <a:avLst/>
              <a:gdLst>
                <a:gd name="connsiteX0" fmla="*/ 23759 w 74710"/>
                <a:gd name="connsiteY0" fmla="*/ 3224 h 148965"/>
                <a:gd name="connsiteX1" fmla="*/ 73419 w 74710"/>
                <a:gd name="connsiteY1" fmla="*/ 59639 h 148965"/>
                <a:gd name="connsiteX2" fmla="*/ 0 w 74710"/>
                <a:gd name="connsiteY2" fmla="*/ 148965 h 148965"/>
                <a:gd name="connsiteX3" fmla="*/ 23759 w 74710"/>
                <a:gd name="connsiteY3" fmla="*/ 3205 h 148965"/>
              </a:gdLst>
              <a:ahLst/>
              <a:cxnLst>
                <a:cxn ang="0">
                  <a:pos x="connsiteX0" y="connsiteY0"/>
                </a:cxn>
                <a:cxn ang="0">
                  <a:pos x="connsiteX1" y="connsiteY1"/>
                </a:cxn>
                <a:cxn ang="0">
                  <a:pos x="connsiteX2" y="connsiteY2"/>
                </a:cxn>
                <a:cxn ang="0">
                  <a:pos x="connsiteX3" y="connsiteY3"/>
                </a:cxn>
              </a:cxnLst>
              <a:rect l="l" t="t" r="r" b="b"/>
              <a:pathLst>
                <a:path w="74710" h="148965">
                  <a:moveTo>
                    <a:pt x="23759" y="3224"/>
                  </a:moveTo>
                  <a:cubicBezTo>
                    <a:pt x="23759" y="3224"/>
                    <a:pt x="84218" y="-20279"/>
                    <a:pt x="73419" y="59639"/>
                  </a:cubicBezTo>
                  <a:cubicBezTo>
                    <a:pt x="62619" y="139575"/>
                    <a:pt x="0" y="148965"/>
                    <a:pt x="0" y="148965"/>
                  </a:cubicBezTo>
                  <a:lnTo>
                    <a:pt x="23759" y="3205"/>
                  </a:lnTo>
                  <a:close/>
                </a:path>
              </a:pathLst>
            </a:custGeom>
            <a:solidFill>
              <a:srgbClr val="F9B89A"/>
            </a:solidFill>
            <a:ln w="661" cap="flat">
              <a:noFill/>
              <a:prstDash val="solid"/>
              <a:miter/>
            </a:ln>
          </p:spPr>
          <p:txBody>
            <a:bodyPr rtlCol="0" anchor="ctr"/>
            <a:lstStyle/>
            <a:p>
              <a:endParaRPr lang="nl-BE"/>
            </a:p>
          </p:txBody>
        </p:sp>
        <p:sp>
          <p:nvSpPr>
            <p:cNvPr id="543" name="Freeform: Shape 542">
              <a:extLst>
                <a:ext uri="{FF2B5EF4-FFF2-40B4-BE49-F238E27FC236}">
                  <a16:creationId xmlns:a16="http://schemas.microsoft.com/office/drawing/2014/main" id="{D406C06A-DE22-2054-A0EF-D05DD40C7CBA}"/>
                </a:ext>
              </a:extLst>
            </p:cNvPr>
            <p:cNvSpPr/>
            <p:nvPr/>
          </p:nvSpPr>
          <p:spPr>
            <a:xfrm>
              <a:off x="10034624" y="5587328"/>
              <a:ext cx="741469" cy="843199"/>
            </a:xfrm>
            <a:custGeom>
              <a:avLst/>
              <a:gdLst>
                <a:gd name="connsiteX0" fmla="*/ 710100 w 741469"/>
                <a:gd name="connsiteY0" fmla="*/ 689334 h 843199"/>
                <a:gd name="connsiteX1" fmla="*/ 729740 w 741469"/>
                <a:gd name="connsiteY1" fmla="*/ 790010 h 843199"/>
                <a:gd name="connsiteX2" fmla="*/ 670471 w 741469"/>
                <a:gd name="connsiteY2" fmla="*/ 818656 h 843199"/>
                <a:gd name="connsiteX3" fmla="*/ 661886 w 741469"/>
                <a:gd name="connsiteY3" fmla="*/ 821658 h 843199"/>
                <a:gd name="connsiteX4" fmla="*/ 445620 w 741469"/>
                <a:gd name="connsiteY4" fmla="*/ 835497 h 843199"/>
                <a:gd name="connsiteX5" fmla="*/ 159175 w 741469"/>
                <a:gd name="connsiteY5" fmla="*/ 828669 h 843199"/>
                <a:gd name="connsiteX6" fmla="*/ 81491 w 741469"/>
                <a:gd name="connsiteY6" fmla="*/ 824569 h 843199"/>
                <a:gd name="connsiteX7" fmla="*/ 52918 w 741469"/>
                <a:gd name="connsiteY7" fmla="*/ 816387 h 843199"/>
                <a:gd name="connsiteX8" fmla="*/ 0 w 741469"/>
                <a:gd name="connsiteY8" fmla="*/ 778679 h 843199"/>
                <a:gd name="connsiteX9" fmla="*/ 52314 w 741469"/>
                <a:gd name="connsiteY9" fmla="*/ 567242 h 843199"/>
                <a:gd name="connsiteX10" fmla="*/ 23320 w 741469"/>
                <a:gd name="connsiteY10" fmla="*/ 380773 h 843199"/>
                <a:gd name="connsiteX11" fmla="*/ 25022 w 741469"/>
                <a:gd name="connsiteY11" fmla="*/ 377295 h 843199"/>
                <a:gd name="connsiteX12" fmla="*/ 77940 w 741469"/>
                <a:gd name="connsiteY12" fmla="*/ 187256 h 843199"/>
                <a:gd name="connsiteX13" fmla="*/ 59727 w 741469"/>
                <a:gd name="connsiteY13" fmla="*/ 15888 h 843199"/>
                <a:gd name="connsiteX14" fmla="*/ 57952 w 741469"/>
                <a:gd name="connsiteY14" fmla="*/ 7908 h 843199"/>
                <a:gd name="connsiteX15" fmla="*/ 93206 w 741469"/>
                <a:gd name="connsiteY15" fmla="*/ 0 h 843199"/>
                <a:gd name="connsiteX16" fmla="*/ 96611 w 741469"/>
                <a:gd name="connsiteY16" fmla="*/ 7853 h 843199"/>
                <a:gd name="connsiteX17" fmla="*/ 195509 w 741469"/>
                <a:gd name="connsiteY17" fmla="*/ 237557 h 843199"/>
                <a:gd name="connsiteX18" fmla="*/ 458085 w 741469"/>
                <a:gd name="connsiteY18" fmla="*/ 428530 h 843199"/>
                <a:gd name="connsiteX19" fmla="*/ 621763 w 741469"/>
                <a:gd name="connsiteY19" fmla="*/ 247790 h 843199"/>
                <a:gd name="connsiteX20" fmla="*/ 665895 w 741469"/>
                <a:gd name="connsiteY20" fmla="*/ 24967 h 843199"/>
                <a:gd name="connsiteX21" fmla="*/ 666572 w 741469"/>
                <a:gd name="connsiteY21" fmla="*/ 15284 h 843199"/>
                <a:gd name="connsiteX22" fmla="*/ 701076 w 741469"/>
                <a:gd name="connsiteY22" fmla="*/ 29544 h 843199"/>
                <a:gd name="connsiteX23" fmla="*/ 701149 w 741469"/>
                <a:gd name="connsiteY23" fmla="*/ 33424 h 843199"/>
                <a:gd name="connsiteX24" fmla="*/ 703602 w 741469"/>
                <a:gd name="connsiteY24" fmla="*/ 277315 h 843199"/>
                <a:gd name="connsiteX25" fmla="*/ 731845 w 741469"/>
                <a:gd name="connsiteY25" fmla="*/ 370815 h 843199"/>
                <a:gd name="connsiteX26" fmla="*/ 740778 w 741469"/>
                <a:gd name="connsiteY26" fmla="*/ 430287 h 843199"/>
                <a:gd name="connsiteX27" fmla="*/ 728294 w 741469"/>
                <a:gd name="connsiteY27" fmla="*/ 515129 h 843199"/>
                <a:gd name="connsiteX28" fmla="*/ 724267 w 741469"/>
                <a:gd name="connsiteY28" fmla="*/ 525764 h 843199"/>
                <a:gd name="connsiteX29" fmla="*/ 710081 w 741469"/>
                <a:gd name="connsiteY29" fmla="*/ 689316 h 84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469" h="843199">
                  <a:moveTo>
                    <a:pt x="710100" y="689334"/>
                  </a:moveTo>
                  <a:cubicBezTo>
                    <a:pt x="711198" y="697589"/>
                    <a:pt x="732138" y="788362"/>
                    <a:pt x="729740" y="790010"/>
                  </a:cubicBezTo>
                  <a:cubicBezTo>
                    <a:pt x="729667" y="790083"/>
                    <a:pt x="708599" y="804745"/>
                    <a:pt x="670471" y="818656"/>
                  </a:cubicBezTo>
                  <a:cubicBezTo>
                    <a:pt x="667670" y="819681"/>
                    <a:pt x="664815" y="820633"/>
                    <a:pt x="661886" y="821658"/>
                  </a:cubicBezTo>
                  <a:cubicBezTo>
                    <a:pt x="612226" y="838444"/>
                    <a:pt x="537618" y="852483"/>
                    <a:pt x="445620" y="835497"/>
                  </a:cubicBezTo>
                  <a:cubicBezTo>
                    <a:pt x="272790" y="803720"/>
                    <a:pt x="291003" y="821860"/>
                    <a:pt x="159175" y="828669"/>
                  </a:cubicBezTo>
                  <a:cubicBezTo>
                    <a:pt x="126575" y="830371"/>
                    <a:pt x="101205" y="828468"/>
                    <a:pt x="81491" y="824569"/>
                  </a:cubicBezTo>
                  <a:cubicBezTo>
                    <a:pt x="70234" y="822390"/>
                    <a:pt x="60825" y="819517"/>
                    <a:pt x="52918" y="816387"/>
                  </a:cubicBezTo>
                  <a:cubicBezTo>
                    <a:pt x="18744" y="802750"/>
                    <a:pt x="0" y="778679"/>
                    <a:pt x="0" y="778679"/>
                  </a:cubicBezTo>
                  <a:cubicBezTo>
                    <a:pt x="0" y="778679"/>
                    <a:pt x="79587" y="655910"/>
                    <a:pt x="52314" y="567242"/>
                  </a:cubicBezTo>
                  <a:cubicBezTo>
                    <a:pt x="25040" y="478575"/>
                    <a:pt x="23320" y="380773"/>
                    <a:pt x="23320" y="380773"/>
                  </a:cubicBezTo>
                  <a:cubicBezTo>
                    <a:pt x="23320" y="380773"/>
                    <a:pt x="23942" y="379547"/>
                    <a:pt x="25022" y="377295"/>
                  </a:cubicBezTo>
                  <a:cubicBezTo>
                    <a:pt x="36407" y="354451"/>
                    <a:pt x="83102" y="259706"/>
                    <a:pt x="77940" y="187256"/>
                  </a:cubicBezTo>
                  <a:cubicBezTo>
                    <a:pt x="73675" y="127437"/>
                    <a:pt x="65603" y="42760"/>
                    <a:pt x="59727" y="15888"/>
                  </a:cubicBezTo>
                  <a:cubicBezTo>
                    <a:pt x="58574" y="10781"/>
                    <a:pt x="57952" y="7908"/>
                    <a:pt x="57952" y="7908"/>
                  </a:cubicBezTo>
                  <a:lnTo>
                    <a:pt x="93206" y="0"/>
                  </a:lnTo>
                  <a:lnTo>
                    <a:pt x="96611" y="7853"/>
                  </a:lnTo>
                  <a:lnTo>
                    <a:pt x="195509" y="237557"/>
                  </a:lnTo>
                  <a:cubicBezTo>
                    <a:pt x="195509" y="237557"/>
                    <a:pt x="387577" y="373964"/>
                    <a:pt x="458085" y="428530"/>
                  </a:cubicBezTo>
                  <a:cubicBezTo>
                    <a:pt x="458085" y="428530"/>
                    <a:pt x="588559" y="295327"/>
                    <a:pt x="621763" y="247790"/>
                  </a:cubicBezTo>
                  <a:cubicBezTo>
                    <a:pt x="664869" y="186268"/>
                    <a:pt x="660916" y="97124"/>
                    <a:pt x="665895" y="24967"/>
                  </a:cubicBezTo>
                  <a:cubicBezTo>
                    <a:pt x="666096" y="21691"/>
                    <a:pt x="666297" y="18488"/>
                    <a:pt x="666572" y="15284"/>
                  </a:cubicBezTo>
                  <a:cubicBezTo>
                    <a:pt x="676053" y="19513"/>
                    <a:pt x="691191" y="26121"/>
                    <a:pt x="701076" y="29544"/>
                  </a:cubicBezTo>
                  <a:lnTo>
                    <a:pt x="701149" y="33424"/>
                  </a:lnTo>
                  <a:lnTo>
                    <a:pt x="703602" y="277315"/>
                  </a:lnTo>
                  <a:cubicBezTo>
                    <a:pt x="715261" y="307262"/>
                    <a:pt x="725091" y="338837"/>
                    <a:pt x="731845" y="370815"/>
                  </a:cubicBezTo>
                  <a:cubicBezTo>
                    <a:pt x="736147" y="390603"/>
                    <a:pt x="739149" y="410518"/>
                    <a:pt x="740778" y="430287"/>
                  </a:cubicBezTo>
                  <a:cubicBezTo>
                    <a:pt x="743377" y="462412"/>
                    <a:pt x="738526" y="487031"/>
                    <a:pt x="728294" y="515129"/>
                  </a:cubicBezTo>
                  <a:cubicBezTo>
                    <a:pt x="726994" y="518607"/>
                    <a:pt x="725695" y="522158"/>
                    <a:pt x="724267" y="525764"/>
                  </a:cubicBezTo>
                  <a:cubicBezTo>
                    <a:pt x="704224" y="576303"/>
                    <a:pt x="703126" y="636177"/>
                    <a:pt x="710081" y="689316"/>
                  </a:cubicBezTo>
                  <a:close/>
                </a:path>
              </a:pathLst>
            </a:custGeom>
            <a:solidFill>
              <a:schemeClr val="tx1"/>
            </a:solidFill>
            <a:ln w="661" cap="flat">
              <a:noFill/>
              <a:prstDash val="solid"/>
              <a:miter/>
            </a:ln>
          </p:spPr>
          <p:txBody>
            <a:bodyPr rtlCol="0" anchor="ctr"/>
            <a:lstStyle/>
            <a:p>
              <a:endParaRPr lang="nl-BE"/>
            </a:p>
          </p:txBody>
        </p:sp>
        <p:sp>
          <p:nvSpPr>
            <p:cNvPr id="544" name="Freeform: Shape 543">
              <a:extLst>
                <a:ext uri="{FF2B5EF4-FFF2-40B4-BE49-F238E27FC236}">
                  <a16:creationId xmlns:a16="http://schemas.microsoft.com/office/drawing/2014/main" id="{B7D1D6F7-601C-7A76-3FE0-1984DE34EBE7}"/>
                </a:ext>
              </a:extLst>
            </p:cNvPr>
            <p:cNvSpPr/>
            <p:nvPr/>
          </p:nvSpPr>
          <p:spPr>
            <a:xfrm>
              <a:off x="10175037" y="4950693"/>
              <a:ext cx="262591" cy="356995"/>
            </a:xfrm>
            <a:custGeom>
              <a:avLst/>
              <a:gdLst>
                <a:gd name="connsiteX0" fmla="*/ 31319 w 262591"/>
                <a:gd name="connsiteY0" fmla="*/ 356995 h 356995"/>
                <a:gd name="connsiteX1" fmla="*/ 92053 w 262591"/>
                <a:gd name="connsiteY1" fmla="*/ 236221 h 356995"/>
                <a:gd name="connsiteX2" fmla="*/ 138656 w 262591"/>
                <a:gd name="connsiteY2" fmla="*/ 176585 h 356995"/>
                <a:gd name="connsiteX3" fmla="*/ 192086 w 262591"/>
                <a:gd name="connsiteY3" fmla="*/ 128041 h 356995"/>
                <a:gd name="connsiteX4" fmla="*/ 262558 w 262591"/>
                <a:gd name="connsiteY4" fmla="*/ 48892 h 356995"/>
                <a:gd name="connsiteX5" fmla="*/ 201183 w 262591"/>
                <a:gd name="connsiteY5" fmla="*/ 0 h 356995"/>
                <a:gd name="connsiteX6" fmla="*/ 33241 w 262591"/>
                <a:gd name="connsiteY6" fmla="*/ 37451 h 356995"/>
                <a:gd name="connsiteX7" fmla="*/ 0 w 262591"/>
                <a:gd name="connsiteY7" fmla="*/ 255899 h 356995"/>
                <a:gd name="connsiteX8" fmla="*/ 31337 w 262591"/>
                <a:gd name="connsiteY8" fmla="*/ 356995 h 35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91" h="356995">
                  <a:moveTo>
                    <a:pt x="31319" y="356995"/>
                  </a:moveTo>
                  <a:cubicBezTo>
                    <a:pt x="31319" y="356995"/>
                    <a:pt x="65639" y="247662"/>
                    <a:pt x="92053" y="236221"/>
                  </a:cubicBezTo>
                  <a:cubicBezTo>
                    <a:pt x="118484" y="224781"/>
                    <a:pt x="134116" y="211949"/>
                    <a:pt x="138656" y="176585"/>
                  </a:cubicBezTo>
                  <a:cubicBezTo>
                    <a:pt x="141566" y="153979"/>
                    <a:pt x="157418" y="128736"/>
                    <a:pt x="192086" y="128041"/>
                  </a:cubicBezTo>
                  <a:cubicBezTo>
                    <a:pt x="223368" y="127419"/>
                    <a:pt x="260856" y="84275"/>
                    <a:pt x="262558" y="48892"/>
                  </a:cubicBezTo>
                  <a:cubicBezTo>
                    <a:pt x="264260" y="13527"/>
                    <a:pt x="201183" y="0"/>
                    <a:pt x="201183" y="0"/>
                  </a:cubicBezTo>
                  <a:lnTo>
                    <a:pt x="33241" y="37451"/>
                  </a:lnTo>
                  <a:lnTo>
                    <a:pt x="0" y="255899"/>
                  </a:lnTo>
                  <a:lnTo>
                    <a:pt x="31337" y="356995"/>
                  </a:lnTo>
                  <a:close/>
                </a:path>
              </a:pathLst>
            </a:custGeom>
            <a:solidFill>
              <a:schemeClr val="tx1"/>
            </a:solidFill>
            <a:ln w="661" cap="flat">
              <a:noFill/>
              <a:prstDash val="solid"/>
              <a:miter/>
            </a:ln>
          </p:spPr>
          <p:txBody>
            <a:bodyPr rtlCol="0" anchor="ctr"/>
            <a:lstStyle/>
            <a:p>
              <a:endParaRPr lang="nl-BE"/>
            </a:p>
          </p:txBody>
        </p:sp>
        <p:sp>
          <p:nvSpPr>
            <p:cNvPr id="545" name="Freeform: Shape 544">
              <a:extLst>
                <a:ext uri="{FF2B5EF4-FFF2-40B4-BE49-F238E27FC236}">
                  <a16:creationId xmlns:a16="http://schemas.microsoft.com/office/drawing/2014/main" id="{1C7B1730-E466-4BDE-0200-6938999C3690}"/>
                </a:ext>
              </a:extLst>
            </p:cNvPr>
            <p:cNvSpPr/>
            <p:nvPr/>
          </p:nvSpPr>
          <p:spPr>
            <a:xfrm>
              <a:off x="10426795" y="4879707"/>
              <a:ext cx="311540" cy="475151"/>
            </a:xfrm>
            <a:custGeom>
              <a:avLst/>
              <a:gdLst>
                <a:gd name="connsiteX0" fmla="*/ 0 w 311540"/>
                <a:gd name="connsiteY0" fmla="*/ 135216 h 475151"/>
                <a:gd name="connsiteX1" fmla="*/ 85335 w 311540"/>
                <a:gd name="connsiteY1" fmla="*/ 249510 h 475151"/>
                <a:gd name="connsiteX2" fmla="*/ 173434 w 311540"/>
                <a:gd name="connsiteY2" fmla="*/ 475152 h 475151"/>
                <a:gd name="connsiteX3" fmla="*/ 311540 w 311540"/>
                <a:gd name="connsiteY3" fmla="*/ 294979 h 475151"/>
                <a:gd name="connsiteX4" fmla="*/ 0 w 311540"/>
                <a:gd name="connsiteY4" fmla="*/ 0 h 475151"/>
                <a:gd name="connsiteX5" fmla="*/ 0 w 311540"/>
                <a:gd name="connsiteY5" fmla="*/ 135216 h 475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540" h="475151">
                  <a:moveTo>
                    <a:pt x="0" y="135216"/>
                  </a:moveTo>
                  <a:cubicBezTo>
                    <a:pt x="0" y="135216"/>
                    <a:pt x="5802" y="206787"/>
                    <a:pt x="85335" y="249510"/>
                  </a:cubicBezTo>
                  <a:cubicBezTo>
                    <a:pt x="189981" y="305724"/>
                    <a:pt x="173434" y="475152"/>
                    <a:pt x="173434" y="475152"/>
                  </a:cubicBezTo>
                  <a:lnTo>
                    <a:pt x="311540" y="294979"/>
                  </a:lnTo>
                  <a:lnTo>
                    <a:pt x="0" y="0"/>
                  </a:lnTo>
                  <a:lnTo>
                    <a:pt x="0" y="135216"/>
                  </a:lnTo>
                  <a:close/>
                </a:path>
              </a:pathLst>
            </a:custGeom>
            <a:solidFill>
              <a:schemeClr val="tx1"/>
            </a:solidFill>
            <a:ln w="661" cap="flat">
              <a:noFill/>
              <a:prstDash val="solid"/>
              <a:miter/>
            </a:ln>
          </p:spPr>
          <p:txBody>
            <a:bodyPr rtlCol="0" anchor="ctr"/>
            <a:lstStyle/>
            <a:p>
              <a:endParaRPr lang="nl-BE"/>
            </a:p>
          </p:txBody>
        </p:sp>
        <p:sp>
          <p:nvSpPr>
            <p:cNvPr id="546" name="Freeform: Shape 545">
              <a:extLst>
                <a:ext uri="{FF2B5EF4-FFF2-40B4-BE49-F238E27FC236}">
                  <a16:creationId xmlns:a16="http://schemas.microsoft.com/office/drawing/2014/main" id="{F2FEAC3D-0ED7-F37A-7DB9-C1CEAF18141A}"/>
                </a:ext>
              </a:extLst>
            </p:cNvPr>
            <p:cNvSpPr/>
            <p:nvPr/>
          </p:nvSpPr>
          <p:spPr>
            <a:xfrm>
              <a:off x="10067017" y="6619459"/>
              <a:ext cx="673588" cy="60654"/>
            </a:xfrm>
            <a:custGeom>
              <a:avLst/>
              <a:gdLst>
                <a:gd name="connsiteX0" fmla="*/ 407168 w 673588"/>
                <a:gd name="connsiteY0" fmla="*/ 60636 h 60654"/>
                <a:gd name="connsiteX1" fmla="*/ 7932 w 673588"/>
                <a:gd name="connsiteY1" fmla="*/ 20201 h 60654"/>
                <a:gd name="connsiteX2" fmla="*/ 262 w 673588"/>
                <a:gd name="connsiteY2" fmla="*/ 7937 h 60654"/>
                <a:gd name="connsiteX3" fmla="*/ 12526 w 673588"/>
                <a:gd name="connsiteY3" fmla="*/ 268 h 60654"/>
                <a:gd name="connsiteX4" fmla="*/ 662002 w 673588"/>
                <a:gd name="connsiteY4" fmla="*/ 26242 h 60654"/>
                <a:gd name="connsiteX5" fmla="*/ 673497 w 673588"/>
                <a:gd name="connsiteY5" fmla="*/ 35047 h 60654"/>
                <a:gd name="connsiteX6" fmla="*/ 664692 w 673588"/>
                <a:gd name="connsiteY6" fmla="*/ 46542 h 60654"/>
                <a:gd name="connsiteX7" fmla="*/ 407168 w 673588"/>
                <a:gd name="connsiteY7" fmla="*/ 60655 h 6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3588" h="60654">
                  <a:moveTo>
                    <a:pt x="407168" y="60636"/>
                  </a:moveTo>
                  <a:cubicBezTo>
                    <a:pt x="288958" y="60636"/>
                    <a:pt x="144885" y="51814"/>
                    <a:pt x="7932" y="20201"/>
                  </a:cubicBezTo>
                  <a:cubicBezTo>
                    <a:pt x="2422" y="18939"/>
                    <a:pt x="-1001" y="13429"/>
                    <a:pt x="262" y="7937"/>
                  </a:cubicBezTo>
                  <a:cubicBezTo>
                    <a:pt x="1525" y="2428"/>
                    <a:pt x="7016" y="-1014"/>
                    <a:pt x="12526" y="268"/>
                  </a:cubicBezTo>
                  <a:cubicBezTo>
                    <a:pt x="317513" y="70649"/>
                    <a:pt x="658579" y="26700"/>
                    <a:pt x="662002" y="26242"/>
                  </a:cubicBezTo>
                  <a:cubicBezTo>
                    <a:pt x="667603" y="25492"/>
                    <a:pt x="672746" y="29445"/>
                    <a:pt x="673497" y="35047"/>
                  </a:cubicBezTo>
                  <a:cubicBezTo>
                    <a:pt x="674247" y="40648"/>
                    <a:pt x="670293" y="45791"/>
                    <a:pt x="664692" y="46542"/>
                  </a:cubicBezTo>
                  <a:cubicBezTo>
                    <a:pt x="662770" y="46798"/>
                    <a:pt x="555287" y="60655"/>
                    <a:pt x="407168" y="60655"/>
                  </a:cubicBezTo>
                  <a:close/>
                </a:path>
              </a:pathLst>
            </a:custGeom>
            <a:solidFill>
              <a:schemeClr val="tx1"/>
            </a:solidFill>
            <a:ln w="661" cap="flat">
              <a:noFill/>
              <a:prstDash val="solid"/>
              <a:miter/>
            </a:ln>
          </p:spPr>
          <p:txBody>
            <a:bodyPr rtlCol="0" anchor="ctr"/>
            <a:lstStyle/>
            <a:p>
              <a:endParaRPr lang="nl-BE"/>
            </a:p>
          </p:txBody>
        </p:sp>
        <p:sp>
          <p:nvSpPr>
            <p:cNvPr id="549" name="Freeform: Shape 548">
              <a:extLst>
                <a:ext uri="{FF2B5EF4-FFF2-40B4-BE49-F238E27FC236}">
                  <a16:creationId xmlns:a16="http://schemas.microsoft.com/office/drawing/2014/main" id="{164B77D5-09C1-4270-E1FD-377A3E9FB1C7}"/>
                </a:ext>
              </a:extLst>
            </p:cNvPr>
            <p:cNvSpPr/>
            <p:nvPr/>
          </p:nvSpPr>
          <p:spPr>
            <a:xfrm>
              <a:off x="10111655" y="5589585"/>
              <a:ext cx="611856" cy="449867"/>
            </a:xfrm>
            <a:custGeom>
              <a:avLst/>
              <a:gdLst>
                <a:gd name="connsiteX0" fmla="*/ 383068 w 611856"/>
                <a:gd name="connsiteY0" fmla="*/ 449867 h 449867"/>
                <a:gd name="connsiteX1" fmla="*/ 379316 w 611856"/>
                <a:gd name="connsiteY1" fmla="*/ 448733 h 449867"/>
                <a:gd name="connsiteX2" fmla="*/ 93475 w 611856"/>
                <a:gd name="connsiteY2" fmla="*/ 235337 h 449867"/>
                <a:gd name="connsiteX3" fmla="*/ 397 w 611856"/>
                <a:gd name="connsiteY3" fmla="*/ 9110 h 449867"/>
                <a:gd name="connsiteX4" fmla="*/ 4534 w 611856"/>
                <a:gd name="connsiteY4" fmla="*/ 397 h 449867"/>
                <a:gd name="connsiteX5" fmla="*/ 13247 w 611856"/>
                <a:gd name="connsiteY5" fmla="*/ 4534 h 449867"/>
                <a:gd name="connsiteX6" fmla="*/ 104897 w 611856"/>
                <a:gd name="connsiteY6" fmla="*/ 227869 h 449867"/>
                <a:gd name="connsiteX7" fmla="*/ 382208 w 611856"/>
                <a:gd name="connsiteY7" fmla="*/ 434272 h 449867"/>
                <a:gd name="connsiteX8" fmla="*/ 573434 w 611856"/>
                <a:gd name="connsiteY8" fmla="*/ 232189 h 449867"/>
                <a:gd name="connsiteX9" fmla="*/ 598218 w 611856"/>
                <a:gd name="connsiteY9" fmla="*/ 24834 h 449867"/>
                <a:gd name="connsiteX10" fmla="*/ 605210 w 611856"/>
                <a:gd name="connsiteY10" fmla="*/ 18189 h 449867"/>
                <a:gd name="connsiteX11" fmla="*/ 611855 w 611856"/>
                <a:gd name="connsiteY11" fmla="*/ 25182 h 449867"/>
                <a:gd name="connsiteX12" fmla="*/ 584911 w 611856"/>
                <a:gd name="connsiteY12" fmla="*/ 239547 h 449867"/>
                <a:gd name="connsiteX13" fmla="*/ 387901 w 611856"/>
                <a:gd name="connsiteY13" fmla="*/ 447872 h 449867"/>
                <a:gd name="connsiteX14" fmla="*/ 383087 w 611856"/>
                <a:gd name="connsiteY14" fmla="*/ 449849 h 4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56" h="449867">
                  <a:moveTo>
                    <a:pt x="383068" y="449867"/>
                  </a:moveTo>
                  <a:cubicBezTo>
                    <a:pt x="381769" y="449867"/>
                    <a:pt x="380451" y="449501"/>
                    <a:pt x="379316" y="448733"/>
                  </a:cubicBezTo>
                  <a:cubicBezTo>
                    <a:pt x="368791" y="441777"/>
                    <a:pt x="121206" y="277804"/>
                    <a:pt x="93475" y="235337"/>
                  </a:cubicBezTo>
                  <a:cubicBezTo>
                    <a:pt x="66073" y="193365"/>
                    <a:pt x="3070" y="16615"/>
                    <a:pt x="397" y="9110"/>
                  </a:cubicBezTo>
                  <a:cubicBezTo>
                    <a:pt x="-866" y="5559"/>
                    <a:pt x="983" y="1660"/>
                    <a:pt x="4534" y="397"/>
                  </a:cubicBezTo>
                  <a:cubicBezTo>
                    <a:pt x="8085" y="-866"/>
                    <a:pt x="11984" y="983"/>
                    <a:pt x="13247" y="4534"/>
                  </a:cubicBezTo>
                  <a:cubicBezTo>
                    <a:pt x="13887" y="6364"/>
                    <a:pt x="78356" y="187251"/>
                    <a:pt x="104897" y="227869"/>
                  </a:cubicBezTo>
                  <a:cubicBezTo>
                    <a:pt x="125508" y="259426"/>
                    <a:pt x="292590" y="374855"/>
                    <a:pt x="382208" y="434272"/>
                  </a:cubicBezTo>
                  <a:cubicBezTo>
                    <a:pt x="408218" y="408298"/>
                    <a:pt x="554507" y="261696"/>
                    <a:pt x="573434" y="232189"/>
                  </a:cubicBezTo>
                  <a:cubicBezTo>
                    <a:pt x="590072" y="206233"/>
                    <a:pt x="596973" y="73707"/>
                    <a:pt x="598218" y="24834"/>
                  </a:cubicBezTo>
                  <a:cubicBezTo>
                    <a:pt x="598309" y="21063"/>
                    <a:pt x="601494" y="18079"/>
                    <a:pt x="605210" y="18189"/>
                  </a:cubicBezTo>
                  <a:cubicBezTo>
                    <a:pt x="608981" y="18281"/>
                    <a:pt x="611946" y="21411"/>
                    <a:pt x="611855" y="25182"/>
                  </a:cubicBezTo>
                  <a:cubicBezTo>
                    <a:pt x="611379" y="43560"/>
                    <a:pt x="606638" y="205684"/>
                    <a:pt x="584911" y="239547"/>
                  </a:cubicBezTo>
                  <a:cubicBezTo>
                    <a:pt x="563440" y="273045"/>
                    <a:pt x="395058" y="440752"/>
                    <a:pt x="387901" y="447872"/>
                  </a:cubicBezTo>
                  <a:cubicBezTo>
                    <a:pt x="386583" y="449190"/>
                    <a:pt x="384844" y="449849"/>
                    <a:pt x="383087" y="449849"/>
                  </a:cubicBezTo>
                  <a:close/>
                </a:path>
              </a:pathLst>
            </a:custGeom>
            <a:solidFill>
              <a:srgbClr val="FFFFFF"/>
            </a:solidFill>
            <a:ln w="661" cap="flat">
              <a:noFill/>
              <a:prstDash val="solid"/>
              <a:miter/>
            </a:ln>
          </p:spPr>
          <p:txBody>
            <a:bodyPr rtlCol="0" anchor="ctr"/>
            <a:lstStyle/>
            <a:p>
              <a:endParaRPr lang="nl-BE"/>
            </a:p>
          </p:txBody>
        </p:sp>
        <p:sp>
          <p:nvSpPr>
            <p:cNvPr id="550" name="Freeform: Shape 549">
              <a:extLst>
                <a:ext uri="{FF2B5EF4-FFF2-40B4-BE49-F238E27FC236}">
                  <a16:creationId xmlns:a16="http://schemas.microsoft.com/office/drawing/2014/main" id="{B9DD8655-8532-191B-A0D1-5F86FED86BEA}"/>
                </a:ext>
              </a:extLst>
            </p:cNvPr>
            <p:cNvSpPr/>
            <p:nvPr/>
          </p:nvSpPr>
          <p:spPr>
            <a:xfrm>
              <a:off x="10147161" y="6089181"/>
              <a:ext cx="238713" cy="73149"/>
            </a:xfrm>
            <a:custGeom>
              <a:avLst/>
              <a:gdLst>
                <a:gd name="connsiteX0" fmla="*/ 152346 w 238713"/>
                <a:gd name="connsiteY0" fmla="*/ 73150 h 73149"/>
                <a:gd name="connsiteX1" fmla="*/ 1206 w 238713"/>
                <a:gd name="connsiteY1" fmla="*/ 15051 h 73149"/>
                <a:gd name="connsiteX2" fmla="*/ 5416 w 238713"/>
                <a:gd name="connsiteY2" fmla="*/ 1213 h 73149"/>
                <a:gd name="connsiteX3" fmla="*/ 19218 w 238713"/>
                <a:gd name="connsiteY3" fmla="*/ 5331 h 73149"/>
                <a:gd name="connsiteX4" fmla="*/ 58810 w 238713"/>
                <a:gd name="connsiteY4" fmla="*/ 35735 h 73149"/>
                <a:gd name="connsiteX5" fmla="*/ 226844 w 238713"/>
                <a:gd name="connsiteY5" fmla="*/ 46169 h 73149"/>
                <a:gd name="connsiteX6" fmla="*/ 238577 w 238713"/>
                <a:gd name="connsiteY6" fmla="*/ 54626 h 73149"/>
                <a:gd name="connsiteX7" fmla="*/ 230121 w 238713"/>
                <a:gd name="connsiteY7" fmla="*/ 66359 h 73149"/>
                <a:gd name="connsiteX8" fmla="*/ 152346 w 238713"/>
                <a:gd name="connsiteY8" fmla="*/ 73150 h 7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13" h="73149">
                  <a:moveTo>
                    <a:pt x="152346" y="73150"/>
                  </a:moveTo>
                  <a:cubicBezTo>
                    <a:pt x="33843" y="73150"/>
                    <a:pt x="2707" y="17833"/>
                    <a:pt x="1206" y="15051"/>
                  </a:cubicBezTo>
                  <a:cubicBezTo>
                    <a:pt x="-1448" y="10072"/>
                    <a:pt x="419" y="3867"/>
                    <a:pt x="5416" y="1213"/>
                  </a:cubicBezTo>
                  <a:cubicBezTo>
                    <a:pt x="10377" y="-1441"/>
                    <a:pt x="16527" y="407"/>
                    <a:pt x="19218" y="5331"/>
                  </a:cubicBezTo>
                  <a:cubicBezTo>
                    <a:pt x="19493" y="5807"/>
                    <a:pt x="29304" y="22446"/>
                    <a:pt x="58810" y="35735"/>
                  </a:cubicBezTo>
                  <a:cubicBezTo>
                    <a:pt x="86907" y="48384"/>
                    <a:pt x="138874" y="60465"/>
                    <a:pt x="226844" y="46169"/>
                  </a:cubicBezTo>
                  <a:cubicBezTo>
                    <a:pt x="232427" y="45272"/>
                    <a:pt x="237680" y="49043"/>
                    <a:pt x="238577" y="54626"/>
                  </a:cubicBezTo>
                  <a:cubicBezTo>
                    <a:pt x="239493" y="60209"/>
                    <a:pt x="235704" y="65462"/>
                    <a:pt x="230121" y="66359"/>
                  </a:cubicBezTo>
                  <a:cubicBezTo>
                    <a:pt x="200761" y="71136"/>
                    <a:pt x="174951" y="73150"/>
                    <a:pt x="152346" y="73150"/>
                  </a:cubicBezTo>
                  <a:close/>
                </a:path>
              </a:pathLst>
            </a:custGeom>
            <a:solidFill>
              <a:schemeClr val="tx2">
                <a:alpha val="60000"/>
              </a:schemeClr>
            </a:solidFill>
            <a:ln w="661" cap="flat">
              <a:noFill/>
              <a:prstDash val="solid"/>
              <a:miter/>
            </a:ln>
          </p:spPr>
          <p:txBody>
            <a:bodyPr rtlCol="0" anchor="ctr"/>
            <a:lstStyle/>
            <a:p>
              <a:endParaRPr lang="nl-BE"/>
            </a:p>
          </p:txBody>
        </p:sp>
        <p:sp>
          <p:nvSpPr>
            <p:cNvPr id="551" name="Freeform: Shape 550">
              <a:extLst>
                <a:ext uri="{FF2B5EF4-FFF2-40B4-BE49-F238E27FC236}">
                  <a16:creationId xmlns:a16="http://schemas.microsoft.com/office/drawing/2014/main" id="{BEFAE823-977A-4B10-509C-C274156755FD}"/>
                </a:ext>
              </a:extLst>
            </p:cNvPr>
            <p:cNvSpPr/>
            <p:nvPr/>
          </p:nvSpPr>
          <p:spPr>
            <a:xfrm>
              <a:off x="10563193" y="6123276"/>
              <a:ext cx="163695" cy="35467"/>
            </a:xfrm>
            <a:custGeom>
              <a:avLst/>
              <a:gdLst>
                <a:gd name="connsiteX0" fmla="*/ 71376 w 163695"/>
                <a:gd name="connsiteY0" fmla="*/ 35449 h 35467"/>
                <a:gd name="connsiteX1" fmla="*/ 7073 w 163695"/>
                <a:gd name="connsiteY1" fmla="*/ 26772 h 35467"/>
                <a:gd name="connsiteX2" fmla="*/ 501 w 163695"/>
                <a:gd name="connsiteY2" fmla="*/ 13886 h 35467"/>
                <a:gd name="connsiteX3" fmla="*/ 13387 w 163695"/>
                <a:gd name="connsiteY3" fmla="*/ 7315 h 35467"/>
                <a:gd name="connsiteX4" fmla="*/ 149773 w 163695"/>
                <a:gd name="connsiteY4" fmla="*/ 688 h 35467"/>
                <a:gd name="connsiteX5" fmla="*/ 163007 w 163695"/>
                <a:gd name="connsiteY5" fmla="*/ 6546 h 35467"/>
                <a:gd name="connsiteX6" fmla="*/ 157150 w 163695"/>
                <a:gd name="connsiteY6" fmla="*/ 19780 h 35467"/>
                <a:gd name="connsiteX7" fmla="*/ 71376 w 163695"/>
                <a:gd name="connsiteY7" fmla="*/ 35467 h 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95" h="35467">
                  <a:moveTo>
                    <a:pt x="71376" y="35449"/>
                  </a:moveTo>
                  <a:cubicBezTo>
                    <a:pt x="34456" y="35449"/>
                    <a:pt x="8830" y="27340"/>
                    <a:pt x="7073" y="26772"/>
                  </a:cubicBezTo>
                  <a:cubicBezTo>
                    <a:pt x="1691" y="25033"/>
                    <a:pt x="-1238" y="19249"/>
                    <a:pt x="501" y="13886"/>
                  </a:cubicBezTo>
                  <a:cubicBezTo>
                    <a:pt x="2240" y="8523"/>
                    <a:pt x="8006" y="5576"/>
                    <a:pt x="13387" y="7315"/>
                  </a:cubicBezTo>
                  <a:cubicBezTo>
                    <a:pt x="14248" y="7589"/>
                    <a:pt x="79393" y="27889"/>
                    <a:pt x="149773" y="688"/>
                  </a:cubicBezTo>
                  <a:cubicBezTo>
                    <a:pt x="155045" y="-1343"/>
                    <a:pt x="160976" y="1274"/>
                    <a:pt x="163007" y="6546"/>
                  </a:cubicBezTo>
                  <a:cubicBezTo>
                    <a:pt x="165039" y="11818"/>
                    <a:pt x="162422" y="17730"/>
                    <a:pt x="157150" y="19780"/>
                  </a:cubicBezTo>
                  <a:cubicBezTo>
                    <a:pt x="126014" y="31806"/>
                    <a:pt x="96160" y="35467"/>
                    <a:pt x="71376" y="35467"/>
                  </a:cubicBezTo>
                  <a:close/>
                </a:path>
              </a:pathLst>
            </a:custGeom>
            <a:solidFill>
              <a:schemeClr val="tx2">
                <a:alpha val="60000"/>
              </a:schemeClr>
            </a:solidFill>
            <a:ln w="661" cap="flat">
              <a:noFill/>
              <a:prstDash val="solid"/>
              <a:miter/>
            </a:ln>
          </p:spPr>
          <p:txBody>
            <a:bodyPr rtlCol="0" anchor="ctr"/>
            <a:lstStyle/>
            <a:p>
              <a:endParaRPr lang="nl-BE"/>
            </a:p>
          </p:txBody>
        </p:sp>
        <p:sp>
          <p:nvSpPr>
            <p:cNvPr id="552" name="Freeform: Shape 551">
              <a:extLst>
                <a:ext uri="{FF2B5EF4-FFF2-40B4-BE49-F238E27FC236}">
                  <a16:creationId xmlns:a16="http://schemas.microsoft.com/office/drawing/2014/main" id="{E6AD3F0F-3494-5D2A-DFF5-90EB8343C231}"/>
                </a:ext>
              </a:extLst>
            </p:cNvPr>
            <p:cNvSpPr/>
            <p:nvPr/>
          </p:nvSpPr>
          <p:spPr>
            <a:xfrm>
              <a:off x="10504107" y="5666874"/>
              <a:ext cx="79580" cy="38665"/>
            </a:xfrm>
            <a:custGeom>
              <a:avLst/>
              <a:gdLst>
                <a:gd name="connsiteX0" fmla="*/ 6815 w 79580"/>
                <a:gd name="connsiteY0" fmla="*/ 38665 h 38665"/>
                <a:gd name="connsiteX1" fmla="*/ 445 w 79580"/>
                <a:gd name="connsiteY1" fmla="*/ 34254 h 38665"/>
                <a:gd name="connsiteX2" fmla="*/ 4399 w 79580"/>
                <a:gd name="connsiteY2" fmla="*/ 25449 h 38665"/>
                <a:gd name="connsiteX3" fmla="*/ 70331 w 79580"/>
                <a:gd name="connsiteY3" fmla="*/ 445 h 38665"/>
                <a:gd name="connsiteX4" fmla="*/ 79135 w 79580"/>
                <a:gd name="connsiteY4" fmla="*/ 4399 h 38665"/>
                <a:gd name="connsiteX5" fmla="*/ 75182 w 79580"/>
                <a:gd name="connsiteY5" fmla="*/ 13203 h 38665"/>
                <a:gd name="connsiteX6" fmla="*/ 9249 w 79580"/>
                <a:gd name="connsiteY6" fmla="*/ 38207 h 38665"/>
                <a:gd name="connsiteX7" fmla="*/ 6833 w 79580"/>
                <a:gd name="connsiteY7" fmla="*/ 38647 h 3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80" h="38665">
                  <a:moveTo>
                    <a:pt x="6815" y="38665"/>
                  </a:moveTo>
                  <a:cubicBezTo>
                    <a:pt x="4069" y="38665"/>
                    <a:pt x="1470" y="36981"/>
                    <a:pt x="445" y="34254"/>
                  </a:cubicBezTo>
                  <a:cubicBezTo>
                    <a:pt x="-891" y="30739"/>
                    <a:pt x="884" y="26785"/>
                    <a:pt x="4399" y="25449"/>
                  </a:cubicBezTo>
                  <a:lnTo>
                    <a:pt x="70331" y="445"/>
                  </a:lnTo>
                  <a:cubicBezTo>
                    <a:pt x="73845" y="-891"/>
                    <a:pt x="77799" y="884"/>
                    <a:pt x="79135" y="4399"/>
                  </a:cubicBezTo>
                  <a:cubicBezTo>
                    <a:pt x="80472" y="7932"/>
                    <a:pt x="78696" y="11867"/>
                    <a:pt x="75182" y="13203"/>
                  </a:cubicBezTo>
                  <a:lnTo>
                    <a:pt x="9249" y="38207"/>
                  </a:lnTo>
                  <a:cubicBezTo>
                    <a:pt x="8444" y="38519"/>
                    <a:pt x="7639" y="38647"/>
                    <a:pt x="6833" y="38647"/>
                  </a:cubicBezTo>
                  <a:close/>
                </a:path>
              </a:pathLst>
            </a:custGeom>
            <a:solidFill>
              <a:srgbClr val="E08F6C"/>
            </a:solidFill>
            <a:ln w="661" cap="flat">
              <a:noFill/>
              <a:prstDash val="solid"/>
              <a:miter/>
            </a:ln>
          </p:spPr>
          <p:txBody>
            <a:bodyPr rtlCol="0" anchor="ctr"/>
            <a:lstStyle/>
            <a:p>
              <a:endParaRPr lang="nl-BE"/>
            </a:p>
          </p:txBody>
        </p:sp>
        <p:sp>
          <p:nvSpPr>
            <p:cNvPr id="553" name="Freeform: Shape 552">
              <a:extLst>
                <a:ext uri="{FF2B5EF4-FFF2-40B4-BE49-F238E27FC236}">
                  <a16:creationId xmlns:a16="http://schemas.microsoft.com/office/drawing/2014/main" id="{76CBBAC4-63C6-A717-B183-8A0AFF765F55}"/>
                </a:ext>
              </a:extLst>
            </p:cNvPr>
            <p:cNvSpPr/>
            <p:nvPr/>
          </p:nvSpPr>
          <p:spPr>
            <a:xfrm>
              <a:off x="10282416" y="5663462"/>
              <a:ext cx="94347" cy="36951"/>
            </a:xfrm>
            <a:custGeom>
              <a:avLst/>
              <a:gdLst>
                <a:gd name="connsiteX0" fmla="*/ 87544 w 94347"/>
                <a:gd name="connsiteY0" fmla="*/ 36951 h 36951"/>
                <a:gd name="connsiteX1" fmla="*/ 85640 w 94347"/>
                <a:gd name="connsiteY1" fmla="*/ 36677 h 36951"/>
                <a:gd name="connsiteX2" fmla="*/ 4936 w 94347"/>
                <a:gd name="connsiteY2" fmla="*/ 13375 h 36951"/>
                <a:gd name="connsiteX3" fmla="*/ 269 w 94347"/>
                <a:gd name="connsiteY3" fmla="*/ 4936 h 36951"/>
                <a:gd name="connsiteX4" fmla="*/ 8707 w 94347"/>
                <a:gd name="connsiteY4" fmla="*/ 269 h 36951"/>
                <a:gd name="connsiteX5" fmla="*/ 89411 w 94347"/>
                <a:gd name="connsiteY5" fmla="*/ 23571 h 36951"/>
                <a:gd name="connsiteX6" fmla="*/ 94079 w 94347"/>
                <a:gd name="connsiteY6" fmla="*/ 32009 h 36951"/>
                <a:gd name="connsiteX7" fmla="*/ 87526 w 94347"/>
                <a:gd name="connsiteY7" fmla="*/ 36933 h 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47" h="36951">
                  <a:moveTo>
                    <a:pt x="87544" y="36951"/>
                  </a:moveTo>
                  <a:cubicBezTo>
                    <a:pt x="86922" y="36951"/>
                    <a:pt x="86281" y="36860"/>
                    <a:pt x="85640" y="36677"/>
                  </a:cubicBezTo>
                  <a:lnTo>
                    <a:pt x="4936" y="13375"/>
                  </a:lnTo>
                  <a:cubicBezTo>
                    <a:pt x="1312" y="12331"/>
                    <a:pt x="-775" y="8542"/>
                    <a:pt x="269" y="4936"/>
                  </a:cubicBezTo>
                  <a:cubicBezTo>
                    <a:pt x="1312" y="1312"/>
                    <a:pt x="5101" y="-775"/>
                    <a:pt x="8707" y="269"/>
                  </a:cubicBezTo>
                  <a:lnTo>
                    <a:pt x="89411" y="23571"/>
                  </a:lnTo>
                  <a:cubicBezTo>
                    <a:pt x="93035" y="24614"/>
                    <a:pt x="95122" y="28403"/>
                    <a:pt x="94079" y="32009"/>
                  </a:cubicBezTo>
                  <a:cubicBezTo>
                    <a:pt x="93218" y="34993"/>
                    <a:pt x="90491" y="36933"/>
                    <a:pt x="87526" y="36933"/>
                  </a:cubicBezTo>
                  <a:close/>
                </a:path>
              </a:pathLst>
            </a:custGeom>
            <a:solidFill>
              <a:srgbClr val="E08F6C"/>
            </a:solidFill>
            <a:ln w="661" cap="flat">
              <a:noFill/>
              <a:prstDash val="solid"/>
              <a:miter/>
            </a:ln>
          </p:spPr>
          <p:txBody>
            <a:bodyPr rtlCol="0" anchor="ctr"/>
            <a:lstStyle/>
            <a:p>
              <a:endParaRPr lang="nl-BE"/>
            </a:p>
          </p:txBody>
        </p:sp>
        <p:sp>
          <p:nvSpPr>
            <p:cNvPr id="554" name="Freeform: Shape 553">
              <a:extLst>
                <a:ext uri="{FF2B5EF4-FFF2-40B4-BE49-F238E27FC236}">
                  <a16:creationId xmlns:a16="http://schemas.microsoft.com/office/drawing/2014/main" id="{3A006E47-0B8D-FF01-9DE8-A2C5F50BA39C}"/>
                </a:ext>
              </a:extLst>
            </p:cNvPr>
            <p:cNvSpPr/>
            <p:nvPr/>
          </p:nvSpPr>
          <p:spPr>
            <a:xfrm>
              <a:off x="10407077" y="5236044"/>
              <a:ext cx="65117" cy="127436"/>
            </a:xfrm>
            <a:custGeom>
              <a:avLst/>
              <a:gdLst>
                <a:gd name="connsiteX0" fmla="*/ 23178 w 65117"/>
                <a:gd name="connsiteY0" fmla="*/ 127436 h 127436"/>
                <a:gd name="connsiteX1" fmla="*/ 5149 w 65117"/>
                <a:gd name="connsiteY1" fmla="*/ 125514 h 127436"/>
                <a:gd name="connsiteX2" fmla="*/ 206 w 65117"/>
                <a:gd name="connsiteY2" fmla="*/ 117222 h 127436"/>
                <a:gd name="connsiteX3" fmla="*/ 8498 w 65117"/>
                <a:gd name="connsiteY3" fmla="*/ 112280 h 127436"/>
                <a:gd name="connsiteX4" fmla="*/ 48347 w 65117"/>
                <a:gd name="connsiteY4" fmla="*/ 108930 h 127436"/>
                <a:gd name="connsiteX5" fmla="*/ 48310 w 65117"/>
                <a:gd name="connsiteY5" fmla="*/ 78947 h 127436"/>
                <a:gd name="connsiteX6" fmla="*/ 43478 w 65117"/>
                <a:gd name="connsiteY6" fmla="*/ 49092 h 127436"/>
                <a:gd name="connsiteX7" fmla="*/ 48878 w 65117"/>
                <a:gd name="connsiteY7" fmla="*/ 3898 h 127436"/>
                <a:gd name="connsiteX8" fmla="*/ 57957 w 65117"/>
                <a:gd name="connsiteY8" fmla="*/ 658 h 127436"/>
                <a:gd name="connsiteX9" fmla="*/ 61215 w 65117"/>
                <a:gd name="connsiteY9" fmla="*/ 9719 h 127436"/>
                <a:gd name="connsiteX10" fmla="*/ 56968 w 65117"/>
                <a:gd name="connsiteY10" fmla="*/ 47115 h 127436"/>
                <a:gd name="connsiteX11" fmla="*/ 61746 w 65117"/>
                <a:gd name="connsiteY11" fmla="*/ 76641 h 127436"/>
                <a:gd name="connsiteX12" fmla="*/ 53728 w 65117"/>
                <a:gd name="connsiteY12" fmla="*/ 121469 h 127436"/>
                <a:gd name="connsiteX13" fmla="*/ 23178 w 65117"/>
                <a:gd name="connsiteY13" fmla="*/ 127436 h 12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117" h="127436">
                  <a:moveTo>
                    <a:pt x="23178" y="127436"/>
                  </a:moveTo>
                  <a:cubicBezTo>
                    <a:pt x="12910" y="127436"/>
                    <a:pt x="5679" y="125661"/>
                    <a:pt x="5149" y="125514"/>
                  </a:cubicBezTo>
                  <a:cubicBezTo>
                    <a:pt x="1506" y="124599"/>
                    <a:pt x="-709" y="120883"/>
                    <a:pt x="206" y="117222"/>
                  </a:cubicBezTo>
                  <a:cubicBezTo>
                    <a:pt x="1140" y="113580"/>
                    <a:pt x="4856" y="111365"/>
                    <a:pt x="8498" y="112280"/>
                  </a:cubicBezTo>
                  <a:cubicBezTo>
                    <a:pt x="8681" y="112335"/>
                    <a:pt x="29036" y="117222"/>
                    <a:pt x="48347" y="108930"/>
                  </a:cubicBezTo>
                  <a:cubicBezTo>
                    <a:pt x="52520" y="107136"/>
                    <a:pt x="52813" y="105159"/>
                    <a:pt x="48310" y="78947"/>
                  </a:cubicBezTo>
                  <a:cubicBezTo>
                    <a:pt x="46937" y="71003"/>
                    <a:pt x="45235" y="61137"/>
                    <a:pt x="43478" y="49092"/>
                  </a:cubicBezTo>
                  <a:cubicBezTo>
                    <a:pt x="39744" y="23594"/>
                    <a:pt x="48512" y="4685"/>
                    <a:pt x="48878" y="3898"/>
                  </a:cubicBezTo>
                  <a:cubicBezTo>
                    <a:pt x="50488" y="494"/>
                    <a:pt x="54552" y="-953"/>
                    <a:pt x="57957" y="658"/>
                  </a:cubicBezTo>
                  <a:cubicBezTo>
                    <a:pt x="61361" y="2269"/>
                    <a:pt x="62807" y="6314"/>
                    <a:pt x="61215" y="9719"/>
                  </a:cubicBezTo>
                  <a:cubicBezTo>
                    <a:pt x="61123" y="9939"/>
                    <a:pt x="53857" y="25919"/>
                    <a:pt x="56968" y="47115"/>
                  </a:cubicBezTo>
                  <a:cubicBezTo>
                    <a:pt x="58707" y="58995"/>
                    <a:pt x="60391" y="68770"/>
                    <a:pt x="61746" y="76641"/>
                  </a:cubicBezTo>
                  <a:cubicBezTo>
                    <a:pt x="66303" y="103091"/>
                    <a:pt x="68372" y="115172"/>
                    <a:pt x="53728" y="121469"/>
                  </a:cubicBezTo>
                  <a:cubicBezTo>
                    <a:pt x="42837" y="126155"/>
                    <a:pt x="31910" y="127436"/>
                    <a:pt x="23178" y="127436"/>
                  </a:cubicBezTo>
                  <a:close/>
                </a:path>
              </a:pathLst>
            </a:custGeom>
            <a:solidFill>
              <a:srgbClr val="E08F6C"/>
            </a:solidFill>
            <a:ln w="661" cap="flat">
              <a:noFill/>
              <a:prstDash val="solid"/>
              <a:miter/>
            </a:ln>
          </p:spPr>
          <p:txBody>
            <a:bodyPr rtlCol="0" anchor="ctr"/>
            <a:lstStyle/>
            <a:p>
              <a:endParaRPr lang="nl-BE"/>
            </a:p>
          </p:txBody>
        </p:sp>
        <p:sp>
          <p:nvSpPr>
            <p:cNvPr id="555" name="Freeform: Shape 554">
              <a:extLst>
                <a:ext uri="{FF2B5EF4-FFF2-40B4-BE49-F238E27FC236}">
                  <a16:creationId xmlns:a16="http://schemas.microsoft.com/office/drawing/2014/main" id="{0DF58EDE-A8AE-BFAE-E0D9-4724620D4FA9}"/>
                </a:ext>
              </a:extLst>
            </p:cNvPr>
            <p:cNvSpPr/>
            <p:nvPr/>
          </p:nvSpPr>
          <p:spPr>
            <a:xfrm>
              <a:off x="10414306" y="4868209"/>
              <a:ext cx="140955" cy="124602"/>
            </a:xfrm>
            <a:custGeom>
              <a:avLst/>
              <a:gdLst>
                <a:gd name="connsiteX0" fmla="*/ 15913 w 140955"/>
                <a:gd name="connsiteY0" fmla="*/ 124603 h 124602"/>
                <a:gd name="connsiteX1" fmla="*/ 14430 w 140955"/>
                <a:gd name="connsiteY1" fmla="*/ 124438 h 124602"/>
                <a:gd name="connsiteX2" fmla="*/ 9250 w 140955"/>
                <a:gd name="connsiteY2" fmla="*/ 116292 h 124602"/>
                <a:gd name="connsiteX3" fmla="*/ 994 w 140955"/>
                <a:gd name="connsiteY3" fmla="*/ 37198 h 124602"/>
                <a:gd name="connsiteX4" fmla="*/ 2459 w 140955"/>
                <a:gd name="connsiteY4" fmla="*/ 28412 h 124602"/>
                <a:gd name="connsiteX5" fmla="*/ 137582 w 140955"/>
                <a:gd name="connsiteY5" fmla="*/ 15269 h 124602"/>
                <a:gd name="connsiteX6" fmla="*/ 140016 w 140955"/>
                <a:gd name="connsiteY6" fmla="*/ 24604 h 124602"/>
                <a:gd name="connsiteX7" fmla="*/ 130681 w 140955"/>
                <a:gd name="connsiteY7" fmla="*/ 27039 h 124602"/>
                <a:gd name="connsiteX8" fmla="*/ 15601 w 140955"/>
                <a:gd name="connsiteY8" fmla="*/ 35624 h 124602"/>
                <a:gd name="connsiteX9" fmla="*/ 22557 w 140955"/>
                <a:gd name="connsiteY9" fmla="*/ 119258 h 124602"/>
                <a:gd name="connsiteX10" fmla="*/ 15913 w 140955"/>
                <a:gd name="connsiteY10" fmla="*/ 124603 h 1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55" h="124602">
                  <a:moveTo>
                    <a:pt x="15913" y="124603"/>
                  </a:moveTo>
                  <a:cubicBezTo>
                    <a:pt x="15418" y="124603"/>
                    <a:pt x="14924" y="124548"/>
                    <a:pt x="14430" y="124438"/>
                  </a:cubicBezTo>
                  <a:cubicBezTo>
                    <a:pt x="10751" y="123614"/>
                    <a:pt x="8426" y="119971"/>
                    <a:pt x="9250" y="116292"/>
                  </a:cubicBezTo>
                  <a:cubicBezTo>
                    <a:pt x="11593" y="105712"/>
                    <a:pt x="15382" y="60847"/>
                    <a:pt x="994" y="37198"/>
                  </a:cubicBezTo>
                  <a:cubicBezTo>
                    <a:pt x="-763" y="34306"/>
                    <a:pt x="-140" y="30572"/>
                    <a:pt x="2459" y="28412"/>
                  </a:cubicBezTo>
                  <a:cubicBezTo>
                    <a:pt x="3118" y="27863"/>
                    <a:pt x="68318" y="-25349"/>
                    <a:pt x="137582" y="15269"/>
                  </a:cubicBezTo>
                  <a:cubicBezTo>
                    <a:pt x="140840" y="17173"/>
                    <a:pt x="141920" y="21346"/>
                    <a:pt x="140016" y="24604"/>
                  </a:cubicBezTo>
                  <a:cubicBezTo>
                    <a:pt x="138113" y="27863"/>
                    <a:pt x="133939" y="28943"/>
                    <a:pt x="130681" y="27039"/>
                  </a:cubicBezTo>
                  <a:cubicBezTo>
                    <a:pt x="79337" y="-3072"/>
                    <a:pt x="30281" y="25483"/>
                    <a:pt x="15601" y="35624"/>
                  </a:cubicBezTo>
                  <a:cubicBezTo>
                    <a:pt x="29696" y="65369"/>
                    <a:pt x="24296" y="111460"/>
                    <a:pt x="22557" y="119258"/>
                  </a:cubicBezTo>
                  <a:cubicBezTo>
                    <a:pt x="21843" y="122443"/>
                    <a:pt x="19024" y="124603"/>
                    <a:pt x="15913" y="124603"/>
                  </a:cubicBezTo>
                  <a:close/>
                </a:path>
              </a:pathLst>
            </a:custGeom>
            <a:solidFill>
              <a:schemeClr val="tx2"/>
            </a:solidFill>
            <a:ln w="661" cap="flat">
              <a:noFill/>
              <a:prstDash val="solid"/>
              <a:miter/>
            </a:ln>
          </p:spPr>
          <p:txBody>
            <a:bodyPr rtlCol="0" anchor="ctr"/>
            <a:lstStyle/>
            <a:p>
              <a:endParaRPr lang="nl-BE"/>
            </a:p>
          </p:txBody>
        </p:sp>
        <p:sp>
          <p:nvSpPr>
            <p:cNvPr id="556" name="Freeform: Shape 555">
              <a:extLst>
                <a:ext uri="{FF2B5EF4-FFF2-40B4-BE49-F238E27FC236}">
                  <a16:creationId xmlns:a16="http://schemas.microsoft.com/office/drawing/2014/main" id="{8C2D4743-C915-D4F9-FB2D-4C471B80CDFC}"/>
                </a:ext>
              </a:extLst>
            </p:cNvPr>
            <p:cNvSpPr/>
            <p:nvPr/>
          </p:nvSpPr>
          <p:spPr>
            <a:xfrm>
              <a:off x="10465458" y="4925063"/>
              <a:ext cx="244287" cy="291687"/>
            </a:xfrm>
            <a:custGeom>
              <a:avLst/>
              <a:gdLst>
                <a:gd name="connsiteX0" fmla="*/ 230741 w 244287"/>
                <a:gd name="connsiteY0" fmla="*/ 291687 h 291687"/>
                <a:gd name="connsiteX1" fmla="*/ 227959 w 244287"/>
                <a:gd name="connsiteY1" fmla="*/ 291083 h 291687"/>
                <a:gd name="connsiteX2" fmla="*/ 224518 w 244287"/>
                <a:gd name="connsiteY2" fmla="*/ 282077 h 291687"/>
                <a:gd name="connsiteX3" fmla="*/ 216849 w 244287"/>
                <a:gd name="connsiteY3" fmla="*/ 224161 h 291687"/>
                <a:gd name="connsiteX4" fmla="*/ 204054 w 244287"/>
                <a:gd name="connsiteY4" fmla="*/ 202342 h 291687"/>
                <a:gd name="connsiteX5" fmla="*/ 198691 w 244287"/>
                <a:gd name="connsiteY5" fmla="*/ 168460 h 291687"/>
                <a:gd name="connsiteX6" fmla="*/ 172643 w 244287"/>
                <a:gd name="connsiteY6" fmla="*/ 104522 h 291687"/>
                <a:gd name="connsiteX7" fmla="*/ 130928 w 244287"/>
                <a:gd name="connsiteY7" fmla="*/ 84772 h 291687"/>
                <a:gd name="connsiteX8" fmla="*/ 85917 w 244287"/>
                <a:gd name="connsiteY8" fmla="*/ 49078 h 291687"/>
                <a:gd name="connsiteX9" fmla="*/ 8435 w 244287"/>
                <a:gd name="connsiteY9" fmla="*/ 15251 h 291687"/>
                <a:gd name="connsiteX10" fmla="*/ 198 w 244287"/>
                <a:gd name="connsiteY10" fmla="*/ 10235 h 291687"/>
                <a:gd name="connsiteX11" fmla="*/ 5195 w 244287"/>
                <a:gd name="connsiteY11" fmla="*/ 1998 h 291687"/>
                <a:gd name="connsiteX12" fmla="*/ 98218 w 244287"/>
                <a:gd name="connsiteY12" fmla="*/ 43183 h 291687"/>
                <a:gd name="connsiteX13" fmla="*/ 132685 w 244287"/>
                <a:gd name="connsiteY13" fmla="*/ 71244 h 291687"/>
                <a:gd name="connsiteX14" fmla="*/ 181997 w 244287"/>
                <a:gd name="connsiteY14" fmla="*/ 94601 h 291687"/>
                <a:gd name="connsiteX15" fmla="*/ 212309 w 244287"/>
                <a:gd name="connsiteY15" fmla="*/ 168186 h 291687"/>
                <a:gd name="connsiteX16" fmla="*/ 216519 w 244287"/>
                <a:gd name="connsiteY16" fmla="*/ 196851 h 291687"/>
                <a:gd name="connsiteX17" fmla="*/ 228124 w 244287"/>
                <a:gd name="connsiteY17" fmla="*/ 216510 h 291687"/>
                <a:gd name="connsiteX18" fmla="*/ 236947 w 244287"/>
                <a:gd name="connsiteY18" fmla="*/ 287642 h 291687"/>
                <a:gd name="connsiteX19" fmla="*/ 230723 w 244287"/>
                <a:gd name="connsiteY19" fmla="*/ 291687 h 29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287" h="291687">
                  <a:moveTo>
                    <a:pt x="230741" y="291687"/>
                  </a:moveTo>
                  <a:cubicBezTo>
                    <a:pt x="229808" y="291687"/>
                    <a:pt x="228856" y="291486"/>
                    <a:pt x="227959" y="291083"/>
                  </a:cubicBezTo>
                  <a:cubicBezTo>
                    <a:pt x="224518" y="289545"/>
                    <a:pt x="222980" y="285518"/>
                    <a:pt x="224518" y="282077"/>
                  </a:cubicBezTo>
                  <a:cubicBezTo>
                    <a:pt x="237057" y="254053"/>
                    <a:pt x="228142" y="240873"/>
                    <a:pt x="216849" y="224161"/>
                  </a:cubicBezTo>
                  <a:cubicBezTo>
                    <a:pt x="212346" y="217498"/>
                    <a:pt x="207678" y="210616"/>
                    <a:pt x="204054" y="202342"/>
                  </a:cubicBezTo>
                  <a:cubicBezTo>
                    <a:pt x="199130" y="191158"/>
                    <a:pt x="198910" y="179608"/>
                    <a:pt x="198691" y="168460"/>
                  </a:cubicBezTo>
                  <a:cubicBezTo>
                    <a:pt x="198306" y="148783"/>
                    <a:pt x="197922" y="128428"/>
                    <a:pt x="172643" y="104522"/>
                  </a:cubicBezTo>
                  <a:cubicBezTo>
                    <a:pt x="155090" y="87920"/>
                    <a:pt x="142807" y="86327"/>
                    <a:pt x="130928" y="84772"/>
                  </a:cubicBezTo>
                  <a:cubicBezTo>
                    <a:pt x="115607" y="82776"/>
                    <a:pt x="101128" y="80891"/>
                    <a:pt x="85917" y="49078"/>
                  </a:cubicBezTo>
                  <a:cubicBezTo>
                    <a:pt x="63659" y="2529"/>
                    <a:pt x="10668" y="14720"/>
                    <a:pt x="8435" y="15251"/>
                  </a:cubicBezTo>
                  <a:cubicBezTo>
                    <a:pt x="4774" y="16129"/>
                    <a:pt x="1095" y="13878"/>
                    <a:pt x="198" y="10235"/>
                  </a:cubicBezTo>
                  <a:cubicBezTo>
                    <a:pt x="-699" y="6574"/>
                    <a:pt x="1534" y="2895"/>
                    <a:pt x="5195" y="1998"/>
                  </a:cubicBezTo>
                  <a:cubicBezTo>
                    <a:pt x="5854" y="1833"/>
                    <a:pt x="71146" y="-13451"/>
                    <a:pt x="98218" y="43183"/>
                  </a:cubicBezTo>
                  <a:cubicBezTo>
                    <a:pt x="110244" y="68316"/>
                    <a:pt x="119158" y="69469"/>
                    <a:pt x="132685" y="71244"/>
                  </a:cubicBezTo>
                  <a:cubicBezTo>
                    <a:pt x="145407" y="72892"/>
                    <a:pt x="161240" y="74960"/>
                    <a:pt x="181997" y="94601"/>
                  </a:cubicBezTo>
                  <a:cubicBezTo>
                    <a:pt x="211412" y="122424"/>
                    <a:pt x="211906" y="147794"/>
                    <a:pt x="212309" y="168186"/>
                  </a:cubicBezTo>
                  <a:cubicBezTo>
                    <a:pt x="212510" y="178894"/>
                    <a:pt x="212693" y="188156"/>
                    <a:pt x="216519" y="196851"/>
                  </a:cubicBezTo>
                  <a:cubicBezTo>
                    <a:pt x="219667" y="203990"/>
                    <a:pt x="223969" y="210360"/>
                    <a:pt x="228124" y="216510"/>
                  </a:cubicBezTo>
                  <a:cubicBezTo>
                    <a:pt x="240150" y="234302"/>
                    <a:pt x="252597" y="252680"/>
                    <a:pt x="236947" y="287642"/>
                  </a:cubicBezTo>
                  <a:cubicBezTo>
                    <a:pt x="235812" y="290168"/>
                    <a:pt x="233322" y="291687"/>
                    <a:pt x="230723" y="291687"/>
                  </a:cubicBezTo>
                  <a:close/>
                </a:path>
              </a:pathLst>
            </a:custGeom>
            <a:solidFill>
              <a:schemeClr val="tx2"/>
            </a:solidFill>
            <a:ln w="661" cap="flat">
              <a:noFill/>
              <a:prstDash val="solid"/>
              <a:miter/>
            </a:ln>
          </p:spPr>
          <p:txBody>
            <a:bodyPr rtlCol="0" anchor="ctr"/>
            <a:lstStyle/>
            <a:p>
              <a:endParaRPr lang="nl-BE"/>
            </a:p>
          </p:txBody>
        </p:sp>
        <p:sp>
          <p:nvSpPr>
            <p:cNvPr id="557" name="Freeform: Shape 556">
              <a:extLst>
                <a:ext uri="{FF2B5EF4-FFF2-40B4-BE49-F238E27FC236}">
                  <a16:creationId xmlns:a16="http://schemas.microsoft.com/office/drawing/2014/main" id="{5CAD0026-0AC1-DA4E-FA49-DD951421CDE6}"/>
                </a:ext>
              </a:extLst>
            </p:cNvPr>
            <p:cNvSpPr/>
            <p:nvPr/>
          </p:nvSpPr>
          <p:spPr>
            <a:xfrm>
              <a:off x="10099411" y="4900261"/>
              <a:ext cx="290995" cy="234630"/>
            </a:xfrm>
            <a:custGeom>
              <a:avLst/>
              <a:gdLst>
                <a:gd name="connsiteX0" fmla="*/ 6838 w 290995"/>
                <a:gd name="connsiteY0" fmla="*/ 234631 h 234630"/>
                <a:gd name="connsiteX1" fmla="*/ 6033 w 290995"/>
                <a:gd name="connsiteY1" fmla="*/ 234594 h 234630"/>
                <a:gd name="connsiteX2" fmla="*/ 47 w 290995"/>
                <a:gd name="connsiteY2" fmla="*/ 227016 h 234630"/>
                <a:gd name="connsiteX3" fmla="*/ 83918 w 290995"/>
                <a:gd name="connsiteY3" fmla="*/ 129379 h 234630"/>
                <a:gd name="connsiteX4" fmla="*/ 148715 w 290995"/>
                <a:gd name="connsiteY4" fmla="*/ 66265 h 234630"/>
                <a:gd name="connsiteX5" fmla="*/ 170772 w 290995"/>
                <a:gd name="connsiteY5" fmla="*/ 31559 h 234630"/>
                <a:gd name="connsiteX6" fmla="*/ 285156 w 290995"/>
                <a:gd name="connsiteY6" fmla="*/ 1668 h 234630"/>
                <a:gd name="connsiteX7" fmla="*/ 290922 w 290995"/>
                <a:gd name="connsiteY7" fmla="*/ 9392 h 234630"/>
                <a:gd name="connsiteX8" fmla="*/ 283197 w 290995"/>
                <a:gd name="connsiteY8" fmla="*/ 15177 h 234630"/>
                <a:gd name="connsiteX9" fmla="*/ 181608 w 290995"/>
                <a:gd name="connsiteY9" fmla="*/ 39851 h 234630"/>
                <a:gd name="connsiteX10" fmla="*/ 160576 w 290995"/>
                <a:gd name="connsiteY10" fmla="*/ 73019 h 234630"/>
                <a:gd name="connsiteX11" fmla="*/ 88860 w 290995"/>
                <a:gd name="connsiteY11" fmla="*/ 142101 h 234630"/>
                <a:gd name="connsiteX12" fmla="*/ 13592 w 290995"/>
                <a:gd name="connsiteY12" fmla="*/ 228609 h 234630"/>
                <a:gd name="connsiteX13" fmla="*/ 6820 w 290995"/>
                <a:gd name="connsiteY13" fmla="*/ 234631 h 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995" h="234630">
                  <a:moveTo>
                    <a:pt x="6838" y="234631"/>
                  </a:moveTo>
                  <a:cubicBezTo>
                    <a:pt x="6563" y="234631"/>
                    <a:pt x="6307" y="234631"/>
                    <a:pt x="6033" y="234594"/>
                  </a:cubicBezTo>
                  <a:cubicBezTo>
                    <a:pt x="2299" y="234155"/>
                    <a:pt x="-392" y="230769"/>
                    <a:pt x="47" y="227016"/>
                  </a:cubicBezTo>
                  <a:cubicBezTo>
                    <a:pt x="5520" y="180468"/>
                    <a:pt x="32171" y="149441"/>
                    <a:pt x="83918" y="129379"/>
                  </a:cubicBezTo>
                  <a:cubicBezTo>
                    <a:pt x="120966" y="115010"/>
                    <a:pt x="133815" y="92422"/>
                    <a:pt x="148715" y="66265"/>
                  </a:cubicBezTo>
                  <a:cubicBezTo>
                    <a:pt x="155140" y="54971"/>
                    <a:pt x="161785" y="43311"/>
                    <a:pt x="170772" y="31559"/>
                  </a:cubicBezTo>
                  <a:cubicBezTo>
                    <a:pt x="202402" y="-9791"/>
                    <a:pt x="281788" y="1192"/>
                    <a:pt x="285156" y="1668"/>
                  </a:cubicBezTo>
                  <a:cubicBezTo>
                    <a:pt x="288890" y="2217"/>
                    <a:pt x="291471" y="5658"/>
                    <a:pt x="290922" y="9392"/>
                  </a:cubicBezTo>
                  <a:cubicBezTo>
                    <a:pt x="290391" y="13127"/>
                    <a:pt x="286932" y="15689"/>
                    <a:pt x="283197" y="15177"/>
                  </a:cubicBezTo>
                  <a:cubicBezTo>
                    <a:pt x="282447" y="15067"/>
                    <a:pt x="208369" y="4853"/>
                    <a:pt x="181608" y="39851"/>
                  </a:cubicBezTo>
                  <a:cubicBezTo>
                    <a:pt x="173188" y="50852"/>
                    <a:pt x="166782" y="62128"/>
                    <a:pt x="160576" y="73019"/>
                  </a:cubicBezTo>
                  <a:cubicBezTo>
                    <a:pt x="145073" y="100257"/>
                    <a:pt x="130429" y="125993"/>
                    <a:pt x="88860" y="142101"/>
                  </a:cubicBezTo>
                  <a:cubicBezTo>
                    <a:pt x="41689" y="160387"/>
                    <a:pt x="18480" y="187075"/>
                    <a:pt x="13592" y="228609"/>
                  </a:cubicBezTo>
                  <a:cubicBezTo>
                    <a:pt x="13190" y="232087"/>
                    <a:pt x="10243" y="234631"/>
                    <a:pt x="6820" y="234631"/>
                  </a:cubicBezTo>
                  <a:close/>
                </a:path>
              </a:pathLst>
            </a:custGeom>
            <a:solidFill>
              <a:schemeClr val="tx2"/>
            </a:solidFill>
            <a:ln w="661" cap="flat">
              <a:noFill/>
              <a:prstDash val="solid"/>
              <a:miter/>
            </a:ln>
          </p:spPr>
          <p:txBody>
            <a:bodyPr rtlCol="0" anchor="ctr"/>
            <a:lstStyle/>
            <a:p>
              <a:endParaRPr lang="nl-BE"/>
            </a:p>
          </p:txBody>
        </p:sp>
        <p:sp>
          <p:nvSpPr>
            <p:cNvPr id="558" name="Freeform: Shape 557">
              <a:extLst>
                <a:ext uri="{FF2B5EF4-FFF2-40B4-BE49-F238E27FC236}">
                  <a16:creationId xmlns:a16="http://schemas.microsoft.com/office/drawing/2014/main" id="{6A175DB4-5C67-E51C-7DA8-C0280F0630D2}"/>
                </a:ext>
              </a:extLst>
            </p:cNvPr>
            <p:cNvSpPr/>
            <p:nvPr/>
          </p:nvSpPr>
          <p:spPr>
            <a:xfrm>
              <a:off x="9963894" y="4948477"/>
              <a:ext cx="242396" cy="397851"/>
            </a:xfrm>
            <a:custGeom>
              <a:avLst/>
              <a:gdLst>
                <a:gd name="connsiteX0" fmla="*/ 36630 w 242396"/>
                <a:gd name="connsiteY0" fmla="*/ 397851 h 397851"/>
                <a:gd name="connsiteX1" fmla="*/ 32310 w 242396"/>
                <a:gd name="connsiteY1" fmla="*/ 396296 h 397851"/>
                <a:gd name="connsiteX2" fmla="*/ 58 w 242396"/>
                <a:gd name="connsiteY2" fmla="*/ 333620 h 397851"/>
                <a:gd name="connsiteX3" fmla="*/ 62347 w 242396"/>
                <a:gd name="connsiteY3" fmla="*/ 239388 h 397851"/>
                <a:gd name="connsiteX4" fmla="*/ 55263 w 242396"/>
                <a:gd name="connsiteY4" fmla="*/ 175999 h 397851"/>
                <a:gd name="connsiteX5" fmla="*/ 115283 w 242396"/>
                <a:gd name="connsiteY5" fmla="*/ 77246 h 397851"/>
                <a:gd name="connsiteX6" fmla="*/ 230235 w 242396"/>
                <a:gd name="connsiteY6" fmla="*/ 2581 h 397851"/>
                <a:gd name="connsiteX7" fmla="*/ 239808 w 242396"/>
                <a:gd name="connsiteY7" fmla="*/ 1465 h 397851"/>
                <a:gd name="connsiteX8" fmla="*/ 240925 w 242396"/>
                <a:gd name="connsiteY8" fmla="*/ 11038 h 397851"/>
                <a:gd name="connsiteX9" fmla="*/ 120573 w 242396"/>
                <a:gd name="connsiteY9" fmla="*/ 89821 h 397851"/>
                <a:gd name="connsiteX10" fmla="*/ 76716 w 242396"/>
                <a:gd name="connsiteY10" fmla="*/ 240120 h 397851"/>
                <a:gd name="connsiteX11" fmla="*/ 74080 w 242396"/>
                <a:gd name="connsiteY11" fmla="*/ 247717 h 397851"/>
                <a:gd name="connsiteX12" fmla="*/ 13694 w 242396"/>
                <a:gd name="connsiteY12" fmla="*/ 334206 h 397851"/>
                <a:gd name="connsiteX13" fmla="*/ 40986 w 242396"/>
                <a:gd name="connsiteY13" fmla="*/ 385752 h 397851"/>
                <a:gd name="connsiteX14" fmla="*/ 41920 w 242396"/>
                <a:gd name="connsiteY14" fmla="*/ 395344 h 397851"/>
                <a:gd name="connsiteX15" fmla="*/ 36648 w 242396"/>
                <a:gd name="connsiteY15" fmla="*/ 397833 h 39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396" h="397851">
                  <a:moveTo>
                    <a:pt x="36630" y="397851"/>
                  </a:moveTo>
                  <a:cubicBezTo>
                    <a:pt x="35110" y="397851"/>
                    <a:pt x="33573" y="397339"/>
                    <a:pt x="32310" y="396296"/>
                  </a:cubicBezTo>
                  <a:cubicBezTo>
                    <a:pt x="9960" y="377918"/>
                    <a:pt x="-894" y="356831"/>
                    <a:pt x="58" y="333620"/>
                  </a:cubicBezTo>
                  <a:cubicBezTo>
                    <a:pt x="1906" y="288481"/>
                    <a:pt x="48253" y="250060"/>
                    <a:pt x="62347" y="239388"/>
                  </a:cubicBezTo>
                  <a:cubicBezTo>
                    <a:pt x="59730" y="229247"/>
                    <a:pt x="54238" y="204170"/>
                    <a:pt x="55263" y="175999"/>
                  </a:cubicBezTo>
                  <a:cubicBezTo>
                    <a:pt x="57039" y="127144"/>
                    <a:pt x="77796" y="92988"/>
                    <a:pt x="115283" y="77246"/>
                  </a:cubicBezTo>
                  <a:cubicBezTo>
                    <a:pt x="197964" y="42522"/>
                    <a:pt x="229905" y="2966"/>
                    <a:pt x="230235" y="2581"/>
                  </a:cubicBezTo>
                  <a:cubicBezTo>
                    <a:pt x="232578" y="-366"/>
                    <a:pt x="236861" y="-860"/>
                    <a:pt x="239808" y="1465"/>
                  </a:cubicBezTo>
                  <a:cubicBezTo>
                    <a:pt x="242755" y="3808"/>
                    <a:pt x="243268" y="8091"/>
                    <a:pt x="240925" y="11038"/>
                  </a:cubicBezTo>
                  <a:cubicBezTo>
                    <a:pt x="239552" y="12759"/>
                    <a:pt x="206458" y="53743"/>
                    <a:pt x="120573" y="89821"/>
                  </a:cubicBezTo>
                  <a:cubicBezTo>
                    <a:pt x="41920" y="122861"/>
                    <a:pt x="76350" y="238949"/>
                    <a:pt x="76716" y="240120"/>
                  </a:cubicBezTo>
                  <a:cubicBezTo>
                    <a:pt x="77577" y="242958"/>
                    <a:pt x="76515" y="246033"/>
                    <a:pt x="74080" y="247717"/>
                  </a:cubicBezTo>
                  <a:cubicBezTo>
                    <a:pt x="73495" y="248120"/>
                    <a:pt x="15543" y="288866"/>
                    <a:pt x="13694" y="334206"/>
                  </a:cubicBezTo>
                  <a:cubicBezTo>
                    <a:pt x="12944" y="352895"/>
                    <a:pt x="22114" y="370248"/>
                    <a:pt x="40986" y="385752"/>
                  </a:cubicBezTo>
                  <a:cubicBezTo>
                    <a:pt x="43896" y="388150"/>
                    <a:pt x="44317" y="392433"/>
                    <a:pt x="41920" y="395344"/>
                  </a:cubicBezTo>
                  <a:cubicBezTo>
                    <a:pt x="40565" y="396991"/>
                    <a:pt x="38625" y="397833"/>
                    <a:pt x="36648" y="397833"/>
                  </a:cubicBezTo>
                  <a:close/>
                </a:path>
              </a:pathLst>
            </a:custGeom>
            <a:solidFill>
              <a:schemeClr val="tx2"/>
            </a:solidFill>
            <a:ln w="661" cap="flat">
              <a:noFill/>
              <a:prstDash val="solid"/>
              <a:miter/>
            </a:ln>
          </p:spPr>
          <p:txBody>
            <a:bodyPr rtlCol="0" anchor="ctr"/>
            <a:lstStyle/>
            <a:p>
              <a:endParaRPr lang="nl-BE"/>
            </a:p>
          </p:txBody>
        </p:sp>
        <p:sp>
          <p:nvSpPr>
            <p:cNvPr id="559" name="Freeform: Shape 558">
              <a:extLst>
                <a:ext uri="{FF2B5EF4-FFF2-40B4-BE49-F238E27FC236}">
                  <a16:creationId xmlns:a16="http://schemas.microsoft.com/office/drawing/2014/main" id="{8A333713-4991-417E-EFC2-CA854978F6E5}"/>
                </a:ext>
              </a:extLst>
            </p:cNvPr>
            <p:cNvSpPr/>
            <p:nvPr/>
          </p:nvSpPr>
          <p:spPr>
            <a:xfrm>
              <a:off x="10207142" y="4983157"/>
              <a:ext cx="228209" cy="140972"/>
            </a:xfrm>
            <a:custGeom>
              <a:avLst/>
              <a:gdLst>
                <a:gd name="connsiteX0" fmla="*/ 6810 w 228209"/>
                <a:gd name="connsiteY0" fmla="*/ 140936 h 140972"/>
                <a:gd name="connsiteX1" fmla="*/ 1 w 228209"/>
                <a:gd name="connsiteY1" fmla="*/ 134236 h 140972"/>
                <a:gd name="connsiteX2" fmla="*/ 6701 w 228209"/>
                <a:gd name="connsiteY2" fmla="*/ 127299 h 140972"/>
                <a:gd name="connsiteX3" fmla="*/ 6701 w 228209"/>
                <a:gd name="connsiteY3" fmla="*/ 127299 h 140972"/>
                <a:gd name="connsiteX4" fmla="*/ 63225 w 228209"/>
                <a:gd name="connsiteY4" fmla="*/ 105864 h 140972"/>
                <a:gd name="connsiteX5" fmla="*/ 70546 w 228209"/>
                <a:gd name="connsiteY5" fmla="*/ 83624 h 140972"/>
                <a:gd name="connsiteX6" fmla="*/ 118376 w 228209"/>
                <a:gd name="connsiteY6" fmla="*/ 40352 h 140972"/>
                <a:gd name="connsiteX7" fmla="*/ 214931 w 228209"/>
                <a:gd name="connsiteY7" fmla="*/ 4603 h 140972"/>
                <a:gd name="connsiteX8" fmla="*/ 223608 w 228209"/>
                <a:gd name="connsiteY8" fmla="*/ 374 h 140972"/>
                <a:gd name="connsiteX9" fmla="*/ 227836 w 228209"/>
                <a:gd name="connsiteY9" fmla="*/ 9051 h 140972"/>
                <a:gd name="connsiteX10" fmla="*/ 118632 w 228209"/>
                <a:gd name="connsiteY10" fmla="*/ 54007 h 140972"/>
                <a:gd name="connsiteX11" fmla="*/ 83890 w 228209"/>
                <a:gd name="connsiteY11" fmla="*/ 86552 h 140972"/>
                <a:gd name="connsiteX12" fmla="*/ 74903 w 228209"/>
                <a:gd name="connsiteY12" fmla="*/ 112966 h 140972"/>
                <a:gd name="connsiteX13" fmla="*/ 6957 w 228209"/>
                <a:gd name="connsiteY13" fmla="*/ 140972 h 140972"/>
                <a:gd name="connsiteX14" fmla="*/ 6829 w 228209"/>
                <a:gd name="connsiteY14" fmla="*/ 140972 h 1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209" h="140972">
                  <a:moveTo>
                    <a:pt x="6810" y="140936"/>
                  </a:moveTo>
                  <a:cubicBezTo>
                    <a:pt x="3095" y="140936"/>
                    <a:pt x="56" y="137970"/>
                    <a:pt x="1" y="134236"/>
                  </a:cubicBezTo>
                  <a:cubicBezTo>
                    <a:pt x="-72" y="130465"/>
                    <a:pt x="2930" y="127372"/>
                    <a:pt x="6701" y="127299"/>
                  </a:cubicBezTo>
                  <a:lnTo>
                    <a:pt x="6701" y="127299"/>
                  </a:lnTo>
                  <a:cubicBezTo>
                    <a:pt x="18946" y="127061"/>
                    <a:pt x="52974" y="122741"/>
                    <a:pt x="63225" y="105864"/>
                  </a:cubicBezTo>
                  <a:cubicBezTo>
                    <a:pt x="67069" y="99530"/>
                    <a:pt x="68771" y="91806"/>
                    <a:pt x="70546" y="83624"/>
                  </a:cubicBezTo>
                  <a:cubicBezTo>
                    <a:pt x="74701" y="64660"/>
                    <a:pt x="79863" y="41047"/>
                    <a:pt x="118376" y="40352"/>
                  </a:cubicBezTo>
                  <a:cubicBezTo>
                    <a:pt x="166681" y="39491"/>
                    <a:pt x="208195" y="24115"/>
                    <a:pt x="214931" y="4603"/>
                  </a:cubicBezTo>
                  <a:cubicBezTo>
                    <a:pt x="216158" y="1033"/>
                    <a:pt x="220038" y="-852"/>
                    <a:pt x="223608" y="374"/>
                  </a:cubicBezTo>
                  <a:cubicBezTo>
                    <a:pt x="227177" y="1601"/>
                    <a:pt x="229062" y="5481"/>
                    <a:pt x="227836" y="9051"/>
                  </a:cubicBezTo>
                  <a:cubicBezTo>
                    <a:pt x="217530" y="38942"/>
                    <a:pt x="165564" y="53165"/>
                    <a:pt x="118632" y="54007"/>
                  </a:cubicBezTo>
                  <a:cubicBezTo>
                    <a:pt x="90901" y="54501"/>
                    <a:pt x="87954" y="67937"/>
                    <a:pt x="83890" y="86552"/>
                  </a:cubicBezTo>
                  <a:cubicBezTo>
                    <a:pt x="81950" y="95467"/>
                    <a:pt x="79918" y="104674"/>
                    <a:pt x="74903" y="112966"/>
                  </a:cubicBezTo>
                  <a:cubicBezTo>
                    <a:pt x="58649" y="139746"/>
                    <a:pt x="9062" y="140936"/>
                    <a:pt x="6957" y="140972"/>
                  </a:cubicBezTo>
                  <a:lnTo>
                    <a:pt x="6829" y="140972"/>
                  </a:lnTo>
                  <a:close/>
                </a:path>
              </a:pathLst>
            </a:custGeom>
            <a:solidFill>
              <a:schemeClr val="tx2"/>
            </a:solidFill>
            <a:ln w="661" cap="flat">
              <a:noFill/>
              <a:prstDash val="solid"/>
              <a:miter/>
            </a:ln>
          </p:spPr>
          <p:txBody>
            <a:bodyPr rtlCol="0" anchor="ctr"/>
            <a:lstStyle/>
            <a:p>
              <a:endParaRPr lang="nl-BE"/>
            </a:p>
          </p:txBody>
        </p:sp>
        <p:sp>
          <p:nvSpPr>
            <p:cNvPr id="560" name="Freeform: Shape 559">
              <a:extLst>
                <a:ext uri="{FF2B5EF4-FFF2-40B4-BE49-F238E27FC236}">
                  <a16:creationId xmlns:a16="http://schemas.microsoft.com/office/drawing/2014/main" id="{0420406A-7435-CBF0-4AB4-2BCFEC249FCD}"/>
                </a:ext>
              </a:extLst>
            </p:cNvPr>
            <p:cNvSpPr/>
            <p:nvPr/>
          </p:nvSpPr>
          <p:spPr>
            <a:xfrm>
              <a:off x="10026714" y="5205391"/>
              <a:ext cx="65886" cy="125049"/>
            </a:xfrm>
            <a:custGeom>
              <a:avLst/>
              <a:gdLst>
                <a:gd name="connsiteX0" fmla="*/ 12468 w 65886"/>
                <a:gd name="connsiteY0" fmla="*/ 125031 h 125049"/>
                <a:gd name="connsiteX1" fmla="*/ 6116 w 65886"/>
                <a:gd name="connsiteY1" fmla="*/ 120693 h 125049"/>
                <a:gd name="connsiteX2" fmla="*/ 55520 w 65886"/>
                <a:gd name="connsiteY2" fmla="*/ 999 h 125049"/>
                <a:gd name="connsiteX3" fmla="*/ 64892 w 65886"/>
                <a:gd name="connsiteY3" fmla="*/ 3269 h 125049"/>
                <a:gd name="connsiteX4" fmla="*/ 62622 w 65886"/>
                <a:gd name="connsiteY4" fmla="*/ 12641 h 125049"/>
                <a:gd name="connsiteX5" fmla="*/ 62622 w 65886"/>
                <a:gd name="connsiteY5" fmla="*/ 12641 h 125049"/>
                <a:gd name="connsiteX6" fmla="*/ 18819 w 65886"/>
                <a:gd name="connsiteY6" fmla="*/ 115733 h 125049"/>
                <a:gd name="connsiteX7" fmla="*/ 14939 w 65886"/>
                <a:gd name="connsiteY7" fmla="*/ 124574 h 125049"/>
                <a:gd name="connsiteX8" fmla="*/ 12468 w 65886"/>
                <a:gd name="connsiteY8" fmla="*/ 125050 h 12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86" h="125049">
                  <a:moveTo>
                    <a:pt x="12468" y="125031"/>
                  </a:moveTo>
                  <a:cubicBezTo>
                    <a:pt x="9740" y="125031"/>
                    <a:pt x="7160" y="123384"/>
                    <a:pt x="6116" y="120693"/>
                  </a:cubicBezTo>
                  <a:cubicBezTo>
                    <a:pt x="-21780" y="49122"/>
                    <a:pt x="54751" y="1457"/>
                    <a:pt x="55520" y="999"/>
                  </a:cubicBezTo>
                  <a:cubicBezTo>
                    <a:pt x="58741" y="-959"/>
                    <a:pt x="62933" y="47"/>
                    <a:pt x="64892" y="3269"/>
                  </a:cubicBezTo>
                  <a:cubicBezTo>
                    <a:pt x="66850" y="6491"/>
                    <a:pt x="65825" y="10682"/>
                    <a:pt x="62622" y="12641"/>
                  </a:cubicBezTo>
                  <a:lnTo>
                    <a:pt x="62622" y="12641"/>
                  </a:lnTo>
                  <a:cubicBezTo>
                    <a:pt x="59858" y="14343"/>
                    <a:pt x="-4903" y="54888"/>
                    <a:pt x="18819" y="115733"/>
                  </a:cubicBezTo>
                  <a:cubicBezTo>
                    <a:pt x="20192" y="119247"/>
                    <a:pt x="18453" y="123201"/>
                    <a:pt x="14939" y="124574"/>
                  </a:cubicBezTo>
                  <a:cubicBezTo>
                    <a:pt x="14134" y="124885"/>
                    <a:pt x="13291" y="125050"/>
                    <a:pt x="12468" y="125050"/>
                  </a:cubicBezTo>
                  <a:close/>
                </a:path>
              </a:pathLst>
            </a:custGeom>
            <a:solidFill>
              <a:schemeClr val="tx2"/>
            </a:solidFill>
            <a:ln w="661" cap="flat">
              <a:noFill/>
              <a:prstDash val="solid"/>
              <a:miter/>
            </a:ln>
          </p:spPr>
          <p:txBody>
            <a:bodyPr rtlCol="0" anchor="ctr"/>
            <a:lstStyle/>
            <a:p>
              <a:endParaRPr lang="nl-BE"/>
            </a:p>
          </p:txBody>
        </p:sp>
        <p:sp>
          <p:nvSpPr>
            <p:cNvPr id="561" name="Freeform: Shape 560">
              <a:extLst>
                <a:ext uri="{FF2B5EF4-FFF2-40B4-BE49-F238E27FC236}">
                  <a16:creationId xmlns:a16="http://schemas.microsoft.com/office/drawing/2014/main" id="{22E28ADC-9F0E-7B7E-397A-D318717596EB}"/>
                </a:ext>
              </a:extLst>
            </p:cNvPr>
            <p:cNvSpPr/>
            <p:nvPr/>
          </p:nvSpPr>
          <p:spPr>
            <a:xfrm>
              <a:off x="10075763" y="5147386"/>
              <a:ext cx="112340" cy="298116"/>
            </a:xfrm>
            <a:custGeom>
              <a:avLst/>
              <a:gdLst>
                <a:gd name="connsiteX0" fmla="*/ 25654 w 112340"/>
                <a:gd name="connsiteY0" fmla="*/ 298117 h 298116"/>
                <a:gd name="connsiteX1" fmla="*/ 19613 w 112340"/>
                <a:gd name="connsiteY1" fmla="*/ 294456 h 298116"/>
                <a:gd name="connsiteX2" fmla="*/ 28344 w 112340"/>
                <a:gd name="connsiteY2" fmla="*/ 154810 h 298116"/>
                <a:gd name="connsiteX3" fmla="*/ 48754 w 112340"/>
                <a:gd name="connsiteY3" fmla="*/ 101031 h 298116"/>
                <a:gd name="connsiteX4" fmla="*/ 102276 w 112340"/>
                <a:gd name="connsiteY4" fmla="*/ 813 h 298116"/>
                <a:gd name="connsiteX5" fmla="*/ 111519 w 112340"/>
                <a:gd name="connsiteY5" fmla="*/ 3577 h 298116"/>
                <a:gd name="connsiteX6" fmla="*/ 108755 w 112340"/>
                <a:gd name="connsiteY6" fmla="*/ 12821 h 298116"/>
                <a:gd name="connsiteX7" fmla="*/ 62244 w 112340"/>
                <a:gd name="connsiteY7" fmla="*/ 99036 h 298116"/>
                <a:gd name="connsiteX8" fmla="*/ 39473 w 112340"/>
                <a:gd name="connsiteY8" fmla="*/ 162699 h 298116"/>
                <a:gd name="connsiteX9" fmla="*/ 31712 w 112340"/>
                <a:gd name="connsiteY9" fmla="*/ 288123 h 298116"/>
                <a:gd name="connsiteX10" fmla="*/ 28820 w 112340"/>
                <a:gd name="connsiteY10" fmla="*/ 297330 h 298116"/>
                <a:gd name="connsiteX11" fmla="*/ 25672 w 112340"/>
                <a:gd name="connsiteY11" fmla="*/ 298099 h 2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40" h="298116">
                  <a:moveTo>
                    <a:pt x="25654" y="298117"/>
                  </a:moveTo>
                  <a:cubicBezTo>
                    <a:pt x="23201" y="298117"/>
                    <a:pt x="20821" y="296781"/>
                    <a:pt x="19613" y="294456"/>
                  </a:cubicBezTo>
                  <a:cubicBezTo>
                    <a:pt x="-18716" y="221128"/>
                    <a:pt x="7368" y="184354"/>
                    <a:pt x="28344" y="154810"/>
                  </a:cubicBezTo>
                  <a:cubicBezTo>
                    <a:pt x="40938" y="137054"/>
                    <a:pt x="51811" y="121733"/>
                    <a:pt x="48754" y="101031"/>
                  </a:cubicBezTo>
                  <a:cubicBezTo>
                    <a:pt x="39071" y="35665"/>
                    <a:pt x="101653" y="1161"/>
                    <a:pt x="102276" y="813"/>
                  </a:cubicBezTo>
                  <a:cubicBezTo>
                    <a:pt x="105589" y="-962"/>
                    <a:pt x="109725" y="264"/>
                    <a:pt x="111519" y="3577"/>
                  </a:cubicBezTo>
                  <a:cubicBezTo>
                    <a:pt x="113313" y="6890"/>
                    <a:pt x="112068" y="11027"/>
                    <a:pt x="108755" y="12821"/>
                  </a:cubicBezTo>
                  <a:cubicBezTo>
                    <a:pt x="106467" y="14066"/>
                    <a:pt x="53989" y="43262"/>
                    <a:pt x="62244" y="99036"/>
                  </a:cubicBezTo>
                  <a:cubicBezTo>
                    <a:pt x="66106" y="125156"/>
                    <a:pt x="52561" y="144248"/>
                    <a:pt x="39473" y="162699"/>
                  </a:cubicBezTo>
                  <a:cubicBezTo>
                    <a:pt x="18716" y="191950"/>
                    <a:pt x="-2755" y="222208"/>
                    <a:pt x="31712" y="288123"/>
                  </a:cubicBezTo>
                  <a:cubicBezTo>
                    <a:pt x="33451" y="291454"/>
                    <a:pt x="32170" y="295573"/>
                    <a:pt x="28820" y="297330"/>
                  </a:cubicBezTo>
                  <a:cubicBezTo>
                    <a:pt x="27813" y="297861"/>
                    <a:pt x="26734" y="298099"/>
                    <a:pt x="25672" y="298099"/>
                  </a:cubicBezTo>
                  <a:close/>
                </a:path>
              </a:pathLst>
            </a:custGeom>
            <a:solidFill>
              <a:schemeClr val="tx2"/>
            </a:solidFill>
            <a:ln w="661" cap="flat">
              <a:noFill/>
              <a:prstDash val="solid"/>
              <a:miter/>
            </a:ln>
          </p:spPr>
          <p:txBody>
            <a:bodyPr rtlCol="0" anchor="ctr"/>
            <a:lstStyle/>
            <a:p>
              <a:endParaRPr lang="nl-BE"/>
            </a:p>
          </p:txBody>
        </p:sp>
        <p:sp>
          <p:nvSpPr>
            <p:cNvPr id="562" name="Freeform: Shape 561">
              <a:extLst>
                <a:ext uri="{FF2B5EF4-FFF2-40B4-BE49-F238E27FC236}">
                  <a16:creationId xmlns:a16="http://schemas.microsoft.com/office/drawing/2014/main" id="{5235A027-4D2C-C599-463F-1482A8914F3C}"/>
                </a:ext>
              </a:extLst>
            </p:cNvPr>
            <p:cNvSpPr/>
            <p:nvPr/>
          </p:nvSpPr>
          <p:spPr>
            <a:xfrm>
              <a:off x="10140759" y="5340632"/>
              <a:ext cx="45070" cy="116805"/>
            </a:xfrm>
            <a:custGeom>
              <a:avLst/>
              <a:gdLst>
                <a:gd name="connsiteX0" fmla="*/ 38232 w 45070"/>
                <a:gd name="connsiteY0" fmla="*/ 116806 h 116805"/>
                <a:gd name="connsiteX1" fmla="*/ 35450 w 45070"/>
                <a:gd name="connsiteY1" fmla="*/ 116202 h 116805"/>
                <a:gd name="connsiteX2" fmla="*/ 6126 w 45070"/>
                <a:gd name="connsiteY2" fmla="*/ 4891 h 116805"/>
                <a:gd name="connsiteX3" fmla="*/ 14601 w 45070"/>
                <a:gd name="connsiteY3" fmla="*/ 278 h 116805"/>
                <a:gd name="connsiteX4" fmla="*/ 19214 w 45070"/>
                <a:gd name="connsiteY4" fmla="*/ 8753 h 116805"/>
                <a:gd name="connsiteX5" fmla="*/ 19214 w 45070"/>
                <a:gd name="connsiteY5" fmla="*/ 8753 h 116805"/>
                <a:gd name="connsiteX6" fmla="*/ 41033 w 45070"/>
                <a:gd name="connsiteY6" fmla="*/ 103773 h 116805"/>
                <a:gd name="connsiteX7" fmla="*/ 44474 w 45070"/>
                <a:gd name="connsiteY7" fmla="*/ 112779 h 116805"/>
                <a:gd name="connsiteX8" fmla="*/ 38251 w 45070"/>
                <a:gd name="connsiteY8" fmla="*/ 116806 h 11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70" h="116805">
                  <a:moveTo>
                    <a:pt x="38232" y="116806"/>
                  </a:moveTo>
                  <a:cubicBezTo>
                    <a:pt x="37299" y="116806"/>
                    <a:pt x="36347" y="116604"/>
                    <a:pt x="35450" y="116202"/>
                  </a:cubicBezTo>
                  <a:cubicBezTo>
                    <a:pt x="-18804" y="91875"/>
                    <a:pt x="5083" y="8424"/>
                    <a:pt x="6126" y="4891"/>
                  </a:cubicBezTo>
                  <a:cubicBezTo>
                    <a:pt x="7188" y="1285"/>
                    <a:pt x="10977" y="-783"/>
                    <a:pt x="14601" y="278"/>
                  </a:cubicBezTo>
                  <a:cubicBezTo>
                    <a:pt x="18207" y="1340"/>
                    <a:pt x="20276" y="5129"/>
                    <a:pt x="19214" y="8753"/>
                  </a:cubicBezTo>
                  <a:lnTo>
                    <a:pt x="19214" y="8753"/>
                  </a:lnTo>
                  <a:cubicBezTo>
                    <a:pt x="18994" y="9504"/>
                    <a:pt x="-2367" y="84297"/>
                    <a:pt x="41033" y="103773"/>
                  </a:cubicBezTo>
                  <a:cubicBezTo>
                    <a:pt x="44474" y="105310"/>
                    <a:pt x="46012" y="109356"/>
                    <a:pt x="44474" y="112779"/>
                  </a:cubicBezTo>
                  <a:cubicBezTo>
                    <a:pt x="43339" y="115305"/>
                    <a:pt x="40850" y="116806"/>
                    <a:pt x="38251" y="116806"/>
                  </a:cubicBezTo>
                  <a:close/>
                </a:path>
              </a:pathLst>
            </a:custGeom>
            <a:solidFill>
              <a:srgbClr val="892828"/>
            </a:solidFill>
            <a:ln w="661" cap="flat">
              <a:noFill/>
              <a:prstDash val="solid"/>
              <a:miter/>
            </a:ln>
          </p:spPr>
          <p:txBody>
            <a:bodyPr rtlCol="0" anchor="ctr"/>
            <a:lstStyle/>
            <a:p>
              <a:endParaRPr lang="nl-BE"/>
            </a:p>
          </p:txBody>
        </p:sp>
        <p:sp>
          <p:nvSpPr>
            <p:cNvPr id="563" name="Freeform: Shape 562">
              <a:extLst>
                <a:ext uri="{FF2B5EF4-FFF2-40B4-BE49-F238E27FC236}">
                  <a16:creationId xmlns:a16="http://schemas.microsoft.com/office/drawing/2014/main" id="{879B8EA5-0A54-80D7-8F7C-6202EDDAAFBD}"/>
                </a:ext>
              </a:extLst>
            </p:cNvPr>
            <p:cNvSpPr/>
            <p:nvPr/>
          </p:nvSpPr>
          <p:spPr>
            <a:xfrm>
              <a:off x="10027563" y="5397498"/>
              <a:ext cx="91776" cy="104090"/>
            </a:xfrm>
            <a:custGeom>
              <a:avLst/>
              <a:gdLst>
                <a:gd name="connsiteX0" fmla="*/ 72866 w 91776"/>
                <a:gd name="connsiteY0" fmla="*/ 104090 h 104090"/>
                <a:gd name="connsiteX1" fmla="*/ 21375 w 91776"/>
                <a:gd name="connsiteY1" fmla="*/ 84614 h 104090"/>
                <a:gd name="connsiteX2" fmla="*/ 893 w 91776"/>
                <a:gd name="connsiteY2" fmla="*/ 5849 h 104090"/>
                <a:gd name="connsiteX3" fmla="*/ 8617 w 91776"/>
                <a:gd name="connsiteY3" fmla="*/ 65 h 104090"/>
                <a:gd name="connsiteX4" fmla="*/ 14402 w 91776"/>
                <a:gd name="connsiteY4" fmla="*/ 7771 h 104090"/>
                <a:gd name="connsiteX5" fmla="*/ 14402 w 91776"/>
                <a:gd name="connsiteY5" fmla="*/ 7771 h 104090"/>
                <a:gd name="connsiteX6" fmla="*/ 31241 w 91776"/>
                <a:gd name="connsiteY6" fmla="*/ 75187 h 104090"/>
                <a:gd name="connsiteX7" fmla="*/ 84233 w 91776"/>
                <a:gd name="connsiteY7" fmla="*/ 89831 h 104090"/>
                <a:gd name="connsiteX8" fmla="*/ 91737 w 91776"/>
                <a:gd name="connsiteY8" fmla="*/ 95890 h 104090"/>
                <a:gd name="connsiteX9" fmla="*/ 85679 w 91776"/>
                <a:gd name="connsiteY9" fmla="*/ 103395 h 104090"/>
                <a:gd name="connsiteX10" fmla="*/ 72884 w 91776"/>
                <a:gd name="connsiteY10" fmla="*/ 104090 h 1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76" h="104090">
                  <a:moveTo>
                    <a:pt x="72866" y="104090"/>
                  </a:moveTo>
                  <a:cubicBezTo>
                    <a:pt x="51138" y="104090"/>
                    <a:pt x="33859" y="97556"/>
                    <a:pt x="21375" y="84614"/>
                  </a:cubicBezTo>
                  <a:cubicBezTo>
                    <a:pt x="-5953" y="56260"/>
                    <a:pt x="600" y="7881"/>
                    <a:pt x="893" y="5849"/>
                  </a:cubicBezTo>
                  <a:cubicBezTo>
                    <a:pt x="1424" y="2115"/>
                    <a:pt x="4883" y="-447"/>
                    <a:pt x="8617" y="65"/>
                  </a:cubicBezTo>
                  <a:cubicBezTo>
                    <a:pt x="12351" y="596"/>
                    <a:pt x="14932" y="4056"/>
                    <a:pt x="14402" y="7771"/>
                  </a:cubicBezTo>
                  <a:lnTo>
                    <a:pt x="14402" y="7771"/>
                  </a:lnTo>
                  <a:cubicBezTo>
                    <a:pt x="14347" y="8211"/>
                    <a:pt x="8526" y="51684"/>
                    <a:pt x="31241" y="75187"/>
                  </a:cubicBezTo>
                  <a:cubicBezTo>
                    <a:pt x="43011" y="87378"/>
                    <a:pt x="60840" y="92302"/>
                    <a:pt x="84233" y="89831"/>
                  </a:cubicBezTo>
                  <a:cubicBezTo>
                    <a:pt x="87985" y="89428"/>
                    <a:pt x="91335" y="92156"/>
                    <a:pt x="91737" y="95890"/>
                  </a:cubicBezTo>
                  <a:cubicBezTo>
                    <a:pt x="92140" y="99642"/>
                    <a:pt x="89413" y="102992"/>
                    <a:pt x="85679" y="103395"/>
                  </a:cubicBezTo>
                  <a:cubicBezTo>
                    <a:pt x="81267" y="103852"/>
                    <a:pt x="77002" y="104090"/>
                    <a:pt x="72884" y="104090"/>
                  </a:cubicBezTo>
                  <a:close/>
                </a:path>
              </a:pathLst>
            </a:custGeom>
            <a:solidFill>
              <a:schemeClr val="tx2"/>
            </a:solidFill>
            <a:ln w="661" cap="flat">
              <a:noFill/>
              <a:prstDash val="solid"/>
              <a:miter/>
            </a:ln>
          </p:spPr>
          <p:txBody>
            <a:bodyPr rtlCol="0" anchor="ctr"/>
            <a:lstStyle/>
            <a:p>
              <a:endParaRPr lang="nl-BE"/>
            </a:p>
          </p:txBody>
        </p:sp>
        <p:sp>
          <p:nvSpPr>
            <p:cNvPr id="564" name="Freeform: Shape 563">
              <a:extLst>
                <a:ext uri="{FF2B5EF4-FFF2-40B4-BE49-F238E27FC236}">
                  <a16:creationId xmlns:a16="http://schemas.microsoft.com/office/drawing/2014/main" id="{7F47DE07-B463-9C9E-0D8D-75408ADAC0BD}"/>
                </a:ext>
              </a:extLst>
            </p:cNvPr>
            <p:cNvSpPr/>
            <p:nvPr/>
          </p:nvSpPr>
          <p:spPr>
            <a:xfrm>
              <a:off x="10565192" y="5406276"/>
              <a:ext cx="131281" cy="85738"/>
            </a:xfrm>
            <a:custGeom>
              <a:avLst/>
              <a:gdLst>
                <a:gd name="connsiteX0" fmla="*/ 42487 w 131281"/>
                <a:gd name="connsiteY0" fmla="*/ 85739 h 85738"/>
                <a:gd name="connsiteX1" fmla="*/ 3883 w 131281"/>
                <a:gd name="connsiteY1" fmla="*/ 77776 h 85738"/>
                <a:gd name="connsiteX2" fmla="*/ 662 w 131281"/>
                <a:gd name="connsiteY2" fmla="*/ 68679 h 85738"/>
                <a:gd name="connsiteX3" fmla="*/ 9741 w 131281"/>
                <a:gd name="connsiteY3" fmla="*/ 65457 h 85738"/>
                <a:gd name="connsiteX4" fmla="*/ 77668 w 131281"/>
                <a:gd name="connsiteY4" fmla="*/ 63114 h 85738"/>
                <a:gd name="connsiteX5" fmla="*/ 117645 w 131281"/>
                <a:gd name="connsiteY5" fmla="*/ 6809 h 85738"/>
                <a:gd name="connsiteX6" fmla="*/ 124472 w 131281"/>
                <a:gd name="connsiteY6" fmla="*/ 0 h 85738"/>
                <a:gd name="connsiteX7" fmla="*/ 124472 w 131281"/>
                <a:gd name="connsiteY7" fmla="*/ 0 h 85738"/>
                <a:gd name="connsiteX8" fmla="*/ 131282 w 131281"/>
                <a:gd name="connsiteY8" fmla="*/ 6846 h 85738"/>
                <a:gd name="connsiteX9" fmla="*/ 84313 w 131281"/>
                <a:gd name="connsiteY9" fmla="*/ 75031 h 85738"/>
                <a:gd name="connsiteX10" fmla="*/ 42469 w 131281"/>
                <a:gd name="connsiteY10" fmla="*/ 85739 h 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81" h="85738">
                  <a:moveTo>
                    <a:pt x="42487" y="85739"/>
                  </a:moveTo>
                  <a:cubicBezTo>
                    <a:pt x="20961" y="85739"/>
                    <a:pt x="4945" y="78271"/>
                    <a:pt x="3883" y="77776"/>
                  </a:cubicBezTo>
                  <a:cubicBezTo>
                    <a:pt x="479" y="76147"/>
                    <a:pt x="-949" y="72084"/>
                    <a:pt x="662" y="68679"/>
                  </a:cubicBezTo>
                  <a:cubicBezTo>
                    <a:pt x="2291" y="65274"/>
                    <a:pt x="6354" y="63847"/>
                    <a:pt x="9741" y="65457"/>
                  </a:cubicBezTo>
                  <a:cubicBezTo>
                    <a:pt x="10198" y="65677"/>
                    <a:pt x="44720" y="81492"/>
                    <a:pt x="77668" y="63114"/>
                  </a:cubicBezTo>
                  <a:cubicBezTo>
                    <a:pt x="117114" y="41094"/>
                    <a:pt x="117645" y="7157"/>
                    <a:pt x="117645" y="6809"/>
                  </a:cubicBezTo>
                  <a:cubicBezTo>
                    <a:pt x="117645" y="3057"/>
                    <a:pt x="120702" y="0"/>
                    <a:pt x="124472" y="0"/>
                  </a:cubicBezTo>
                  <a:lnTo>
                    <a:pt x="124472" y="0"/>
                  </a:lnTo>
                  <a:cubicBezTo>
                    <a:pt x="128243" y="0"/>
                    <a:pt x="131282" y="3075"/>
                    <a:pt x="131282" y="6846"/>
                  </a:cubicBezTo>
                  <a:cubicBezTo>
                    <a:pt x="131282" y="8567"/>
                    <a:pt x="130641" y="49166"/>
                    <a:pt x="84313" y="75031"/>
                  </a:cubicBezTo>
                  <a:cubicBezTo>
                    <a:pt x="69742" y="83158"/>
                    <a:pt x="55154" y="85739"/>
                    <a:pt x="42469" y="85739"/>
                  </a:cubicBezTo>
                  <a:close/>
                </a:path>
              </a:pathLst>
            </a:custGeom>
            <a:solidFill>
              <a:srgbClr val="892828"/>
            </a:solidFill>
            <a:ln w="661" cap="flat">
              <a:noFill/>
              <a:prstDash val="solid"/>
              <a:miter/>
            </a:ln>
          </p:spPr>
          <p:txBody>
            <a:bodyPr rtlCol="0" anchor="ctr"/>
            <a:lstStyle/>
            <a:p>
              <a:endParaRPr lang="nl-BE"/>
            </a:p>
          </p:txBody>
        </p:sp>
        <p:sp>
          <p:nvSpPr>
            <p:cNvPr id="565" name="Freeform: Shape 564">
              <a:extLst>
                <a:ext uri="{FF2B5EF4-FFF2-40B4-BE49-F238E27FC236}">
                  <a16:creationId xmlns:a16="http://schemas.microsoft.com/office/drawing/2014/main" id="{E6942263-A7FB-E8FC-A41B-8B5CA6205176}"/>
                </a:ext>
              </a:extLst>
            </p:cNvPr>
            <p:cNvSpPr/>
            <p:nvPr/>
          </p:nvSpPr>
          <p:spPr>
            <a:xfrm>
              <a:off x="10621462" y="5235770"/>
              <a:ext cx="109236" cy="172959"/>
            </a:xfrm>
            <a:custGeom>
              <a:avLst/>
              <a:gdLst>
                <a:gd name="connsiteX0" fmla="*/ 16859 w 109236"/>
                <a:gd name="connsiteY0" fmla="*/ 172960 h 172959"/>
                <a:gd name="connsiteX1" fmla="*/ 4101 w 109236"/>
                <a:gd name="connsiteY1" fmla="*/ 170800 h 172959"/>
                <a:gd name="connsiteX2" fmla="*/ 568 w 109236"/>
                <a:gd name="connsiteY2" fmla="*/ 161830 h 172959"/>
                <a:gd name="connsiteX3" fmla="*/ 9464 w 109236"/>
                <a:gd name="connsiteY3" fmla="*/ 158261 h 172959"/>
                <a:gd name="connsiteX4" fmla="*/ 47537 w 109236"/>
                <a:gd name="connsiteY4" fmla="*/ 145759 h 172959"/>
                <a:gd name="connsiteX5" fmla="*/ 62620 w 109236"/>
                <a:gd name="connsiteY5" fmla="*/ 111127 h 172959"/>
                <a:gd name="connsiteX6" fmla="*/ 71058 w 109236"/>
                <a:gd name="connsiteY6" fmla="*/ 81473 h 172959"/>
                <a:gd name="connsiteX7" fmla="*/ 77630 w 109236"/>
                <a:gd name="connsiteY7" fmla="*/ 72193 h 172959"/>
                <a:gd name="connsiteX8" fmla="*/ 90150 w 109236"/>
                <a:gd name="connsiteY8" fmla="*/ 9701 h 172959"/>
                <a:gd name="connsiteX9" fmla="*/ 93463 w 109236"/>
                <a:gd name="connsiteY9" fmla="*/ 640 h 172959"/>
                <a:gd name="connsiteX10" fmla="*/ 102523 w 109236"/>
                <a:gd name="connsiteY10" fmla="*/ 3953 h 172959"/>
                <a:gd name="connsiteX11" fmla="*/ 88667 w 109236"/>
                <a:gd name="connsiteY11" fmla="*/ 80228 h 172959"/>
                <a:gd name="connsiteX12" fmla="*/ 82407 w 109236"/>
                <a:gd name="connsiteY12" fmla="*/ 89051 h 172959"/>
                <a:gd name="connsiteX13" fmla="*/ 76202 w 109236"/>
                <a:gd name="connsiteY13" fmla="*/ 112390 h 172959"/>
                <a:gd name="connsiteX14" fmla="*/ 56470 w 109236"/>
                <a:gd name="connsiteY14" fmla="*/ 156064 h 172959"/>
                <a:gd name="connsiteX15" fmla="*/ 16841 w 109236"/>
                <a:gd name="connsiteY15" fmla="*/ 172960 h 17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236" h="172959">
                  <a:moveTo>
                    <a:pt x="16859" y="172960"/>
                  </a:moveTo>
                  <a:cubicBezTo>
                    <a:pt x="9263" y="172960"/>
                    <a:pt x="4540" y="170983"/>
                    <a:pt x="4101" y="170800"/>
                  </a:cubicBezTo>
                  <a:cubicBezTo>
                    <a:pt x="641" y="169299"/>
                    <a:pt x="-933" y="165272"/>
                    <a:pt x="568" y="161830"/>
                  </a:cubicBezTo>
                  <a:cubicBezTo>
                    <a:pt x="2051" y="158407"/>
                    <a:pt x="6023" y="156815"/>
                    <a:pt x="9464" y="158261"/>
                  </a:cubicBezTo>
                  <a:cubicBezTo>
                    <a:pt x="10306" y="158590"/>
                    <a:pt x="26029" y="164393"/>
                    <a:pt x="47537" y="145759"/>
                  </a:cubicBezTo>
                  <a:cubicBezTo>
                    <a:pt x="60460" y="134575"/>
                    <a:pt x="61448" y="123702"/>
                    <a:pt x="62620" y="111127"/>
                  </a:cubicBezTo>
                  <a:cubicBezTo>
                    <a:pt x="63517" y="101425"/>
                    <a:pt x="64450" y="91394"/>
                    <a:pt x="71058" y="81473"/>
                  </a:cubicBezTo>
                  <a:cubicBezTo>
                    <a:pt x="73126" y="78361"/>
                    <a:pt x="75415" y="75231"/>
                    <a:pt x="77630" y="72193"/>
                  </a:cubicBezTo>
                  <a:cubicBezTo>
                    <a:pt x="90681" y="54291"/>
                    <a:pt x="103018" y="37377"/>
                    <a:pt x="90150" y="9701"/>
                  </a:cubicBezTo>
                  <a:cubicBezTo>
                    <a:pt x="88557" y="6278"/>
                    <a:pt x="90040" y="2232"/>
                    <a:pt x="93463" y="640"/>
                  </a:cubicBezTo>
                  <a:cubicBezTo>
                    <a:pt x="96886" y="-953"/>
                    <a:pt x="100931" y="530"/>
                    <a:pt x="102523" y="3953"/>
                  </a:cubicBezTo>
                  <a:cubicBezTo>
                    <a:pt x="118778" y="38915"/>
                    <a:pt x="102084" y="61814"/>
                    <a:pt x="88667" y="80228"/>
                  </a:cubicBezTo>
                  <a:cubicBezTo>
                    <a:pt x="86434" y="83285"/>
                    <a:pt x="84329" y="86177"/>
                    <a:pt x="82407" y="89051"/>
                  </a:cubicBezTo>
                  <a:cubicBezTo>
                    <a:pt x="77721" y="96080"/>
                    <a:pt x="77025" y="103640"/>
                    <a:pt x="76202" y="112390"/>
                  </a:cubicBezTo>
                  <a:cubicBezTo>
                    <a:pt x="74957" y="125935"/>
                    <a:pt x="73529" y="141293"/>
                    <a:pt x="56470" y="156064"/>
                  </a:cubicBezTo>
                  <a:cubicBezTo>
                    <a:pt x="40582" y="169830"/>
                    <a:pt x="26432" y="172960"/>
                    <a:pt x="16841" y="172960"/>
                  </a:cubicBezTo>
                  <a:close/>
                </a:path>
              </a:pathLst>
            </a:custGeom>
            <a:solidFill>
              <a:schemeClr val="tx2"/>
            </a:solidFill>
            <a:ln w="661" cap="flat">
              <a:noFill/>
              <a:prstDash val="solid"/>
              <a:miter/>
            </a:ln>
          </p:spPr>
          <p:txBody>
            <a:bodyPr rtlCol="0" anchor="ctr"/>
            <a:lstStyle/>
            <a:p>
              <a:endParaRPr lang="nl-BE"/>
            </a:p>
          </p:txBody>
        </p:sp>
        <p:sp>
          <p:nvSpPr>
            <p:cNvPr id="566" name="Freeform: Shape 565">
              <a:extLst>
                <a:ext uri="{FF2B5EF4-FFF2-40B4-BE49-F238E27FC236}">
                  <a16:creationId xmlns:a16="http://schemas.microsoft.com/office/drawing/2014/main" id="{F75706B0-E257-8B64-1D7E-D4B8AD7318F2}"/>
                </a:ext>
              </a:extLst>
            </p:cNvPr>
            <p:cNvSpPr/>
            <p:nvPr/>
          </p:nvSpPr>
          <p:spPr>
            <a:xfrm>
              <a:off x="10480624" y="5174541"/>
              <a:ext cx="112664" cy="41574"/>
            </a:xfrm>
            <a:custGeom>
              <a:avLst/>
              <a:gdLst>
                <a:gd name="connsiteX0" fmla="*/ 90355 w 112664"/>
                <a:gd name="connsiteY0" fmla="*/ 7138 h 41574"/>
                <a:gd name="connsiteX1" fmla="*/ 56711 w 112664"/>
                <a:gd name="connsiteY1" fmla="*/ 10817 h 41574"/>
                <a:gd name="connsiteX2" fmla="*/ 5221 w 112664"/>
                <a:gd name="connsiteY2" fmla="*/ 786 h 41574"/>
                <a:gd name="connsiteX3" fmla="*/ 18565 w 112664"/>
                <a:gd name="connsiteY3" fmla="*/ 35125 h 41574"/>
                <a:gd name="connsiteX4" fmla="*/ 109373 w 112664"/>
                <a:gd name="connsiteY4" fmla="*/ 25790 h 41574"/>
                <a:gd name="connsiteX5" fmla="*/ 90355 w 112664"/>
                <a:gd name="connsiteY5" fmla="*/ 7138 h 4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664" h="41574">
                  <a:moveTo>
                    <a:pt x="90355" y="7138"/>
                  </a:moveTo>
                  <a:cubicBezTo>
                    <a:pt x="90355" y="7138"/>
                    <a:pt x="73643" y="11714"/>
                    <a:pt x="56711" y="10817"/>
                  </a:cubicBezTo>
                  <a:cubicBezTo>
                    <a:pt x="39780" y="9920"/>
                    <a:pt x="15837" y="-3314"/>
                    <a:pt x="5221" y="786"/>
                  </a:cubicBezTo>
                  <a:cubicBezTo>
                    <a:pt x="-5396" y="4886"/>
                    <a:pt x="736" y="21104"/>
                    <a:pt x="18565" y="35125"/>
                  </a:cubicBezTo>
                  <a:cubicBezTo>
                    <a:pt x="36393" y="49147"/>
                    <a:pt x="101246" y="37651"/>
                    <a:pt x="109373" y="25790"/>
                  </a:cubicBezTo>
                  <a:cubicBezTo>
                    <a:pt x="117500" y="13929"/>
                    <a:pt x="110361" y="3403"/>
                    <a:pt x="90355" y="7138"/>
                  </a:cubicBezTo>
                  <a:close/>
                </a:path>
              </a:pathLst>
            </a:custGeom>
            <a:solidFill>
              <a:srgbClr val="51100C"/>
            </a:solidFill>
            <a:ln w="661" cap="flat">
              <a:noFill/>
              <a:prstDash val="solid"/>
              <a:miter/>
            </a:ln>
          </p:spPr>
          <p:txBody>
            <a:bodyPr rtlCol="0" anchor="ctr"/>
            <a:lstStyle/>
            <a:p>
              <a:endParaRPr lang="nl-BE"/>
            </a:p>
          </p:txBody>
        </p:sp>
        <p:sp>
          <p:nvSpPr>
            <p:cNvPr id="567" name="Freeform: Shape 566">
              <a:extLst>
                <a:ext uri="{FF2B5EF4-FFF2-40B4-BE49-F238E27FC236}">
                  <a16:creationId xmlns:a16="http://schemas.microsoft.com/office/drawing/2014/main" id="{158B4BC8-77AA-8556-1658-811E102CEAC9}"/>
                </a:ext>
              </a:extLst>
            </p:cNvPr>
            <p:cNvSpPr/>
            <p:nvPr/>
          </p:nvSpPr>
          <p:spPr>
            <a:xfrm>
              <a:off x="10267981" y="5175086"/>
              <a:ext cx="113069" cy="48978"/>
            </a:xfrm>
            <a:custGeom>
              <a:avLst/>
              <a:gdLst>
                <a:gd name="connsiteX0" fmla="*/ 75146 w 113069"/>
                <a:gd name="connsiteY0" fmla="*/ 6575 h 48978"/>
                <a:gd name="connsiteX1" fmla="*/ 38372 w 113069"/>
                <a:gd name="connsiteY1" fmla="*/ 24733 h 48978"/>
                <a:gd name="connsiteX2" fmla="*/ 226 w 113069"/>
                <a:gd name="connsiteY2" fmla="*/ 41994 h 48978"/>
                <a:gd name="connsiteX3" fmla="*/ 76519 w 113069"/>
                <a:gd name="connsiteY3" fmla="*/ 46076 h 48978"/>
                <a:gd name="connsiteX4" fmla="*/ 112395 w 113069"/>
                <a:gd name="connsiteY4" fmla="*/ 14281 h 48978"/>
                <a:gd name="connsiteX5" fmla="*/ 75164 w 113069"/>
                <a:gd name="connsiteY5" fmla="*/ 6556 h 4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69" h="48978">
                  <a:moveTo>
                    <a:pt x="75146" y="6575"/>
                  </a:moveTo>
                  <a:cubicBezTo>
                    <a:pt x="75146" y="6575"/>
                    <a:pt x="63797" y="16111"/>
                    <a:pt x="38372" y="24733"/>
                  </a:cubicBezTo>
                  <a:cubicBezTo>
                    <a:pt x="12947" y="33354"/>
                    <a:pt x="-2044" y="31542"/>
                    <a:pt x="226" y="41994"/>
                  </a:cubicBezTo>
                  <a:cubicBezTo>
                    <a:pt x="2496" y="52446"/>
                    <a:pt x="55176" y="48803"/>
                    <a:pt x="76519" y="46076"/>
                  </a:cubicBezTo>
                  <a:cubicBezTo>
                    <a:pt x="97861" y="43349"/>
                    <a:pt x="116934" y="37455"/>
                    <a:pt x="112395" y="14281"/>
                  </a:cubicBezTo>
                  <a:cubicBezTo>
                    <a:pt x="107856" y="-8874"/>
                    <a:pt x="85158" y="2017"/>
                    <a:pt x="75164" y="6556"/>
                  </a:cubicBezTo>
                  <a:close/>
                </a:path>
              </a:pathLst>
            </a:custGeom>
            <a:solidFill>
              <a:srgbClr val="51100C"/>
            </a:solidFill>
            <a:ln w="661" cap="flat">
              <a:noFill/>
              <a:prstDash val="solid"/>
              <a:miter/>
            </a:ln>
          </p:spPr>
          <p:txBody>
            <a:bodyPr rtlCol="0" anchor="ctr"/>
            <a:lstStyle/>
            <a:p>
              <a:endParaRPr lang="nl-BE"/>
            </a:p>
          </p:txBody>
        </p:sp>
        <p:sp>
          <p:nvSpPr>
            <p:cNvPr id="568" name="Freeform: Shape 567">
              <a:extLst>
                <a:ext uri="{FF2B5EF4-FFF2-40B4-BE49-F238E27FC236}">
                  <a16:creationId xmlns:a16="http://schemas.microsoft.com/office/drawing/2014/main" id="{C4CA9362-06C5-04D0-EA8D-C1EA0ACB2805}"/>
                </a:ext>
              </a:extLst>
            </p:cNvPr>
            <p:cNvSpPr/>
            <p:nvPr/>
          </p:nvSpPr>
          <p:spPr>
            <a:xfrm>
              <a:off x="10571322" y="5147229"/>
              <a:ext cx="600119" cy="956256"/>
            </a:xfrm>
            <a:custGeom>
              <a:avLst/>
              <a:gdLst>
                <a:gd name="connsiteX0" fmla="*/ 594988 w 600119"/>
                <a:gd name="connsiteY0" fmla="*/ 845894 h 956256"/>
                <a:gd name="connsiteX1" fmla="*/ 469383 w 600119"/>
                <a:gd name="connsiteY1" fmla="*/ 634457 h 956256"/>
                <a:gd name="connsiteX2" fmla="*/ 322033 w 600119"/>
                <a:gd name="connsiteY2" fmla="*/ 501071 h 956256"/>
                <a:gd name="connsiteX3" fmla="*/ 169777 w 600119"/>
                <a:gd name="connsiteY3" fmla="*/ 315865 h 956256"/>
                <a:gd name="connsiteX4" fmla="*/ 164213 w 600119"/>
                <a:gd name="connsiteY4" fmla="*/ 221632 h 956256"/>
                <a:gd name="connsiteX5" fmla="*/ 76389 w 600119"/>
                <a:gd name="connsiteY5" fmla="*/ 64542 h 956256"/>
                <a:gd name="connsiteX6" fmla="*/ 8827 w 600119"/>
                <a:gd name="connsiteY6" fmla="*/ 0 h 956256"/>
                <a:gd name="connsiteX7" fmla="*/ 28321 w 600119"/>
                <a:gd name="connsiteY7" fmla="*/ 58740 h 956256"/>
                <a:gd name="connsiteX8" fmla="*/ 8003 w 600119"/>
                <a:gd name="connsiteY8" fmla="*/ 53047 h 956256"/>
                <a:gd name="connsiteX9" fmla="*/ 19316 w 600119"/>
                <a:gd name="connsiteY9" fmla="*/ 100785 h 956256"/>
                <a:gd name="connsiteX10" fmla="*/ 72874 w 600119"/>
                <a:gd name="connsiteY10" fmla="*/ 219088 h 956256"/>
                <a:gd name="connsiteX11" fmla="*/ 44246 w 600119"/>
                <a:gd name="connsiteY11" fmla="*/ 216159 h 956256"/>
                <a:gd name="connsiteX12" fmla="*/ 23782 w 600119"/>
                <a:gd name="connsiteY12" fmla="*/ 162161 h 956256"/>
                <a:gd name="connsiteX13" fmla="*/ 2183 w 600119"/>
                <a:gd name="connsiteY13" fmla="*/ 260493 h 956256"/>
                <a:gd name="connsiteX14" fmla="*/ 64802 w 600119"/>
                <a:gd name="connsiteY14" fmla="*/ 381597 h 956256"/>
                <a:gd name="connsiteX15" fmla="*/ 380845 w 600119"/>
                <a:gd name="connsiteY15" fmla="*/ 881057 h 956256"/>
                <a:gd name="connsiteX16" fmla="*/ 567129 w 600119"/>
                <a:gd name="connsiteY16" fmla="*/ 956161 h 956256"/>
                <a:gd name="connsiteX17" fmla="*/ 594970 w 600119"/>
                <a:gd name="connsiteY17" fmla="*/ 845894 h 956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119" h="956256">
                  <a:moveTo>
                    <a:pt x="594988" y="845894"/>
                  </a:moveTo>
                  <a:cubicBezTo>
                    <a:pt x="558636" y="686863"/>
                    <a:pt x="508262" y="672695"/>
                    <a:pt x="469383" y="634457"/>
                  </a:cubicBezTo>
                  <a:cubicBezTo>
                    <a:pt x="395800" y="562117"/>
                    <a:pt x="408229" y="576687"/>
                    <a:pt x="322033" y="501071"/>
                  </a:cubicBezTo>
                  <a:cubicBezTo>
                    <a:pt x="179003" y="375611"/>
                    <a:pt x="176697" y="366056"/>
                    <a:pt x="169777" y="315865"/>
                  </a:cubicBezTo>
                  <a:cubicBezTo>
                    <a:pt x="166940" y="295327"/>
                    <a:pt x="162822" y="242372"/>
                    <a:pt x="164213" y="221632"/>
                  </a:cubicBezTo>
                  <a:cubicBezTo>
                    <a:pt x="165824" y="197727"/>
                    <a:pt x="149148" y="158866"/>
                    <a:pt x="76389" y="64542"/>
                  </a:cubicBezTo>
                  <a:cubicBezTo>
                    <a:pt x="62990" y="47171"/>
                    <a:pt x="29932" y="3405"/>
                    <a:pt x="8827" y="0"/>
                  </a:cubicBezTo>
                  <a:cubicBezTo>
                    <a:pt x="-17000" y="8255"/>
                    <a:pt x="21384" y="50814"/>
                    <a:pt x="28321" y="58740"/>
                  </a:cubicBezTo>
                  <a:cubicBezTo>
                    <a:pt x="31177" y="61998"/>
                    <a:pt x="13550" y="48782"/>
                    <a:pt x="8003" y="53047"/>
                  </a:cubicBezTo>
                  <a:cubicBezTo>
                    <a:pt x="-6127" y="63920"/>
                    <a:pt x="11408" y="85446"/>
                    <a:pt x="19316" y="100785"/>
                  </a:cubicBezTo>
                  <a:cubicBezTo>
                    <a:pt x="19590" y="102469"/>
                    <a:pt x="70238" y="173253"/>
                    <a:pt x="72874" y="219088"/>
                  </a:cubicBezTo>
                  <a:cubicBezTo>
                    <a:pt x="73131" y="223646"/>
                    <a:pt x="56254" y="237356"/>
                    <a:pt x="44246" y="216159"/>
                  </a:cubicBezTo>
                  <a:cubicBezTo>
                    <a:pt x="18199" y="135473"/>
                    <a:pt x="28340" y="178086"/>
                    <a:pt x="23782" y="162161"/>
                  </a:cubicBezTo>
                  <a:cubicBezTo>
                    <a:pt x="19517" y="181252"/>
                    <a:pt x="26052" y="212169"/>
                    <a:pt x="2183" y="260493"/>
                  </a:cubicBezTo>
                  <a:cubicBezTo>
                    <a:pt x="480" y="278688"/>
                    <a:pt x="39798" y="358020"/>
                    <a:pt x="64802" y="381597"/>
                  </a:cubicBezTo>
                  <a:cubicBezTo>
                    <a:pt x="214751" y="523073"/>
                    <a:pt x="287218" y="752137"/>
                    <a:pt x="380845" y="881057"/>
                  </a:cubicBezTo>
                  <a:cubicBezTo>
                    <a:pt x="440572" y="935055"/>
                    <a:pt x="478316" y="949004"/>
                    <a:pt x="567129" y="956161"/>
                  </a:cubicBezTo>
                  <a:cubicBezTo>
                    <a:pt x="606959" y="959382"/>
                    <a:pt x="602804" y="880123"/>
                    <a:pt x="594970" y="845894"/>
                  </a:cubicBezTo>
                  <a:close/>
                </a:path>
              </a:pathLst>
            </a:custGeom>
            <a:solidFill>
              <a:srgbClr val="F9B89A"/>
            </a:solidFill>
            <a:ln w="661" cap="flat">
              <a:noFill/>
              <a:prstDash val="solid"/>
              <a:miter/>
            </a:ln>
          </p:spPr>
          <p:txBody>
            <a:bodyPr rtlCol="0" anchor="ctr"/>
            <a:lstStyle/>
            <a:p>
              <a:endParaRPr lang="nl-BE"/>
            </a:p>
          </p:txBody>
        </p:sp>
        <p:sp>
          <p:nvSpPr>
            <p:cNvPr id="569" name="Freeform: Shape 568">
              <a:extLst>
                <a:ext uri="{FF2B5EF4-FFF2-40B4-BE49-F238E27FC236}">
                  <a16:creationId xmlns:a16="http://schemas.microsoft.com/office/drawing/2014/main" id="{C6845913-3693-9B1B-A4F3-033CE20EC4D0}"/>
                </a:ext>
              </a:extLst>
            </p:cNvPr>
            <p:cNvSpPr/>
            <p:nvPr/>
          </p:nvSpPr>
          <p:spPr>
            <a:xfrm>
              <a:off x="10569555" y="5186427"/>
              <a:ext cx="106796" cy="316772"/>
            </a:xfrm>
            <a:custGeom>
              <a:avLst/>
              <a:gdLst>
                <a:gd name="connsiteX0" fmla="*/ 71017 w 106796"/>
                <a:gd name="connsiteY0" fmla="*/ 316772 h 316772"/>
                <a:gd name="connsiteX1" fmla="*/ 64757 w 106796"/>
                <a:gd name="connsiteY1" fmla="*/ 312691 h 316772"/>
                <a:gd name="connsiteX2" fmla="*/ 61444 w 106796"/>
                <a:gd name="connsiteY2" fmla="*/ 198195 h 316772"/>
                <a:gd name="connsiteX3" fmla="*/ 66807 w 106796"/>
                <a:gd name="connsiteY3" fmla="*/ 159060 h 316772"/>
                <a:gd name="connsiteX4" fmla="*/ 18996 w 106796"/>
                <a:gd name="connsiteY4" fmla="*/ 70575 h 316772"/>
                <a:gd name="connsiteX5" fmla="*/ 12297 w 106796"/>
                <a:gd name="connsiteY5" fmla="*/ 58384 h 316772"/>
                <a:gd name="connsiteX6" fmla="*/ 4645 w 106796"/>
                <a:gd name="connsiteY6" fmla="*/ 2592 h 316772"/>
                <a:gd name="connsiteX7" fmla="*/ 25604 w 106796"/>
                <a:gd name="connsiteY7" fmla="*/ 5118 h 316772"/>
                <a:gd name="connsiteX8" fmla="*/ 30638 w 106796"/>
                <a:gd name="connsiteY8" fmla="*/ 9859 h 316772"/>
                <a:gd name="connsiteX9" fmla="*/ 105942 w 106796"/>
                <a:gd name="connsiteY9" fmla="*/ 124208 h 316772"/>
                <a:gd name="connsiteX10" fmla="*/ 103269 w 106796"/>
                <a:gd name="connsiteY10" fmla="*/ 133470 h 316772"/>
                <a:gd name="connsiteX11" fmla="*/ 94007 w 106796"/>
                <a:gd name="connsiteY11" fmla="*/ 130797 h 316772"/>
                <a:gd name="connsiteX12" fmla="*/ 19692 w 106796"/>
                <a:gd name="connsiteY12" fmla="*/ 17986 h 316772"/>
                <a:gd name="connsiteX13" fmla="*/ 18209 w 106796"/>
                <a:gd name="connsiteY13" fmla="*/ 16577 h 316772"/>
                <a:gd name="connsiteX14" fmla="*/ 13596 w 106796"/>
                <a:gd name="connsiteY14" fmla="*/ 14105 h 316772"/>
                <a:gd name="connsiteX15" fmla="*/ 24872 w 106796"/>
                <a:gd name="connsiteY15" fmla="*/ 53167 h 316772"/>
                <a:gd name="connsiteX16" fmla="*/ 30143 w 106796"/>
                <a:gd name="connsiteY16" fmla="*/ 62759 h 316772"/>
                <a:gd name="connsiteX17" fmla="*/ 80096 w 106796"/>
                <a:gd name="connsiteY17" fmla="*/ 156131 h 316772"/>
                <a:gd name="connsiteX18" fmla="*/ 74568 w 106796"/>
                <a:gd name="connsiteY18" fmla="*/ 201764 h 316772"/>
                <a:gd name="connsiteX19" fmla="*/ 77204 w 106796"/>
                <a:gd name="connsiteY19" fmla="*/ 307217 h 316772"/>
                <a:gd name="connsiteX20" fmla="*/ 73689 w 106796"/>
                <a:gd name="connsiteY20" fmla="*/ 316205 h 316772"/>
                <a:gd name="connsiteX21" fmla="*/ 70962 w 106796"/>
                <a:gd name="connsiteY21" fmla="*/ 316772 h 3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6796" h="316772">
                  <a:moveTo>
                    <a:pt x="71017" y="316772"/>
                  </a:moveTo>
                  <a:cubicBezTo>
                    <a:pt x="68381" y="316772"/>
                    <a:pt x="65892" y="315253"/>
                    <a:pt x="64757" y="312691"/>
                  </a:cubicBezTo>
                  <a:cubicBezTo>
                    <a:pt x="43524" y="264147"/>
                    <a:pt x="53463" y="227574"/>
                    <a:pt x="61444" y="198195"/>
                  </a:cubicBezTo>
                  <a:cubicBezTo>
                    <a:pt x="65581" y="182947"/>
                    <a:pt x="69168" y="169786"/>
                    <a:pt x="66807" y="159060"/>
                  </a:cubicBezTo>
                  <a:cubicBezTo>
                    <a:pt x="60785" y="131749"/>
                    <a:pt x="28697" y="84432"/>
                    <a:pt x="18996" y="70575"/>
                  </a:cubicBezTo>
                  <a:cubicBezTo>
                    <a:pt x="16324" y="66750"/>
                    <a:pt x="14072" y="62649"/>
                    <a:pt x="12297" y="58384"/>
                  </a:cubicBezTo>
                  <a:cubicBezTo>
                    <a:pt x="-6850" y="12183"/>
                    <a:pt x="1204" y="5466"/>
                    <a:pt x="4645" y="2592"/>
                  </a:cubicBezTo>
                  <a:cubicBezTo>
                    <a:pt x="12059" y="-3595"/>
                    <a:pt x="22254" y="2958"/>
                    <a:pt x="25604" y="5118"/>
                  </a:cubicBezTo>
                  <a:cubicBezTo>
                    <a:pt x="27526" y="6363"/>
                    <a:pt x="29210" y="7955"/>
                    <a:pt x="30638" y="9859"/>
                  </a:cubicBezTo>
                  <a:cubicBezTo>
                    <a:pt x="38509" y="20457"/>
                    <a:pt x="79181" y="75810"/>
                    <a:pt x="105942" y="124208"/>
                  </a:cubicBezTo>
                  <a:cubicBezTo>
                    <a:pt x="107772" y="127503"/>
                    <a:pt x="106564" y="131658"/>
                    <a:pt x="103269" y="133470"/>
                  </a:cubicBezTo>
                  <a:cubicBezTo>
                    <a:pt x="99975" y="135300"/>
                    <a:pt x="95819" y="134092"/>
                    <a:pt x="94007" y="130797"/>
                  </a:cubicBezTo>
                  <a:cubicBezTo>
                    <a:pt x="67649" y="83150"/>
                    <a:pt x="27471" y="28475"/>
                    <a:pt x="19692" y="17986"/>
                  </a:cubicBezTo>
                  <a:cubicBezTo>
                    <a:pt x="19252" y="17400"/>
                    <a:pt x="18740" y="16906"/>
                    <a:pt x="18209" y="16577"/>
                  </a:cubicBezTo>
                  <a:cubicBezTo>
                    <a:pt x="16104" y="15222"/>
                    <a:pt x="14603" y="14490"/>
                    <a:pt x="13596" y="14105"/>
                  </a:cubicBezTo>
                  <a:cubicBezTo>
                    <a:pt x="13340" y="18938"/>
                    <a:pt x="15976" y="31678"/>
                    <a:pt x="24872" y="53167"/>
                  </a:cubicBezTo>
                  <a:cubicBezTo>
                    <a:pt x="26281" y="56572"/>
                    <a:pt x="28002" y="59702"/>
                    <a:pt x="30143" y="62759"/>
                  </a:cubicBezTo>
                  <a:cubicBezTo>
                    <a:pt x="43030" y="81174"/>
                    <a:pt x="73726" y="127155"/>
                    <a:pt x="80096" y="156131"/>
                  </a:cubicBezTo>
                  <a:cubicBezTo>
                    <a:pt x="83171" y="170134"/>
                    <a:pt x="79199" y="184796"/>
                    <a:pt x="74568" y="201764"/>
                  </a:cubicBezTo>
                  <a:cubicBezTo>
                    <a:pt x="67136" y="229075"/>
                    <a:pt x="57893" y="263085"/>
                    <a:pt x="77204" y="307217"/>
                  </a:cubicBezTo>
                  <a:cubicBezTo>
                    <a:pt x="78705" y="310659"/>
                    <a:pt x="77149" y="314686"/>
                    <a:pt x="73689" y="316205"/>
                  </a:cubicBezTo>
                  <a:cubicBezTo>
                    <a:pt x="72793" y="316589"/>
                    <a:pt x="71877" y="316772"/>
                    <a:pt x="70962" y="316772"/>
                  </a:cubicBezTo>
                  <a:close/>
                </a:path>
              </a:pathLst>
            </a:custGeom>
            <a:solidFill>
              <a:srgbClr val="E08F6C"/>
            </a:solidFill>
            <a:ln w="661" cap="flat">
              <a:noFill/>
              <a:prstDash val="solid"/>
              <a:miter/>
            </a:ln>
          </p:spPr>
          <p:txBody>
            <a:bodyPr rtlCol="0" anchor="ctr"/>
            <a:lstStyle/>
            <a:p>
              <a:endParaRPr lang="nl-BE"/>
            </a:p>
          </p:txBody>
        </p:sp>
        <p:sp>
          <p:nvSpPr>
            <p:cNvPr id="570" name="Freeform: Shape 569">
              <a:extLst>
                <a:ext uri="{FF2B5EF4-FFF2-40B4-BE49-F238E27FC236}">
                  <a16:creationId xmlns:a16="http://schemas.microsoft.com/office/drawing/2014/main" id="{62E41D96-5C31-3C8F-26A3-353CB1A8E75B}"/>
                </a:ext>
              </a:extLst>
            </p:cNvPr>
            <p:cNvSpPr/>
            <p:nvPr/>
          </p:nvSpPr>
          <p:spPr>
            <a:xfrm>
              <a:off x="10568674" y="5262782"/>
              <a:ext cx="35620" cy="147210"/>
            </a:xfrm>
            <a:custGeom>
              <a:avLst/>
              <a:gdLst>
                <a:gd name="connsiteX0" fmla="*/ 6826 w 35620"/>
                <a:gd name="connsiteY0" fmla="*/ 147211 h 147210"/>
                <a:gd name="connsiteX1" fmla="*/ 2213 w 35620"/>
                <a:gd name="connsiteY1" fmla="*/ 145417 h 147210"/>
                <a:gd name="connsiteX2" fmla="*/ 1756 w 35620"/>
                <a:gd name="connsiteY2" fmla="*/ 135825 h 147210"/>
                <a:gd name="connsiteX3" fmla="*/ 20774 w 35620"/>
                <a:gd name="connsiteY3" fmla="*/ 7308 h 147210"/>
                <a:gd name="connsiteX4" fmla="*/ 27089 w 35620"/>
                <a:gd name="connsiteY4" fmla="*/ 23 h 147210"/>
                <a:gd name="connsiteX5" fmla="*/ 34374 w 35620"/>
                <a:gd name="connsiteY5" fmla="*/ 6338 h 147210"/>
                <a:gd name="connsiteX6" fmla="*/ 11860 w 35620"/>
                <a:gd name="connsiteY6" fmla="*/ 144996 h 147210"/>
                <a:gd name="connsiteX7" fmla="*/ 6826 w 35620"/>
                <a:gd name="connsiteY7" fmla="*/ 147211 h 1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20" h="147210">
                  <a:moveTo>
                    <a:pt x="6826" y="147211"/>
                  </a:moveTo>
                  <a:cubicBezTo>
                    <a:pt x="5179" y="147211"/>
                    <a:pt x="3531" y="146625"/>
                    <a:pt x="2213" y="145417"/>
                  </a:cubicBezTo>
                  <a:cubicBezTo>
                    <a:pt x="-551" y="142891"/>
                    <a:pt x="-752" y="138607"/>
                    <a:pt x="1756" y="135825"/>
                  </a:cubicBezTo>
                  <a:cubicBezTo>
                    <a:pt x="2250" y="135239"/>
                    <a:pt x="27748" y="104451"/>
                    <a:pt x="20774" y="7308"/>
                  </a:cubicBezTo>
                  <a:cubicBezTo>
                    <a:pt x="20499" y="3556"/>
                    <a:pt x="23337" y="279"/>
                    <a:pt x="27089" y="23"/>
                  </a:cubicBezTo>
                  <a:cubicBezTo>
                    <a:pt x="30841" y="-288"/>
                    <a:pt x="34118" y="2586"/>
                    <a:pt x="34374" y="6338"/>
                  </a:cubicBezTo>
                  <a:cubicBezTo>
                    <a:pt x="41879" y="110949"/>
                    <a:pt x="13086" y="143660"/>
                    <a:pt x="11860" y="144996"/>
                  </a:cubicBezTo>
                  <a:cubicBezTo>
                    <a:pt x="10524" y="146460"/>
                    <a:pt x="8675" y="147211"/>
                    <a:pt x="6826" y="147211"/>
                  </a:cubicBezTo>
                  <a:close/>
                </a:path>
              </a:pathLst>
            </a:custGeom>
            <a:solidFill>
              <a:srgbClr val="E08F6C"/>
            </a:solidFill>
            <a:ln w="661" cap="flat">
              <a:noFill/>
              <a:prstDash val="solid"/>
              <a:miter/>
            </a:ln>
          </p:spPr>
          <p:txBody>
            <a:bodyPr rtlCol="0" anchor="ctr"/>
            <a:lstStyle/>
            <a:p>
              <a:endParaRPr lang="nl-BE"/>
            </a:p>
          </p:txBody>
        </p:sp>
        <p:sp>
          <p:nvSpPr>
            <p:cNvPr id="571" name="Freeform: Shape 570">
              <a:extLst>
                <a:ext uri="{FF2B5EF4-FFF2-40B4-BE49-F238E27FC236}">
                  <a16:creationId xmlns:a16="http://schemas.microsoft.com/office/drawing/2014/main" id="{D368BA5C-B97B-C2A6-BE8F-1E459F786CB4}"/>
                </a:ext>
              </a:extLst>
            </p:cNvPr>
            <p:cNvSpPr/>
            <p:nvPr/>
          </p:nvSpPr>
          <p:spPr>
            <a:xfrm>
              <a:off x="10595903" y="5131449"/>
              <a:ext cx="102656" cy="154638"/>
            </a:xfrm>
            <a:custGeom>
              <a:avLst/>
              <a:gdLst>
                <a:gd name="connsiteX0" fmla="*/ 6028 w 102656"/>
                <a:gd name="connsiteY0" fmla="*/ 36409 h 154638"/>
                <a:gd name="connsiteX1" fmla="*/ 6028 w 102656"/>
                <a:gd name="connsiteY1" fmla="*/ 38 h 154638"/>
                <a:gd name="connsiteX2" fmla="*/ 102657 w 102656"/>
                <a:gd name="connsiteY2" fmla="*/ 154639 h 154638"/>
                <a:gd name="connsiteX3" fmla="*/ 6028 w 102656"/>
                <a:gd name="connsiteY3" fmla="*/ 36428 h 154638"/>
              </a:gdLst>
              <a:ahLst/>
              <a:cxnLst>
                <a:cxn ang="0">
                  <a:pos x="connsiteX0" y="connsiteY0"/>
                </a:cxn>
                <a:cxn ang="0">
                  <a:pos x="connsiteX1" y="connsiteY1"/>
                </a:cxn>
                <a:cxn ang="0">
                  <a:pos x="connsiteX2" y="connsiteY2"/>
                </a:cxn>
                <a:cxn ang="0">
                  <a:pos x="connsiteX3" y="connsiteY3"/>
                </a:cxn>
              </a:cxnLst>
              <a:rect l="l" t="t" r="r" b="b"/>
              <a:pathLst>
                <a:path w="102656" h="154638">
                  <a:moveTo>
                    <a:pt x="6028" y="36409"/>
                  </a:moveTo>
                  <a:cubicBezTo>
                    <a:pt x="6028" y="36409"/>
                    <a:pt x="-7535" y="1539"/>
                    <a:pt x="6028" y="38"/>
                  </a:cubicBezTo>
                  <a:cubicBezTo>
                    <a:pt x="31600" y="-2799"/>
                    <a:pt x="102657" y="154639"/>
                    <a:pt x="102657" y="154639"/>
                  </a:cubicBezTo>
                  <a:lnTo>
                    <a:pt x="6028" y="36428"/>
                  </a:lnTo>
                  <a:close/>
                </a:path>
              </a:pathLst>
            </a:custGeom>
            <a:solidFill>
              <a:srgbClr val="F9B89A"/>
            </a:solidFill>
            <a:ln w="661" cap="flat">
              <a:noFill/>
              <a:prstDash val="solid"/>
              <a:miter/>
            </a:ln>
          </p:spPr>
          <p:txBody>
            <a:bodyPr rtlCol="0" anchor="ctr"/>
            <a:lstStyle/>
            <a:p>
              <a:endParaRPr lang="nl-BE"/>
            </a:p>
          </p:txBody>
        </p:sp>
        <p:sp>
          <p:nvSpPr>
            <p:cNvPr id="572" name="Freeform: Shape 571">
              <a:extLst>
                <a:ext uri="{FF2B5EF4-FFF2-40B4-BE49-F238E27FC236}">
                  <a16:creationId xmlns:a16="http://schemas.microsoft.com/office/drawing/2014/main" id="{F180B2F9-C62F-B2EC-7134-F4D603AB8BAC}"/>
                </a:ext>
              </a:extLst>
            </p:cNvPr>
            <p:cNvSpPr/>
            <p:nvPr/>
          </p:nvSpPr>
          <p:spPr>
            <a:xfrm>
              <a:off x="10738336" y="5652108"/>
              <a:ext cx="318279" cy="434240"/>
            </a:xfrm>
            <a:custGeom>
              <a:avLst/>
              <a:gdLst>
                <a:gd name="connsiteX0" fmla="*/ 311466 w 318279"/>
                <a:gd name="connsiteY0" fmla="*/ 434222 h 434240"/>
                <a:gd name="connsiteX1" fmla="*/ 309746 w 318279"/>
                <a:gd name="connsiteY1" fmla="*/ 434002 h 434240"/>
                <a:gd name="connsiteX2" fmla="*/ 307879 w 318279"/>
                <a:gd name="connsiteY2" fmla="*/ 433526 h 434240"/>
                <a:gd name="connsiteX3" fmla="*/ 164190 w 318279"/>
                <a:gd name="connsiteY3" fmla="*/ 304954 h 434240"/>
                <a:gd name="connsiteX4" fmla="*/ 1043 w 318279"/>
                <a:gd name="connsiteY4" fmla="*/ 10451 h 434240"/>
                <a:gd name="connsiteX5" fmla="*/ 3184 w 318279"/>
                <a:gd name="connsiteY5" fmla="*/ 1043 h 434240"/>
                <a:gd name="connsiteX6" fmla="*/ 12593 w 318279"/>
                <a:gd name="connsiteY6" fmla="*/ 3184 h 434240"/>
                <a:gd name="connsiteX7" fmla="*/ 176819 w 318279"/>
                <a:gd name="connsiteY7" fmla="*/ 299774 h 434240"/>
                <a:gd name="connsiteX8" fmla="*/ 311320 w 318279"/>
                <a:gd name="connsiteY8" fmla="*/ 420310 h 434240"/>
                <a:gd name="connsiteX9" fmla="*/ 313187 w 318279"/>
                <a:gd name="connsiteY9" fmla="*/ 420804 h 434240"/>
                <a:gd name="connsiteX10" fmla="*/ 318056 w 318279"/>
                <a:gd name="connsiteY10" fmla="*/ 429133 h 434240"/>
                <a:gd name="connsiteX11" fmla="*/ 311466 w 318279"/>
                <a:gd name="connsiteY11" fmla="*/ 434240 h 43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79" h="434240">
                  <a:moveTo>
                    <a:pt x="311466" y="434222"/>
                  </a:moveTo>
                  <a:cubicBezTo>
                    <a:pt x="310899" y="434222"/>
                    <a:pt x="310313" y="434149"/>
                    <a:pt x="309746" y="434002"/>
                  </a:cubicBezTo>
                  <a:lnTo>
                    <a:pt x="307879" y="433526"/>
                  </a:lnTo>
                  <a:cubicBezTo>
                    <a:pt x="255455" y="419871"/>
                    <a:pt x="205923" y="406948"/>
                    <a:pt x="164190" y="304954"/>
                  </a:cubicBezTo>
                  <a:cubicBezTo>
                    <a:pt x="123956" y="206604"/>
                    <a:pt x="2269" y="12392"/>
                    <a:pt x="1043" y="10451"/>
                  </a:cubicBezTo>
                  <a:cubicBezTo>
                    <a:pt x="-953" y="7266"/>
                    <a:pt x="-1" y="3056"/>
                    <a:pt x="3184" y="1043"/>
                  </a:cubicBezTo>
                  <a:cubicBezTo>
                    <a:pt x="6369" y="-953"/>
                    <a:pt x="10579" y="-1"/>
                    <a:pt x="12593" y="3184"/>
                  </a:cubicBezTo>
                  <a:cubicBezTo>
                    <a:pt x="13819" y="5143"/>
                    <a:pt x="136147" y="200343"/>
                    <a:pt x="176819" y="299774"/>
                  </a:cubicBezTo>
                  <a:cubicBezTo>
                    <a:pt x="215954" y="395453"/>
                    <a:pt x="260159" y="406984"/>
                    <a:pt x="311320" y="420310"/>
                  </a:cubicBezTo>
                  <a:lnTo>
                    <a:pt x="313187" y="420804"/>
                  </a:lnTo>
                  <a:cubicBezTo>
                    <a:pt x="316830" y="421756"/>
                    <a:pt x="319008" y="425472"/>
                    <a:pt x="318056" y="429133"/>
                  </a:cubicBezTo>
                  <a:cubicBezTo>
                    <a:pt x="317251" y="432208"/>
                    <a:pt x="314487" y="434240"/>
                    <a:pt x="311466" y="434240"/>
                  </a:cubicBezTo>
                  <a:close/>
                </a:path>
              </a:pathLst>
            </a:custGeom>
            <a:solidFill>
              <a:srgbClr val="E08F6C"/>
            </a:solidFill>
            <a:ln w="661" cap="flat">
              <a:noFill/>
              <a:prstDash val="solid"/>
              <a:miter/>
            </a:ln>
          </p:spPr>
          <p:txBody>
            <a:bodyPr rtlCol="0" anchor="ctr"/>
            <a:lstStyle/>
            <a:p>
              <a:endParaRPr lang="nl-BE"/>
            </a:p>
          </p:txBody>
        </p:sp>
        <p:sp>
          <p:nvSpPr>
            <p:cNvPr id="573" name="Freeform: Shape 572">
              <a:extLst>
                <a:ext uri="{FF2B5EF4-FFF2-40B4-BE49-F238E27FC236}">
                  <a16:creationId xmlns:a16="http://schemas.microsoft.com/office/drawing/2014/main" id="{D3139C85-CAF0-8420-A06A-57D4ED9B5AB0}"/>
                </a:ext>
              </a:extLst>
            </p:cNvPr>
            <p:cNvSpPr/>
            <p:nvPr/>
          </p:nvSpPr>
          <p:spPr>
            <a:xfrm>
              <a:off x="10592832" y="5150229"/>
              <a:ext cx="72178" cy="89804"/>
            </a:xfrm>
            <a:custGeom>
              <a:avLst/>
              <a:gdLst>
                <a:gd name="connsiteX0" fmla="*/ 65367 w 72178"/>
                <a:gd name="connsiteY0" fmla="*/ 89805 h 89804"/>
                <a:gd name="connsiteX1" fmla="*/ 59949 w 72178"/>
                <a:gd name="connsiteY1" fmla="*/ 87132 h 89804"/>
                <a:gd name="connsiteX2" fmla="*/ 1411 w 72178"/>
                <a:gd name="connsiteY2" fmla="*/ 10967 h 89804"/>
                <a:gd name="connsiteX3" fmla="*/ 2656 w 72178"/>
                <a:gd name="connsiteY3" fmla="*/ 1412 h 89804"/>
                <a:gd name="connsiteX4" fmla="*/ 12229 w 72178"/>
                <a:gd name="connsiteY4" fmla="*/ 2656 h 89804"/>
                <a:gd name="connsiteX5" fmla="*/ 70767 w 72178"/>
                <a:gd name="connsiteY5" fmla="*/ 78822 h 89804"/>
                <a:gd name="connsiteX6" fmla="*/ 69522 w 72178"/>
                <a:gd name="connsiteY6" fmla="*/ 88377 h 89804"/>
                <a:gd name="connsiteX7" fmla="*/ 65367 w 72178"/>
                <a:gd name="connsiteY7" fmla="*/ 89786 h 89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78" h="89804">
                  <a:moveTo>
                    <a:pt x="65367" y="89805"/>
                  </a:moveTo>
                  <a:cubicBezTo>
                    <a:pt x="63317" y="89805"/>
                    <a:pt x="61303" y="88889"/>
                    <a:pt x="59949" y="87132"/>
                  </a:cubicBezTo>
                  <a:lnTo>
                    <a:pt x="1411" y="10967"/>
                  </a:lnTo>
                  <a:cubicBezTo>
                    <a:pt x="-877" y="7983"/>
                    <a:pt x="-327" y="3700"/>
                    <a:pt x="2656" y="1412"/>
                  </a:cubicBezTo>
                  <a:cubicBezTo>
                    <a:pt x="5640" y="-877"/>
                    <a:pt x="9923" y="-327"/>
                    <a:pt x="12229" y="2656"/>
                  </a:cubicBezTo>
                  <a:lnTo>
                    <a:pt x="70767" y="78822"/>
                  </a:lnTo>
                  <a:cubicBezTo>
                    <a:pt x="73055" y="81805"/>
                    <a:pt x="72506" y="86089"/>
                    <a:pt x="69522" y="88377"/>
                  </a:cubicBezTo>
                  <a:cubicBezTo>
                    <a:pt x="68277" y="89329"/>
                    <a:pt x="66813" y="89786"/>
                    <a:pt x="65367" y="89786"/>
                  </a:cubicBezTo>
                  <a:close/>
                </a:path>
              </a:pathLst>
            </a:custGeom>
            <a:solidFill>
              <a:srgbClr val="E08F6C"/>
            </a:solidFill>
            <a:ln w="661" cap="flat">
              <a:noFill/>
              <a:prstDash val="solid"/>
              <a:miter/>
            </a:ln>
          </p:spPr>
          <p:txBody>
            <a:bodyPr rtlCol="0" anchor="ctr"/>
            <a:lstStyle/>
            <a:p>
              <a:endParaRPr lang="nl-BE"/>
            </a:p>
          </p:txBody>
        </p:sp>
        <p:sp>
          <p:nvSpPr>
            <p:cNvPr id="574" name="Freeform: Shape 573">
              <a:extLst>
                <a:ext uri="{FF2B5EF4-FFF2-40B4-BE49-F238E27FC236}">
                  <a16:creationId xmlns:a16="http://schemas.microsoft.com/office/drawing/2014/main" id="{34F6C78A-63B7-06CB-ED48-87B4F6D98EEF}"/>
                </a:ext>
              </a:extLst>
            </p:cNvPr>
            <p:cNvSpPr/>
            <p:nvPr/>
          </p:nvSpPr>
          <p:spPr>
            <a:xfrm>
              <a:off x="9679027" y="5147248"/>
              <a:ext cx="600706" cy="959653"/>
            </a:xfrm>
            <a:custGeom>
              <a:avLst/>
              <a:gdLst>
                <a:gd name="connsiteX0" fmla="*/ 4721 w 600706"/>
                <a:gd name="connsiteY0" fmla="*/ 840768 h 959653"/>
                <a:gd name="connsiteX1" fmla="*/ 130307 w 600706"/>
                <a:gd name="connsiteY1" fmla="*/ 634457 h 959653"/>
                <a:gd name="connsiteX2" fmla="*/ 277658 w 600706"/>
                <a:gd name="connsiteY2" fmla="*/ 501071 h 959653"/>
                <a:gd name="connsiteX3" fmla="*/ 429913 w 600706"/>
                <a:gd name="connsiteY3" fmla="*/ 315865 h 959653"/>
                <a:gd name="connsiteX4" fmla="*/ 435478 w 600706"/>
                <a:gd name="connsiteY4" fmla="*/ 221633 h 959653"/>
                <a:gd name="connsiteX5" fmla="*/ 523302 w 600706"/>
                <a:gd name="connsiteY5" fmla="*/ 64542 h 959653"/>
                <a:gd name="connsiteX6" fmla="*/ 590864 w 600706"/>
                <a:gd name="connsiteY6" fmla="*/ 0 h 959653"/>
                <a:gd name="connsiteX7" fmla="*/ 571370 w 600706"/>
                <a:gd name="connsiteY7" fmla="*/ 58740 h 959653"/>
                <a:gd name="connsiteX8" fmla="*/ 591687 w 600706"/>
                <a:gd name="connsiteY8" fmla="*/ 53047 h 959653"/>
                <a:gd name="connsiteX9" fmla="*/ 580375 w 600706"/>
                <a:gd name="connsiteY9" fmla="*/ 100785 h 959653"/>
                <a:gd name="connsiteX10" fmla="*/ 526817 w 600706"/>
                <a:gd name="connsiteY10" fmla="*/ 219088 h 959653"/>
                <a:gd name="connsiteX11" fmla="*/ 555445 w 600706"/>
                <a:gd name="connsiteY11" fmla="*/ 216159 h 959653"/>
                <a:gd name="connsiteX12" fmla="*/ 575909 w 600706"/>
                <a:gd name="connsiteY12" fmla="*/ 162161 h 959653"/>
                <a:gd name="connsiteX13" fmla="*/ 600657 w 600706"/>
                <a:gd name="connsiteY13" fmla="*/ 254233 h 959653"/>
                <a:gd name="connsiteX14" fmla="*/ 534889 w 600706"/>
                <a:gd name="connsiteY14" fmla="*/ 381578 h 959653"/>
                <a:gd name="connsiteX15" fmla="*/ 218846 w 600706"/>
                <a:gd name="connsiteY15" fmla="*/ 881039 h 959653"/>
                <a:gd name="connsiteX16" fmla="*/ 34008 w 600706"/>
                <a:gd name="connsiteY16" fmla="*/ 958431 h 959653"/>
                <a:gd name="connsiteX17" fmla="*/ 4740 w 600706"/>
                <a:gd name="connsiteY17" fmla="*/ 840787 h 959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0706" h="959653">
                  <a:moveTo>
                    <a:pt x="4721" y="840768"/>
                  </a:moveTo>
                  <a:cubicBezTo>
                    <a:pt x="41074" y="681738"/>
                    <a:pt x="91411" y="672677"/>
                    <a:pt x="130307" y="634457"/>
                  </a:cubicBezTo>
                  <a:cubicBezTo>
                    <a:pt x="203891" y="562117"/>
                    <a:pt x="191462" y="576687"/>
                    <a:pt x="277658" y="501071"/>
                  </a:cubicBezTo>
                  <a:cubicBezTo>
                    <a:pt x="420688" y="375611"/>
                    <a:pt x="422994" y="366056"/>
                    <a:pt x="429913" y="315865"/>
                  </a:cubicBezTo>
                  <a:cubicBezTo>
                    <a:pt x="432751" y="295327"/>
                    <a:pt x="436869" y="242372"/>
                    <a:pt x="435478" y="221633"/>
                  </a:cubicBezTo>
                  <a:cubicBezTo>
                    <a:pt x="433867" y="197727"/>
                    <a:pt x="450542" y="158866"/>
                    <a:pt x="523302" y="64542"/>
                  </a:cubicBezTo>
                  <a:cubicBezTo>
                    <a:pt x="536701" y="47171"/>
                    <a:pt x="569759" y="3405"/>
                    <a:pt x="590864" y="0"/>
                  </a:cubicBezTo>
                  <a:cubicBezTo>
                    <a:pt x="616691" y="8255"/>
                    <a:pt x="578307" y="50814"/>
                    <a:pt x="571370" y="58740"/>
                  </a:cubicBezTo>
                  <a:cubicBezTo>
                    <a:pt x="568514" y="61998"/>
                    <a:pt x="586141" y="48782"/>
                    <a:pt x="591687" y="53047"/>
                  </a:cubicBezTo>
                  <a:cubicBezTo>
                    <a:pt x="605818" y="63920"/>
                    <a:pt x="588283" y="85446"/>
                    <a:pt x="580375" y="100785"/>
                  </a:cubicBezTo>
                  <a:cubicBezTo>
                    <a:pt x="580101" y="102469"/>
                    <a:pt x="529453" y="173253"/>
                    <a:pt x="526817" y="219088"/>
                  </a:cubicBezTo>
                  <a:cubicBezTo>
                    <a:pt x="526561" y="223646"/>
                    <a:pt x="543437" y="237356"/>
                    <a:pt x="555445" y="216159"/>
                  </a:cubicBezTo>
                  <a:cubicBezTo>
                    <a:pt x="581492" y="135473"/>
                    <a:pt x="571351" y="178086"/>
                    <a:pt x="575909" y="162161"/>
                  </a:cubicBezTo>
                  <a:cubicBezTo>
                    <a:pt x="580174" y="181253"/>
                    <a:pt x="576788" y="205927"/>
                    <a:pt x="600657" y="254233"/>
                  </a:cubicBezTo>
                  <a:cubicBezTo>
                    <a:pt x="602359" y="272428"/>
                    <a:pt x="559893" y="358002"/>
                    <a:pt x="534889" y="381578"/>
                  </a:cubicBezTo>
                  <a:cubicBezTo>
                    <a:pt x="384940" y="523055"/>
                    <a:pt x="312472" y="752119"/>
                    <a:pt x="218846" y="881039"/>
                  </a:cubicBezTo>
                  <a:cubicBezTo>
                    <a:pt x="159119" y="935037"/>
                    <a:pt x="123809" y="966375"/>
                    <a:pt x="34008" y="958431"/>
                  </a:cubicBezTo>
                  <a:cubicBezTo>
                    <a:pt x="-5785" y="954898"/>
                    <a:pt x="-3095" y="875016"/>
                    <a:pt x="4740" y="840787"/>
                  </a:cubicBezTo>
                  <a:close/>
                </a:path>
              </a:pathLst>
            </a:custGeom>
            <a:solidFill>
              <a:srgbClr val="F9B89A"/>
            </a:solidFill>
            <a:ln w="661" cap="flat">
              <a:noFill/>
              <a:prstDash val="solid"/>
              <a:miter/>
            </a:ln>
          </p:spPr>
          <p:txBody>
            <a:bodyPr rtlCol="0" anchor="ctr"/>
            <a:lstStyle/>
            <a:p>
              <a:endParaRPr lang="nl-BE"/>
            </a:p>
          </p:txBody>
        </p:sp>
        <p:sp>
          <p:nvSpPr>
            <p:cNvPr id="575" name="Freeform: Shape 574">
              <a:extLst>
                <a:ext uri="{FF2B5EF4-FFF2-40B4-BE49-F238E27FC236}">
                  <a16:creationId xmlns:a16="http://schemas.microsoft.com/office/drawing/2014/main" id="{224E9E3F-0516-76A3-0D55-2733FACF357F}"/>
                </a:ext>
              </a:extLst>
            </p:cNvPr>
            <p:cNvSpPr/>
            <p:nvPr/>
          </p:nvSpPr>
          <p:spPr>
            <a:xfrm>
              <a:off x="10173659" y="5185913"/>
              <a:ext cx="108184" cy="317304"/>
            </a:xfrm>
            <a:custGeom>
              <a:avLst/>
              <a:gdLst>
                <a:gd name="connsiteX0" fmla="*/ 35790 w 108184"/>
                <a:gd name="connsiteY0" fmla="*/ 317287 h 317304"/>
                <a:gd name="connsiteX1" fmla="*/ 33063 w 108184"/>
                <a:gd name="connsiteY1" fmla="*/ 316719 h 317304"/>
                <a:gd name="connsiteX2" fmla="*/ 29548 w 108184"/>
                <a:gd name="connsiteY2" fmla="*/ 307732 h 317304"/>
                <a:gd name="connsiteX3" fmla="*/ 32184 w 108184"/>
                <a:gd name="connsiteY3" fmla="*/ 202279 h 317304"/>
                <a:gd name="connsiteX4" fmla="*/ 26675 w 108184"/>
                <a:gd name="connsiteY4" fmla="*/ 156645 h 317304"/>
                <a:gd name="connsiteX5" fmla="*/ 67145 w 108184"/>
                <a:gd name="connsiteY5" fmla="*/ 78246 h 317304"/>
                <a:gd name="connsiteX6" fmla="*/ 79684 w 108184"/>
                <a:gd name="connsiteY6" fmla="*/ 58990 h 317304"/>
                <a:gd name="connsiteX7" fmla="*/ 93156 w 108184"/>
                <a:gd name="connsiteY7" fmla="*/ 13594 h 317304"/>
                <a:gd name="connsiteX8" fmla="*/ 88232 w 108184"/>
                <a:gd name="connsiteY8" fmla="*/ 16981 h 317304"/>
                <a:gd name="connsiteX9" fmla="*/ 12781 w 108184"/>
                <a:gd name="connsiteY9" fmla="*/ 131311 h 317304"/>
                <a:gd name="connsiteX10" fmla="*/ 3519 w 108184"/>
                <a:gd name="connsiteY10" fmla="*/ 133984 h 317304"/>
                <a:gd name="connsiteX11" fmla="*/ 847 w 108184"/>
                <a:gd name="connsiteY11" fmla="*/ 124722 h 317304"/>
                <a:gd name="connsiteX12" fmla="*/ 77524 w 108184"/>
                <a:gd name="connsiteY12" fmla="*/ 8542 h 317304"/>
                <a:gd name="connsiteX13" fmla="*/ 77890 w 108184"/>
                <a:gd name="connsiteY13" fmla="*/ 8085 h 317304"/>
                <a:gd name="connsiteX14" fmla="*/ 101265 w 108184"/>
                <a:gd name="connsiteY14" fmla="*/ 2630 h 317304"/>
                <a:gd name="connsiteX15" fmla="*/ 91362 w 108184"/>
                <a:gd name="connsiteY15" fmla="*/ 66037 h 317304"/>
                <a:gd name="connsiteX16" fmla="*/ 78457 w 108184"/>
                <a:gd name="connsiteY16" fmla="*/ 85861 h 317304"/>
                <a:gd name="connsiteX17" fmla="*/ 39982 w 108184"/>
                <a:gd name="connsiteY17" fmla="*/ 159592 h 317304"/>
                <a:gd name="connsiteX18" fmla="*/ 45345 w 108184"/>
                <a:gd name="connsiteY18" fmla="*/ 198727 h 317304"/>
                <a:gd name="connsiteX19" fmla="*/ 42032 w 108184"/>
                <a:gd name="connsiteY19" fmla="*/ 313223 h 317304"/>
                <a:gd name="connsiteX20" fmla="*/ 35772 w 108184"/>
                <a:gd name="connsiteY20" fmla="*/ 317305 h 3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8184" h="317304">
                  <a:moveTo>
                    <a:pt x="35790" y="317287"/>
                  </a:moveTo>
                  <a:cubicBezTo>
                    <a:pt x="34875" y="317287"/>
                    <a:pt x="33941" y="317104"/>
                    <a:pt x="33063" y="316719"/>
                  </a:cubicBezTo>
                  <a:cubicBezTo>
                    <a:pt x="29603" y="315200"/>
                    <a:pt x="28029" y="311191"/>
                    <a:pt x="29548" y="307732"/>
                  </a:cubicBezTo>
                  <a:cubicBezTo>
                    <a:pt x="48859" y="263599"/>
                    <a:pt x="39616" y="229607"/>
                    <a:pt x="32184" y="202279"/>
                  </a:cubicBezTo>
                  <a:cubicBezTo>
                    <a:pt x="27571" y="185292"/>
                    <a:pt x="23581" y="170648"/>
                    <a:pt x="26675" y="156645"/>
                  </a:cubicBezTo>
                  <a:cubicBezTo>
                    <a:pt x="32623" y="129664"/>
                    <a:pt x="51770" y="101164"/>
                    <a:pt x="67145" y="78246"/>
                  </a:cubicBezTo>
                  <a:cubicBezTo>
                    <a:pt x="71868" y="71217"/>
                    <a:pt x="76334" y="64573"/>
                    <a:pt x="79684" y="58990"/>
                  </a:cubicBezTo>
                  <a:cubicBezTo>
                    <a:pt x="97293" y="29757"/>
                    <a:pt x="95298" y="15132"/>
                    <a:pt x="93156" y="13594"/>
                  </a:cubicBezTo>
                  <a:cubicBezTo>
                    <a:pt x="92881" y="13539"/>
                    <a:pt x="90959" y="14015"/>
                    <a:pt x="88232" y="16981"/>
                  </a:cubicBezTo>
                  <a:cubicBezTo>
                    <a:pt x="85011" y="21301"/>
                    <a:pt x="40824" y="80608"/>
                    <a:pt x="12781" y="131311"/>
                  </a:cubicBezTo>
                  <a:cubicBezTo>
                    <a:pt x="10951" y="134606"/>
                    <a:pt x="6814" y="135796"/>
                    <a:pt x="3519" y="133984"/>
                  </a:cubicBezTo>
                  <a:cubicBezTo>
                    <a:pt x="225" y="132153"/>
                    <a:pt x="-965" y="128017"/>
                    <a:pt x="847" y="124722"/>
                  </a:cubicBezTo>
                  <a:cubicBezTo>
                    <a:pt x="30299" y="71492"/>
                    <a:pt x="77048" y="9165"/>
                    <a:pt x="77524" y="8542"/>
                  </a:cubicBezTo>
                  <a:cubicBezTo>
                    <a:pt x="77634" y="8378"/>
                    <a:pt x="77762" y="8231"/>
                    <a:pt x="77890" y="8085"/>
                  </a:cubicBezTo>
                  <a:cubicBezTo>
                    <a:pt x="86932" y="-2019"/>
                    <a:pt x="96140" y="-1159"/>
                    <a:pt x="101265" y="2630"/>
                  </a:cubicBezTo>
                  <a:cubicBezTo>
                    <a:pt x="110728" y="9622"/>
                    <a:pt x="113089" y="29959"/>
                    <a:pt x="91362" y="66037"/>
                  </a:cubicBezTo>
                  <a:cubicBezTo>
                    <a:pt x="87829" y="71895"/>
                    <a:pt x="83272" y="78667"/>
                    <a:pt x="78457" y="85861"/>
                  </a:cubicBezTo>
                  <a:cubicBezTo>
                    <a:pt x="63723" y="107808"/>
                    <a:pt x="45363" y="135137"/>
                    <a:pt x="39982" y="159592"/>
                  </a:cubicBezTo>
                  <a:cubicBezTo>
                    <a:pt x="37621" y="170319"/>
                    <a:pt x="41190" y="183480"/>
                    <a:pt x="45345" y="198727"/>
                  </a:cubicBezTo>
                  <a:cubicBezTo>
                    <a:pt x="53326" y="228106"/>
                    <a:pt x="63283" y="264679"/>
                    <a:pt x="42032" y="313223"/>
                  </a:cubicBezTo>
                  <a:cubicBezTo>
                    <a:pt x="40915" y="315786"/>
                    <a:pt x="38408" y="317305"/>
                    <a:pt x="35772" y="317305"/>
                  </a:cubicBezTo>
                  <a:close/>
                </a:path>
              </a:pathLst>
            </a:custGeom>
            <a:solidFill>
              <a:srgbClr val="E08F6C"/>
            </a:solidFill>
            <a:ln w="661" cap="flat">
              <a:noFill/>
              <a:prstDash val="solid"/>
              <a:miter/>
            </a:ln>
          </p:spPr>
          <p:txBody>
            <a:bodyPr rtlCol="0" anchor="ctr"/>
            <a:lstStyle/>
            <a:p>
              <a:endParaRPr lang="nl-BE"/>
            </a:p>
          </p:txBody>
        </p:sp>
        <p:sp>
          <p:nvSpPr>
            <p:cNvPr id="576" name="Freeform: Shape 575">
              <a:extLst>
                <a:ext uri="{FF2B5EF4-FFF2-40B4-BE49-F238E27FC236}">
                  <a16:creationId xmlns:a16="http://schemas.microsoft.com/office/drawing/2014/main" id="{B64CF20C-E270-E7AB-FAF8-4C5BB23EB6C4}"/>
                </a:ext>
              </a:extLst>
            </p:cNvPr>
            <p:cNvSpPr/>
            <p:nvPr/>
          </p:nvSpPr>
          <p:spPr>
            <a:xfrm>
              <a:off x="10244704" y="5269321"/>
              <a:ext cx="44337" cy="137248"/>
            </a:xfrm>
            <a:custGeom>
              <a:avLst/>
              <a:gdLst>
                <a:gd name="connsiteX0" fmla="*/ 37523 w 44337"/>
                <a:gd name="connsiteY0" fmla="*/ 137248 h 137248"/>
                <a:gd name="connsiteX1" fmla="*/ 31556 w 44337"/>
                <a:gd name="connsiteY1" fmla="*/ 133734 h 137248"/>
                <a:gd name="connsiteX2" fmla="*/ 18 w 44337"/>
                <a:gd name="connsiteY2" fmla="*/ 6736 h 137248"/>
                <a:gd name="connsiteX3" fmla="*/ 6918 w 44337"/>
                <a:gd name="connsiteY3" fmla="*/ 0 h 137248"/>
                <a:gd name="connsiteX4" fmla="*/ 13654 w 44337"/>
                <a:gd name="connsiteY4" fmla="*/ 6901 h 137248"/>
                <a:gd name="connsiteX5" fmla="*/ 43490 w 44337"/>
                <a:gd name="connsiteY5" fmla="*/ 127144 h 137248"/>
                <a:gd name="connsiteX6" fmla="*/ 40818 w 44337"/>
                <a:gd name="connsiteY6" fmla="*/ 136406 h 137248"/>
                <a:gd name="connsiteX7" fmla="*/ 37523 w 44337"/>
                <a:gd name="connsiteY7" fmla="*/ 137248 h 13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337" h="137248">
                  <a:moveTo>
                    <a:pt x="37523" y="137248"/>
                  </a:moveTo>
                  <a:cubicBezTo>
                    <a:pt x="35125" y="137248"/>
                    <a:pt x="32801" y="135985"/>
                    <a:pt x="31556" y="133734"/>
                  </a:cubicBezTo>
                  <a:cubicBezTo>
                    <a:pt x="30238" y="131336"/>
                    <a:pt x="-843" y="74262"/>
                    <a:pt x="18" y="6736"/>
                  </a:cubicBezTo>
                  <a:cubicBezTo>
                    <a:pt x="72" y="2965"/>
                    <a:pt x="3148" y="18"/>
                    <a:pt x="6918" y="0"/>
                  </a:cubicBezTo>
                  <a:cubicBezTo>
                    <a:pt x="10689" y="55"/>
                    <a:pt x="13691" y="3148"/>
                    <a:pt x="13654" y="6901"/>
                  </a:cubicBezTo>
                  <a:cubicBezTo>
                    <a:pt x="12831" y="70711"/>
                    <a:pt x="43197" y="126577"/>
                    <a:pt x="43490" y="127144"/>
                  </a:cubicBezTo>
                  <a:cubicBezTo>
                    <a:pt x="45303" y="130439"/>
                    <a:pt x="44113" y="134594"/>
                    <a:pt x="40818" y="136406"/>
                  </a:cubicBezTo>
                  <a:cubicBezTo>
                    <a:pt x="39775" y="136974"/>
                    <a:pt x="38640" y="137248"/>
                    <a:pt x="37523" y="137248"/>
                  </a:cubicBezTo>
                  <a:close/>
                </a:path>
              </a:pathLst>
            </a:custGeom>
            <a:solidFill>
              <a:srgbClr val="E08F6C"/>
            </a:solidFill>
            <a:ln w="661" cap="flat">
              <a:noFill/>
              <a:prstDash val="solid"/>
              <a:miter/>
            </a:ln>
          </p:spPr>
          <p:txBody>
            <a:bodyPr rtlCol="0" anchor="ctr"/>
            <a:lstStyle/>
            <a:p>
              <a:endParaRPr lang="nl-BE"/>
            </a:p>
          </p:txBody>
        </p:sp>
        <p:sp>
          <p:nvSpPr>
            <p:cNvPr id="577" name="Freeform: Shape 576">
              <a:extLst>
                <a:ext uri="{FF2B5EF4-FFF2-40B4-BE49-F238E27FC236}">
                  <a16:creationId xmlns:a16="http://schemas.microsoft.com/office/drawing/2014/main" id="{BBBD113A-05FF-BF62-1695-1C993834B58F}"/>
                </a:ext>
              </a:extLst>
            </p:cNvPr>
            <p:cNvSpPr/>
            <p:nvPr/>
          </p:nvSpPr>
          <p:spPr>
            <a:xfrm>
              <a:off x="10151461" y="5131449"/>
              <a:ext cx="102657" cy="154638"/>
            </a:xfrm>
            <a:custGeom>
              <a:avLst/>
              <a:gdLst>
                <a:gd name="connsiteX0" fmla="*/ 96629 w 102657"/>
                <a:gd name="connsiteY0" fmla="*/ 36409 h 154638"/>
                <a:gd name="connsiteX1" fmla="*/ 96629 w 102657"/>
                <a:gd name="connsiteY1" fmla="*/ 38 h 154638"/>
                <a:gd name="connsiteX2" fmla="*/ 0 w 102657"/>
                <a:gd name="connsiteY2" fmla="*/ 154639 h 154638"/>
                <a:gd name="connsiteX3" fmla="*/ 96629 w 102657"/>
                <a:gd name="connsiteY3" fmla="*/ 36428 h 154638"/>
              </a:gdLst>
              <a:ahLst/>
              <a:cxnLst>
                <a:cxn ang="0">
                  <a:pos x="connsiteX0" y="connsiteY0"/>
                </a:cxn>
                <a:cxn ang="0">
                  <a:pos x="connsiteX1" y="connsiteY1"/>
                </a:cxn>
                <a:cxn ang="0">
                  <a:pos x="connsiteX2" y="connsiteY2"/>
                </a:cxn>
                <a:cxn ang="0">
                  <a:pos x="connsiteX3" y="connsiteY3"/>
                </a:cxn>
              </a:cxnLst>
              <a:rect l="l" t="t" r="r" b="b"/>
              <a:pathLst>
                <a:path w="102657" h="154638">
                  <a:moveTo>
                    <a:pt x="96629" y="36409"/>
                  </a:moveTo>
                  <a:cubicBezTo>
                    <a:pt x="96629" y="36409"/>
                    <a:pt x="110192" y="1539"/>
                    <a:pt x="96629" y="38"/>
                  </a:cubicBezTo>
                  <a:cubicBezTo>
                    <a:pt x="71058" y="-2799"/>
                    <a:pt x="0" y="154639"/>
                    <a:pt x="0" y="154639"/>
                  </a:cubicBezTo>
                  <a:lnTo>
                    <a:pt x="96629" y="36428"/>
                  </a:lnTo>
                  <a:close/>
                </a:path>
              </a:pathLst>
            </a:custGeom>
            <a:solidFill>
              <a:srgbClr val="F9B89A"/>
            </a:solidFill>
            <a:ln w="661" cap="flat">
              <a:noFill/>
              <a:prstDash val="solid"/>
              <a:miter/>
            </a:ln>
          </p:spPr>
          <p:txBody>
            <a:bodyPr rtlCol="0" anchor="ctr"/>
            <a:lstStyle/>
            <a:p>
              <a:endParaRPr lang="nl-BE"/>
            </a:p>
          </p:txBody>
        </p:sp>
        <p:sp>
          <p:nvSpPr>
            <p:cNvPr id="578" name="Freeform: Shape 577">
              <a:extLst>
                <a:ext uri="{FF2B5EF4-FFF2-40B4-BE49-F238E27FC236}">
                  <a16:creationId xmlns:a16="http://schemas.microsoft.com/office/drawing/2014/main" id="{64D852D5-FE0F-6D33-EA0D-61ACC117F063}"/>
                </a:ext>
              </a:extLst>
            </p:cNvPr>
            <p:cNvSpPr/>
            <p:nvPr/>
          </p:nvSpPr>
          <p:spPr>
            <a:xfrm>
              <a:off x="9793424" y="5652082"/>
              <a:ext cx="318287" cy="434248"/>
            </a:xfrm>
            <a:custGeom>
              <a:avLst/>
              <a:gdLst>
                <a:gd name="connsiteX0" fmla="*/ 6813 w 318287"/>
                <a:gd name="connsiteY0" fmla="*/ 434248 h 434248"/>
                <a:gd name="connsiteX1" fmla="*/ 223 w 318287"/>
                <a:gd name="connsiteY1" fmla="*/ 429141 h 434248"/>
                <a:gd name="connsiteX2" fmla="*/ 5092 w 318287"/>
                <a:gd name="connsiteY2" fmla="*/ 420813 h 434248"/>
                <a:gd name="connsiteX3" fmla="*/ 6959 w 318287"/>
                <a:gd name="connsiteY3" fmla="*/ 420318 h 434248"/>
                <a:gd name="connsiteX4" fmla="*/ 141460 w 318287"/>
                <a:gd name="connsiteY4" fmla="*/ 299782 h 434248"/>
                <a:gd name="connsiteX5" fmla="*/ 305687 w 318287"/>
                <a:gd name="connsiteY5" fmla="*/ 3192 h 434248"/>
                <a:gd name="connsiteX6" fmla="*/ 315095 w 318287"/>
                <a:gd name="connsiteY6" fmla="*/ 1051 h 434248"/>
                <a:gd name="connsiteX7" fmla="*/ 317237 w 318287"/>
                <a:gd name="connsiteY7" fmla="*/ 10459 h 434248"/>
                <a:gd name="connsiteX8" fmla="*/ 154090 w 318287"/>
                <a:gd name="connsiteY8" fmla="*/ 304963 h 434248"/>
                <a:gd name="connsiteX9" fmla="*/ 10401 w 318287"/>
                <a:gd name="connsiteY9" fmla="*/ 433534 h 434248"/>
                <a:gd name="connsiteX10" fmla="*/ 8533 w 318287"/>
                <a:gd name="connsiteY10" fmla="*/ 434010 h 434248"/>
                <a:gd name="connsiteX11" fmla="*/ 6813 w 318287"/>
                <a:gd name="connsiteY11" fmla="*/ 434230 h 434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87" h="434248">
                  <a:moveTo>
                    <a:pt x="6813" y="434248"/>
                  </a:moveTo>
                  <a:cubicBezTo>
                    <a:pt x="3793" y="434248"/>
                    <a:pt x="1010" y="432216"/>
                    <a:pt x="223" y="429141"/>
                  </a:cubicBezTo>
                  <a:cubicBezTo>
                    <a:pt x="-729" y="425499"/>
                    <a:pt x="1450" y="421764"/>
                    <a:pt x="5092" y="420813"/>
                  </a:cubicBezTo>
                  <a:lnTo>
                    <a:pt x="6959" y="420318"/>
                  </a:lnTo>
                  <a:cubicBezTo>
                    <a:pt x="58120" y="406993"/>
                    <a:pt x="102307" y="395461"/>
                    <a:pt x="141460" y="299782"/>
                  </a:cubicBezTo>
                  <a:cubicBezTo>
                    <a:pt x="182132" y="200352"/>
                    <a:pt x="304460" y="5151"/>
                    <a:pt x="305687" y="3192"/>
                  </a:cubicBezTo>
                  <a:cubicBezTo>
                    <a:pt x="307682" y="7"/>
                    <a:pt x="311892" y="-963"/>
                    <a:pt x="315095" y="1051"/>
                  </a:cubicBezTo>
                  <a:cubicBezTo>
                    <a:pt x="318280" y="3046"/>
                    <a:pt x="319250" y="7256"/>
                    <a:pt x="317237" y="10459"/>
                  </a:cubicBezTo>
                  <a:cubicBezTo>
                    <a:pt x="316010" y="12418"/>
                    <a:pt x="194323" y="206630"/>
                    <a:pt x="154090" y="304963"/>
                  </a:cubicBezTo>
                  <a:cubicBezTo>
                    <a:pt x="112356" y="406956"/>
                    <a:pt x="62843" y="419879"/>
                    <a:pt x="10401" y="433534"/>
                  </a:cubicBezTo>
                  <a:lnTo>
                    <a:pt x="8533" y="434010"/>
                  </a:lnTo>
                  <a:cubicBezTo>
                    <a:pt x="7948" y="434157"/>
                    <a:pt x="7380" y="434230"/>
                    <a:pt x="6813" y="434230"/>
                  </a:cubicBezTo>
                  <a:close/>
                </a:path>
              </a:pathLst>
            </a:custGeom>
            <a:solidFill>
              <a:srgbClr val="E08F6C"/>
            </a:solidFill>
            <a:ln w="661" cap="flat">
              <a:noFill/>
              <a:prstDash val="solid"/>
              <a:miter/>
            </a:ln>
          </p:spPr>
          <p:txBody>
            <a:bodyPr rtlCol="0" anchor="ctr"/>
            <a:lstStyle/>
            <a:p>
              <a:endParaRPr lang="nl-BE"/>
            </a:p>
          </p:txBody>
        </p:sp>
        <p:sp>
          <p:nvSpPr>
            <p:cNvPr id="579" name="Freeform: Shape 578">
              <a:extLst>
                <a:ext uri="{FF2B5EF4-FFF2-40B4-BE49-F238E27FC236}">
                  <a16:creationId xmlns:a16="http://schemas.microsoft.com/office/drawing/2014/main" id="{B6EA876A-513D-5B37-5F8D-6E31334E3B3F}"/>
                </a:ext>
              </a:extLst>
            </p:cNvPr>
            <p:cNvSpPr/>
            <p:nvPr/>
          </p:nvSpPr>
          <p:spPr>
            <a:xfrm>
              <a:off x="10185003" y="5150240"/>
              <a:ext cx="72193" cy="89812"/>
            </a:xfrm>
            <a:custGeom>
              <a:avLst/>
              <a:gdLst>
                <a:gd name="connsiteX0" fmla="*/ 6819 w 72193"/>
                <a:gd name="connsiteY0" fmla="*/ 89794 h 89812"/>
                <a:gd name="connsiteX1" fmla="*/ 2664 w 72193"/>
                <a:gd name="connsiteY1" fmla="*/ 88385 h 89812"/>
                <a:gd name="connsiteX2" fmla="*/ 1419 w 72193"/>
                <a:gd name="connsiteY2" fmla="*/ 78830 h 89812"/>
                <a:gd name="connsiteX3" fmla="*/ 59957 w 72193"/>
                <a:gd name="connsiteY3" fmla="*/ 2664 h 89812"/>
                <a:gd name="connsiteX4" fmla="*/ 69530 w 72193"/>
                <a:gd name="connsiteY4" fmla="*/ 1419 h 89812"/>
                <a:gd name="connsiteX5" fmla="*/ 70775 w 72193"/>
                <a:gd name="connsiteY5" fmla="*/ 10974 h 89812"/>
                <a:gd name="connsiteX6" fmla="*/ 12237 w 72193"/>
                <a:gd name="connsiteY6" fmla="*/ 87140 h 89812"/>
                <a:gd name="connsiteX7" fmla="*/ 6819 w 72193"/>
                <a:gd name="connsiteY7" fmla="*/ 89812 h 8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93" h="89812">
                  <a:moveTo>
                    <a:pt x="6819" y="89794"/>
                  </a:moveTo>
                  <a:cubicBezTo>
                    <a:pt x="5373" y="89794"/>
                    <a:pt x="3909" y="89336"/>
                    <a:pt x="2664" y="88385"/>
                  </a:cubicBezTo>
                  <a:cubicBezTo>
                    <a:pt x="-320" y="86097"/>
                    <a:pt x="-887" y="81813"/>
                    <a:pt x="1419" y="78830"/>
                  </a:cubicBezTo>
                  <a:lnTo>
                    <a:pt x="59957" y="2664"/>
                  </a:lnTo>
                  <a:cubicBezTo>
                    <a:pt x="62245" y="-320"/>
                    <a:pt x="66528" y="-887"/>
                    <a:pt x="69530" y="1419"/>
                  </a:cubicBezTo>
                  <a:cubicBezTo>
                    <a:pt x="72514" y="3707"/>
                    <a:pt x="73081" y="7991"/>
                    <a:pt x="70775" y="10974"/>
                  </a:cubicBezTo>
                  <a:lnTo>
                    <a:pt x="12237" y="87140"/>
                  </a:lnTo>
                  <a:cubicBezTo>
                    <a:pt x="10901" y="88897"/>
                    <a:pt x="8869" y="89812"/>
                    <a:pt x="6819" y="89812"/>
                  </a:cubicBezTo>
                  <a:close/>
                </a:path>
              </a:pathLst>
            </a:custGeom>
            <a:solidFill>
              <a:srgbClr val="E08F6C"/>
            </a:solidFill>
            <a:ln w="661" cap="flat">
              <a:noFill/>
              <a:prstDash val="solid"/>
              <a:miter/>
            </a:ln>
          </p:spPr>
          <p:txBody>
            <a:bodyPr rtlCol="0" anchor="ctr"/>
            <a:lstStyle/>
            <a:p>
              <a:endParaRPr lang="nl-BE"/>
            </a:p>
          </p:txBody>
        </p:sp>
        <p:sp>
          <p:nvSpPr>
            <p:cNvPr id="580" name="Freeform: Shape 579">
              <a:extLst>
                <a:ext uri="{FF2B5EF4-FFF2-40B4-BE49-F238E27FC236}">
                  <a16:creationId xmlns:a16="http://schemas.microsoft.com/office/drawing/2014/main" id="{51F164A2-B91A-259B-4355-8768816090D6}"/>
                </a:ext>
              </a:extLst>
            </p:cNvPr>
            <p:cNvSpPr/>
            <p:nvPr/>
          </p:nvSpPr>
          <p:spPr>
            <a:xfrm>
              <a:off x="10488945" y="5243751"/>
              <a:ext cx="80850" cy="24965"/>
            </a:xfrm>
            <a:custGeom>
              <a:avLst/>
              <a:gdLst>
                <a:gd name="connsiteX0" fmla="*/ 43540 w 80850"/>
                <a:gd name="connsiteY0" fmla="*/ 24966 h 24965"/>
                <a:gd name="connsiteX1" fmla="*/ 3014 w 80850"/>
                <a:gd name="connsiteY1" fmla="*/ 12482 h 24965"/>
                <a:gd name="connsiteX2" fmla="*/ 1165 w 80850"/>
                <a:gd name="connsiteY2" fmla="*/ 3019 h 24965"/>
                <a:gd name="connsiteX3" fmla="*/ 10629 w 80850"/>
                <a:gd name="connsiteY3" fmla="*/ 1152 h 24965"/>
                <a:gd name="connsiteX4" fmla="*/ 69514 w 80850"/>
                <a:gd name="connsiteY4" fmla="*/ 1737 h 24965"/>
                <a:gd name="connsiteX5" fmla="*/ 79142 w 80850"/>
                <a:gd name="connsiteY5" fmla="*/ 2323 h 24965"/>
                <a:gd name="connsiteX6" fmla="*/ 78538 w 80850"/>
                <a:gd name="connsiteY6" fmla="*/ 11951 h 24965"/>
                <a:gd name="connsiteX7" fmla="*/ 43558 w 80850"/>
                <a:gd name="connsiteY7" fmla="*/ 24948 h 2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50" h="24965">
                  <a:moveTo>
                    <a:pt x="43540" y="24966"/>
                  </a:moveTo>
                  <a:cubicBezTo>
                    <a:pt x="27011" y="24966"/>
                    <a:pt x="11599" y="18266"/>
                    <a:pt x="3014" y="12482"/>
                  </a:cubicBezTo>
                  <a:cubicBezTo>
                    <a:pt x="-116" y="10377"/>
                    <a:pt x="-940" y="6149"/>
                    <a:pt x="1165" y="3019"/>
                  </a:cubicBezTo>
                  <a:cubicBezTo>
                    <a:pt x="3270" y="-111"/>
                    <a:pt x="7499" y="-935"/>
                    <a:pt x="10629" y="1152"/>
                  </a:cubicBezTo>
                  <a:cubicBezTo>
                    <a:pt x="12038" y="2103"/>
                    <a:pt x="44876" y="23520"/>
                    <a:pt x="69514" y="1737"/>
                  </a:cubicBezTo>
                  <a:cubicBezTo>
                    <a:pt x="72333" y="-752"/>
                    <a:pt x="76653" y="-496"/>
                    <a:pt x="79142" y="2323"/>
                  </a:cubicBezTo>
                  <a:cubicBezTo>
                    <a:pt x="81631" y="5142"/>
                    <a:pt x="81375" y="9462"/>
                    <a:pt x="78538" y="11951"/>
                  </a:cubicBezTo>
                  <a:cubicBezTo>
                    <a:pt x="67683" y="21543"/>
                    <a:pt x="55328" y="24948"/>
                    <a:pt x="43558" y="24948"/>
                  </a:cubicBezTo>
                  <a:close/>
                </a:path>
              </a:pathLst>
            </a:custGeom>
            <a:solidFill>
              <a:srgbClr val="603400"/>
            </a:solidFill>
            <a:ln w="661" cap="flat">
              <a:noFill/>
              <a:prstDash val="solid"/>
              <a:miter/>
            </a:ln>
          </p:spPr>
          <p:txBody>
            <a:bodyPr rtlCol="0" anchor="ctr"/>
            <a:lstStyle/>
            <a:p>
              <a:endParaRPr lang="nl-BE"/>
            </a:p>
          </p:txBody>
        </p:sp>
        <p:sp>
          <p:nvSpPr>
            <p:cNvPr id="581" name="Freeform: Shape 580">
              <a:extLst>
                <a:ext uri="{FF2B5EF4-FFF2-40B4-BE49-F238E27FC236}">
                  <a16:creationId xmlns:a16="http://schemas.microsoft.com/office/drawing/2014/main" id="{83587D82-FA17-41B6-15F9-9955A31CDE17}"/>
                </a:ext>
              </a:extLst>
            </p:cNvPr>
            <p:cNvSpPr/>
            <p:nvPr/>
          </p:nvSpPr>
          <p:spPr>
            <a:xfrm>
              <a:off x="10293850" y="5241388"/>
              <a:ext cx="86002" cy="31520"/>
            </a:xfrm>
            <a:custGeom>
              <a:avLst/>
              <a:gdLst>
                <a:gd name="connsiteX0" fmla="*/ 35512 w 86002"/>
                <a:gd name="connsiteY0" fmla="*/ 31521 h 31520"/>
                <a:gd name="connsiteX1" fmla="*/ 3717 w 86002"/>
                <a:gd name="connsiteY1" fmla="*/ 24236 h 31520"/>
                <a:gd name="connsiteX2" fmla="*/ 752 w 86002"/>
                <a:gd name="connsiteY2" fmla="*/ 15065 h 31520"/>
                <a:gd name="connsiteX3" fmla="*/ 9922 w 86002"/>
                <a:gd name="connsiteY3" fmla="*/ 12100 h 31520"/>
                <a:gd name="connsiteX4" fmla="*/ 73841 w 86002"/>
                <a:gd name="connsiteY4" fmla="*/ 2581 h 31520"/>
                <a:gd name="connsiteX5" fmla="*/ 83414 w 86002"/>
                <a:gd name="connsiteY5" fmla="*/ 1465 h 31520"/>
                <a:gd name="connsiteX6" fmla="*/ 84530 w 86002"/>
                <a:gd name="connsiteY6" fmla="*/ 11038 h 31520"/>
                <a:gd name="connsiteX7" fmla="*/ 35512 w 86002"/>
                <a:gd name="connsiteY7" fmla="*/ 31521 h 3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002" h="31520">
                  <a:moveTo>
                    <a:pt x="35512" y="31521"/>
                  </a:moveTo>
                  <a:cubicBezTo>
                    <a:pt x="24492" y="31521"/>
                    <a:pt x="13363" y="29178"/>
                    <a:pt x="3717" y="24236"/>
                  </a:cubicBezTo>
                  <a:cubicBezTo>
                    <a:pt x="367" y="22515"/>
                    <a:pt x="-969" y="18415"/>
                    <a:pt x="752" y="15065"/>
                  </a:cubicBezTo>
                  <a:cubicBezTo>
                    <a:pt x="2472" y="11715"/>
                    <a:pt x="6572" y="10379"/>
                    <a:pt x="9922" y="12100"/>
                  </a:cubicBezTo>
                  <a:cubicBezTo>
                    <a:pt x="30917" y="22844"/>
                    <a:pt x="61394" y="18323"/>
                    <a:pt x="73841" y="2581"/>
                  </a:cubicBezTo>
                  <a:cubicBezTo>
                    <a:pt x="76184" y="-366"/>
                    <a:pt x="80467" y="-860"/>
                    <a:pt x="83414" y="1465"/>
                  </a:cubicBezTo>
                  <a:cubicBezTo>
                    <a:pt x="86361" y="3808"/>
                    <a:pt x="86873" y="8091"/>
                    <a:pt x="84530" y="11038"/>
                  </a:cubicBezTo>
                  <a:cubicBezTo>
                    <a:pt x="74079" y="24236"/>
                    <a:pt x="54932" y="31521"/>
                    <a:pt x="35512" y="31521"/>
                  </a:cubicBezTo>
                  <a:close/>
                </a:path>
              </a:pathLst>
            </a:custGeom>
            <a:solidFill>
              <a:srgbClr val="603400"/>
            </a:solidFill>
            <a:ln w="661" cap="flat">
              <a:noFill/>
              <a:prstDash val="solid"/>
              <a:miter/>
            </a:ln>
          </p:spPr>
          <p:txBody>
            <a:bodyPr rtlCol="0" anchor="ctr"/>
            <a:lstStyle/>
            <a:p>
              <a:endParaRPr lang="nl-BE"/>
            </a:p>
          </p:txBody>
        </p:sp>
        <p:sp>
          <p:nvSpPr>
            <p:cNvPr id="582" name="Freeform: Shape 581">
              <a:extLst>
                <a:ext uri="{FF2B5EF4-FFF2-40B4-BE49-F238E27FC236}">
                  <a16:creationId xmlns:a16="http://schemas.microsoft.com/office/drawing/2014/main" id="{69CF73A2-99AB-D572-7602-AA0271D4BB9F}"/>
                </a:ext>
              </a:extLst>
            </p:cNvPr>
            <p:cNvSpPr/>
            <p:nvPr/>
          </p:nvSpPr>
          <p:spPr>
            <a:xfrm>
              <a:off x="10394770" y="5166919"/>
              <a:ext cx="30557" cy="51258"/>
            </a:xfrm>
            <a:custGeom>
              <a:avLst/>
              <a:gdLst>
                <a:gd name="connsiteX0" fmla="*/ 17894 w 30557"/>
                <a:gd name="connsiteY0" fmla="*/ 51241 h 51258"/>
                <a:gd name="connsiteX1" fmla="*/ 12366 w 30557"/>
                <a:gd name="connsiteY1" fmla="*/ 48422 h 51258"/>
                <a:gd name="connsiteX2" fmla="*/ 13904 w 30557"/>
                <a:gd name="connsiteY2" fmla="*/ 38903 h 51258"/>
                <a:gd name="connsiteX3" fmla="*/ 16906 w 30557"/>
                <a:gd name="connsiteY3" fmla="*/ 34071 h 51258"/>
                <a:gd name="connsiteX4" fmla="*/ 2390 w 30557"/>
                <a:gd name="connsiteY4" fmla="*/ 12014 h 51258"/>
                <a:gd name="connsiteX5" fmla="*/ 1621 w 30557"/>
                <a:gd name="connsiteY5" fmla="*/ 2404 h 51258"/>
                <a:gd name="connsiteX6" fmla="*/ 11231 w 30557"/>
                <a:gd name="connsiteY6" fmla="*/ 1635 h 51258"/>
                <a:gd name="connsiteX7" fmla="*/ 30542 w 30557"/>
                <a:gd name="connsiteY7" fmla="*/ 34602 h 51258"/>
                <a:gd name="connsiteX8" fmla="*/ 21903 w 30557"/>
                <a:gd name="connsiteY8" fmla="*/ 49959 h 51258"/>
                <a:gd name="connsiteX9" fmla="*/ 17912 w 30557"/>
                <a:gd name="connsiteY9" fmla="*/ 51259 h 51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557" h="51258">
                  <a:moveTo>
                    <a:pt x="17894" y="51241"/>
                  </a:moveTo>
                  <a:cubicBezTo>
                    <a:pt x="15771" y="51241"/>
                    <a:pt x="13702" y="50270"/>
                    <a:pt x="12366" y="48422"/>
                  </a:cubicBezTo>
                  <a:cubicBezTo>
                    <a:pt x="10151" y="45365"/>
                    <a:pt x="10847" y="41100"/>
                    <a:pt x="13904" y="38903"/>
                  </a:cubicBezTo>
                  <a:cubicBezTo>
                    <a:pt x="16466" y="37054"/>
                    <a:pt x="16869" y="35352"/>
                    <a:pt x="16906" y="34071"/>
                  </a:cubicBezTo>
                  <a:cubicBezTo>
                    <a:pt x="17199" y="27024"/>
                    <a:pt x="7241" y="16169"/>
                    <a:pt x="2390" y="12014"/>
                  </a:cubicBezTo>
                  <a:cubicBezTo>
                    <a:pt x="-465" y="9561"/>
                    <a:pt x="-813" y="5259"/>
                    <a:pt x="1621" y="2404"/>
                  </a:cubicBezTo>
                  <a:cubicBezTo>
                    <a:pt x="4056" y="-470"/>
                    <a:pt x="8357" y="-818"/>
                    <a:pt x="11231" y="1635"/>
                  </a:cubicBezTo>
                  <a:cubicBezTo>
                    <a:pt x="13281" y="3374"/>
                    <a:pt x="31146" y="19043"/>
                    <a:pt x="30542" y="34602"/>
                  </a:cubicBezTo>
                  <a:cubicBezTo>
                    <a:pt x="30304" y="40734"/>
                    <a:pt x="27302" y="46042"/>
                    <a:pt x="21903" y="49959"/>
                  </a:cubicBezTo>
                  <a:cubicBezTo>
                    <a:pt x="20694" y="50838"/>
                    <a:pt x="19303" y="51259"/>
                    <a:pt x="17912" y="51259"/>
                  </a:cubicBezTo>
                  <a:close/>
                </a:path>
              </a:pathLst>
            </a:custGeom>
            <a:solidFill>
              <a:srgbClr val="E08F6C"/>
            </a:solidFill>
            <a:ln w="661" cap="flat">
              <a:noFill/>
              <a:prstDash val="solid"/>
              <a:miter/>
            </a:ln>
          </p:spPr>
          <p:txBody>
            <a:bodyPr rtlCol="0" anchor="ctr"/>
            <a:lstStyle/>
            <a:p>
              <a:endParaRPr lang="nl-BE"/>
            </a:p>
          </p:txBody>
        </p:sp>
        <p:sp>
          <p:nvSpPr>
            <p:cNvPr id="583" name="Freeform: Shape 582">
              <a:extLst>
                <a:ext uri="{FF2B5EF4-FFF2-40B4-BE49-F238E27FC236}">
                  <a16:creationId xmlns:a16="http://schemas.microsoft.com/office/drawing/2014/main" id="{2C1963AE-5806-5505-EEF3-1791C3AED9C3}"/>
                </a:ext>
              </a:extLst>
            </p:cNvPr>
            <p:cNvSpPr/>
            <p:nvPr/>
          </p:nvSpPr>
          <p:spPr>
            <a:xfrm>
              <a:off x="10446599" y="5165312"/>
              <a:ext cx="27441" cy="52499"/>
            </a:xfrm>
            <a:custGeom>
              <a:avLst/>
              <a:gdLst>
                <a:gd name="connsiteX0" fmla="*/ 10398 w 27441"/>
                <a:gd name="connsiteY0" fmla="*/ 52463 h 52499"/>
                <a:gd name="connsiteX1" fmla="*/ 4852 w 27441"/>
                <a:gd name="connsiteY1" fmla="*/ 49626 h 52499"/>
                <a:gd name="connsiteX2" fmla="*/ 15798 w 27441"/>
                <a:gd name="connsiteY2" fmla="*/ 1998 h 52499"/>
                <a:gd name="connsiteX3" fmla="*/ 25444 w 27441"/>
                <a:gd name="connsiteY3" fmla="*/ 1998 h 52499"/>
                <a:gd name="connsiteX4" fmla="*/ 25444 w 27441"/>
                <a:gd name="connsiteY4" fmla="*/ 11644 h 52499"/>
                <a:gd name="connsiteX5" fmla="*/ 25444 w 27441"/>
                <a:gd name="connsiteY5" fmla="*/ 11644 h 52499"/>
                <a:gd name="connsiteX6" fmla="*/ 15926 w 27441"/>
                <a:gd name="connsiteY6" fmla="*/ 41700 h 52499"/>
                <a:gd name="connsiteX7" fmla="*/ 14352 w 27441"/>
                <a:gd name="connsiteY7" fmla="*/ 51219 h 52499"/>
                <a:gd name="connsiteX8" fmla="*/ 10380 w 27441"/>
                <a:gd name="connsiteY8" fmla="*/ 52500 h 5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1" h="52499">
                  <a:moveTo>
                    <a:pt x="10398" y="52463"/>
                  </a:moveTo>
                  <a:cubicBezTo>
                    <a:pt x="8275" y="52463"/>
                    <a:pt x="6188" y="51475"/>
                    <a:pt x="4852" y="49626"/>
                  </a:cubicBezTo>
                  <a:cubicBezTo>
                    <a:pt x="-10286" y="28521"/>
                    <a:pt x="14736" y="3059"/>
                    <a:pt x="15798" y="1998"/>
                  </a:cubicBezTo>
                  <a:cubicBezTo>
                    <a:pt x="18452" y="-657"/>
                    <a:pt x="22772" y="-675"/>
                    <a:pt x="25444" y="1998"/>
                  </a:cubicBezTo>
                  <a:cubicBezTo>
                    <a:pt x="28098" y="4652"/>
                    <a:pt x="28117" y="8972"/>
                    <a:pt x="25444" y="11644"/>
                  </a:cubicBezTo>
                  <a:lnTo>
                    <a:pt x="25444" y="11644"/>
                  </a:lnTo>
                  <a:cubicBezTo>
                    <a:pt x="25261" y="11827"/>
                    <a:pt x="7653" y="30150"/>
                    <a:pt x="15926" y="41700"/>
                  </a:cubicBezTo>
                  <a:cubicBezTo>
                    <a:pt x="18123" y="44757"/>
                    <a:pt x="17427" y="49022"/>
                    <a:pt x="14352" y="51219"/>
                  </a:cubicBezTo>
                  <a:cubicBezTo>
                    <a:pt x="13144" y="52079"/>
                    <a:pt x="11753" y="52500"/>
                    <a:pt x="10380" y="52500"/>
                  </a:cubicBezTo>
                  <a:close/>
                </a:path>
              </a:pathLst>
            </a:custGeom>
            <a:solidFill>
              <a:srgbClr val="E08F6C"/>
            </a:solidFill>
            <a:ln w="661" cap="flat">
              <a:noFill/>
              <a:prstDash val="solid"/>
              <a:miter/>
            </a:ln>
          </p:spPr>
          <p:txBody>
            <a:bodyPr rtlCol="0" anchor="ctr"/>
            <a:lstStyle/>
            <a:p>
              <a:endParaRPr lang="nl-BE"/>
            </a:p>
          </p:txBody>
        </p:sp>
        <p:sp>
          <p:nvSpPr>
            <p:cNvPr id="584" name="Freeform: Shape 583">
              <a:extLst>
                <a:ext uri="{FF2B5EF4-FFF2-40B4-BE49-F238E27FC236}">
                  <a16:creationId xmlns:a16="http://schemas.microsoft.com/office/drawing/2014/main" id="{BC79936B-B62B-4ED3-5A9A-F4E37EA2753D}"/>
                </a:ext>
              </a:extLst>
            </p:cNvPr>
            <p:cNvSpPr/>
            <p:nvPr/>
          </p:nvSpPr>
          <p:spPr>
            <a:xfrm>
              <a:off x="10389364" y="5405571"/>
              <a:ext cx="94894" cy="28272"/>
            </a:xfrm>
            <a:custGeom>
              <a:avLst/>
              <a:gdLst>
                <a:gd name="connsiteX0" fmla="*/ 6827 w 94894"/>
                <a:gd name="connsiteY0" fmla="*/ 28273 h 28272"/>
                <a:gd name="connsiteX1" fmla="*/ 1152 w 94894"/>
                <a:gd name="connsiteY1" fmla="*/ 25252 h 28272"/>
                <a:gd name="connsiteX2" fmla="*/ 3001 w 94894"/>
                <a:gd name="connsiteY2" fmla="*/ 15807 h 28272"/>
                <a:gd name="connsiteX3" fmla="*/ 89489 w 94894"/>
                <a:gd name="connsiteY3" fmla="*/ 2866 h 28272"/>
                <a:gd name="connsiteX4" fmla="*/ 94743 w 94894"/>
                <a:gd name="connsiteY4" fmla="*/ 10956 h 28272"/>
                <a:gd name="connsiteX5" fmla="*/ 86652 w 94894"/>
                <a:gd name="connsiteY5" fmla="*/ 16210 h 28272"/>
                <a:gd name="connsiteX6" fmla="*/ 10579 w 94894"/>
                <a:gd name="connsiteY6" fmla="*/ 27138 h 28272"/>
                <a:gd name="connsiteX7" fmla="*/ 6809 w 94894"/>
                <a:gd name="connsiteY7" fmla="*/ 28273 h 28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894" h="28272">
                  <a:moveTo>
                    <a:pt x="6827" y="28273"/>
                  </a:moveTo>
                  <a:cubicBezTo>
                    <a:pt x="4630" y="28273"/>
                    <a:pt x="2471" y="27211"/>
                    <a:pt x="1152" y="25252"/>
                  </a:cubicBezTo>
                  <a:cubicBezTo>
                    <a:pt x="-934" y="22122"/>
                    <a:pt x="-110" y="17912"/>
                    <a:pt x="3001" y="15807"/>
                  </a:cubicBezTo>
                  <a:cubicBezTo>
                    <a:pt x="4447" y="14837"/>
                    <a:pt x="38933" y="-7843"/>
                    <a:pt x="89489" y="2866"/>
                  </a:cubicBezTo>
                  <a:cubicBezTo>
                    <a:pt x="93169" y="3653"/>
                    <a:pt x="95530" y="7259"/>
                    <a:pt x="94743" y="10956"/>
                  </a:cubicBezTo>
                  <a:cubicBezTo>
                    <a:pt x="93956" y="14636"/>
                    <a:pt x="90350" y="16979"/>
                    <a:pt x="86652" y="16210"/>
                  </a:cubicBezTo>
                  <a:cubicBezTo>
                    <a:pt x="41971" y="6746"/>
                    <a:pt x="10890" y="26936"/>
                    <a:pt x="10579" y="27138"/>
                  </a:cubicBezTo>
                  <a:cubicBezTo>
                    <a:pt x="9426" y="27906"/>
                    <a:pt x="8108" y="28273"/>
                    <a:pt x="6809" y="28273"/>
                  </a:cubicBezTo>
                  <a:close/>
                </a:path>
              </a:pathLst>
            </a:custGeom>
            <a:solidFill>
              <a:srgbClr val="E08F6C"/>
            </a:solidFill>
            <a:ln w="661" cap="flat">
              <a:noFill/>
              <a:prstDash val="solid"/>
              <a:miter/>
            </a:ln>
          </p:spPr>
          <p:txBody>
            <a:bodyPr rtlCol="0" anchor="ctr"/>
            <a:lstStyle/>
            <a:p>
              <a:endParaRPr lang="nl-BE"/>
            </a:p>
          </p:txBody>
        </p:sp>
        <p:sp>
          <p:nvSpPr>
            <p:cNvPr id="585" name="Freeform: Shape 584">
              <a:extLst>
                <a:ext uri="{FF2B5EF4-FFF2-40B4-BE49-F238E27FC236}">
                  <a16:creationId xmlns:a16="http://schemas.microsoft.com/office/drawing/2014/main" id="{6A0CC098-A4B0-6BAF-E159-391240E01CE1}"/>
                </a:ext>
              </a:extLst>
            </p:cNvPr>
            <p:cNvSpPr/>
            <p:nvPr/>
          </p:nvSpPr>
          <p:spPr>
            <a:xfrm>
              <a:off x="10462948" y="5014402"/>
              <a:ext cx="91232" cy="92923"/>
            </a:xfrm>
            <a:custGeom>
              <a:avLst/>
              <a:gdLst>
                <a:gd name="connsiteX0" fmla="*/ 84419 w 91232"/>
                <a:gd name="connsiteY0" fmla="*/ 92923 h 92923"/>
                <a:gd name="connsiteX1" fmla="*/ 82533 w 91232"/>
                <a:gd name="connsiteY1" fmla="*/ 92667 h 92923"/>
                <a:gd name="connsiteX2" fmla="*/ 804 w 91232"/>
                <a:gd name="connsiteY2" fmla="*/ 10022 h 92923"/>
                <a:gd name="connsiteX3" fmla="*/ 3623 w 91232"/>
                <a:gd name="connsiteY3" fmla="*/ 796 h 92923"/>
                <a:gd name="connsiteX4" fmla="*/ 12849 w 91232"/>
                <a:gd name="connsiteY4" fmla="*/ 3615 h 92923"/>
                <a:gd name="connsiteX5" fmla="*/ 86286 w 91232"/>
                <a:gd name="connsiteY5" fmla="*/ 79543 h 92923"/>
                <a:gd name="connsiteX6" fmla="*/ 90971 w 91232"/>
                <a:gd name="connsiteY6" fmla="*/ 87981 h 92923"/>
                <a:gd name="connsiteX7" fmla="*/ 84419 w 91232"/>
                <a:gd name="connsiteY7" fmla="*/ 92923 h 9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32" h="92923">
                  <a:moveTo>
                    <a:pt x="84419" y="92923"/>
                  </a:moveTo>
                  <a:cubicBezTo>
                    <a:pt x="83796" y="92923"/>
                    <a:pt x="83174" y="92832"/>
                    <a:pt x="82533" y="92667"/>
                  </a:cubicBezTo>
                  <a:cubicBezTo>
                    <a:pt x="38475" y="80073"/>
                    <a:pt x="2324" y="12877"/>
                    <a:pt x="804" y="10022"/>
                  </a:cubicBezTo>
                  <a:cubicBezTo>
                    <a:pt x="-971" y="6690"/>
                    <a:pt x="292" y="2572"/>
                    <a:pt x="3623" y="796"/>
                  </a:cubicBezTo>
                  <a:cubicBezTo>
                    <a:pt x="6954" y="-961"/>
                    <a:pt x="11073" y="284"/>
                    <a:pt x="12849" y="3615"/>
                  </a:cubicBezTo>
                  <a:cubicBezTo>
                    <a:pt x="13196" y="4256"/>
                    <a:pt x="47810" y="68560"/>
                    <a:pt x="86286" y="79543"/>
                  </a:cubicBezTo>
                  <a:cubicBezTo>
                    <a:pt x="89910" y="80586"/>
                    <a:pt x="91997" y="84357"/>
                    <a:pt x="90971" y="87981"/>
                  </a:cubicBezTo>
                  <a:cubicBezTo>
                    <a:pt x="90111" y="90983"/>
                    <a:pt x="87384" y="92923"/>
                    <a:pt x="84419" y="92923"/>
                  </a:cubicBezTo>
                  <a:close/>
                </a:path>
              </a:pathLst>
            </a:custGeom>
            <a:solidFill>
              <a:schemeClr val="tx2"/>
            </a:solidFill>
            <a:ln w="661" cap="flat">
              <a:noFill/>
              <a:prstDash val="solid"/>
              <a:miter/>
            </a:ln>
          </p:spPr>
          <p:txBody>
            <a:bodyPr rtlCol="0" anchor="ctr"/>
            <a:lstStyle/>
            <a:p>
              <a:endParaRPr lang="nl-BE"/>
            </a:p>
          </p:txBody>
        </p:sp>
        <p:sp>
          <p:nvSpPr>
            <p:cNvPr id="586" name="Freeform: Shape 585">
              <a:extLst>
                <a:ext uri="{FF2B5EF4-FFF2-40B4-BE49-F238E27FC236}">
                  <a16:creationId xmlns:a16="http://schemas.microsoft.com/office/drawing/2014/main" id="{97BCB434-83CC-8D1A-D171-1E53EEA16149}"/>
                </a:ext>
              </a:extLst>
            </p:cNvPr>
            <p:cNvSpPr/>
            <p:nvPr/>
          </p:nvSpPr>
          <p:spPr>
            <a:xfrm>
              <a:off x="10088476" y="6717327"/>
              <a:ext cx="51819" cy="140780"/>
            </a:xfrm>
            <a:custGeom>
              <a:avLst/>
              <a:gdLst>
                <a:gd name="connsiteX0" fmla="*/ 49019 w 51819"/>
                <a:gd name="connsiteY0" fmla="*/ 140781 h 140780"/>
                <a:gd name="connsiteX1" fmla="*/ 0 w 51819"/>
                <a:gd name="connsiteY1" fmla="*/ 140781 h 140780"/>
                <a:gd name="connsiteX2" fmla="*/ 51820 w 51819"/>
                <a:gd name="connsiteY2" fmla="*/ 0 h 140780"/>
                <a:gd name="connsiteX3" fmla="*/ 49019 w 51819"/>
                <a:gd name="connsiteY3" fmla="*/ 140781 h 140780"/>
              </a:gdLst>
              <a:ahLst/>
              <a:cxnLst>
                <a:cxn ang="0">
                  <a:pos x="connsiteX0" y="connsiteY0"/>
                </a:cxn>
                <a:cxn ang="0">
                  <a:pos x="connsiteX1" y="connsiteY1"/>
                </a:cxn>
                <a:cxn ang="0">
                  <a:pos x="connsiteX2" y="connsiteY2"/>
                </a:cxn>
                <a:cxn ang="0">
                  <a:pos x="connsiteX3" y="connsiteY3"/>
                </a:cxn>
              </a:cxnLst>
              <a:rect l="l" t="t" r="r" b="b"/>
              <a:pathLst>
                <a:path w="51819" h="140780">
                  <a:moveTo>
                    <a:pt x="49019" y="140781"/>
                  </a:moveTo>
                  <a:lnTo>
                    <a:pt x="0" y="140781"/>
                  </a:lnTo>
                  <a:cubicBezTo>
                    <a:pt x="10836" y="105856"/>
                    <a:pt x="32051" y="40892"/>
                    <a:pt x="51820" y="0"/>
                  </a:cubicBezTo>
                  <a:cubicBezTo>
                    <a:pt x="51820" y="0"/>
                    <a:pt x="45322" y="81785"/>
                    <a:pt x="49019" y="140781"/>
                  </a:cubicBezTo>
                  <a:close/>
                </a:path>
              </a:pathLst>
            </a:custGeom>
            <a:solidFill>
              <a:schemeClr val="tx1"/>
            </a:solidFill>
            <a:ln w="661" cap="flat">
              <a:noFill/>
              <a:prstDash val="solid"/>
              <a:miter/>
            </a:ln>
          </p:spPr>
          <p:txBody>
            <a:bodyPr rtlCol="0" anchor="ctr"/>
            <a:lstStyle/>
            <a:p>
              <a:endParaRPr lang="nl-BE"/>
            </a:p>
          </p:txBody>
        </p:sp>
        <p:sp>
          <p:nvSpPr>
            <p:cNvPr id="587" name="Freeform: Shape 586">
              <a:extLst>
                <a:ext uri="{FF2B5EF4-FFF2-40B4-BE49-F238E27FC236}">
                  <a16:creationId xmlns:a16="http://schemas.microsoft.com/office/drawing/2014/main" id="{BCC4294A-07D2-BB6A-B543-BA6EAA04AE26}"/>
                </a:ext>
              </a:extLst>
            </p:cNvPr>
            <p:cNvSpPr/>
            <p:nvPr/>
          </p:nvSpPr>
          <p:spPr>
            <a:xfrm>
              <a:off x="10499519" y="6746670"/>
              <a:ext cx="42978" cy="111438"/>
            </a:xfrm>
            <a:custGeom>
              <a:avLst/>
              <a:gdLst>
                <a:gd name="connsiteX0" fmla="*/ 42979 w 42978"/>
                <a:gd name="connsiteY0" fmla="*/ 111439 h 111438"/>
                <a:gd name="connsiteX1" fmla="*/ 0 w 42978"/>
                <a:gd name="connsiteY1" fmla="*/ 111439 h 111438"/>
                <a:gd name="connsiteX2" fmla="*/ 25150 w 42978"/>
                <a:gd name="connsiteY2" fmla="*/ 0 h 111438"/>
                <a:gd name="connsiteX3" fmla="*/ 42960 w 42978"/>
                <a:gd name="connsiteY3" fmla="*/ 111439 h 111438"/>
              </a:gdLst>
              <a:ahLst/>
              <a:cxnLst>
                <a:cxn ang="0">
                  <a:pos x="connsiteX0" y="connsiteY0"/>
                </a:cxn>
                <a:cxn ang="0">
                  <a:pos x="connsiteX1" y="connsiteY1"/>
                </a:cxn>
                <a:cxn ang="0">
                  <a:pos x="connsiteX2" y="connsiteY2"/>
                </a:cxn>
                <a:cxn ang="0">
                  <a:pos x="connsiteX3" y="connsiteY3"/>
                </a:cxn>
              </a:cxnLst>
              <a:rect l="l" t="t" r="r" b="b"/>
              <a:pathLst>
                <a:path w="42978" h="111438">
                  <a:moveTo>
                    <a:pt x="42979" y="111439"/>
                  </a:moveTo>
                  <a:lnTo>
                    <a:pt x="0" y="111439"/>
                  </a:lnTo>
                  <a:lnTo>
                    <a:pt x="25150" y="0"/>
                  </a:lnTo>
                  <a:cubicBezTo>
                    <a:pt x="33497" y="17645"/>
                    <a:pt x="39318" y="67526"/>
                    <a:pt x="42960" y="111439"/>
                  </a:cubicBezTo>
                  <a:close/>
                </a:path>
              </a:pathLst>
            </a:custGeom>
            <a:solidFill>
              <a:schemeClr val="tx1"/>
            </a:solidFill>
            <a:ln w="661" cap="flat">
              <a:noFill/>
              <a:prstDash val="solid"/>
              <a:miter/>
            </a:ln>
          </p:spPr>
          <p:txBody>
            <a:bodyPr rtlCol="0" anchor="ctr"/>
            <a:lstStyle/>
            <a:p>
              <a:endParaRPr lang="nl-BE"/>
            </a:p>
          </p:txBody>
        </p:sp>
        <p:sp>
          <p:nvSpPr>
            <p:cNvPr id="588" name="Freeform: Shape 587">
              <a:extLst>
                <a:ext uri="{FF2B5EF4-FFF2-40B4-BE49-F238E27FC236}">
                  <a16:creationId xmlns:a16="http://schemas.microsoft.com/office/drawing/2014/main" id="{0AC1787B-FEA7-7B34-BA87-B87D868BA53E}"/>
                </a:ext>
              </a:extLst>
            </p:cNvPr>
            <p:cNvSpPr/>
            <p:nvPr/>
          </p:nvSpPr>
          <p:spPr>
            <a:xfrm>
              <a:off x="10663507" y="6746652"/>
              <a:ext cx="46548" cy="111456"/>
            </a:xfrm>
            <a:custGeom>
              <a:avLst/>
              <a:gdLst>
                <a:gd name="connsiteX0" fmla="*/ 46548 w 46548"/>
                <a:gd name="connsiteY0" fmla="*/ 111457 h 111456"/>
                <a:gd name="connsiteX1" fmla="*/ 11459 w 46548"/>
                <a:gd name="connsiteY1" fmla="*/ 111457 h 111456"/>
                <a:gd name="connsiteX2" fmla="*/ 0 w 46548"/>
                <a:gd name="connsiteY2" fmla="*/ 0 h 111456"/>
                <a:gd name="connsiteX3" fmla="*/ 46548 w 46548"/>
                <a:gd name="connsiteY3" fmla="*/ 111457 h 111456"/>
              </a:gdLst>
              <a:ahLst/>
              <a:cxnLst>
                <a:cxn ang="0">
                  <a:pos x="connsiteX0" y="connsiteY0"/>
                </a:cxn>
                <a:cxn ang="0">
                  <a:pos x="connsiteX1" y="connsiteY1"/>
                </a:cxn>
                <a:cxn ang="0">
                  <a:pos x="connsiteX2" y="connsiteY2"/>
                </a:cxn>
                <a:cxn ang="0">
                  <a:pos x="connsiteX3" y="connsiteY3"/>
                </a:cxn>
              </a:cxnLst>
              <a:rect l="l" t="t" r="r" b="b"/>
              <a:pathLst>
                <a:path w="46548" h="111456">
                  <a:moveTo>
                    <a:pt x="46548" y="111457"/>
                  </a:moveTo>
                  <a:lnTo>
                    <a:pt x="11459" y="111457"/>
                  </a:lnTo>
                  <a:cubicBezTo>
                    <a:pt x="9116" y="53120"/>
                    <a:pt x="293" y="1830"/>
                    <a:pt x="0" y="0"/>
                  </a:cubicBezTo>
                  <a:cubicBezTo>
                    <a:pt x="22807" y="32875"/>
                    <a:pt x="37414" y="75360"/>
                    <a:pt x="46548" y="111457"/>
                  </a:cubicBezTo>
                  <a:close/>
                </a:path>
              </a:pathLst>
            </a:custGeom>
            <a:solidFill>
              <a:schemeClr val="tx1"/>
            </a:solidFill>
            <a:ln w="661" cap="flat">
              <a:noFill/>
              <a:prstDash val="solid"/>
              <a:miter/>
            </a:ln>
          </p:spPr>
          <p:txBody>
            <a:bodyPr rtlCol="0" anchor="ctr"/>
            <a:lstStyle/>
            <a:p>
              <a:endParaRPr lang="nl-BE"/>
            </a:p>
          </p:txBody>
        </p:sp>
      </p:grpSp>
      <p:sp>
        <p:nvSpPr>
          <p:cNvPr id="9" name="Marcador de texto 4">
            <a:extLst>
              <a:ext uri="{FF2B5EF4-FFF2-40B4-BE49-F238E27FC236}">
                <a16:creationId xmlns:a16="http://schemas.microsoft.com/office/drawing/2014/main" id="{B82FD4DB-594A-684C-6B4E-A19F67E5A386}"/>
              </a:ext>
            </a:extLst>
          </p:cNvPr>
          <p:cNvSpPr txBox="1">
            <a:spLocks/>
          </p:cNvSpPr>
          <p:nvPr/>
        </p:nvSpPr>
        <p:spPr>
          <a:xfrm>
            <a:off x="3674948" y="2109789"/>
            <a:ext cx="3710730" cy="4794510"/>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500" b="1" dirty="0">
                <a:solidFill>
                  <a:schemeClr val="tx2"/>
                </a:solidFill>
                <a:latin typeface="Segoe UI" panose="020B0502040204020203" pitchFamily="34" charset="0"/>
                <a:cs typeface="Segoe UI" panose="020B0502040204020203" pitchFamily="34" charset="0"/>
              </a:rPr>
              <a:t>What possible symptoms can it cause? </a:t>
            </a:r>
            <a:endParaRPr lang="en-US" sz="1400" kern="0" dirty="0">
              <a:solidFill>
                <a:schemeClr val="tx2"/>
              </a:solidFill>
            </a:endParaRPr>
          </a:p>
          <a:p>
            <a:pPr>
              <a:spcBef>
                <a:spcPts val="600"/>
              </a:spcBef>
            </a:pPr>
            <a:r>
              <a:rPr lang="en-US" sz="1400" b="1" dirty="0">
                <a:solidFill>
                  <a:schemeClr val="accent1"/>
                </a:solidFill>
                <a:latin typeface="Segoe UI" panose="020B0502040204020203" pitchFamily="34" charset="0"/>
                <a:cs typeface="Segoe UI" panose="020B0502040204020203" pitchFamily="34" charset="0"/>
              </a:rPr>
              <a:t>Possible physical symptoms </a:t>
            </a:r>
          </a:p>
          <a:p>
            <a:pPr>
              <a:spcBef>
                <a:spcPts val="300"/>
              </a:spcBef>
            </a:pPr>
            <a:r>
              <a:rPr lang="en-US" sz="1400" kern="0" dirty="0">
                <a:solidFill>
                  <a:schemeClr val="accent1"/>
                </a:solidFill>
              </a:rPr>
              <a:t>● </a:t>
            </a:r>
            <a:r>
              <a:rPr lang="en-US" sz="1400" kern="0" dirty="0"/>
              <a:t>breast tenderness </a:t>
            </a:r>
            <a:r>
              <a:rPr lang="en-US" sz="1400" kern="0" dirty="0">
                <a:solidFill>
                  <a:schemeClr val="accent1"/>
                </a:solidFill>
              </a:rPr>
              <a:t>● </a:t>
            </a:r>
            <a:r>
              <a:rPr lang="en-US" sz="1400" kern="0" dirty="0"/>
              <a:t>bloating </a:t>
            </a:r>
            <a:r>
              <a:rPr lang="en-US" sz="1400" kern="0" dirty="0">
                <a:solidFill>
                  <a:schemeClr val="accent1"/>
                </a:solidFill>
              </a:rPr>
              <a:t>● </a:t>
            </a:r>
            <a:r>
              <a:rPr lang="en-US" sz="1400" kern="0" dirty="0"/>
              <a:t>lethargy </a:t>
            </a:r>
            <a:br>
              <a:rPr lang="en-US" sz="1400" kern="0" dirty="0"/>
            </a:br>
            <a:r>
              <a:rPr lang="en-US" sz="1400" kern="0" dirty="0">
                <a:solidFill>
                  <a:schemeClr val="accent1"/>
                </a:solidFill>
              </a:rPr>
              <a:t>● </a:t>
            </a:r>
            <a:r>
              <a:rPr lang="en-US" sz="1400" kern="0" dirty="0"/>
              <a:t>weight gain </a:t>
            </a:r>
            <a:r>
              <a:rPr lang="en-US" sz="1400" kern="0" dirty="0">
                <a:solidFill>
                  <a:schemeClr val="accent1"/>
                </a:solidFill>
              </a:rPr>
              <a:t>● </a:t>
            </a:r>
            <a:r>
              <a:rPr lang="en-US" sz="1400" kern="0" dirty="0"/>
              <a:t>nausea </a:t>
            </a:r>
            <a:r>
              <a:rPr lang="en-US" sz="1400" kern="0" dirty="0">
                <a:solidFill>
                  <a:schemeClr val="accent1"/>
                </a:solidFill>
              </a:rPr>
              <a:t>● </a:t>
            </a:r>
            <a:r>
              <a:rPr lang="en-US" sz="1400" kern="0" dirty="0"/>
              <a:t>constipation </a:t>
            </a:r>
            <a:br>
              <a:rPr lang="en-US" sz="1400" kern="0" dirty="0"/>
            </a:br>
            <a:r>
              <a:rPr lang="en-US" sz="1400" kern="0" dirty="0">
                <a:solidFill>
                  <a:schemeClr val="accent1"/>
                </a:solidFill>
              </a:rPr>
              <a:t>● </a:t>
            </a:r>
            <a:r>
              <a:rPr lang="en-US" sz="1400" kern="0" dirty="0"/>
              <a:t>diarrhea </a:t>
            </a:r>
            <a:r>
              <a:rPr lang="en-US" sz="1400" kern="0" dirty="0">
                <a:solidFill>
                  <a:schemeClr val="accent1"/>
                </a:solidFill>
              </a:rPr>
              <a:t>● </a:t>
            </a:r>
            <a:r>
              <a:rPr lang="en-US" sz="1400" kern="0" dirty="0"/>
              <a:t>insomnia </a:t>
            </a:r>
            <a:r>
              <a:rPr lang="en-US" sz="1400" kern="0" dirty="0">
                <a:solidFill>
                  <a:schemeClr val="accent1"/>
                </a:solidFill>
              </a:rPr>
              <a:t>● </a:t>
            </a:r>
            <a:r>
              <a:rPr lang="en-US" sz="1400" kern="0" dirty="0"/>
              <a:t>backache </a:t>
            </a:r>
            <a:r>
              <a:rPr lang="en-US" sz="1400" kern="0" dirty="0">
                <a:solidFill>
                  <a:schemeClr val="accent1"/>
                </a:solidFill>
              </a:rPr>
              <a:t>● </a:t>
            </a:r>
            <a:r>
              <a:rPr lang="en-US" sz="1400" kern="0" dirty="0"/>
              <a:t>joint ache </a:t>
            </a:r>
            <a:br>
              <a:rPr lang="en-US" sz="1400" kern="0" dirty="0"/>
            </a:br>
            <a:r>
              <a:rPr lang="en-US" sz="1400" kern="0" dirty="0">
                <a:solidFill>
                  <a:schemeClr val="accent1"/>
                </a:solidFill>
              </a:rPr>
              <a:t>● </a:t>
            </a:r>
            <a:r>
              <a:rPr lang="en-US" sz="1400" kern="0" dirty="0"/>
              <a:t>headache </a:t>
            </a:r>
            <a:r>
              <a:rPr lang="en-US" sz="1400" kern="0" dirty="0">
                <a:solidFill>
                  <a:schemeClr val="accent1"/>
                </a:solidFill>
              </a:rPr>
              <a:t>● </a:t>
            </a:r>
            <a:r>
              <a:rPr lang="en-US" sz="1400" kern="0" dirty="0"/>
              <a:t>migraines </a:t>
            </a:r>
            <a:r>
              <a:rPr lang="en-US" sz="1400" kern="0" dirty="0">
                <a:solidFill>
                  <a:schemeClr val="accent1"/>
                </a:solidFill>
              </a:rPr>
              <a:t>● </a:t>
            </a:r>
            <a:r>
              <a:rPr lang="en-US" sz="1400" kern="0" dirty="0"/>
              <a:t>acne</a:t>
            </a:r>
          </a:p>
          <a:p>
            <a:pPr>
              <a:spcBef>
                <a:spcPts val="600"/>
              </a:spcBef>
            </a:pPr>
            <a:r>
              <a:rPr lang="en-US" sz="1400" b="1" dirty="0">
                <a:solidFill>
                  <a:schemeClr val="accent1"/>
                </a:solidFill>
                <a:latin typeface="Segoe UI" panose="020B0502040204020203" pitchFamily="34" charset="0"/>
                <a:cs typeface="Segoe UI" panose="020B0502040204020203" pitchFamily="34" charset="0"/>
              </a:rPr>
              <a:t>Possible emotional symptoms </a:t>
            </a:r>
          </a:p>
          <a:p>
            <a:pPr>
              <a:spcBef>
                <a:spcPts val="300"/>
              </a:spcBef>
            </a:pPr>
            <a:r>
              <a:rPr lang="en-US" sz="1400" kern="0" dirty="0">
                <a:solidFill>
                  <a:schemeClr val="accent1"/>
                </a:solidFill>
              </a:rPr>
              <a:t>● </a:t>
            </a:r>
            <a:r>
              <a:rPr lang="en-US" sz="1400" kern="0" dirty="0"/>
              <a:t>mood swings </a:t>
            </a:r>
            <a:r>
              <a:rPr lang="en-US" sz="1400" kern="0" dirty="0">
                <a:solidFill>
                  <a:schemeClr val="accent1"/>
                </a:solidFill>
              </a:rPr>
              <a:t>● </a:t>
            </a:r>
            <a:r>
              <a:rPr lang="en-US" sz="1400" kern="0" dirty="0"/>
              <a:t>anger </a:t>
            </a:r>
            <a:r>
              <a:rPr lang="en-US" sz="1400" kern="0" dirty="0">
                <a:solidFill>
                  <a:schemeClr val="accent1"/>
                </a:solidFill>
              </a:rPr>
              <a:t>● </a:t>
            </a:r>
            <a:r>
              <a:rPr lang="en-US" sz="1400" kern="0" dirty="0"/>
              <a:t>aggression </a:t>
            </a:r>
            <a:br>
              <a:rPr lang="en-US" sz="1400" kern="0" dirty="0"/>
            </a:br>
            <a:r>
              <a:rPr lang="en-US" sz="1400" kern="0" dirty="0">
                <a:solidFill>
                  <a:schemeClr val="accent1"/>
                </a:solidFill>
              </a:rPr>
              <a:t>● </a:t>
            </a:r>
            <a:r>
              <a:rPr lang="en-US" sz="1400" kern="0" dirty="0"/>
              <a:t>depression </a:t>
            </a:r>
            <a:r>
              <a:rPr lang="en-US" sz="1400" kern="0" dirty="0">
                <a:solidFill>
                  <a:schemeClr val="accent1"/>
                </a:solidFill>
              </a:rPr>
              <a:t>● </a:t>
            </a:r>
            <a:r>
              <a:rPr lang="en-US" sz="1400" kern="0" dirty="0"/>
              <a:t>irritability </a:t>
            </a:r>
            <a:r>
              <a:rPr lang="en-US" sz="1400" kern="0" dirty="0">
                <a:solidFill>
                  <a:schemeClr val="accent1"/>
                </a:solidFill>
              </a:rPr>
              <a:t>● </a:t>
            </a:r>
            <a:r>
              <a:rPr lang="en-US" sz="1400" kern="0" dirty="0"/>
              <a:t>crying </a:t>
            </a:r>
            <a:br>
              <a:rPr lang="en-US" sz="1400" kern="0" dirty="0"/>
            </a:br>
            <a:r>
              <a:rPr lang="en-US" sz="1400" kern="0" dirty="0"/>
              <a:t> </a:t>
            </a:r>
            <a:r>
              <a:rPr lang="en-US" sz="1400" kern="0" dirty="0">
                <a:solidFill>
                  <a:schemeClr val="accent1"/>
                </a:solidFill>
              </a:rPr>
              <a:t>● </a:t>
            </a:r>
            <a:r>
              <a:rPr lang="en-US" sz="1400" kern="0" dirty="0"/>
              <a:t>anxiety </a:t>
            </a:r>
            <a:r>
              <a:rPr lang="en-US" sz="1400" kern="0" dirty="0">
                <a:solidFill>
                  <a:schemeClr val="accent1"/>
                </a:solidFill>
              </a:rPr>
              <a:t>● </a:t>
            </a:r>
            <a:r>
              <a:rPr lang="en-US" sz="1400" kern="0" dirty="0"/>
              <a:t>clumsiness </a:t>
            </a:r>
            <a:r>
              <a:rPr lang="en-US" sz="1400" kern="0" dirty="0">
                <a:solidFill>
                  <a:schemeClr val="accent1"/>
                </a:solidFill>
              </a:rPr>
              <a:t>● </a:t>
            </a:r>
            <a:r>
              <a:rPr lang="en-US" sz="1400" kern="0" dirty="0"/>
              <a:t>loss of libido </a:t>
            </a:r>
            <a:br>
              <a:rPr lang="en-US" sz="1400" kern="0" dirty="0"/>
            </a:br>
            <a:r>
              <a:rPr lang="en-US" sz="1400" kern="0" dirty="0"/>
              <a:t>   </a:t>
            </a:r>
            <a:r>
              <a:rPr lang="en-US" sz="1400" kern="0" dirty="0">
                <a:solidFill>
                  <a:schemeClr val="accent1"/>
                </a:solidFill>
              </a:rPr>
              <a:t>● </a:t>
            </a:r>
            <a:r>
              <a:rPr lang="en-US" sz="1400" kern="0" dirty="0"/>
              <a:t>food cravings for sweet and salty food </a:t>
            </a:r>
            <a:br>
              <a:rPr lang="en-US" sz="1400" kern="0" dirty="0"/>
            </a:br>
            <a:r>
              <a:rPr lang="en-US" sz="1400" kern="0" dirty="0"/>
              <a:t>     </a:t>
            </a:r>
            <a:r>
              <a:rPr lang="en-US" sz="1400" kern="0" dirty="0">
                <a:solidFill>
                  <a:schemeClr val="accent1"/>
                </a:solidFill>
              </a:rPr>
              <a:t>● </a:t>
            </a:r>
            <a:r>
              <a:rPr lang="en-US" sz="1400" kern="0" dirty="0"/>
              <a:t>poor concentration </a:t>
            </a:r>
            <a:r>
              <a:rPr lang="en-US" sz="1400" kern="0" dirty="0">
                <a:solidFill>
                  <a:schemeClr val="accent1"/>
                </a:solidFill>
              </a:rPr>
              <a:t>● </a:t>
            </a:r>
            <a:r>
              <a:rPr lang="en-US" sz="1400" kern="0" dirty="0"/>
              <a:t>forgetfulness</a:t>
            </a:r>
            <a:endParaRPr lang="es-ES" sz="1400" kern="0" dirty="0"/>
          </a:p>
        </p:txBody>
      </p:sp>
      <p:sp>
        <p:nvSpPr>
          <p:cNvPr id="10" name="Marcador de texto 4">
            <a:extLst>
              <a:ext uri="{FF2B5EF4-FFF2-40B4-BE49-F238E27FC236}">
                <a16:creationId xmlns:a16="http://schemas.microsoft.com/office/drawing/2014/main" id="{D02427FD-723D-2C93-D25B-A7AB6351F33A}"/>
              </a:ext>
            </a:extLst>
          </p:cNvPr>
          <p:cNvSpPr txBox="1">
            <a:spLocks/>
          </p:cNvSpPr>
          <p:nvPr/>
        </p:nvSpPr>
        <p:spPr>
          <a:xfrm>
            <a:off x="7997584" y="2109789"/>
            <a:ext cx="3791231" cy="4794510"/>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500" b="1" dirty="0">
                <a:solidFill>
                  <a:schemeClr val="tx2"/>
                </a:solidFill>
                <a:latin typeface="Segoe UI" panose="020B0502040204020203" pitchFamily="34" charset="0"/>
                <a:cs typeface="Segoe UI" panose="020B0502040204020203" pitchFamily="34" charset="0"/>
              </a:rPr>
              <a:t>What are the treatments?</a:t>
            </a:r>
          </a:p>
          <a:p>
            <a:pPr>
              <a:spcBef>
                <a:spcPts val="600"/>
              </a:spcBef>
            </a:pPr>
            <a:r>
              <a:rPr lang="en-US" sz="1400" kern="0" dirty="0">
                <a:latin typeface="Segoe UI Semibold" panose="020B0702040204020203" pitchFamily="34" charset="0"/>
                <a:cs typeface="Segoe UI Semibold" panose="020B0702040204020203" pitchFamily="34" charset="0"/>
              </a:rPr>
              <a:t>Usually resolve when the period begins  </a:t>
            </a:r>
            <a:br>
              <a:rPr lang="en-US" sz="1400" kern="0" dirty="0"/>
            </a:br>
            <a:r>
              <a:rPr lang="en-US" sz="1400" kern="0" dirty="0"/>
              <a:t>- exercise and nutrition might help</a:t>
            </a:r>
          </a:p>
          <a:p>
            <a:pPr>
              <a:spcBef>
                <a:spcPts val="600"/>
              </a:spcBef>
            </a:pPr>
            <a:r>
              <a:rPr lang="en-US" sz="1400" b="1" i="1" kern="0" dirty="0">
                <a:solidFill>
                  <a:schemeClr val="tx2"/>
                </a:solidFill>
              </a:rPr>
              <a:t>But if it affects your wellbeing – </a:t>
            </a:r>
            <a:br>
              <a:rPr lang="en-US" sz="1400" b="1" i="1" kern="0" dirty="0">
                <a:solidFill>
                  <a:schemeClr val="tx2"/>
                </a:solidFill>
              </a:rPr>
            </a:br>
            <a:r>
              <a:rPr lang="en-US" sz="1400" b="1" i="1" kern="0" dirty="0">
                <a:solidFill>
                  <a:schemeClr val="tx2"/>
                </a:solidFill>
              </a:rPr>
              <a:t>you may wish to see your doctor</a:t>
            </a:r>
          </a:p>
          <a:p>
            <a:endParaRPr lang="en-US" sz="1400" kern="0" dirty="0"/>
          </a:p>
          <a:p>
            <a:endParaRPr lang="en-US" sz="1400" kern="0" dirty="0"/>
          </a:p>
          <a:p>
            <a:r>
              <a:rPr lang="en-US" sz="1400" b="1" dirty="0">
                <a:solidFill>
                  <a:srgbClr val="0F2C7A"/>
                </a:solidFill>
                <a:latin typeface="Segoe UI" panose="020B0502040204020203" pitchFamily="34" charset="0"/>
                <a:cs typeface="Segoe UI" panose="020B0502040204020203" pitchFamily="34" charset="0"/>
              </a:rPr>
              <a:t>5% of females: </a:t>
            </a:r>
            <a:br>
              <a:rPr lang="en-US" sz="1400" kern="0" dirty="0"/>
            </a:br>
            <a:r>
              <a:rPr lang="en-US" sz="1400" kern="0" dirty="0">
                <a:latin typeface="Segoe UI Semibold" panose="020B0702040204020203" pitchFamily="34" charset="0"/>
                <a:cs typeface="Segoe UI Semibold" panose="020B0702040204020203" pitchFamily="34" charset="0"/>
              </a:rPr>
              <a:t>Premenstrual Dysphoric Disorder </a:t>
            </a:r>
            <a:r>
              <a:rPr lang="en-US" sz="1400" kern="0" dirty="0"/>
              <a:t>(PMDD) </a:t>
            </a:r>
            <a:br>
              <a:rPr lang="en-US" sz="1400" kern="0" dirty="0"/>
            </a:br>
            <a:r>
              <a:rPr lang="en-US" sz="1400" kern="0" dirty="0"/>
              <a:t>when PMS is so severe - cannot lead a </a:t>
            </a:r>
            <a:br>
              <a:rPr lang="en-US" sz="1400" kern="0" dirty="0"/>
            </a:br>
            <a:r>
              <a:rPr lang="en-US" sz="1400" kern="0" dirty="0"/>
              <a:t>normal life</a:t>
            </a:r>
          </a:p>
          <a:p>
            <a:endParaRPr lang="en-US" sz="1400" kern="0" dirty="0"/>
          </a:p>
          <a:p>
            <a:endParaRPr lang="es-ES" sz="1400" kern="0" dirty="0"/>
          </a:p>
        </p:txBody>
      </p:sp>
      <p:cxnSp>
        <p:nvCxnSpPr>
          <p:cNvPr id="11" name="Straight Connector 10">
            <a:extLst>
              <a:ext uri="{FF2B5EF4-FFF2-40B4-BE49-F238E27FC236}">
                <a16:creationId xmlns:a16="http://schemas.microsoft.com/office/drawing/2014/main" id="{D8CCF1E8-6778-BD72-F735-6713BF66A3E0}"/>
              </a:ext>
            </a:extLst>
          </p:cNvPr>
          <p:cNvCxnSpPr>
            <a:cxnSpLocks/>
          </p:cNvCxnSpPr>
          <p:nvPr/>
        </p:nvCxnSpPr>
        <p:spPr>
          <a:xfrm>
            <a:off x="3148379" y="2109789"/>
            <a:ext cx="0" cy="267557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1DE700-8E6F-B1A2-44F7-052D3BCA365D}"/>
              </a:ext>
            </a:extLst>
          </p:cNvPr>
          <p:cNvCxnSpPr>
            <a:cxnSpLocks/>
          </p:cNvCxnSpPr>
          <p:nvPr/>
        </p:nvCxnSpPr>
        <p:spPr>
          <a:xfrm>
            <a:off x="7587206" y="2109789"/>
            <a:ext cx="0" cy="2667951"/>
          </a:xfrm>
          <a:prstGeom prst="line">
            <a:avLst/>
          </a:prstGeom>
        </p:spPr>
        <p:style>
          <a:lnRef idx="1">
            <a:schemeClr val="accent1"/>
          </a:lnRef>
          <a:fillRef idx="0">
            <a:schemeClr val="accent1"/>
          </a:fillRef>
          <a:effectRef idx="0">
            <a:schemeClr val="accent1"/>
          </a:effectRef>
          <a:fontRef idx="minor">
            <a:schemeClr val="tx1"/>
          </a:fontRef>
        </p:style>
      </p:cxnSp>
      <p:sp>
        <p:nvSpPr>
          <p:cNvPr id="79" name="Freeform: Shape 78">
            <a:extLst>
              <a:ext uri="{FF2B5EF4-FFF2-40B4-BE49-F238E27FC236}">
                <a16:creationId xmlns:a16="http://schemas.microsoft.com/office/drawing/2014/main" id="{5942AD00-96FB-AEFD-7313-E9313F775F90}"/>
              </a:ext>
            </a:extLst>
          </p:cNvPr>
          <p:cNvSpPr/>
          <p:nvPr/>
        </p:nvSpPr>
        <p:spPr>
          <a:xfrm>
            <a:off x="704700" y="4846301"/>
            <a:ext cx="791981" cy="651160"/>
          </a:xfrm>
          <a:custGeom>
            <a:avLst/>
            <a:gdLst>
              <a:gd name="connsiteX0" fmla="*/ 444020 w 791981"/>
              <a:gd name="connsiteY0" fmla="*/ 30423 h 651160"/>
              <a:gd name="connsiteX1" fmla="*/ 304209 w 791981"/>
              <a:gd name="connsiteY1" fmla="*/ 20190 h 651160"/>
              <a:gd name="connsiteX2" fmla="*/ 204742 w 791981"/>
              <a:gd name="connsiteY2" fmla="*/ 136132 h 651160"/>
              <a:gd name="connsiteX3" fmla="*/ 99032 w 791981"/>
              <a:gd name="connsiteY3" fmla="*/ 217972 h 651160"/>
              <a:gd name="connsiteX4" fmla="*/ 51294 w 791981"/>
              <a:gd name="connsiteY4" fmla="*/ 356080 h 651160"/>
              <a:gd name="connsiteX5" fmla="*/ 20597 w 791981"/>
              <a:gd name="connsiteY5" fmla="*/ 482254 h 651160"/>
              <a:gd name="connsiteX6" fmla="*/ 10365 w 791981"/>
              <a:gd name="connsiteY6" fmla="*/ 572624 h 651160"/>
              <a:gd name="connsiteX7" fmla="*/ 68335 w 791981"/>
              <a:gd name="connsiteY7" fmla="*/ 587964 h 651160"/>
              <a:gd name="connsiteX8" fmla="*/ 132566 w 791981"/>
              <a:gd name="connsiteY8" fmla="*/ 644232 h 651160"/>
              <a:gd name="connsiteX9" fmla="*/ 233480 w 791981"/>
              <a:gd name="connsiteY9" fmla="*/ 642237 h 651160"/>
              <a:gd name="connsiteX10" fmla="*/ 320134 w 791981"/>
              <a:gd name="connsiteY10" fmla="*/ 640827 h 651160"/>
              <a:gd name="connsiteX11" fmla="*/ 375414 w 791981"/>
              <a:gd name="connsiteY11" fmla="*/ 604474 h 651160"/>
              <a:gd name="connsiteX12" fmla="*/ 460531 w 791981"/>
              <a:gd name="connsiteY12" fmla="*/ 581154 h 651160"/>
              <a:gd name="connsiteX13" fmla="*/ 616834 w 791981"/>
              <a:gd name="connsiteY13" fmla="*/ 629460 h 651160"/>
              <a:gd name="connsiteX14" fmla="*/ 709474 w 791981"/>
              <a:gd name="connsiteY14" fmla="*/ 579452 h 651160"/>
              <a:gd name="connsiteX15" fmla="*/ 763472 w 791981"/>
              <a:gd name="connsiteY15" fmla="*/ 565815 h 651160"/>
              <a:gd name="connsiteX16" fmla="*/ 772570 w 791981"/>
              <a:gd name="connsiteY16" fmla="*/ 490784 h 651160"/>
              <a:gd name="connsiteX17" fmla="*/ 785603 w 791981"/>
              <a:gd name="connsiteY17" fmla="*/ 394868 h 651160"/>
              <a:gd name="connsiteX18" fmla="*/ 782674 w 791981"/>
              <a:gd name="connsiteY18" fmla="*/ 323114 h 651160"/>
              <a:gd name="connsiteX19" fmla="*/ 775407 w 791981"/>
              <a:gd name="connsiteY19" fmla="*/ 238144 h 651160"/>
              <a:gd name="connsiteX20" fmla="*/ 725966 w 791981"/>
              <a:gd name="connsiteY20" fmla="*/ 125607 h 651160"/>
              <a:gd name="connsiteX21" fmla="*/ 641563 w 791981"/>
              <a:gd name="connsiteY21" fmla="*/ 65073 h 651160"/>
              <a:gd name="connsiteX22" fmla="*/ 444056 w 791981"/>
              <a:gd name="connsiteY22" fmla="*/ 30404 h 65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981" h="651160">
                <a:moveTo>
                  <a:pt x="444020" y="30423"/>
                </a:moveTo>
                <a:cubicBezTo>
                  <a:pt x="444020" y="30423"/>
                  <a:pt x="380924" y="-13911"/>
                  <a:pt x="304209" y="20190"/>
                </a:cubicBezTo>
                <a:cubicBezTo>
                  <a:pt x="227476" y="54292"/>
                  <a:pt x="220099" y="115667"/>
                  <a:pt x="204742" y="136132"/>
                </a:cubicBezTo>
                <a:cubicBezTo>
                  <a:pt x="189384" y="156597"/>
                  <a:pt x="133134" y="149769"/>
                  <a:pt x="99032" y="217972"/>
                </a:cubicBezTo>
                <a:cubicBezTo>
                  <a:pt x="64931" y="286175"/>
                  <a:pt x="90502" y="330509"/>
                  <a:pt x="51294" y="356080"/>
                </a:cubicBezTo>
                <a:cubicBezTo>
                  <a:pt x="12085" y="381652"/>
                  <a:pt x="-18612" y="443046"/>
                  <a:pt x="20597" y="482254"/>
                </a:cubicBezTo>
                <a:cubicBezTo>
                  <a:pt x="20597" y="482254"/>
                  <a:pt x="-17898" y="530597"/>
                  <a:pt x="10365" y="572624"/>
                </a:cubicBezTo>
                <a:cubicBezTo>
                  <a:pt x="32532" y="605591"/>
                  <a:pt x="68335" y="587964"/>
                  <a:pt x="68335" y="587964"/>
                </a:cubicBezTo>
                <a:cubicBezTo>
                  <a:pt x="68335" y="587964"/>
                  <a:pt x="80728" y="645605"/>
                  <a:pt x="132566" y="644232"/>
                </a:cubicBezTo>
                <a:cubicBezTo>
                  <a:pt x="175765" y="643097"/>
                  <a:pt x="178914" y="616665"/>
                  <a:pt x="233480" y="642237"/>
                </a:cubicBezTo>
                <a:cubicBezTo>
                  <a:pt x="267581" y="658217"/>
                  <a:pt x="300347" y="649559"/>
                  <a:pt x="320134" y="640827"/>
                </a:cubicBezTo>
                <a:cubicBezTo>
                  <a:pt x="339134" y="632425"/>
                  <a:pt x="355389" y="609947"/>
                  <a:pt x="375414" y="604474"/>
                </a:cubicBezTo>
                <a:lnTo>
                  <a:pt x="460531" y="581154"/>
                </a:lnTo>
                <a:cubicBezTo>
                  <a:pt x="460531" y="581154"/>
                  <a:pt x="541034" y="635647"/>
                  <a:pt x="616834" y="629460"/>
                </a:cubicBezTo>
                <a:cubicBezTo>
                  <a:pt x="672535" y="624921"/>
                  <a:pt x="709474" y="579452"/>
                  <a:pt x="709474" y="579452"/>
                </a:cubicBezTo>
                <a:cubicBezTo>
                  <a:pt x="709474" y="579452"/>
                  <a:pt x="736180" y="598214"/>
                  <a:pt x="763472" y="565815"/>
                </a:cubicBezTo>
                <a:cubicBezTo>
                  <a:pt x="790746" y="533416"/>
                  <a:pt x="769165" y="509546"/>
                  <a:pt x="772570" y="490784"/>
                </a:cubicBezTo>
                <a:cubicBezTo>
                  <a:pt x="775316" y="475683"/>
                  <a:pt x="804621" y="439550"/>
                  <a:pt x="785603" y="394868"/>
                </a:cubicBezTo>
                <a:cubicBezTo>
                  <a:pt x="775865" y="371969"/>
                  <a:pt x="773869" y="346379"/>
                  <a:pt x="782674" y="323114"/>
                </a:cubicBezTo>
                <a:cubicBezTo>
                  <a:pt x="792119" y="298146"/>
                  <a:pt x="797080" y="265235"/>
                  <a:pt x="775407" y="238144"/>
                </a:cubicBezTo>
                <a:cubicBezTo>
                  <a:pt x="734478" y="186982"/>
                  <a:pt x="754192" y="156981"/>
                  <a:pt x="725966" y="125607"/>
                </a:cubicBezTo>
                <a:cubicBezTo>
                  <a:pt x="695269" y="91505"/>
                  <a:pt x="663730" y="95770"/>
                  <a:pt x="641563" y="65073"/>
                </a:cubicBezTo>
                <a:cubicBezTo>
                  <a:pt x="619397" y="34377"/>
                  <a:pt x="537264" y="-42357"/>
                  <a:pt x="444056" y="30404"/>
                </a:cubicBezTo>
                <a:close/>
              </a:path>
            </a:pathLst>
          </a:custGeom>
          <a:solidFill>
            <a:schemeClr val="tx1"/>
          </a:solidFill>
          <a:ln w="455" cap="flat">
            <a:solidFill>
              <a:schemeClr val="bg1"/>
            </a:solidFill>
            <a:prstDash val="solid"/>
            <a:miter/>
          </a:ln>
        </p:spPr>
        <p:txBody>
          <a:bodyPr rtlCol="0" anchor="ctr"/>
          <a:lstStyle/>
          <a:p>
            <a:endParaRPr lang="nl-BE" dirty="0"/>
          </a:p>
        </p:txBody>
      </p:sp>
      <p:sp>
        <p:nvSpPr>
          <p:cNvPr id="80" name="Freeform: Shape 79">
            <a:extLst>
              <a:ext uri="{FF2B5EF4-FFF2-40B4-BE49-F238E27FC236}">
                <a16:creationId xmlns:a16="http://schemas.microsoft.com/office/drawing/2014/main" id="{B4B24A88-8B82-ADFA-3165-86E6F2841F18}"/>
              </a:ext>
            </a:extLst>
          </p:cNvPr>
          <p:cNvSpPr/>
          <p:nvPr/>
        </p:nvSpPr>
        <p:spPr>
          <a:xfrm>
            <a:off x="733241" y="5399010"/>
            <a:ext cx="870222" cy="1208925"/>
          </a:xfrm>
          <a:custGeom>
            <a:avLst/>
            <a:gdLst>
              <a:gd name="connsiteX0" fmla="*/ 858817 w 870222"/>
              <a:gd name="connsiteY0" fmla="*/ 459867 h 1208925"/>
              <a:gd name="connsiteX1" fmla="*/ 767843 w 870222"/>
              <a:gd name="connsiteY1" fmla="*/ 587139 h 1208925"/>
              <a:gd name="connsiteX2" fmla="*/ 720104 w 870222"/>
              <a:gd name="connsiteY2" fmla="*/ 746335 h 1208925"/>
              <a:gd name="connsiteX3" fmla="*/ 701214 w 870222"/>
              <a:gd name="connsiteY3" fmla="*/ 909063 h 1208925"/>
              <a:gd name="connsiteX4" fmla="*/ 701287 w 870222"/>
              <a:gd name="connsiteY4" fmla="*/ 937838 h 1208925"/>
              <a:gd name="connsiteX5" fmla="*/ 702514 w 870222"/>
              <a:gd name="connsiteY5" fmla="*/ 1073365 h 1208925"/>
              <a:gd name="connsiteX6" fmla="*/ 704362 w 870222"/>
              <a:gd name="connsiteY6" fmla="*/ 1085227 h 1208925"/>
              <a:gd name="connsiteX7" fmla="*/ 738336 w 870222"/>
              <a:gd name="connsiteY7" fmla="*/ 1178251 h 1208925"/>
              <a:gd name="connsiteX8" fmla="*/ 87881 w 870222"/>
              <a:gd name="connsiteY8" fmla="*/ 1148597 h 1208925"/>
              <a:gd name="connsiteX9" fmla="*/ 112574 w 870222"/>
              <a:gd name="connsiteY9" fmla="*/ 1044627 h 1208925"/>
              <a:gd name="connsiteX10" fmla="*/ 114697 w 870222"/>
              <a:gd name="connsiteY10" fmla="*/ 1033717 h 1208925"/>
              <a:gd name="connsiteX11" fmla="*/ 142593 w 870222"/>
              <a:gd name="connsiteY11" fmla="*/ 873570 h 1208925"/>
              <a:gd name="connsiteX12" fmla="*/ 144918 w 870222"/>
              <a:gd name="connsiteY12" fmla="*/ 851678 h 1208925"/>
              <a:gd name="connsiteX13" fmla="*/ 144991 w 870222"/>
              <a:gd name="connsiteY13" fmla="*/ 850854 h 1208925"/>
              <a:gd name="connsiteX14" fmla="*/ 27347 w 870222"/>
              <a:gd name="connsiteY14" fmla="*/ 405832 h 1208925"/>
              <a:gd name="connsiteX15" fmla="*/ 0 w 870222"/>
              <a:gd name="connsiteY15" fmla="*/ 254837 h 1208925"/>
              <a:gd name="connsiteX16" fmla="*/ 242189 w 870222"/>
              <a:gd name="connsiteY16" fmla="*/ 180758 h 1208925"/>
              <a:gd name="connsiteX17" fmla="*/ 319251 w 870222"/>
              <a:gd name="connsiteY17" fmla="*/ 69448 h 1208925"/>
              <a:gd name="connsiteX18" fmla="*/ 318977 w 870222"/>
              <a:gd name="connsiteY18" fmla="*/ 63096 h 1208925"/>
              <a:gd name="connsiteX19" fmla="*/ 310392 w 870222"/>
              <a:gd name="connsiteY19" fmla="*/ 0 h 1208925"/>
              <a:gd name="connsiteX20" fmla="*/ 558456 w 870222"/>
              <a:gd name="connsiteY20" fmla="*/ 2526 h 1208925"/>
              <a:gd name="connsiteX21" fmla="*/ 555527 w 870222"/>
              <a:gd name="connsiteY21" fmla="*/ 46036 h 1208925"/>
              <a:gd name="connsiteX22" fmla="*/ 554923 w 870222"/>
              <a:gd name="connsiteY22" fmla="*/ 55372 h 1208925"/>
              <a:gd name="connsiteX23" fmla="*/ 611393 w 870222"/>
              <a:gd name="connsiteY23" fmla="*/ 188593 h 1208925"/>
              <a:gd name="connsiteX24" fmla="*/ 828761 w 870222"/>
              <a:gd name="connsiteY24" fmla="*/ 263422 h 1208925"/>
              <a:gd name="connsiteX25" fmla="*/ 858908 w 870222"/>
              <a:gd name="connsiteY25" fmla="*/ 459812 h 120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0222" h="1208925">
                <a:moveTo>
                  <a:pt x="858817" y="459867"/>
                </a:moveTo>
                <a:cubicBezTo>
                  <a:pt x="845729" y="499570"/>
                  <a:pt x="804251" y="523494"/>
                  <a:pt x="767843" y="587139"/>
                </a:cubicBezTo>
                <a:cubicBezTo>
                  <a:pt x="730666" y="652267"/>
                  <a:pt x="734968" y="659498"/>
                  <a:pt x="720104" y="746335"/>
                </a:cubicBezTo>
                <a:cubicBezTo>
                  <a:pt x="710696" y="801725"/>
                  <a:pt x="702239" y="850818"/>
                  <a:pt x="701214" y="909063"/>
                </a:cubicBezTo>
                <a:cubicBezTo>
                  <a:pt x="701013" y="918343"/>
                  <a:pt x="701086" y="927953"/>
                  <a:pt x="701287" y="937838"/>
                </a:cubicBezTo>
                <a:cubicBezTo>
                  <a:pt x="701964" y="968736"/>
                  <a:pt x="696784" y="1034560"/>
                  <a:pt x="702514" y="1073365"/>
                </a:cubicBezTo>
                <a:cubicBezTo>
                  <a:pt x="703136" y="1077319"/>
                  <a:pt x="703740" y="1081200"/>
                  <a:pt x="704362" y="1085227"/>
                </a:cubicBezTo>
                <a:cubicBezTo>
                  <a:pt x="710220" y="1122056"/>
                  <a:pt x="726657" y="1131190"/>
                  <a:pt x="738336" y="1178251"/>
                </a:cubicBezTo>
                <a:cubicBezTo>
                  <a:pt x="738336" y="1178251"/>
                  <a:pt x="197818" y="1264081"/>
                  <a:pt x="87881" y="1148597"/>
                </a:cubicBezTo>
                <a:cubicBezTo>
                  <a:pt x="106075" y="1103696"/>
                  <a:pt x="105270" y="1082426"/>
                  <a:pt x="112574" y="1044627"/>
                </a:cubicBezTo>
                <a:cubicBezTo>
                  <a:pt x="113251" y="1041021"/>
                  <a:pt x="114001" y="1037397"/>
                  <a:pt x="114697" y="1033717"/>
                </a:cubicBezTo>
                <a:cubicBezTo>
                  <a:pt x="125680" y="976772"/>
                  <a:pt x="137541" y="911351"/>
                  <a:pt x="142593" y="873570"/>
                </a:cubicBezTo>
                <a:cubicBezTo>
                  <a:pt x="143820" y="864491"/>
                  <a:pt x="144643" y="857059"/>
                  <a:pt x="144918" y="851678"/>
                </a:cubicBezTo>
                <a:cubicBezTo>
                  <a:pt x="144991" y="851403"/>
                  <a:pt x="144991" y="851129"/>
                  <a:pt x="144991" y="850854"/>
                </a:cubicBezTo>
                <a:cubicBezTo>
                  <a:pt x="122275" y="753126"/>
                  <a:pt x="44316" y="520877"/>
                  <a:pt x="27347" y="405832"/>
                </a:cubicBezTo>
                <a:lnTo>
                  <a:pt x="0" y="254837"/>
                </a:lnTo>
                <a:cubicBezTo>
                  <a:pt x="0" y="254837"/>
                  <a:pt x="17261" y="188794"/>
                  <a:pt x="242189" y="180758"/>
                </a:cubicBezTo>
                <a:cubicBezTo>
                  <a:pt x="307664" y="178379"/>
                  <a:pt x="321191" y="168824"/>
                  <a:pt x="319251" y="69448"/>
                </a:cubicBezTo>
                <a:cubicBezTo>
                  <a:pt x="319215" y="67324"/>
                  <a:pt x="319123" y="65219"/>
                  <a:pt x="318977" y="63096"/>
                </a:cubicBezTo>
                <a:cubicBezTo>
                  <a:pt x="317677" y="40307"/>
                  <a:pt x="313925" y="18012"/>
                  <a:pt x="310392" y="0"/>
                </a:cubicBezTo>
                <a:lnTo>
                  <a:pt x="558456" y="2526"/>
                </a:lnTo>
                <a:cubicBezTo>
                  <a:pt x="557907" y="15284"/>
                  <a:pt x="556607" y="30221"/>
                  <a:pt x="555527" y="46036"/>
                </a:cubicBezTo>
                <a:cubicBezTo>
                  <a:pt x="555326" y="49111"/>
                  <a:pt x="554868" y="52241"/>
                  <a:pt x="554923" y="55372"/>
                </a:cubicBezTo>
                <a:cubicBezTo>
                  <a:pt x="556516" y="157420"/>
                  <a:pt x="555527" y="185792"/>
                  <a:pt x="611393" y="188593"/>
                </a:cubicBezTo>
                <a:cubicBezTo>
                  <a:pt x="678443" y="191997"/>
                  <a:pt x="775018" y="213231"/>
                  <a:pt x="828761" y="263422"/>
                </a:cubicBezTo>
                <a:cubicBezTo>
                  <a:pt x="874870" y="306529"/>
                  <a:pt x="878678" y="399865"/>
                  <a:pt x="858908" y="459812"/>
                </a:cubicBezTo>
                <a:close/>
              </a:path>
            </a:pathLst>
          </a:custGeom>
          <a:solidFill>
            <a:srgbClr val="F9B89A"/>
          </a:solidFill>
          <a:ln w="455" cap="flat">
            <a:noFill/>
            <a:prstDash val="solid"/>
            <a:miter/>
          </a:ln>
        </p:spPr>
        <p:txBody>
          <a:bodyPr rtlCol="0" anchor="ctr"/>
          <a:lstStyle/>
          <a:p>
            <a:endParaRPr lang="nl-BE"/>
          </a:p>
        </p:txBody>
      </p:sp>
      <p:sp>
        <p:nvSpPr>
          <p:cNvPr id="81" name="Freeform: Shape 80">
            <a:extLst>
              <a:ext uri="{FF2B5EF4-FFF2-40B4-BE49-F238E27FC236}">
                <a16:creationId xmlns:a16="http://schemas.microsoft.com/office/drawing/2014/main" id="{A6702955-DCC9-2873-3053-D2A47FE81ED7}"/>
              </a:ext>
            </a:extLst>
          </p:cNvPr>
          <p:cNvSpPr/>
          <p:nvPr/>
        </p:nvSpPr>
        <p:spPr>
          <a:xfrm>
            <a:off x="1376484" y="5692799"/>
            <a:ext cx="264264" cy="1165309"/>
          </a:xfrm>
          <a:custGeom>
            <a:avLst/>
            <a:gdLst>
              <a:gd name="connsiteX0" fmla="*/ 264264 w 264264"/>
              <a:gd name="connsiteY0" fmla="*/ 1165310 h 1165309"/>
              <a:gd name="connsiteX1" fmla="*/ 258754 w 264264"/>
              <a:gd name="connsiteY1" fmla="*/ 998133 h 1165309"/>
              <a:gd name="connsiteX2" fmla="*/ 224653 w 264264"/>
              <a:gd name="connsiteY2" fmla="*/ 593455 h 1165309"/>
              <a:gd name="connsiteX3" fmla="*/ 223792 w 264264"/>
              <a:gd name="connsiteY3" fmla="*/ 74536 h 1165309"/>
              <a:gd name="connsiteX4" fmla="*/ 203621 w 264264"/>
              <a:gd name="connsiteY4" fmla="*/ 29013 h 1165309"/>
              <a:gd name="connsiteX5" fmla="*/ 170929 w 264264"/>
              <a:gd name="connsiteY5" fmla="*/ 8036 h 1165309"/>
              <a:gd name="connsiteX6" fmla="*/ 147645 w 264264"/>
              <a:gd name="connsiteY6" fmla="*/ 0 h 1165309"/>
              <a:gd name="connsiteX7" fmla="*/ 0 w 264264"/>
              <a:gd name="connsiteY7" fmla="*/ 736981 h 1165309"/>
              <a:gd name="connsiteX8" fmla="*/ 98900 w 264264"/>
              <a:gd name="connsiteY8" fmla="*/ 1165291 h 1165309"/>
              <a:gd name="connsiteX9" fmla="*/ 264246 w 264264"/>
              <a:gd name="connsiteY9" fmla="*/ 1165291 h 116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4264" h="1165309">
                <a:moveTo>
                  <a:pt x="264264" y="1165310"/>
                </a:moveTo>
                <a:cubicBezTo>
                  <a:pt x="256558" y="1115795"/>
                  <a:pt x="253574" y="1058557"/>
                  <a:pt x="258754" y="998133"/>
                </a:cubicBezTo>
                <a:cubicBezTo>
                  <a:pt x="272391" y="838993"/>
                  <a:pt x="250096" y="728433"/>
                  <a:pt x="224653" y="593455"/>
                </a:cubicBezTo>
                <a:cubicBezTo>
                  <a:pt x="204005" y="483865"/>
                  <a:pt x="230089" y="173345"/>
                  <a:pt x="223792" y="74536"/>
                </a:cubicBezTo>
                <a:cubicBezTo>
                  <a:pt x="222328" y="51656"/>
                  <a:pt x="223170" y="41002"/>
                  <a:pt x="203621" y="29013"/>
                </a:cubicBezTo>
                <a:lnTo>
                  <a:pt x="170929" y="8036"/>
                </a:lnTo>
                <a:lnTo>
                  <a:pt x="147645" y="0"/>
                </a:lnTo>
                <a:lnTo>
                  <a:pt x="0" y="736981"/>
                </a:lnTo>
                <a:cubicBezTo>
                  <a:pt x="0" y="736981"/>
                  <a:pt x="51656" y="958193"/>
                  <a:pt x="98900" y="1165291"/>
                </a:cubicBezTo>
                <a:lnTo>
                  <a:pt x="264246" y="1165291"/>
                </a:lnTo>
                <a:close/>
              </a:path>
            </a:pathLst>
          </a:custGeom>
          <a:solidFill>
            <a:srgbClr val="F9B89A"/>
          </a:solidFill>
          <a:ln w="455" cap="flat">
            <a:noFill/>
            <a:prstDash val="solid"/>
            <a:miter/>
          </a:ln>
        </p:spPr>
        <p:txBody>
          <a:bodyPr rtlCol="0" anchor="ctr"/>
          <a:lstStyle/>
          <a:p>
            <a:endParaRPr lang="nl-BE"/>
          </a:p>
        </p:txBody>
      </p:sp>
      <p:sp>
        <p:nvSpPr>
          <p:cNvPr id="82" name="Freeform: Shape 81">
            <a:extLst>
              <a:ext uri="{FF2B5EF4-FFF2-40B4-BE49-F238E27FC236}">
                <a16:creationId xmlns:a16="http://schemas.microsoft.com/office/drawing/2014/main" id="{0EF4F6BD-7347-365B-012C-EF48A9EA67E9}"/>
              </a:ext>
            </a:extLst>
          </p:cNvPr>
          <p:cNvSpPr/>
          <p:nvPr/>
        </p:nvSpPr>
        <p:spPr>
          <a:xfrm>
            <a:off x="691360" y="6541347"/>
            <a:ext cx="866175" cy="316761"/>
          </a:xfrm>
          <a:custGeom>
            <a:avLst/>
            <a:gdLst>
              <a:gd name="connsiteX0" fmla="*/ 866175 w 866175"/>
              <a:gd name="connsiteY0" fmla="*/ 316762 h 316761"/>
              <a:gd name="connsiteX1" fmla="*/ 0 w 866175"/>
              <a:gd name="connsiteY1" fmla="*/ 316762 h 316761"/>
              <a:gd name="connsiteX2" fmla="*/ 128590 w 866175"/>
              <a:gd name="connsiteY2" fmla="*/ 0 h 316761"/>
              <a:gd name="connsiteX3" fmla="*/ 782450 w 866175"/>
              <a:gd name="connsiteY3" fmla="*/ 17701 h 316761"/>
              <a:gd name="connsiteX4" fmla="*/ 796105 w 866175"/>
              <a:gd name="connsiteY4" fmla="*/ 108656 h 316761"/>
              <a:gd name="connsiteX5" fmla="*/ 866157 w 866175"/>
              <a:gd name="connsiteY5" fmla="*/ 316743 h 31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175" h="316761">
                <a:moveTo>
                  <a:pt x="866175" y="316762"/>
                </a:moveTo>
                <a:lnTo>
                  <a:pt x="0" y="316762"/>
                </a:lnTo>
                <a:cubicBezTo>
                  <a:pt x="37726" y="158756"/>
                  <a:pt x="128590" y="0"/>
                  <a:pt x="128590" y="0"/>
                </a:cubicBezTo>
                <a:cubicBezTo>
                  <a:pt x="128590" y="0"/>
                  <a:pt x="348227" y="47281"/>
                  <a:pt x="782450" y="17701"/>
                </a:cubicBezTo>
                <a:cubicBezTo>
                  <a:pt x="783603" y="57513"/>
                  <a:pt x="796105" y="108656"/>
                  <a:pt x="796105" y="108656"/>
                </a:cubicBezTo>
                <a:cubicBezTo>
                  <a:pt x="796105" y="108656"/>
                  <a:pt x="829566" y="160001"/>
                  <a:pt x="866157" y="316743"/>
                </a:cubicBezTo>
                <a:close/>
              </a:path>
            </a:pathLst>
          </a:custGeom>
          <a:solidFill>
            <a:schemeClr val="accent1"/>
          </a:solidFill>
          <a:ln w="455" cap="flat">
            <a:noFill/>
            <a:prstDash val="solid"/>
            <a:miter/>
          </a:ln>
        </p:spPr>
        <p:txBody>
          <a:bodyPr rtlCol="0" anchor="ctr"/>
          <a:lstStyle/>
          <a:p>
            <a:endParaRPr lang="nl-BE"/>
          </a:p>
        </p:txBody>
      </p:sp>
      <p:sp>
        <p:nvSpPr>
          <p:cNvPr id="83" name="Freeform: Shape 82">
            <a:extLst>
              <a:ext uri="{FF2B5EF4-FFF2-40B4-BE49-F238E27FC236}">
                <a16:creationId xmlns:a16="http://schemas.microsoft.com/office/drawing/2014/main" id="{1F41C332-520C-9B1C-2466-C2140237F9EC}"/>
              </a:ext>
            </a:extLst>
          </p:cNvPr>
          <p:cNvSpPr/>
          <p:nvPr/>
        </p:nvSpPr>
        <p:spPr>
          <a:xfrm>
            <a:off x="847920" y="6173149"/>
            <a:ext cx="599827" cy="288037"/>
          </a:xfrm>
          <a:custGeom>
            <a:avLst/>
            <a:gdLst>
              <a:gd name="connsiteX0" fmla="*/ 591240 w 599827"/>
              <a:gd name="connsiteY0" fmla="*/ 260878 h 288037"/>
              <a:gd name="connsiteX1" fmla="*/ 539547 w 599827"/>
              <a:gd name="connsiteY1" fmla="*/ 275686 h 288037"/>
              <a:gd name="connsiteX2" fmla="*/ 164980 w 599827"/>
              <a:gd name="connsiteY2" fmla="*/ 268858 h 288037"/>
              <a:gd name="connsiteX3" fmla="*/ 0 w 599827"/>
              <a:gd name="connsiteY3" fmla="*/ 259578 h 288037"/>
              <a:gd name="connsiteX4" fmla="*/ 27896 w 599827"/>
              <a:gd name="connsiteY4" fmla="*/ 99431 h 288037"/>
              <a:gd name="connsiteX5" fmla="*/ 30221 w 599827"/>
              <a:gd name="connsiteY5" fmla="*/ 77538 h 288037"/>
              <a:gd name="connsiteX6" fmla="*/ 345939 w 599827"/>
              <a:gd name="connsiteY6" fmla="*/ 0 h 288037"/>
              <a:gd name="connsiteX7" fmla="*/ 586554 w 599827"/>
              <a:gd name="connsiteY7" fmla="*/ 134905 h 288037"/>
              <a:gd name="connsiteX8" fmla="*/ 599788 w 599827"/>
              <a:gd name="connsiteY8" fmla="*/ 161978 h 288037"/>
              <a:gd name="connsiteX9" fmla="*/ 591258 w 599827"/>
              <a:gd name="connsiteY9" fmla="*/ 260878 h 28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827" h="288037">
                <a:moveTo>
                  <a:pt x="591240" y="260878"/>
                </a:moveTo>
                <a:cubicBezTo>
                  <a:pt x="576779" y="264154"/>
                  <a:pt x="562520" y="271366"/>
                  <a:pt x="539547" y="275686"/>
                </a:cubicBezTo>
                <a:cubicBezTo>
                  <a:pt x="345720" y="312039"/>
                  <a:pt x="338544" y="255221"/>
                  <a:pt x="164980" y="268858"/>
                </a:cubicBezTo>
                <a:cubicBezTo>
                  <a:pt x="60076" y="277114"/>
                  <a:pt x="26450" y="267760"/>
                  <a:pt x="0" y="259578"/>
                </a:cubicBezTo>
                <a:cubicBezTo>
                  <a:pt x="10983" y="202632"/>
                  <a:pt x="22844" y="137212"/>
                  <a:pt x="27896" y="99431"/>
                </a:cubicBezTo>
                <a:cubicBezTo>
                  <a:pt x="29123" y="90352"/>
                  <a:pt x="29946" y="82920"/>
                  <a:pt x="30221" y="77538"/>
                </a:cubicBezTo>
                <a:lnTo>
                  <a:pt x="345939" y="0"/>
                </a:lnTo>
                <a:lnTo>
                  <a:pt x="586554" y="134905"/>
                </a:lnTo>
                <a:cubicBezTo>
                  <a:pt x="586352" y="144186"/>
                  <a:pt x="599587" y="152093"/>
                  <a:pt x="599788" y="161978"/>
                </a:cubicBezTo>
                <a:cubicBezTo>
                  <a:pt x="600465" y="192876"/>
                  <a:pt x="592118" y="226776"/>
                  <a:pt x="591258" y="260878"/>
                </a:cubicBezTo>
                <a:close/>
              </a:path>
            </a:pathLst>
          </a:custGeom>
          <a:solidFill>
            <a:srgbClr val="E08F6C"/>
          </a:solidFill>
          <a:ln w="455" cap="flat">
            <a:noFill/>
            <a:prstDash val="solid"/>
            <a:miter/>
          </a:ln>
        </p:spPr>
        <p:txBody>
          <a:bodyPr rtlCol="0" anchor="ctr"/>
          <a:lstStyle/>
          <a:p>
            <a:endParaRPr lang="nl-BE"/>
          </a:p>
        </p:txBody>
      </p:sp>
      <p:sp>
        <p:nvSpPr>
          <p:cNvPr id="84" name="Freeform: Shape 83">
            <a:extLst>
              <a:ext uri="{FF2B5EF4-FFF2-40B4-BE49-F238E27FC236}">
                <a16:creationId xmlns:a16="http://schemas.microsoft.com/office/drawing/2014/main" id="{2A904F87-2033-E281-ED14-0F4F9F1D2AE1}"/>
              </a:ext>
            </a:extLst>
          </p:cNvPr>
          <p:cNvSpPr/>
          <p:nvPr/>
        </p:nvSpPr>
        <p:spPr>
          <a:xfrm>
            <a:off x="1043596" y="5399028"/>
            <a:ext cx="248064" cy="114025"/>
          </a:xfrm>
          <a:custGeom>
            <a:avLst/>
            <a:gdLst>
              <a:gd name="connsiteX0" fmla="*/ 248028 w 248064"/>
              <a:gd name="connsiteY0" fmla="*/ 2544 h 114025"/>
              <a:gd name="connsiteX1" fmla="*/ 245099 w 248064"/>
              <a:gd name="connsiteY1" fmla="*/ 46054 h 114025"/>
              <a:gd name="connsiteX2" fmla="*/ 244495 w 248064"/>
              <a:gd name="connsiteY2" fmla="*/ 55390 h 114025"/>
              <a:gd name="connsiteX3" fmla="*/ 124124 w 248064"/>
              <a:gd name="connsiteY3" fmla="*/ 113983 h 114025"/>
              <a:gd name="connsiteX4" fmla="*/ 8859 w 248064"/>
              <a:gd name="connsiteY4" fmla="*/ 69448 h 114025"/>
              <a:gd name="connsiteX5" fmla="*/ 8585 w 248064"/>
              <a:gd name="connsiteY5" fmla="*/ 63096 h 114025"/>
              <a:gd name="connsiteX6" fmla="*/ 0 w 248064"/>
              <a:gd name="connsiteY6" fmla="*/ 0 h 114025"/>
              <a:gd name="connsiteX7" fmla="*/ 248064 w 248064"/>
              <a:gd name="connsiteY7" fmla="*/ 2526 h 11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064" h="114025">
                <a:moveTo>
                  <a:pt x="248028" y="2544"/>
                </a:moveTo>
                <a:cubicBezTo>
                  <a:pt x="247479" y="15303"/>
                  <a:pt x="246179" y="30239"/>
                  <a:pt x="245099" y="46054"/>
                </a:cubicBezTo>
                <a:cubicBezTo>
                  <a:pt x="244898" y="49130"/>
                  <a:pt x="244696" y="52260"/>
                  <a:pt x="244495" y="55390"/>
                </a:cubicBezTo>
                <a:cubicBezTo>
                  <a:pt x="202138" y="89089"/>
                  <a:pt x="148597" y="112683"/>
                  <a:pt x="124124" y="113983"/>
                </a:cubicBezTo>
                <a:cubicBezTo>
                  <a:pt x="103458" y="115008"/>
                  <a:pt x="54548" y="97619"/>
                  <a:pt x="8859" y="69448"/>
                </a:cubicBezTo>
                <a:cubicBezTo>
                  <a:pt x="8786" y="67324"/>
                  <a:pt x="8731" y="65219"/>
                  <a:pt x="8585" y="63096"/>
                </a:cubicBezTo>
                <a:cubicBezTo>
                  <a:pt x="7285" y="40307"/>
                  <a:pt x="3533" y="18012"/>
                  <a:pt x="0" y="0"/>
                </a:cubicBezTo>
                <a:lnTo>
                  <a:pt x="248064" y="2526"/>
                </a:lnTo>
                <a:close/>
              </a:path>
            </a:pathLst>
          </a:custGeom>
          <a:solidFill>
            <a:srgbClr val="E08F6C"/>
          </a:solidFill>
          <a:ln w="455" cap="flat">
            <a:noFill/>
            <a:prstDash val="solid"/>
            <a:miter/>
          </a:ln>
        </p:spPr>
        <p:txBody>
          <a:bodyPr rtlCol="0" anchor="ctr"/>
          <a:lstStyle/>
          <a:p>
            <a:endParaRPr lang="nl-BE"/>
          </a:p>
        </p:txBody>
      </p:sp>
      <p:sp>
        <p:nvSpPr>
          <p:cNvPr id="85" name="Freeform: Shape 84">
            <a:extLst>
              <a:ext uri="{FF2B5EF4-FFF2-40B4-BE49-F238E27FC236}">
                <a16:creationId xmlns:a16="http://schemas.microsoft.com/office/drawing/2014/main" id="{C73814F9-D3F0-9280-CA58-D2C5EEF4619C}"/>
              </a:ext>
            </a:extLst>
          </p:cNvPr>
          <p:cNvSpPr/>
          <p:nvPr/>
        </p:nvSpPr>
        <p:spPr>
          <a:xfrm>
            <a:off x="978529" y="4998336"/>
            <a:ext cx="365508" cy="500791"/>
          </a:xfrm>
          <a:custGeom>
            <a:avLst/>
            <a:gdLst>
              <a:gd name="connsiteX0" fmla="*/ 86 w 365508"/>
              <a:gd name="connsiteY0" fmla="*/ 113693 h 500791"/>
              <a:gd name="connsiteX1" fmla="*/ 36402 w 365508"/>
              <a:gd name="connsiteY1" fmla="*/ 395035 h 500791"/>
              <a:gd name="connsiteX2" fmla="*/ 190710 w 365508"/>
              <a:gd name="connsiteY2" fmla="*/ 500744 h 500791"/>
              <a:gd name="connsiteX3" fmla="*/ 321423 w 365508"/>
              <a:gd name="connsiteY3" fmla="*/ 403547 h 500791"/>
              <a:gd name="connsiteX4" fmla="*/ 363176 w 365508"/>
              <a:gd name="connsiteY4" fmla="*/ 125609 h 500791"/>
              <a:gd name="connsiteX5" fmla="*/ 136235 w 365508"/>
              <a:gd name="connsiteY5" fmla="*/ 1138 h 500791"/>
              <a:gd name="connsiteX6" fmla="*/ 67 w 365508"/>
              <a:gd name="connsiteY6" fmla="*/ 113675 h 50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508" h="500791">
                <a:moveTo>
                  <a:pt x="86" y="113693"/>
                </a:moveTo>
                <a:cubicBezTo>
                  <a:pt x="86" y="120521"/>
                  <a:pt x="-3539" y="333642"/>
                  <a:pt x="36402" y="395035"/>
                </a:cubicBezTo>
                <a:cubicBezTo>
                  <a:pt x="76343" y="456411"/>
                  <a:pt x="163491" y="502465"/>
                  <a:pt x="190710" y="500744"/>
                </a:cubicBezTo>
                <a:cubicBezTo>
                  <a:pt x="217947" y="499042"/>
                  <a:pt x="288750" y="456411"/>
                  <a:pt x="321423" y="403547"/>
                </a:cubicBezTo>
                <a:cubicBezTo>
                  <a:pt x="354097" y="350683"/>
                  <a:pt x="372255" y="219402"/>
                  <a:pt x="363176" y="125609"/>
                </a:cubicBezTo>
                <a:cubicBezTo>
                  <a:pt x="354097" y="31835"/>
                  <a:pt x="259700" y="-7392"/>
                  <a:pt x="136235" y="1138"/>
                </a:cubicBezTo>
                <a:cubicBezTo>
                  <a:pt x="12789" y="9668"/>
                  <a:pt x="67" y="113675"/>
                  <a:pt x="67" y="113675"/>
                </a:cubicBezTo>
                <a:close/>
              </a:path>
            </a:pathLst>
          </a:custGeom>
          <a:solidFill>
            <a:srgbClr val="F9B89A"/>
          </a:solidFill>
          <a:ln w="455" cap="flat">
            <a:noFill/>
            <a:prstDash val="solid"/>
            <a:miter/>
          </a:ln>
        </p:spPr>
        <p:txBody>
          <a:bodyPr rtlCol="0" anchor="ctr"/>
          <a:lstStyle/>
          <a:p>
            <a:endParaRPr lang="nl-BE"/>
          </a:p>
        </p:txBody>
      </p:sp>
      <p:sp>
        <p:nvSpPr>
          <p:cNvPr id="86" name="Freeform: Shape 85">
            <a:extLst>
              <a:ext uri="{FF2B5EF4-FFF2-40B4-BE49-F238E27FC236}">
                <a16:creationId xmlns:a16="http://schemas.microsoft.com/office/drawing/2014/main" id="{F8D455D6-BB4D-E51F-9FC9-7AD37F90C156}"/>
              </a:ext>
            </a:extLst>
          </p:cNvPr>
          <p:cNvSpPr/>
          <p:nvPr/>
        </p:nvSpPr>
        <p:spPr>
          <a:xfrm>
            <a:off x="934655" y="5169925"/>
            <a:ext cx="74711" cy="148965"/>
          </a:xfrm>
          <a:custGeom>
            <a:avLst/>
            <a:gdLst>
              <a:gd name="connsiteX0" fmla="*/ 50952 w 74711"/>
              <a:gd name="connsiteY0" fmla="*/ 3224 h 148965"/>
              <a:gd name="connsiteX1" fmla="*/ 1292 w 74711"/>
              <a:gd name="connsiteY1" fmla="*/ 59639 h 148965"/>
              <a:gd name="connsiteX2" fmla="*/ 74712 w 74711"/>
              <a:gd name="connsiteY2" fmla="*/ 148965 h 148965"/>
              <a:gd name="connsiteX3" fmla="*/ 50952 w 74711"/>
              <a:gd name="connsiteY3" fmla="*/ 3205 h 148965"/>
            </a:gdLst>
            <a:ahLst/>
            <a:cxnLst>
              <a:cxn ang="0">
                <a:pos x="connsiteX0" y="connsiteY0"/>
              </a:cxn>
              <a:cxn ang="0">
                <a:pos x="connsiteX1" y="connsiteY1"/>
              </a:cxn>
              <a:cxn ang="0">
                <a:pos x="connsiteX2" y="connsiteY2"/>
              </a:cxn>
              <a:cxn ang="0">
                <a:pos x="connsiteX3" y="connsiteY3"/>
              </a:cxn>
            </a:cxnLst>
            <a:rect l="l" t="t" r="r" b="b"/>
            <a:pathLst>
              <a:path w="74711" h="148965">
                <a:moveTo>
                  <a:pt x="50952" y="3224"/>
                </a:moveTo>
                <a:cubicBezTo>
                  <a:pt x="50952" y="3224"/>
                  <a:pt x="-9508" y="-20279"/>
                  <a:pt x="1292" y="59639"/>
                </a:cubicBezTo>
                <a:cubicBezTo>
                  <a:pt x="12092" y="139575"/>
                  <a:pt x="74712" y="148965"/>
                  <a:pt x="74712" y="148965"/>
                </a:cubicBezTo>
                <a:lnTo>
                  <a:pt x="50952" y="3205"/>
                </a:lnTo>
                <a:close/>
              </a:path>
            </a:pathLst>
          </a:custGeom>
          <a:solidFill>
            <a:srgbClr val="F9B89A"/>
          </a:solidFill>
          <a:ln w="455" cap="flat">
            <a:noFill/>
            <a:prstDash val="solid"/>
            <a:miter/>
          </a:ln>
        </p:spPr>
        <p:txBody>
          <a:bodyPr rtlCol="0" anchor="ctr"/>
          <a:lstStyle/>
          <a:p>
            <a:endParaRPr lang="nl-BE"/>
          </a:p>
        </p:txBody>
      </p:sp>
      <p:sp>
        <p:nvSpPr>
          <p:cNvPr id="87" name="Freeform: Shape 86">
            <a:extLst>
              <a:ext uri="{FF2B5EF4-FFF2-40B4-BE49-F238E27FC236}">
                <a16:creationId xmlns:a16="http://schemas.microsoft.com/office/drawing/2014/main" id="{410C2D73-6A37-EED3-57D8-E6A22BFD95F2}"/>
              </a:ext>
            </a:extLst>
          </p:cNvPr>
          <p:cNvSpPr/>
          <p:nvPr/>
        </p:nvSpPr>
        <p:spPr>
          <a:xfrm>
            <a:off x="1308647" y="5169925"/>
            <a:ext cx="74711" cy="148965"/>
          </a:xfrm>
          <a:custGeom>
            <a:avLst/>
            <a:gdLst>
              <a:gd name="connsiteX0" fmla="*/ 23759 w 74711"/>
              <a:gd name="connsiteY0" fmla="*/ 3224 h 148965"/>
              <a:gd name="connsiteX1" fmla="*/ 73420 w 74711"/>
              <a:gd name="connsiteY1" fmla="*/ 59639 h 148965"/>
              <a:gd name="connsiteX2" fmla="*/ 0 w 74711"/>
              <a:gd name="connsiteY2" fmla="*/ 148965 h 148965"/>
              <a:gd name="connsiteX3" fmla="*/ 23759 w 74711"/>
              <a:gd name="connsiteY3" fmla="*/ 3205 h 148965"/>
            </a:gdLst>
            <a:ahLst/>
            <a:cxnLst>
              <a:cxn ang="0">
                <a:pos x="connsiteX0" y="connsiteY0"/>
              </a:cxn>
              <a:cxn ang="0">
                <a:pos x="connsiteX1" y="connsiteY1"/>
              </a:cxn>
              <a:cxn ang="0">
                <a:pos x="connsiteX2" y="connsiteY2"/>
              </a:cxn>
              <a:cxn ang="0">
                <a:pos x="connsiteX3" y="connsiteY3"/>
              </a:cxn>
            </a:cxnLst>
            <a:rect l="l" t="t" r="r" b="b"/>
            <a:pathLst>
              <a:path w="74711" h="148965">
                <a:moveTo>
                  <a:pt x="23759" y="3224"/>
                </a:moveTo>
                <a:cubicBezTo>
                  <a:pt x="23759" y="3224"/>
                  <a:pt x="84220" y="-20279"/>
                  <a:pt x="73420" y="59639"/>
                </a:cubicBezTo>
                <a:cubicBezTo>
                  <a:pt x="62620" y="139575"/>
                  <a:pt x="0" y="148965"/>
                  <a:pt x="0" y="148965"/>
                </a:cubicBezTo>
                <a:lnTo>
                  <a:pt x="23759" y="3205"/>
                </a:lnTo>
                <a:close/>
              </a:path>
            </a:pathLst>
          </a:custGeom>
          <a:solidFill>
            <a:srgbClr val="F9B89A"/>
          </a:solidFill>
          <a:ln w="455" cap="flat">
            <a:noFill/>
            <a:prstDash val="solid"/>
            <a:miter/>
          </a:ln>
        </p:spPr>
        <p:txBody>
          <a:bodyPr rtlCol="0" anchor="ctr"/>
          <a:lstStyle/>
          <a:p>
            <a:endParaRPr lang="nl-BE"/>
          </a:p>
        </p:txBody>
      </p:sp>
      <p:sp>
        <p:nvSpPr>
          <p:cNvPr id="88" name="Freeform: Shape 87">
            <a:extLst>
              <a:ext uri="{FF2B5EF4-FFF2-40B4-BE49-F238E27FC236}">
                <a16:creationId xmlns:a16="http://schemas.microsoft.com/office/drawing/2014/main" id="{DF6FA541-CE05-B595-C1CD-679D4A87C4ED}"/>
              </a:ext>
            </a:extLst>
          </p:cNvPr>
          <p:cNvSpPr/>
          <p:nvPr/>
        </p:nvSpPr>
        <p:spPr>
          <a:xfrm>
            <a:off x="771333" y="5582623"/>
            <a:ext cx="771267" cy="843190"/>
          </a:xfrm>
          <a:custGeom>
            <a:avLst/>
            <a:gdLst>
              <a:gd name="connsiteX0" fmla="*/ 770058 w 771267"/>
              <a:gd name="connsiteY0" fmla="*/ 440684 h 843190"/>
              <a:gd name="connsiteX1" fmla="*/ 703630 w 771267"/>
              <a:gd name="connsiteY1" fmla="*/ 277334 h 843190"/>
              <a:gd name="connsiteX2" fmla="*/ 701068 w 771267"/>
              <a:gd name="connsiteY2" fmla="*/ 29544 h 843190"/>
              <a:gd name="connsiteX3" fmla="*/ 666582 w 771267"/>
              <a:gd name="connsiteY3" fmla="*/ 15284 h 843190"/>
              <a:gd name="connsiteX4" fmla="*/ 621772 w 771267"/>
              <a:gd name="connsiteY4" fmla="*/ 247808 h 843190"/>
              <a:gd name="connsiteX5" fmla="*/ 458092 w 771267"/>
              <a:gd name="connsiteY5" fmla="*/ 428548 h 843190"/>
              <a:gd name="connsiteX6" fmla="*/ 195512 w 771267"/>
              <a:gd name="connsiteY6" fmla="*/ 237576 h 843190"/>
              <a:gd name="connsiteX7" fmla="*/ 93207 w 771267"/>
              <a:gd name="connsiteY7" fmla="*/ 0 h 843190"/>
              <a:gd name="connsiteX8" fmla="*/ 57971 w 771267"/>
              <a:gd name="connsiteY8" fmla="*/ 7963 h 843190"/>
              <a:gd name="connsiteX9" fmla="*/ 94342 w 771267"/>
              <a:gd name="connsiteY9" fmla="*/ 190972 h 843190"/>
              <a:gd name="connsiteX10" fmla="*/ 62510 w 771267"/>
              <a:gd name="connsiteY10" fmla="*/ 355805 h 843190"/>
              <a:gd name="connsiteX11" fmla="*/ 23302 w 771267"/>
              <a:gd name="connsiteY11" fmla="*/ 380810 h 843190"/>
              <a:gd name="connsiteX12" fmla="*/ 52296 w 771267"/>
              <a:gd name="connsiteY12" fmla="*/ 567224 h 843190"/>
              <a:gd name="connsiteX13" fmla="*/ 0 w 771267"/>
              <a:gd name="connsiteY13" fmla="*/ 778661 h 843190"/>
              <a:gd name="connsiteX14" fmla="*/ 52900 w 771267"/>
              <a:gd name="connsiteY14" fmla="*/ 816423 h 843190"/>
              <a:gd name="connsiteX15" fmla="*/ 159159 w 771267"/>
              <a:gd name="connsiteY15" fmla="*/ 828706 h 843190"/>
              <a:gd name="connsiteX16" fmla="*/ 445590 w 771267"/>
              <a:gd name="connsiteY16" fmla="*/ 835497 h 843190"/>
              <a:gd name="connsiteX17" fmla="*/ 729769 w 771267"/>
              <a:gd name="connsiteY17" fmla="*/ 790028 h 843190"/>
              <a:gd name="connsiteX18" fmla="*/ 710092 w 771267"/>
              <a:gd name="connsiteY18" fmla="*/ 689352 h 843190"/>
              <a:gd name="connsiteX19" fmla="*/ 708682 w 771267"/>
              <a:gd name="connsiteY19" fmla="*/ 595267 h 843190"/>
              <a:gd name="connsiteX20" fmla="*/ 770058 w 771267"/>
              <a:gd name="connsiteY20" fmla="*/ 440666 h 84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71267" h="843190">
                <a:moveTo>
                  <a:pt x="770058" y="440684"/>
                </a:moveTo>
                <a:cubicBezTo>
                  <a:pt x="764493" y="388973"/>
                  <a:pt x="722466" y="325786"/>
                  <a:pt x="703630" y="277334"/>
                </a:cubicBezTo>
                <a:lnTo>
                  <a:pt x="701068" y="29544"/>
                </a:lnTo>
                <a:cubicBezTo>
                  <a:pt x="691183" y="26102"/>
                  <a:pt x="676063" y="19494"/>
                  <a:pt x="666582" y="15284"/>
                </a:cubicBezTo>
                <a:cubicBezTo>
                  <a:pt x="660450" y="88997"/>
                  <a:pt x="666820" y="183449"/>
                  <a:pt x="621772" y="247808"/>
                </a:cubicBezTo>
                <a:cubicBezTo>
                  <a:pt x="588512" y="295309"/>
                  <a:pt x="458092" y="428548"/>
                  <a:pt x="458092" y="428548"/>
                </a:cubicBezTo>
                <a:cubicBezTo>
                  <a:pt x="387564" y="373982"/>
                  <a:pt x="195512" y="237576"/>
                  <a:pt x="195512" y="237576"/>
                </a:cubicBezTo>
                <a:lnTo>
                  <a:pt x="93207" y="0"/>
                </a:lnTo>
                <a:lnTo>
                  <a:pt x="57971" y="7963"/>
                </a:lnTo>
                <a:cubicBezTo>
                  <a:pt x="57971" y="7963"/>
                  <a:pt x="82957" y="120518"/>
                  <a:pt x="94342" y="190972"/>
                </a:cubicBezTo>
                <a:cubicBezTo>
                  <a:pt x="100346" y="228350"/>
                  <a:pt x="92072" y="318281"/>
                  <a:pt x="62510" y="355805"/>
                </a:cubicBezTo>
                <a:cubicBezTo>
                  <a:pt x="44370" y="378833"/>
                  <a:pt x="23302" y="380810"/>
                  <a:pt x="23302" y="380810"/>
                </a:cubicBezTo>
                <a:cubicBezTo>
                  <a:pt x="23302" y="380810"/>
                  <a:pt x="25004" y="478575"/>
                  <a:pt x="52296" y="567224"/>
                </a:cubicBezTo>
                <a:cubicBezTo>
                  <a:pt x="79589" y="655873"/>
                  <a:pt x="0" y="778661"/>
                  <a:pt x="0" y="778661"/>
                </a:cubicBezTo>
                <a:cubicBezTo>
                  <a:pt x="0" y="778661"/>
                  <a:pt x="18726" y="802786"/>
                  <a:pt x="52900" y="816423"/>
                </a:cubicBezTo>
                <a:cubicBezTo>
                  <a:pt x="74591" y="825081"/>
                  <a:pt x="107942" y="831360"/>
                  <a:pt x="159159" y="828706"/>
                </a:cubicBezTo>
                <a:cubicBezTo>
                  <a:pt x="290989" y="821878"/>
                  <a:pt x="272757" y="803720"/>
                  <a:pt x="445590" y="835497"/>
                </a:cubicBezTo>
                <a:cubicBezTo>
                  <a:pt x="618276" y="867328"/>
                  <a:pt x="729659" y="790101"/>
                  <a:pt x="729769" y="790028"/>
                </a:cubicBezTo>
                <a:cubicBezTo>
                  <a:pt x="732094" y="788417"/>
                  <a:pt x="711172" y="697626"/>
                  <a:pt x="710092" y="689352"/>
                </a:cubicBezTo>
                <a:cubicBezTo>
                  <a:pt x="703154" y="636214"/>
                  <a:pt x="706413" y="629368"/>
                  <a:pt x="708682" y="595267"/>
                </a:cubicBezTo>
                <a:cubicBezTo>
                  <a:pt x="708939" y="591404"/>
                  <a:pt x="781425" y="546393"/>
                  <a:pt x="770058" y="440666"/>
                </a:cubicBezTo>
                <a:close/>
              </a:path>
            </a:pathLst>
          </a:custGeom>
          <a:solidFill>
            <a:schemeClr val="tx1"/>
          </a:solidFill>
          <a:ln w="455" cap="flat">
            <a:noFill/>
            <a:prstDash val="solid"/>
            <a:miter/>
          </a:ln>
        </p:spPr>
        <p:txBody>
          <a:bodyPr rtlCol="0" anchor="ctr"/>
          <a:lstStyle/>
          <a:p>
            <a:endParaRPr lang="nl-BE"/>
          </a:p>
        </p:txBody>
      </p:sp>
      <p:sp>
        <p:nvSpPr>
          <p:cNvPr id="89" name="Freeform: Shape 88">
            <a:extLst>
              <a:ext uri="{FF2B5EF4-FFF2-40B4-BE49-F238E27FC236}">
                <a16:creationId xmlns:a16="http://schemas.microsoft.com/office/drawing/2014/main" id="{AC39FD88-1511-B9E1-57C2-293E3FE051E0}"/>
              </a:ext>
            </a:extLst>
          </p:cNvPr>
          <p:cNvSpPr/>
          <p:nvPr/>
        </p:nvSpPr>
        <p:spPr>
          <a:xfrm>
            <a:off x="911730" y="4940021"/>
            <a:ext cx="262595" cy="231041"/>
          </a:xfrm>
          <a:custGeom>
            <a:avLst/>
            <a:gdLst>
              <a:gd name="connsiteX0" fmla="*/ 67324 w 262595"/>
              <a:gd name="connsiteY0" fmla="*/ 231041 h 231041"/>
              <a:gd name="connsiteX1" fmla="*/ 92054 w 262595"/>
              <a:gd name="connsiteY1" fmla="*/ 193608 h 231041"/>
              <a:gd name="connsiteX2" fmla="*/ 138658 w 262595"/>
              <a:gd name="connsiteY2" fmla="*/ 144735 h 231041"/>
              <a:gd name="connsiteX3" fmla="*/ 192089 w 262595"/>
              <a:gd name="connsiteY3" fmla="*/ 104940 h 231041"/>
              <a:gd name="connsiteX4" fmla="*/ 262562 w 262595"/>
              <a:gd name="connsiteY4" fmla="*/ 40069 h 231041"/>
              <a:gd name="connsiteX5" fmla="*/ 201186 w 262595"/>
              <a:gd name="connsiteY5" fmla="*/ 0 h 231041"/>
              <a:gd name="connsiteX6" fmla="*/ 33241 w 262595"/>
              <a:gd name="connsiteY6" fmla="*/ 30697 h 231041"/>
              <a:gd name="connsiteX7" fmla="*/ 0 w 262595"/>
              <a:gd name="connsiteY7" fmla="*/ 209734 h 231041"/>
              <a:gd name="connsiteX8" fmla="*/ 67343 w 262595"/>
              <a:gd name="connsiteY8" fmla="*/ 231041 h 23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95" h="231041">
                <a:moveTo>
                  <a:pt x="67324" y="231041"/>
                </a:moveTo>
                <a:cubicBezTo>
                  <a:pt x="67324" y="231041"/>
                  <a:pt x="65622" y="202980"/>
                  <a:pt x="92054" y="193608"/>
                </a:cubicBezTo>
                <a:cubicBezTo>
                  <a:pt x="118486" y="184236"/>
                  <a:pt x="134118" y="173711"/>
                  <a:pt x="138658" y="144735"/>
                </a:cubicBezTo>
                <a:cubicBezTo>
                  <a:pt x="141568" y="126210"/>
                  <a:pt x="157420" y="105526"/>
                  <a:pt x="192089" y="104940"/>
                </a:cubicBezTo>
                <a:cubicBezTo>
                  <a:pt x="223371" y="104428"/>
                  <a:pt x="260859" y="69063"/>
                  <a:pt x="262562" y="40069"/>
                </a:cubicBezTo>
                <a:cubicBezTo>
                  <a:pt x="264264" y="11074"/>
                  <a:pt x="201186" y="0"/>
                  <a:pt x="201186" y="0"/>
                </a:cubicBezTo>
                <a:lnTo>
                  <a:pt x="33241" y="30697"/>
                </a:lnTo>
                <a:lnTo>
                  <a:pt x="0" y="209734"/>
                </a:lnTo>
                <a:lnTo>
                  <a:pt x="67343" y="231041"/>
                </a:lnTo>
                <a:close/>
              </a:path>
            </a:pathLst>
          </a:custGeom>
          <a:noFill/>
          <a:ln w="455" cap="flat">
            <a:noFill/>
            <a:prstDash val="solid"/>
            <a:miter/>
          </a:ln>
        </p:spPr>
        <p:txBody>
          <a:bodyPr rtlCol="0" anchor="ctr"/>
          <a:lstStyle/>
          <a:p>
            <a:endParaRPr lang="nl-BE"/>
          </a:p>
        </p:txBody>
      </p:sp>
      <p:sp>
        <p:nvSpPr>
          <p:cNvPr id="90" name="Freeform: Shape 89">
            <a:extLst>
              <a:ext uri="{FF2B5EF4-FFF2-40B4-BE49-F238E27FC236}">
                <a16:creationId xmlns:a16="http://schemas.microsoft.com/office/drawing/2014/main" id="{1C426416-E563-EF14-C7AC-6A656C436326}"/>
              </a:ext>
            </a:extLst>
          </p:cNvPr>
          <p:cNvSpPr/>
          <p:nvPr/>
        </p:nvSpPr>
        <p:spPr>
          <a:xfrm>
            <a:off x="1163492" y="4881830"/>
            <a:ext cx="244403" cy="288151"/>
          </a:xfrm>
          <a:custGeom>
            <a:avLst/>
            <a:gdLst>
              <a:gd name="connsiteX0" fmla="*/ 0 w 244403"/>
              <a:gd name="connsiteY0" fmla="*/ 110835 h 288151"/>
              <a:gd name="connsiteX1" fmla="*/ 100035 w 244403"/>
              <a:gd name="connsiteY1" fmla="*/ 183577 h 288151"/>
              <a:gd name="connsiteX2" fmla="*/ 180740 w 244403"/>
              <a:gd name="connsiteY2" fmla="*/ 288152 h 288151"/>
              <a:gd name="connsiteX3" fmla="*/ 244403 w 244403"/>
              <a:gd name="connsiteY3" fmla="*/ 206312 h 288151"/>
              <a:gd name="connsiteX4" fmla="*/ 0 w 244403"/>
              <a:gd name="connsiteY4" fmla="*/ 0 h 288151"/>
              <a:gd name="connsiteX5" fmla="*/ 0 w 244403"/>
              <a:gd name="connsiteY5" fmla="*/ 110835 h 2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03" h="288151">
                <a:moveTo>
                  <a:pt x="0" y="110835"/>
                </a:moveTo>
                <a:cubicBezTo>
                  <a:pt x="0" y="110835"/>
                  <a:pt x="12465" y="165620"/>
                  <a:pt x="100035" y="183577"/>
                </a:cubicBezTo>
                <a:cubicBezTo>
                  <a:pt x="188702" y="201772"/>
                  <a:pt x="180740" y="288152"/>
                  <a:pt x="180740" y="288152"/>
                </a:cubicBezTo>
                <a:lnTo>
                  <a:pt x="244403" y="206312"/>
                </a:lnTo>
                <a:lnTo>
                  <a:pt x="0" y="0"/>
                </a:lnTo>
                <a:lnTo>
                  <a:pt x="0" y="110835"/>
                </a:lnTo>
                <a:close/>
              </a:path>
            </a:pathLst>
          </a:custGeom>
          <a:solidFill>
            <a:schemeClr val="tx1"/>
          </a:solidFill>
          <a:ln w="455" cap="flat">
            <a:noFill/>
            <a:prstDash val="solid"/>
            <a:miter/>
          </a:ln>
        </p:spPr>
        <p:txBody>
          <a:bodyPr rtlCol="0" anchor="ctr"/>
          <a:lstStyle/>
          <a:p>
            <a:endParaRPr lang="nl-BE"/>
          </a:p>
        </p:txBody>
      </p:sp>
      <p:sp>
        <p:nvSpPr>
          <p:cNvPr id="91" name="Freeform: Shape 90">
            <a:extLst>
              <a:ext uri="{FF2B5EF4-FFF2-40B4-BE49-F238E27FC236}">
                <a16:creationId xmlns:a16="http://schemas.microsoft.com/office/drawing/2014/main" id="{BA9F377A-93E5-8445-0587-17F84325900A}"/>
              </a:ext>
            </a:extLst>
          </p:cNvPr>
          <p:cNvSpPr/>
          <p:nvPr/>
        </p:nvSpPr>
        <p:spPr>
          <a:xfrm>
            <a:off x="787820" y="6628416"/>
            <a:ext cx="690571" cy="59056"/>
          </a:xfrm>
          <a:custGeom>
            <a:avLst/>
            <a:gdLst>
              <a:gd name="connsiteX0" fmla="*/ 396887 w 690571"/>
              <a:gd name="connsiteY0" fmla="*/ 59038 h 59056"/>
              <a:gd name="connsiteX1" fmla="*/ 7932 w 690571"/>
              <a:gd name="connsiteY1" fmla="*/ 20196 h 59056"/>
              <a:gd name="connsiteX2" fmla="*/ 262 w 690571"/>
              <a:gd name="connsiteY2" fmla="*/ 7932 h 59056"/>
              <a:gd name="connsiteX3" fmla="*/ 12526 w 690571"/>
              <a:gd name="connsiteY3" fmla="*/ 262 h 59056"/>
              <a:gd name="connsiteX4" fmla="*/ 678943 w 690571"/>
              <a:gd name="connsiteY4" fmla="*/ 22264 h 59056"/>
              <a:gd name="connsiteX5" fmla="*/ 690475 w 690571"/>
              <a:gd name="connsiteY5" fmla="*/ 31014 h 59056"/>
              <a:gd name="connsiteX6" fmla="*/ 681725 w 690571"/>
              <a:gd name="connsiteY6" fmla="*/ 42546 h 59056"/>
              <a:gd name="connsiteX7" fmla="*/ 396887 w 690571"/>
              <a:gd name="connsiteY7" fmla="*/ 59057 h 5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71" h="59056">
                <a:moveTo>
                  <a:pt x="396887" y="59038"/>
                </a:moveTo>
                <a:cubicBezTo>
                  <a:pt x="278493" y="59038"/>
                  <a:pt x="138462" y="50307"/>
                  <a:pt x="7932" y="20196"/>
                </a:cubicBezTo>
                <a:cubicBezTo>
                  <a:pt x="2422" y="18933"/>
                  <a:pt x="-1001" y="13441"/>
                  <a:pt x="262" y="7932"/>
                </a:cubicBezTo>
                <a:cubicBezTo>
                  <a:pt x="1525" y="2422"/>
                  <a:pt x="7016" y="-1001"/>
                  <a:pt x="12526" y="262"/>
                </a:cubicBezTo>
                <a:cubicBezTo>
                  <a:pt x="317390" y="70607"/>
                  <a:pt x="675355" y="22758"/>
                  <a:pt x="678943" y="22264"/>
                </a:cubicBezTo>
                <a:cubicBezTo>
                  <a:pt x="684544" y="21495"/>
                  <a:pt x="689706" y="25413"/>
                  <a:pt x="690475" y="31014"/>
                </a:cubicBezTo>
                <a:cubicBezTo>
                  <a:pt x="691244" y="36615"/>
                  <a:pt x="687327" y="41777"/>
                  <a:pt x="681725" y="42546"/>
                </a:cubicBezTo>
                <a:cubicBezTo>
                  <a:pt x="679639" y="42839"/>
                  <a:pt x="558370" y="59057"/>
                  <a:pt x="396887" y="59057"/>
                </a:cubicBezTo>
                <a:close/>
              </a:path>
            </a:pathLst>
          </a:custGeom>
          <a:solidFill>
            <a:schemeClr val="tx1"/>
          </a:solidFill>
          <a:ln w="455" cap="flat">
            <a:noFill/>
            <a:prstDash val="solid"/>
            <a:miter/>
          </a:ln>
        </p:spPr>
        <p:txBody>
          <a:bodyPr rtlCol="0" anchor="ctr"/>
          <a:lstStyle/>
          <a:p>
            <a:endParaRPr lang="nl-BE"/>
          </a:p>
        </p:txBody>
      </p:sp>
      <p:sp>
        <p:nvSpPr>
          <p:cNvPr id="92" name="Freeform: Shape 91">
            <a:extLst>
              <a:ext uri="{FF2B5EF4-FFF2-40B4-BE49-F238E27FC236}">
                <a16:creationId xmlns:a16="http://schemas.microsoft.com/office/drawing/2014/main" id="{AF83A95C-9C9D-7A42-546D-A68718F65327}"/>
              </a:ext>
            </a:extLst>
          </p:cNvPr>
          <p:cNvSpPr/>
          <p:nvPr/>
        </p:nvSpPr>
        <p:spPr>
          <a:xfrm>
            <a:off x="517476" y="5634425"/>
            <a:ext cx="341536" cy="795867"/>
          </a:xfrm>
          <a:custGeom>
            <a:avLst/>
            <a:gdLst>
              <a:gd name="connsiteX0" fmla="*/ 185233 w 341536"/>
              <a:gd name="connsiteY0" fmla="*/ 678736 h 795867"/>
              <a:gd name="connsiteX1" fmla="*/ 213697 w 341536"/>
              <a:gd name="connsiteY1" fmla="*/ 625451 h 795867"/>
              <a:gd name="connsiteX2" fmla="*/ 282339 w 341536"/>
              <a:gd name="connsiteY2" fmla="*/ 390877 h 795867"/>
              <a:gd name="connsiteX3" fmla="*/ 341536 w 341536"/>
              <a:gd name="connsiteY3" fmla="*/ 190112 h 795867"/>
              <a:gd name="connsiteX4" fmla="*/ 231434 w 341536"/>
              <a:gd name="connsiteY4" fmla="*/ 0 h 795867"/>
              <a:gd name="connsiteX5" fmla="*/ 170095 w 341536"/>
              <a:gd name="connsiteY5" fmla="*/ 95678 h 795867"/>
              <a:gd name="connsiteX6" fmla="*/ 35593 w 341536"/>
              <a:gd name="connsiteY6" fmla="*/ 517618 h 795867"/>
              <a:gd name="connsiteX7" fmla="*/ 23512 w 341536"/>
              <a:gd name="connsiteY7" fmla="*/ 795867 h 795867"/>
              <a:gd name="connsiteX8" fmla="*/ 185215 w 341536"/>
              <a:gd name="connsiteY8" fmla="*/ 678736 h 79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36" h="795867">
                <a:moveTo>
                  <a:pt x="185233" y="678736"/>
                </a:moveTo>
                <a:cubicBezTo>
                  <a:pt x="169857" y="744248"/>
                  <a:pt x="215326" y="626806"/>
                  <a:pt x="213697" y="625451"/>
                </a:cubicBezTo>
                <a:cubicBezTo>
                  <a:pt x="213697" y="625451"/>
                  <a:pt x="234326" y="532280"/>
                  <a:pt x="282339" y="390877"/>
                </a:cubicBezTo>
                <a:cubicBezTo>
                  <a:pt x="290613" y="366514"/>
                  <a:pt x="332457" y="219839"/>
                  <a:pt x="341536" y="190112"/>
                </a:cubicBezTo>
                <a:lnTo>
                  <a:pt x="231434" y="0"/>
                </a:lnTo>
                <a:cubicBezTo>
                  <a:pt x="219499" y="8530"/>
                  <a:pt x="184995" y="52443"/>
                  <a:pt x="170095" y="95678"/>
                </a:cubicBezTo>
                <a:cubicBezTo>
                  <a:pt x="148368" y="158756"/>
                  <a:pt x="51902" y="451264"/>
                  <a:pt x="35593" y="517618"/>
                </a:cubicBezTo>
                <a:cubicBezTo>
                  <a:pt x="19045" y="584961"/>
                  <a:pt x="-28162" y="774030"/>
                  <a:pt x="23512" y="795867"/>
                </a:cubicBezTo>
                <a:lnTo>
                  <a:pt x="185215" y="678736"/>
                </a:lnTo>
                <a:close/>
              </a:path>
            </a:pathLst>
          </a:custGeom>
          <a:solidFill>
            <a:srgbClr val="F9B89A"/>
          </a:solidFill>
          <a:ln w="455" cap="flat">
            <a:noFill/>
            <a:prstDash val="solid"/>
            <a:miter/>
          </a:ln>
        </p:spPr>
        <p:txBody>
          <a:bodyPr rtlCol="0" anchor="ctr"/>
          <a:lstStyle/>
          <a:p>
            <a:endParaRPr lang="nl-BE"/>
          </a:p>
        </p:txBody>
      </p:sp>
      <p:sp>
        <p:nvSpPr>
          <p:cNvPr id="95" name="Freeform: Shape 94">
            <a:extLst>
              <a:ext uri="{FF2B5EF4-FFF2-40B4-BE49-F238E27FC236}">
                <a16:creationId xmlns:a16="http://schemas.microsoft.com/office/drawing/2014/main" id="{615187BF-54C7-0D84-1A86-B322B0882178}"/>
              </a:ext>
            </a:extLst>
          </p:cNvPr>
          <p:cNvSpPr/>
          <p:nvPr/>
        </p:nvSpPr>
        <p:spPr>
          <a:xfrm>
            <a:off x="848346" y="5584899"/>
            <a:ext cx="611865" cy="449867"/>
          </a:xfrm>
          <a:custGeom>
            <a:avLst/>
            <a:gdLst>
              <a:gd name="connsiteX0" fmla="*/ 383074 w 611865"/>
              <a:gd name="connsiteY0" fmla="*/ 449867 h 449867"/>
              <a:gd name="connsiteX1" fmla="*/ 379321 w 611865"/>
              <a:gd name="connsiteY1" fmla="*/ 448733 h 449867"/>
              <a:gd name="connsiteX2" fmla="*/ 93476 w 611865"/>
              <a:gd name="connsiteY2" fmla="*/ 235337 h 449867"/>
              <a:gd name="connsiteX3" fmla="*/ 397 w 611865"/>
              <a:gd name="connsiteY3" fmla="*/ 9110 h 449867"/>
              <a:gd name="connsiteX4" fmla="*/ 4534 w 611865"/>
              <a:gd name="connsiteY4" fmla="*/ 397 h 449867"/>
              <a:gd name="connsiteX5" fmla="*/ 13247 w 611865"/>
              <a:gd name="connsiteY5" fmla="*/ 4534 h 449867"/>
              <a:gd name="connsiteX6" fmla="*/ 104898 w 611865"/>
              <a:gd name="connsiteY6" fmla="*/ 227869 h 449867"/>
              <a:gd name="connsiteX7" fmla="*/ 382214 w 611865"/>
              <a:gd name="connsiteY7" fmla="*/ 434272 h 449867"/>
              <a:gd name="connsiteX8" fmla="*/ 573442 w 611865"/>
              <a:gd name="connsiteY8" fmla="*/ 232189 h 449867"/>
              <a:gd name="connsiteX9" fmla="*/ 598227 w 611865"/>
              <a:gd name="connsiteY9" fmla="*/ 24834 h 449867"/>
              <a:gd name="connsiteX10" fmla="*/ 605036 w 611865"/>
              <a:gd name="connsiteY10" fmla="*/ 18189 h 449867"/>
              <a:gd name="connsiteX11" fmla="*/ 605219 w 611865"/>
              <a:gd name="connsiteY11" fmla="*/ 18189 h 449867"/>
              <a:gd name="connsiteX12" fmla="*/ 611864 w 611865"/>
              <a:gd name="connsiteY12" fmla="*/ 25182 h 449867"/>
              <a:gd name="connsiteX13" fmla="*/ 584919 w 611865"/>
              <a:gd name="connsiteY13" fmla="*/ 239547 h 449867"/>
              <a:gd name="connsiteX14" fmla="*/ 387906 w 611865"/>
              <a:gd name="connsiteY14" fmla="*/ 447872 h 449867"/>
              <a:gd name="connsiteX15" fmla="*/ 383092 w 611865"/>
              <a:gd name="connsiteY15" fmla="*/ 449849 h 4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1865" h="449867">
                <a:moveTo>
                  <a:pt x="383074" y="449867"/>
                </a:moveTo>
                <a:cubicBezTo>
                  <a:pt x="381774" y="449867"/>
                  <a:pt x="380456" y="449501"/>
                  <a:pt x="379321" y="448733"/>
                </a:cubicBezTo>
                <a:cubicBezTo>
                  <a:pt x="368796" y="441777"/>
                  <a:pt x="121208" y="277804"/>
                  <a:pt x="93476" y="235337"/>
                </a:cubicBezTo>
                <a:cubicBezTo>
                  <a:pt x="66074" y="193365"/>
                  <a:pt x="3070" y="16615"/>
                  <a:pt x="397" y="9110"/>
                </a:cubicBezTo>
                <a:cubicBezTo>
                  <a:pt x="-866" y="5559"/>
                  <a:pt x="983" y="1660"/>
                  <a:pt x="4534" y="397"/>
                </a:cubicBezTo>
                <a:cubicBezTo>
                  <a:pt x="8085" y="-866"/>
                  <a:pt x="11984" y="983"/>
                  <a:pt x="13247" y="4534"/>
                </a:cubicBezTo>
                <a:cubicBezTo>
                  <a:pt x="13888" y="6364"/>
                  <a:pt x="78357" y="187251"/>
                  <a:pt x="104898" y="227869"/>
                </a:cubicBezTo>
                <a:cubicBezTo>
                  <a:pt x="125509" y="259426"/>
                  <a:pt x="292594" y="374855"/>
                  <a:pt x="382214" y="434272"/>
                </a:cubicBezTo>
                <a:cubicBezTo>
                  <a:pt x="408224" y="408298"/>
                  <a:pt x="554515" y="261696"/>
                  <a:pt x="573442" y="232189"/>
                </a:cubicBezTo>
                <a:cubicBezTo>
                  <a:pt x="590081" y="206233"/>
                  <a:pt x="596982" y="73707"/>
                  <a:pt x="598227" y="24834"/>
                </a:cubicBezTo>
                <a:cubicBezTo>
                  <a:pt x="598318" y="21136"/>
                  <a:pt x="601357" y="18189"/>
                  <a:pt x="605036" y="18189"/>
                </a:cubicBezTo>
                <a:cubicBezTo>
                  <a:pt x="605091" y="18189"/>
                  <a:pt x="605146" y="18189"/>
                  <a:pt x="605219" y="18189"/>
                </a:cubicBezTo>
                <a:cubicBezTo>
                  <a:pt x="608990" y="18281"/>
                  <a:pt x="611955" y="21411"/>
                  <a:pt x="611864" y="25182"/>
                </a:cubicBezTo>
                <a:cubicBezTo>
                  <a:pt x="611388" y="43560"/>
                  <a:pt x="606647" y="205684"/>
                  <a:pt x="584919" y="239547"/>
                </a:cubicBezTo>
                <a:cubicBezTo>
                  <a:pt x="563448" y="273045"/>
                  <a:pt x="395063" y="440752"/>
                  <a:pt x="387906" y="447872"/>
                </a:cubicBezTo>
                <a:cubicBezTo>
                  <a:pt x="386588" y="449190"/>
                  <a:pt x="384849" y="449849"/>
                  <a:pt x="383092" y="449849"/>
                </a:cubicBezTo>
                <a:close/>
              </a:path>
            </a:pathLst>
          </a:custGeom>
          <a:solidFill>
            <a:srgbClr val="FFFFFF"/>
          </a:solidFill>
          <a:ln w="455" cap="flat">
            <a:noFill/>
            <a:prstDash val="solid"/>
            <a:miter/>
          </a:ln>
        </p:spPr>
        <p:txBody>
          <a:bodyPr rtlCol="0" anchor="ctr"/>
          <a:lstStyle/>
          <a:p>
            <a:endParaRPr lang="nl-BE"/>
          </a:p>
        </p:txBody>
      </p:sp>
      <p:sp>
        <p:nvSpPr>
          <p:cNvPr id="96" name="Freeform: Shape 95">
            <a:extLst>
              <a:ext uri="{FF2B5EF4-FFF2-40B4-BE49-F238E27FC236}">
                <a16:creationId xmlns:a16="http://schemas.microsoft.com/office/drawing/2014/main" id="{72541160-A920-8B0D-DF50-3FCC9E6EDC3C}"/>
              </a:ext>
            </a:extLst>
          </p:cNvPr>
          <p:cNvSpPr/>
          <p:nvPr/>
        </p:nvSpPr>
        <p:spPr>
          <a:xfrm>
            <a:off x="880447" y="6118583"/>
            <a:ext cx="238707" cy="81528"/>
          </a:xfrm>
          <a:custGeom>
            <a:avLst/>
            <a:gdLst>
              <a:gd name="connsiteX0" fmla="*/ 129414 w 238707"/>
              <a:gd name="connsiteY0" fmla="*/ 81529 h 81528"/>
              <a:gd name="connsiteX1" fmla="*/ 29892 w 238707"/>
              <a:gd name="connsiteY1" fmla="*/ 53358 h 81528"/>
              <a:gd name="connsiteX2" fmla="*/ 0 w 238707"/>
              <a:gd name="connsiteY2" fmla="*/ 10324 h 81528"/>
              <a:gd name="connsiteX3" fmla="*/ 10141 w 238707"/>
              <a:gd name="connsiteY3" fmla="*/ 0 h 81528"/>
              <a:gd name="connsiteX4" fmla="*/ 10233 w 238707"/>
              <a:gd name="connsiteY4" fmla="*/ 0 h 81528"/>
              <a:gd name="connsiteX5" fmla="*/ 20447 w 238707"/>
              <a:gd name="connsiteY5" fmla="*/ 9738 h 81528"/>
              <a:gd name="connsiteX6" fmla="*/ 47885 w 238707"/>
              <a:gd name="connsiteY6" fmla="*/ 40984 h 81528"/>
              <a:gd name="connsiteX7" fmla="*/ 225788 w 238707"/>
              <a:gd name="connsiteY7" fmla="*/ 46402 h 81528"/>
              <a:gd name="connsiteX8" fmla="*/ 238345 w 238707"/>
              <a:gd name="connsiteY8" fmla="*/ 53578 h 81528"/>
              <a:gd name="connsiteX9" fmla="*/ 231170 w 238707"/>
              <a:gd name="connsiteY9" fmla="*/ 66135 h 81528"/>
              <a:gd name="connsiteX10" fmla="*/ 129396 w 238707"/>
              <a:gd name="connsiteY10" fmla="*/ 81529 h 81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707" h="81528">
                <a:moveTo>
                  <a:pt x="129414" y="81529"/>
                </a:moveTo>
                <a:cubicBezTo>
                  <a:pt x="80211" y="81529"/>
                  <a:pt x="49075" y="67855"/>
                  <a:pt x="29892" y="53358"/>
                </a:cubicBezTo>
                <a:cubicBezTo>
                  <a:pt x="8256" y="36994"/>
                  <a:pt x="74" y="18286"/>
                  <a:pt x="0" y="10324"/>
                </a:cubicBezTo>
                <a:cubicBezTo>
                  <a:pt x="-54" y="4668"/>
                  <a:pt x="4485" y="55"/>
                  <a:pt x="10141" y="0"/>
                </a:cubicBezTo>
                <a:lnTo>
                  <a:pt x="10233" y="0"/>
                </a:lnTo>
                <a:cubicBezTo>
                  <a:pt x="15706" y="0"/>
                  <a:pt x="20191" y="4302"/>
                  <a:pt x="20447" y="9738"/>
                </a:cubicBezTo>
                <a:cubicBezTo>
                  <a:pt x="21014" y="12575"/>
                  <a:pt x="27531" y="27878"/>
                  <a:pt x="47885" y="40984"/>
                </a:cubicBezTo>
                <a:cubicBezTo>
                  <a:pt x="74720" y="58282"/>
                  <a:pt x="127382" y="73255"/>
                  <a:pt x="225788" y="46402"/>
                </a:cubicBezTo>
                <a:cubicBezTo>
                  <a:pt x="231243" y="44920"/>
                  <a:pt x="236863" y="48123"/>
                  <a:pt x="238345" y="53578"/>
                </a:cubicBezTo>
                <a:cubicBezTo>
                  <a:pt x="239828" y="59032"/>
                  <a:pt x="236625" y="64652"/>
                  <a:pt x="231170" y="66135"/>
                </a:cubicBezTo>
                <a:cubicBezTo>
                  <a:pt x="190753" y="77154"/>
                  <a:pt x="157201" y="81529"/>
                  <a:pt x="129396" y="81529"/>
                </a:cubicBezTo>
                <a:close/>
              </a:path>
            </a:pathLst>
          </a:custGeom>
          <a:solidFill>
            <a:schemeClr val="tx2">
              <a:alpha val="60000"/>
            </a:schemeClr>
          </a:solidFill>
          <a:ln w="455" cap="flat">
            <a:noFill/>
            <a:prstDash val="solid"/>
            <a:miter/>
          </a:ln>
        </p:spPr>
        <p:txBody>
          <a:bodyPr rtlCol="0" anchor="ctr"/>
          <a:lstStyle/>
          <a:p>
            <a:endParaRPr lang="nl-BE"/>
          </a:p>
        </p:txBody>
      </p:sp>
      <p:sp>
        <p:nvSpPr>
          <p:cNvPr id="97" name="Freeform: Shape 96">
            <a:extLst>
              <a:ext uri="{FF2B5EF4-FFF2-40B4-BE49-F238E27FC236}">
                <a16:creationId xmlns:a16="http://schemas.microsoft.com/office/drawing/2014/main" id="{B2C9422C-531F-4E17-9F3A-14C8E230C7F7}"/>
              </a:ext>
            </a:extLst>
          </p:cNvPr>
          <p:cNvSpPr/>
          <p:nvPr/>
        </p:nvSpPr>
        <p:spPr>
          <a:xfrm>
            <a:off x="1320923" y="6158952"/>
            <a:ext cx="163698" cy="35467"/>
          </a:xfrm>
          <a:custGeom>
            <a:avLst/>
            <a:gdLst>
              <a:gd name="connsiteX0" fmla="*/ 71377 w 163698"/>
              <a:gd name="connsiteY0" fmla="*/ 35449 h 35467"/>
              <a:gd name="connsiteX1" fmla="*/ 7073 w 163698"/>
              <a:gd name="connsiteY1" fmla="*/ 26772 h 35467"/>
              <a:gd name="connsiteX2" fmla="*/ 501 w 163698"/>
              <a:gd name="connsiteY2" fmla="*/ 13886 h 35467"/>
              <a:gd name="connsiteX3" fmla="*/ 13388 w 163698"/>
              <a:gd name="connsiteY3" fmla="*/ 7315 h 35467"/>
              <a:gd name="connsiteX4" fmla="*/ 149776 w 163698"/>
              <a:gd name="connsiteY4" fmla="*/ 688 h 35467"/>
              <a:gd name="connsiteX5" fmla="*/ 163010 w 163698"/>
              <a:gd name="connsiteY5" fmla="*/ 6546 h 35467"/>
              <a:gd name="connsiteX6" fmla="*/ 157152 w 163698"/>
              <a:gd name="connsiteY6" fmla="*/ 19780 h 35467"/>
              <a:gd name="connsiteX7" fmla="*/ 71377 w 163698"/>
              <a:gd name="connsiteY7" fmla="*/ 35467 h 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98" h="35467">
                <a:moveTo>
                  <a:pt x="71377" y="35449"/>
                </a:moveTo>
                <a:cubicBezTo>
                  <a:pt x="34456" y="35449"/>
                  <a:pt x="8830" y="27340"/>
                  <a:pt x="7073" y="26772"/>
                </a:cubicBezTo>
                <a:cubicBezTo>
                  <a:pt x="1691" y="25034"/>
                  <a:pt x="-1238" y="19249"/>
                  <a:pt x="501" y="13886"/>
                </a:cubicBezTo>
                <a:cubicBezTo>
                  <a:pt x="2240" y="8523"/>
                  <a:pt x="8006" y="5557"/>
                  <a:pt x="13388" y="7315"/>
                </a:cubicBezTo>
                <a:cubicBezTo>
                  <a:pt x="14376" y="7626"/>
                  <a:pt x="79449" y="27852"/>
                  <a:pt x="149776" y="688"/>
                </a:cubicBezTo>
                <a:cubicBezTo>
                  <a:pt x="155047" y="-1343"/>
                  <a:pt x="160978" y="1274"/>
                  <a:pt x="163010" y="6546"/>
                </a:cubicBezTo>
                <a:cubicBezTo>
                  <a:pt x="165042" y="11818"/>
                  <a:pt x="162424" y="17748"/>
                  <a:pt x="157152" y="19780"/>
                </a:cubicBezTo>
                <a:cubicBezTo>
                  <a:pt x="126016" y="31806"/>
                  <a:pt x="96161" y="35467"/>
                  <a:pt x="71377" y="35467"/>
                </a:cubicBezTo>
                <a:close/>
              </a:path>
            </a:pathLst>
          </a:custGeom>
          <a:solidFill>
            <a:schemeClr val="tx2">
              <a:alpha val="60000"/>
            </a:schemeClr>
          </a:solidFill>
          <a:ln w="455" cap="flat">
            <a:noFill/>
            <a:prstDash val="solid"/>
            <a:miter/>
          </a:ln>
        </p:spPr>
        <p:txBody>
          <a:bodyPr rtlCol="0" anchor="ctr"/>
          <a:lstStyle/>
          <a:p>
            <a:endParaRPr lang="nl-BE"/>
          </a:p>
        </p:txBody>
      </p:sp>
      <p:sp>
        <p:nvSpPr>
          <p:cNvPr id="98" name="Freeform: Shape 97">
            <a:extLst>
              <a:ext uri="{FF2B5EF4-FFF2-40B4-BE49-F238E27FC236}">
                <a16:creationId xmlns:a16="http://schemas.microsoft.com/office/drawing/2014/main" id="{1F3CB676-3CB5-FF6E-2DB6-54AEDF3DBA7B}"/>
              </a:ext>
            </a:extLst>
          </p:cNvPr>
          <p:cNvSpPr/>
          <p:nvPr/>
        </p:nvSpPr>
        <p:spPr>
          <a:xfrm>
            <a:off x="1423208" y="6413011"/>
            <a:ext cx="38967" cy="145505"/>
          </a:xfrm>
          <a:custGeom>
            <a:avLst/>
            <a:gdLst>
              <a:gd name="connsiteX0" fmla="*/ 32151 w 38967"/>
              <a:gd name="connsiteY0" fmla="*/ 145506 h 145505"/>
              <a:gd name="connsiteX1" fmla="*/ 26055 w 38967"/>
              <a:gd name="connsiteY1" fmla="*/ 141772 h 145505"/>
              <a:gd name="connsiteX2" fmla="*/ 612 w 38967"/>
              <a:gd name="connsiteY2" fmla="*/ 6354 h 145505"/>
              <a:gd name="connsiteX3" fmla="*/ 7897 w 38967"/>
              <a:gd name="connsiteY3" fmla="*/ 21 h 145505"/>
              <a:gd name="connsiteX4" fmla="*/ 14230 w 38967"/>
              <a:gd name="connsiteY4" fmla="*/ 7306 h 145505"/>
              <a:gd name="connsiteX5" fmla="*/ 38228 w 38967"/>
              <a:gd name="connsiteY5" fmla="*/ 135603 h 145505"/>
              <a:gd name="connsiteX6" fmla="*/ 35226 w 38967"/>
              <a:gd name="connsiteY6" fmla="*/ 144774 h 145505"/>
              <a:gd name="connsiteX7" fmla="*/ 32151 w 38967"/>
              <a:gd name="connsiteY7" fmla="*/ 145506 h 1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67" h="145505">
                <a:moveTo>
                  <a:pt x="32151" y="145506"/>
                </a:moveTo>
                <a:cubicBezTo>
                  <a:pt x="29661" y="145506"/>
                  <a:pt x="27263" y="144133"/>
                  <a:pt x="26055" y="141772"/>
                </a:cubicBezTo>
                <a:cubicBezTo>
                  <a:pt x="24811" y="139301"/>
                  <a:pt x="-4568" y="80415"/>
                  <a:pt x="612" y="6354"/>
                </a:cubicBezTo>
                <a:cubicBezTo>
                  <a:pt x="868" y="2602"/>
                  <a:pt x="4145" y="-272"/>
                  <a:pt x="7897" y="21"/>
                </a:cubicBezTo>
                <a:cubicBezTo>
                  <a:pt x="11650" y="277"/>
                  <a:pt x="14487" y="3535"/>
                  <a:pt x="14230" y="7306"/>
                </a:cubicBezTo>
                <a:cubicBezTo>
                  <a:pt x="9307" y="77651"/>
                  <a:pt x="37935" y="135036"/>
                  <a:pt x="38228" y="135603"/>
                </a:cubicBezTo>
                <a:cubicBezTo>
                  <a:pt x="39930" y="138971"/>
                  <a:pt x="38594" y="143071"/>
                  <a:pt x="35226" y="144774"/>
                </a:cubicBezTo>
                <a:cubicBezTo>
                  <a:pt x="34238" y="145268"/>
                  <a:pt x="33176" y="145506"/>
                  <a:pt x="32151" y="145506"/>
                </a:cubicBezTo>
                <a:close/>
              </a:path>
            </a:pathLst>
          </a:custGeom>
          <a:solidFill>
            <a:srgbClr val="E08F6C"/>
          </a:solidFill>
          <a:ln w="455" cap="flat">
            <a:noFill/>
            <a:prstDash val="solid"/>
            <a:miter/>
          </a:ln>
        </p:spPr>
        <p:txBody>
          <a:bodyPr rtlCol="0" anchor="ctr"/>
          <a:lstStyle/>
          <a:p>
            <a:endParaRPr lang="nl-BE"/>
          </a:p>
        </p:txBody>
      </p:sp>
      <p:sp>
        <p:nvSpPr>
          <p:cNvPr id="99" name="Freeform: Shape 98">
            <a:extLst>
              <a:ext uri="{FF2B5EF4-FFF2-40B4-BE49-F238E27FC236}">
                <a16:creationId xmlns:a16="http://schemas.microsoft.com/office/drawing/2014/main" id="{F80AD5F6-2C9C-4563-473E-7613CE05658F}"/>
              </a:ext>
            </a:extLst>
          </p:cNvPr>
          <p:cNvSpPr/>
          <p:nvPr/>
        </p:nvSpPr>
        <p:spPr>
          <a:xfrm>
            <a:off x="1240805" y="5662206"/>
            <a:ext cx="79581" cy="38646"/>
          </a:xfrm>
          <a:custGeom>
            <a:avLst/>
            <a:gdLst>
              <a:gd name="connsiteX0" fmla="*/ 6815 w 79581"/>
              <a:gd name="connsiteY0" fmla="*/ 38647 h 38646"/>
              <a:gd name="connsiteX1" fmla="*/ 445 w 79581"/>
              <a:gd name="connsiteY1" fmla="*/ 34254 h 38646"/>
              <a:gd name="connsiteX2" fmla="*/ 4399 w 79581"/>
              <a:gd name="connsiteY2" fmla="*/ 25449 h 38646"/>
              <a:gd name="connsiteX3" fmla="*/ 70332 w 79581"/>
              <a:gd name="connsiteY3" fmla="*/ 445 h 38646"/>
              <a:gd name="connsiteX4" fmla="*/ 79137 w 79581"/>
              <a:gd name="connsiteY4" fmla="*/ 4399 h 38646"/>
              <a:gd name="connsiteX5" fmla="*/ 75183 w 79581"/>
              <a:gd name="connsiteY5" fmla="*/ 13203 h 38646"/>
              <a:gd name="connsiteX6" fmla="*/ 9250 w 79581"/>
              <a:gd name="connsiteY6" fmla="*/ 38207 h 38646"/>
              <a:gd name="connsiteX7" fmla="*/ 6833 w 79581"/>
              <a:gd name="connsiteY7" fmla="*/ 38647 h 38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81" h="38646">
                <a:moveTo>
                  <a:pt x="6815" y="38647"/>
                </a:moveTo>
                <a:cubicBezTo>
                  <a:pt x="4069" y="38647"/>
                  <a:pt x="1470" y="36963"/>
                  <a:pt x="445" y="34254"/>
                </a:cubicBezTo>
                <a:cubicBezTo>
                  <a:pt x="-891" y="30721"/>
                  <a:pt x="884" y="26785"/>
                  <a:pt x="4399" y="25449"/>
                </a:cubicBezTo>
                <a:lnTo>
                  <a:pt x="70332" y="445"/>
                </a:lnTo>
                <a:cubicBezTo>
                  <a:pt x="73847" y="-891"/>
                  <a:pt x="77800" y="884"/>
                  <a:pt x="79137" y="4399"/>
                </a:cubicBezTo>
                <a:cubicBezTo>
                  <a:pt x="80473" y="7913"/>
                  <a:pt x="78697" y="11867"/>
                  <a:pt x="75183" y="13203"/>
                </a:cubicBezTo>
                <a:lnTo>
                  <a:pt x="9250" y="38207"/>
                </a:lnTo>
                <a:cubicBezTo>
                  <a:pt x="8462" y="38519"/>
                  <a:pt x="7639" y="38647"/>
                  <a:pt x="6833" y="38647"/>
                </a:cubicBezTo>
                <a:close/>
              </a:path>
            </a:pathLst>
          </a:custGeom>
          <a:solidFill>
            <a:srgbClr val="E08F6C"/>
          </a:solidFill>
          <a:ln w="455" cap="flat">
            <a:noFill/>
            <a:prstDash val="solid"/>
            <a:miter/>
          </a:ln>
        </p:spPr>
        <p:txBody>
          <a:bodyPr rtlCol="0" anchor="ctr"/>
          <a:lstStyle/>
          <a:p>
            <a:endParaRPr lang="nl-BE"/>
          </a:p>
        </p:txBody>
      </p:sp>
      <p:sp>
        <p:nvSpPr>
          <p:cNvPr id="100" name="Freeform: Shape 99">
            <a:extLst>
              <a:ext uri="{FF2B5EF4-FFF2-40B4-BE49-F238E27FC236}">
                <a16:creationId xmlns:a16="http://schemas.microsoft.com/office/drawing/2014/main" id="{3D8BBABF-3B3D-B1FA-5B0B-CDDA2C512EB7}"/>
              </a:ext>
            </a:extLst>
          </p:cNvPr>
          <p:cNvSpPr/>
          <p:nvPr/>
        </p:nvSpPr>
        <p:spPr>
          <a:xfrm>
            <a:off x="1019111" y="5658776"/>
            <a:ext cx="94348" cy="36951"/>
          </a:xfrm>
          <a:custGeom>
            <a:avLst/>
            <a:gdLst>
              <a:gd name="connsiteX0" fmla="*/ 87545 w 94348"/>
              <a:gd name="connsiteY0" fmla="*/ 36951 h 36951"/>
              <a:gd name="connsiteX1" fmla="*/ 85642 w 94348"/>
              <a:gd name="connsiteY1" fmla="*/ 36677 h 36951"/>
              <a:gd name="connsiteX2" fmla="*/ 4936 w 94348"/>
              <a:gd name="connsiteY2" fmla="*/ 13375 h 36951"/>
              <a:gd name="connsiteX3" fmla="*/ 269 w 94348"/>
              <a:gd name="connsiteY3" fmla="*/ 4936 h 36951"/>
              <a:gd name="connsiteX4" fmla="*/ 8707 w 94348"/>
              <a:gd name="connsiteY4" fmla="*/ 269 h 36951"/>
              <a:gd name="connsiteX5" fmla="*/ 89412 w 94348"/>
              <a:gd name="connsiteY5" fmla="*/ 23571 h 36951"/>
              <a:gd name="connsiteX6" fmla="*/ 94080 w 94348"/>
              <a:gd name="connsiteY6" fmla="*/ 32009 h 36951"/>
              <a:gd name="connsiteX7" fmla="*/ 87527 w 94348"/>
              <a:gd name="connsiteY7" fmla="*/ 36933 h 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48" h="36951">
                <a:moveTo>
                  <a:pt x="87545" y="36951"/>
                </a:moveTo>
                <a:cubicBezTo>
                  <a:pt x="86923" y="36951"/>
                  <a:pt x="86282" y="36860"/>
                  <a:pt x="85642" y="36677"/>
                </a:cubicBezTo>
                <a:lnTo>
                  <a:pt x="4936" y="13375"/>
                </a:lnTo>
                <a:cubicBezTo>
                  <a:pt x="1312" y="12331"/>
                  <a:pt x="-775" y="8542"/>
                  <a:pt x="269" y="4936"/>
                </a:cubicBezTo>
                <a:cubicBezTo>
                  <a:pt x="1312" y="1312"/>
                  <a:pt x="5101" y="-775"/>
                  <a:pt x="8707" y="269"/>
                </a:cubicBezTo>
                <a:lnTo>
                  <a:pt x="89412" y="23571"/>
                </a:lnTo>
                <a:cubicBezTo>
                  <a:pt x="93037" y="24614"/>
                  <a:pt x="95123" y="28403"/>
                  <a:pt x="94080" y="32009"/>
                </a:cubicBezTo>
                <a:cubicBezTo>
                  <a:pt x="93220" y="34993"/>
                  <a:pt x="90492" y="36933"/>
                  <a:pt x="87527" y="36933"/>
                </a:cubicBezTo>
                <a:close/>
              </a:path>
            </a:pathLst>
          </a:custGeom>
          <a:solidFill>
            <a:srgbClr val="E08F6C"/>
          </a:solidFill>
          <a:ln w="455" cap="flat">
            <a:noFill/>
            <a:prstDash val="solid"/>
            <a:miter/>
          </a:ln>
        </p:spPr>
        <p:txBody>
          <a:bodyPr rtlCol="0" anchor="ctr"/>
          <a:lstStyle/>
          <a:p>
            <a:endParaRPr lang="nl-BE"/>
          </a:p>
        </p:txBody>
      </p:sp>
      <p:sp>
        <p:nvSpPr>
          <p:cNvPr id="102" name="Freeform: Shape 101">
            <a:extLst>
              <a:ext uri="{FF2B5EF4-FFF2-40B4-BE49-F238E27FC236}">
                <a16:creationId xmlns:a16="http://schemas.microsoft.com/office/drawing/2014/main" id="{CA7E3067-4689-8699-F139-750AFD6A1818}"/>
              </a:ext>
            </a:extLst>
          </p:cNvPr>
          <p:cNvSpPr/>
          <p:nvPr/>
        </p:nvSpPr>
        <p:spPr>
          <a:xfrm>
            <a:off x="971835" y="5173129"/>
            <a:ext cx="21444" cy="130440"/>
          </a:xfrm>
          <a:custGeom>
            <a:avLst/>
            <a:gdLst>
              <a:gd name="connsiteX0" fmla="*/ 14614 w 21444"/>
              <a:gd name="connsiteY0" fmla="*/ 130440 h 130440"/>
              <a:gd name="connsiteX1" fmla="*/ 7970 w 21444"/>
              <a:gd name="connsiteY1" fmla="*/ 125113 h 130440"/>
              <a:gd name="connsiteX2" fmla="*/ 135 w 21444"/>
              <a:gd name="connsiteY2" fmla="*/ 6664 h 130440"/>
              <a:gd name="connsiteX3" fmla="*/ 7109 w 21444"/>
              <a:gd name="connsiteY3" fmla="*/ 1 h 130440"/>
              <a:gd name="connsiteX4" fmla="*/ 13772 w 21444"/>
              <a:gd name="connsiteY4" fmla="*/ 6975 h 130440"/>
              <a:gd name="connsiteX5" fmla="*/ 21277 w 21444"/>
              <a:gd name="connsiteY5" fmla="*/ 122130 h 130440"/>
              <a:gd name="connsiteX6" fmla="*/ 16115 w 21444"/>
              <a:gd name="connsiteY6" fmla="*/ 130275 h 130440"/>
              <a:gd name="connsiteX7" fmla="*/ 14614 w 21444"/>
              <a:gd name="connsiteY7" fmla="*/ 130440 h 13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4" h="130440">
                <a:moveTo>
                  <a:pt x="14614" y="130440"/>
                </a:moveTo>
                <a:cubicBezTo>
                  <a:pt x="11503" y="130440"/>
                  <a:pt x="8684" y="128280"/>
                  <a:pt x="7970" y="125113"/>
                </a:cubicBezTo>
                <a:cubicBezTo>
                  <a:pt x="-1475" y="83013"/>
                  <a:pt x="62" y="9758"/>
                  <a:pt x="135" y="6664"/>
                </a:cubicBezTo>
                <a:cubicBezTo>
                  <a:pt x="227" y="2893"/>
                  <a:pt x="3320" y="-72"/>
                  <a:pt x="7109" y="1"/>
                </a:cubicBezTo>
                <a:cubicBezTo>
                  <a:pt x="10880" y="93"/>
                  <a:pt x="13864" y="3205"/>
                  <a:pt x="13772" y="6975"/>
                </a:cubicBezTo>
                <a:cubicBezTo>
                  <a:pt x="13772" y="7726"/>
                  <a:pt x="12198" y="81658"/>
                  <a:pt x="21277" y="122130"/>
                </a:cubicBezTo>
                <a:cubicBezTo>
                  <a:pt x="22101" y="125809"/>
                  <a:pt x="19795" y="129452"/>
                  <a:pt x="16115" y="130275"/>
                </a:cubicBezTo>
                <a:cubicBezTo>
                  <a:pt x="15621" y="130385"/>
                  <a:pt x="15109" y="130440"/>
                  <a:pt x="14614" y="130440"/>
                </a:cubicBezTo>
                <a:close/>
              </a:path>
            </a:pathLst>
          </a:custGeom>
          <a:solidFill>
            <a:srgbClr val="E08F6C"/>
          </a:solidFill>
          <a:ln w="455" cap="flat">
            <a:noFill/>
            <a:prstDash val="solid"/>
            <a:miter/>
          </a:ln>
        </p:spPr>
        <p:txBody>
          <a:bodyPr rtlCol="0" anchor="ctr"/>
          <a:lstStyle/>
          <a:p>
            <a:endParaRPr lang="nl-BE"/>
          </a:p>
        </p:txBody>
      </p:sp>
      <p:sp>
        <p:nvSpPr>
          <p:cNvPr id="103" name="Freeform: Shape 102">
            <a:extLst>
              <a:ext uri="{FF2B5EF4-FFF2-40B4-BE49-F238E27FC236}">
                <a16:creationId xmlns:a16="http://schemas.microsoft.com/office/drawing/2014/main" id="{D6FD600E-DC5A-A74E-6788-DD39DF559232}"/>
              </a:ext>
            </a:extLst>
          </p:cNvPr>
          <p:cNvSpPr/>
          <p:nvPr/>
        </p:nvSpPr>
        <p:spPr>
          <a:xfrm>
            <a:off x="1329171" y="5171417"/>
            <a:ext cx="23926" cy="127045"/>
          </a:xfrm>
          <a:custGeom>
            <a:avLst/>
            <a:gdLst>
              <a:gd name="connsiteX0" fmla="*/ 6823 w 23926"/>
              <a:gd name="connsiteY0" fmla="*/ 127027 h 127045"/>
              <a:gd name="connsiteX1" fmla="*/ 5212 w 23926"/>
              <a:gd name="connsiteY1" fmla="*/ 126826 h 127045"/>
              <a:gd name="connsiteX2" fmla="*/ 197 w 23926"/>
              <a:gd name="connsiteY2" fmla="*/ 118589 h 127045"/>
              <a:gd name="connsiteX3" fmla="*/ 9404 w 23926"/>
              <a:gd name="connsiteY3" fmla="*/ 7461 h 127045"/>
              <a:gd name="connsiteX4" fmla="*/ 15555 w 23926"/>
              <a:gd name="connsiteY4" fmla="*/ 30 h 127045"/>
              <a:gd name="connsiteX5" fmla="*/ 22986 w 23926"/>
              <a:gd name="connsiteY5" fmla="*/ 6180 h 127045"/>
              <a:gd name="connsiteX6" fmla="*/ 13450 w 23926"/>
              <a:gd name="connsiteY6" fmla="*/ 121829 h 127045"/>
              <a:gd name="connsiteX7" fmla="*/ 6823 w 23926"/>
              <a:gd name="connsiteY7" fmla="*/ 127046 h 12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26" h="127045">
                <a:moveTo>
                  <a:pt x="6823" y="127027"/>
                </a:moveTo>
                <a:cubicBezTo>
                  <a:pt x="6292" y="127027"/>
                  <a:pt x="5743" y="126972"/>
                  <a:pt x="5212" y="126826"/>
                </a:cubicBezTo>
                <a:cubicBezTo>
                  <a:pt x="1552" y="125929"/>
                  <a:pt x="-700" y="122250"/>
                  <a:pt x="197" y="118589"/>
                </a:cubicBezTo>
                <a:cubicBezTo>
                  <a:pt x="14237" y="60801"/>
                  <a:pt x="9459" y="7974"/>
                  <a:pt x="9404" y="7461"/>
                </a:cubicBezTo>
                <a:cubicBezTo>
                  <a:pt x="9056" y="3709"/>
                  <a:pt x="11802" y="378"/>
                  <a:pt x="15555" y="30"/>
                </a:cubicBezTo>
                <a:cubicBezTo>
                  <a:pt x="19289" y="-318"/>
                  <a:pt x="22638" y="2428"/>
                  <a:pt x="22986" y="6180"/>
                </a:cubicBezTo>
                <a:cubicBezTo>
                  <a:pt x="23206" y="8413"/>
                  <a:pt x="28038" y="61716"/>
                  <a:pt x="13450" y="121829"/>
                </a:cubicBezTo>
                <a:cubicBezTo>
                  <a:pt x="12699" y="124941"/>
                  <a:pt x="9898" y="127046"/>
                  <a:pt x="6823" y="127046"/>
                </a:cubicBezTo>
                <a:close/>
              </a:path>
            </a:pathLst>
          </a:custGeom>
          <a:solidFill>
            <a:srgbClr val="E08F6C"/>
          </a:solidFill>
          <a:ln w="455" cap="flat">
            <a:noFill/>
            <a:prstDash val="solid"/>
            <a:miter/>
          </a:ln>
        </p:spPr>
        <p:txBody>
          <a:bodyPr rtlCol="0" anchor="ctr"/>
          <a:lstStyle/>
          <a:p>
            <a:endParaRPr lang="nl-BE"/>
          </a:p>
        </p:txBody>
      </p:sp>
      <p:sp>
        <p:nvSpPr>
          <p:cNvPr id="114" name="Freeform: Shape 113">
            <a:extLst>
              <a:ext uri="{FF2B5EF4-FFF2-40B4-BE49-F238E27FC236}">
                <a16:creationId xmlns:a16="http://schemas.microsoft.com/office/drawing/2014/main" id="{DC3775BA-0944-A740-E1E3-4E413DE7D91F}"/>
              </a:ext>
            </a:extLst>
          </p:cNvPr>
          <p:cNvSpPr/>
          <p:nvPr/>
        </p:nvSpPr>
        <p:spPr>
          <a:xfrm>
            <a:off x="1151002" y="4863523"/>
            <a:ext cx="140957" cy="124602"/>
          </a:xfrm>
          <a:custGeom>
            <a:avLst/>
            <a:gdLst>
              <a:gd name="connsiteX0" fmla="*/ 15913 w 140957"/>
              <a:gd name="connsiteY0" fmla="*/ 124603 h 124602"/>
              <a:gd name="connsiteX1" fmla="*/ 14430 w 140957"/>
              <a:gd name="connsiteY1" fmla="*/ 124438 h 124602"/>
              <a:gd name="connsiteX2" fmla="*/ 9250 w 140957"/>
              <a:gd name="connsiteY2" fmla="*/ 116292 h 124602"/>
              <a:gd name="connsiteX3" fmla="*/ 995 w 140957"/>
              <a:gd name="connsiteY3" fmla="*/ 37198 h 124602"/>
              <a:gd name="connsiteX4" fmla="*/ 2459 w 140957"/>
              <a:gd name="connsiteY4" fmla="*/ 28412 h 124602"/>
              <a:gd name="connsiteX5" fmla="*/ 137584 w 140957"/>
              <a:gd name="connsiteY5" fmla="*/ 15269 h 124602"/>
              <a:gd name="connsiteX6" fmla="*/ 140018 w 140957"/>
              <a:gd name="connsiteY6" fmla="*/ 24604 h 124602"/>
              <a:gd name="connsiteX7" fmla="*/ 130683 w 140957"/>
              <a:gd name="connsiteY7" fmla="*/ 27039 h 124602"/>
              <a:gd name="connsiteX8" fmla="*/ 15602 w 140957"/>
              <a:gd name="connsiteY8" fmla="*/ 35624 h 124602"/>
              <a:gd name="connsiteX9" fmla="*/ 22557 w 140957"/>
              <a:gd name="connsiteY9" fmla="*/ 119258 h 124602"/>
              <a:gd name="connsiteX10" fmla="*/ 15913 w 140957"/>
              <a:gd name="connsiteY10" fmla="*/ 124603 h 12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57" h="124602">
                <a:moveTo>
                  <a:pt x="15913" y="124603"/>
                </a:moveTo>
                <a:cubicBezTo>
                  <a:pt x="15419" y="124603"/>
                  <a:pt x="14924" y="124548"/>
                  <a:pt x="14430" y="124438"/>
                </a:cubicBezTo>
                <a:cubicBezTo>
                  <a:pt x="10751" y="123614"/>
                  <a:pt x="8426" y="119971"/>
                  <a:pt x="9250" y="116292"/>
                </a:cubicBezTo>
                <a:cubicBezTo>
                  <a:pt x="11593" y="105712"/>
                  <a:pt x="15382" y="60847"/>
                  <a:pt x="995" y="37198"/>
                </a:cubicBezTo>
                <a:cubicBezTo>
                  <a:pt x="-763" y="34306"/>
                  <a:pt x="-140" y="30572"/>
                  <a:pt x="2459" y="28412"/>
                </a:cubicBezTo>
                <a:cubicBezTo>
                  <a:pt x="3118" y="27863"/>
                  <a:pt x="68319" y="-25349"/>
                  <a:pt x="137584" y="15269"/>
                </a:cubicBezTo>
                <a:cubicBezTo>
                  <a:pt x="140842" y="17173"/>
                  <a:pt x="141922" y="21346"/>
                  <a:pt x="140018" y="24604"/>
                </a:cubicBezTo>
                <a:cubicBezTo>
                  <a:pt x="138115" y="27844"/>
                  <a:pt x="133941" y="28943"/>
                  <a:pt x="130683" y="27039"/>
                </a:cubicBezTo>
                <a:cubicBezTo>
                  <a:pt x="79338" y="-3054"/>
                  <a:pt x="30282" y="25483"/>
                  <a:pt x="15602" y="35624"/>
                </a:cubicBezTo>
                <a:cubicBezTo>
                  <a:pt x="29696" y="65369"/>
                  <a:pt x="24296" y="111460"/>
                  <a:pt x="22557" y="119258"/>
                </a:cubicBezTo>
                <a:cubicBezTo>
                  <a:pt x="21844" y="122443"/>
                  <a:pt x="19025" y="124603"/>
                  <a:pt x="15913" y="124603"/>
                </a:cubicBezTo>
                <a:close/>
              </a:path>
            </a:pathLst>
          </a:custGeom>
          <a:solidFill>
            <a:schemeClr val="tx2"/>
          </a:solidFill>
          <a:ln w="455" cap="flat">
            <a:noFill/>
            <a:prstDash val="solid"/>
            <a:miter/>
          </a:ln>
        </p:spPr>
        <p:txBody>
          <a:bodyPr rtlCol="0" anchor="ctr"/>
          <a:lstStyle/>
          <a:p>
            <a:endParaRPr lang="nl-BE"/>
          </a:p>
        </p:txBody>
      </p:sp>
      <p:sp>
        <p:nvSpPr>
          <p:cNvPr id="115" name="Freeform: Shape 114">
            <a:extLst>
              <a:ext uri="{FF2B5EF4-FFF2-40B4-BE49-F238E27FC236}">
                <a16:creationId xmlns:a16="http://schemas.microsoft.com/office/drawing/2014/main" id="{80C16945-F2B9-26C7-2C75-988E1C2D9CF5}"/>
              </a:ext>
            </a:extLst>
          </p:cNvPr>
          <p:cNvSpPr/>
          <p:nvPr/>
        </p:nvSpPr>
        <p:spPr>
          <a:xfrm>
            <a:off x="1202136" y="4920377"/>
            <a:ext cx="244291" cy="291687"/>
          </a:xfrm>
          <a:custGeom>
            <a:avLst/>
            <a:gdLst>
              <a:gd name="connsiteX0" fmla="*/ 230763 w 244291"/>
              <a:gd name="connsiteY0" fmla="*/ 291687 h 291687"/>
              <a:gd name="connsiteX1" fmla="*/ 227981 w 244291"/>
              <a:gd name="connsiteY1" fmla="*/ 291083 h 291687"/>
              <a:gd name="connsiteX2" fmla="*/ 224540 w 244291"/>
              <a:gd name="connsiteY2" fmla="*/ 282077 h 291687"/>
              <a:gd name="connsiteX3" fmla="*/ 216870 w 244291"/>
              <a:gd name="connsiteY3" fmla="*/ 224161 h 291687"/>
              <a:gd name="connsiteX4" fmla="*/ 204075 w 244291"/>
              <a:gd name="connsiteY4" fmla="*/ 202342 h 291687"/>
              <a:gd name="connsiteX5" fmla="*/ 198712 w 244291"/>
              <a:gd name="connsiteY5" fmla="*/ 168460 h 291687"/>
              <a:gd name="connsiteX6" fmla="*/ 172664 w 244291"/>
              <a:gd name="connsiteY6" fmla="*/ 104522 h 291687"/>
              <a:gd name="connsiteX7" fmla="*/ 130948 w 244291"/>
              <a:gd name="connsiteY7" fmla="*/ 84772 h 291687"/>
              <a:gd name="connsiteX8" fmla="*/ 85937 w 244291"/>
              <a:gd name="connsiteY8" fmla="*/ 49078 h 291687"/>
              <a:gd name="connsiteX9" fmla="*/ 8453 w 244291"/>
              <a:gd name="connsiteY9" fmla="*/ 15251 h 291687"/>
              <a:gd name="connsiteX10" fmla="*/ 198 w 244291"/>
              <a:gd name="connsiteY10" fmla="*/ 10253 h 291687"/>
              <a:gd name="connsiteX11" fmla="*/ 5195 w 244291"/>
              <a:gd name="connsiteY11" fmla="*/ 1998 h 291687"/>
              <a:gd name="connsiteX12" fmla="*/ 98219 w 244291"/>
              <a:gd name="connsiteY12" fmla="*/ 43183 h 291687"/>
              <a:gd name="connsiteX13" fmla="*/ 132687 w 244291"/>
              <a:gd name="connsiteY13" fmla="*/ 71244 h 291687"/>
              <a:gd name="connsiteX14" fmla="*/ 182000 w 244291"/>
              <a:gd name="connsiteY14" fmla="*/ 94601 h 291687"/>
              <a:gd name="connsiteX15" fmla="*/ 212312 w 244291"/>
              <a:gd name="connsiteY15" fmla="*/ 168186 h 291687"/>
              <a:gd name="connsiteX16" fmla="*/ 216522 w 244291"/>
              <a:gd name="connsiteY16" fmla="*/ 196851 h 291687"/>
              <a:gd name="connsiteX17" fmla="*/ 228127 w 244291"/>
              <a:gd name="connsiteY17" fmla="*/ 216510 h 291687"/>
              <a:gd name="connsiteX18" fmla="*/ 236950 w 244291"/>
              <a:gd name="connsiteY18" fmla="*/ 287624 h 291687"/>
              <a:gd name="connsiteX19" fmla="*/ 230727 w 244291"/>
              <a:gd name="connsiteY19" fmla="*/ 291669 h 29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291" h="291687">
                <a:moveTo>
                  <a:pt x="230763" y="291687"/>
                </a:moveTo>
                <a:cubicBezTo>
                  <a:pt x="229830" y="291687"/>
                  <a:pt x="228878" y="291486"/>
                  <a:pt x="227981" y="291083"/>
                </a:cubicBezTo>
                <a:cubicBezTo>
                  <a:pt x="224540" y="289545"/>
                  <a:pt x="223002" y="285518"/>
                  <a:pt x="224540" y="282077"/>
                </a:cubicBezTo>
                <a:cubicBezTo>
                  <a:pt x="237078" y="254053"/>
                  <a:pt x="228146" y="240873"/>
                  <a:pt x="216870" y="224161"/>
                </a:cubicBezTo>
                <a:cubicBezTo>
                  <a:pt x="212367" y="217498"/>
                  <a:pt x="207718" y="210616"/>
                  <a:pt x="204075" y="202342"/>
                </a:cubicBezTo>
                <a:cubicBezTo>
                  <a:pt x="199151" y="191158"/>
                  <a:pt x="198932" y="179608"/>
                  <a:pt x="198712" y="168460"/>
                </a:cubicBezTo>
                <a:cubicBezTo>
                  <a:pt x="198327" y="148783"/>
                  <a:pt x="197943" y="128428"/>
                  <a:pt x="172664" y="104522"/>
                </a:cubicBezTo>
                <a:cubicBezTo>
                  <a:pt x="155110" y="87920"/>
                  <a:pt x="142828" y="86327"/>
                  <a:pt x="130948" y="84772"/>
                </a:cubicBezTo>
                <a:cubicBezTo>
                  <a:pt x="115627" y="82776"/>
                  <a:pt x="101148" y="80891"/>
                  <a:pt x="85937" y="49078"/>
                </a:cubicBezTo>
                <a:cubicBezTo>
                  <a:pt x="63587" y="2328"/>
                  <a:pt x="9003" y="15104"/>
                  <a:pt x="8453" y="15251"/>
                </a:cubicBezTo>
                <a:cubicBezTo>
                  <a:pt x="4793" y="16148"/>
                  <a:pt x="1095" y="13914"/>
                  <a:pt x="198" y="10253"/>
                </a:cubicBezTo>
                <a:cubicBezTo>
                  <a:pt x="-699" y="6592"/>
                  <a:pt x="1534" y="2895"/>
                  <a:pt x="5195" y="1998"/>
                </a:cubicBezTo>
                <a:cubicBezTo>
                  <a:pt x="5854" y="1833"/>
                  <a:pt x="71147" y="-13451"/>
                  <a:pt x="98219" y="43183"/>
                </a:cubicBezTo>
                <a:cubicBezTo>
                  <a:pt x="110246" y="68316"/>
                  <a:pt x="119160" y="69469"/>
                  <a:pt x="132687" y="71244"/>
                </a:cubicBezTo>
                <a:cubicBezTo>
                  <a:pt x="145409" y="72892"/>
                  <a:pt x="161242" y="74960"/>
                  <a:pt x="182000" y="94601"/>
                </a:cubicBezTo>
                <a:cubicBezTo>
                  <a:pt x="211415" y="122424"/>
                  <a:pt x="211909" y="147794"/>
                  <a:pt x="212312" y="168186"/>
                </a:cubicBezTo>
                <a:cubicBezTo>
                  <a:pt x="212514" y="178894"/>
                  <a:pt x="212697" y="188156"/>
                  <a:pt x="216522" y="196851"/>
                </a:cubicBezTo>
                <a:cubicBezTo>
                  <a:pt x="219671" y="203990"/>
                  <a:pt x="223972" y="210360"/>
                  <a:pt x="228127" y="216510"/>
                </a:cubicBezTo>
                <a:cubicBezTo>
                  <a:pt x="240154" y="234284"/>
                  <a:pt x="252601" y="252680"/>
                  <a:pt x="236950" y="287624"/>
                </a:cubicBezTo>
                <a:cubicBezTo>
                  <a:pt x="235815" y="290150"/>
                  <a:pt x="233326" y="291669"/>
                  <a:pt x="230727" y="291669"/>
                </a:cubicBezTo>
                <a:close/>
              </a:path>
            </a:pathLst>
          </a:custGeom>
          <a:solidFill>
            <a:schemeClr val="tx2"/>
          </a:solidFill>
          <a:ln w="455" cap="flat">
            <a:noFill/>
            <a:prstDash val="solid"/>
            <a:miter/>
          </a:ln>
        </p:spPr>
        <p:txBody>
          <a:bodyPr rtlCol="0" anchor="ctr"/>
          <a:lstStyle/>
          <a:p>
            <a:endParaRPr lang="nl-BE"/>
          </a:p>
        </p:txBody>
      </p:sp>
      <p:sp>
        <p:nvSpPr>
          <p:cNvPr id="116" name="Freeform: Shape 115">
            <a:extLst>
              <a:ext uri="{FF2B5EF4-FFF2-40B4-BE49-F238E27FC236}">
                <a16:creationId xmlns:a16="http://schemas.microsoft.com/office/drawing/2014/main" id="{A80D88D4-2AF6-89A3-3D46-F31576510AE0}"/>
              </a:ext>
            </a:extLst>
          </p:cNvPr>
          <p:cNvSpPr/>
          <p:nvPr/>
        </p:nvSpPr>
        <p:spPr>
          <a:xfrm>
            <a:off x="836103" y="4895575"/>
            <a:ext cx="290999" cy="234630"/>
          </a:xfrm>
          <a:custGeom>
            <a:avLst/>
            <a:gdLst>
              <a:gd name="connsiteX0" fmla="*/ 6838 w 290999"/>
              <a:gd name="connsiteY0" fmla="*/ 234631 h 234630"/>
              <a:gd name="connsiteX1" fmla="*/ 6033 w 290999"/>
              <a:gd name="connsiteY1" fmla="*/ 234594 h 234630"/>
              <a:gd name="connsiteX2" fmla="*/ 47 w 290999"/>
              <a:gd name="connsiteY2" fmla="*/ 227016 h 234630"/>
              <a:gd name="connsiteX3" fmla="*/ 83919 w 290999"/>
              <a:gd name="connsiteY3" fmla="*/ 129379 h 234630"/>
              <a:gd name="connsiteX4" fmla="*/ 148717 w 290999"/>
              <a:gd name="connsiteY4" fmla="*/ 66265 h 234630"/>
              <a:gd name="connsiteX5" fmla="*/ 170774 w 290999"/>
              <a:gd name="connsiteY5" fmla="*/ 31559 h 234630"/>
              <a:gd name="connsiteX6" fmla="*/ 285160 w 290999"/>
              <a:gd name="connsiteY6" fmla="*/ 1668 h 234630"/>
              <a:gd name="connsiteX7" fmla="*/ 290926 w 290999"/>
              <a:gd name="connsiteY7" fmla="*/ 9392 h 234630"/>
              <a:gd name="connsiteX8" fmla="*/ 283201 w 290999"/>
              <a:gd name="connsiteY8" fmla="*/ 15177 h 234630"/>
              <a:gd name="connsiteX9" fmla="*/ 181611 w 290999"/>
              <a:gd name="connsiteY9" fmla="*/ 39851 h 234630"/>
              <a:gd name="connsiteX10" fmla="*/ 160579 w 290999"/>
              <a:gd name="connsiteY10" fmla="*/ 73019 h 234630"/>
              <a:gd name="connsiteX11" fmla="*/ 88861 w 290999"/>
              <a:gd name="connsiteY11" fmla="*/ 142101 h 234630"/>
              <a:gd name="connsiteX12" fmla="*/ 13592 w 290999"/>
              <a:gd name="connsiteY12" fmla="*/ 228609 h 234630"/>
              <a:gd name="connsiteX13" fmla="*/ 6820 w 290999"/>
              <a:gd name="connsiteY13" fmla="*/ 234631 h 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999" h="234630">
                <a:moveTo>
                  <a:pt x="6838" y="234631"/>
                </a:moveTo>
                <a:cubicBezTo>
                  <a:pt x="6563" y="234631"/>
                  <a:pt x="6307" y="234631"/>
                  <a:pt x="6033" y="234594"/>
                </a:cubicBezTo>
                <a:cubicBezTo>
                  <a:pt x="2298" y="234155"/>
                  <a:pt x="-392" y="230769"/>
                  <a:pt x="47" y="227016"/>
                </a:cubicBezTo>
                <a:cubicBezTo>
                  <a:pt x="5520" y="180468"/>
                  <a:pt x="32172" y="149441"/>
                  <a:pt x="83919" y="129379"/>
                </a:cubicBezTo>
                <a:cubicBezTo>
                  <a:pt x="120967" y="115010"/>
                  <a:pt x="133817" y="92422"/>
                  <a:pt x="148717" y="66265"/>
                </a:cubicBezTo>
                <a:cubicBezTo>
                  <a:pt x="155142" y="54971"/>
                  <a:pt x="161787" y="43311"/>
                  <a:pt x="170774" y="31559"/>
                </a:cubicBezTo>
                <a:cubicBezTo>
                  <a:pt x="202405" y="-9791"/>
                  <a:pt x="281792" y="1192"/>
                  <a:pt x="285160" y="1668"/>
                </a:cubicBezTo>
                <a:cubicBezTo>
                  <a:pt x="288894" y="2217"/>
                  <a:pt x="291475" y="5658"/>
                  <a:pt x="290926" y="9392"/>
                </a:cubicBezTo>
                <a:cubicBezTo>
                  <a:pt x="290395" y="13127"/>
                  <a:pt x="286936" y="15708"/>
                  <a:pt x="283201" y="15177"/>
                </a:cubicBezTo>
                <a:cubicBezTo>
                  <a:pt x="282451" y="15067"/>
                  <a:pt x="208354" y="4853"/>
                  <a:pt x="181611" y="39851"/>
                </a:cubicBezTo>
                <a:cubicBezTo>
                  <a:pt x="173191" y="50852"/>
                  <a:pt x="166784" y="62128"/>
                  <a:pt x="160579" y="73019"/>
                </a:cubicBezTo>
                <a:cubicBezTo>
                  <a:pt x="145075" y="100257"/>
                  <a:pt x="130431" y="125993"/>
                  <a:pt x="88861" y="142101"/>
                </a:cubicBezTo>
                <a:cubicBezTo>
                  <a:pt x="41690" y="160387"/>
                  <a:pt x="18480" y="187075"/>
                  <a:pt x="13592" y="228609"/>
                </a:cubicBezTo>
                <a:cubicBezTo>
                  <a:pt x="13190" y="232087"/>
                  <a:pt x="10243" y="234631"/>
                  <a:pt x="6820" y="234631"/>
                </a:cubicBezTo>
                <a:close/>
              </a:path>
            </a:pathLst>
          </a:custGeom>
          <a:solidFill>
            <a:schemeClr val="tx2"/>
          </a:solidFill>
          <a:ln w="455" cap="flat">
            <a:noFill/>
            <a:prstDash val="solid"/>
            <a:miter/>
          </a:ln>
        </p:spPr>
        <p:txBody>
          <a:bodyPr rtlCol="0" anchor="ctr"/>
          <a:lstStyle/>
          <a:p>
            <a:endParaRPr lang="nl-BE"/>
          </a:p>
        </p:txBody>
      </p:sp>
      <p:sp>
        <p:nvSpPr>
          <p:cNvPr id="117" name="Freeform: Shape 116">
            <a:extLst>
              <a:ext uri="{FF2B5EF4-FFF2-40B4-BE49-F238E27FC236}">
                <a16:creationId xmlns:a16="http://schemas.microsoft.com/office/drawing/2014/main" id="{8D042F7D-16BC-EC38-0A0A-34FB186CEBE1}"/>
              </a:ext>
            </a:extLst>
          </p:cNvPr>
          <p:cNvSpPr/>
          <p:nvPr/>
        </p:nvSpPr>
        <p:spPr>
          <a:xfrm>
            <a:off x="700583" y="4943765"/>
            <a:ext cx="242400" cy="397877"/>
          </a:xfrm>
          <a:custGeom>
            <a:avLst/>
            <a:gdLst>
              <a:gd name="connsiteX0" fmla="*/ 36630 w 242400"/>
              <a:gd name="connsiteY0" fmla="*/ 397877 h 397877"/>
              <a:gd name="connsiteX1" fmla="*/ 32310 w 242400"/>
              <a:gd name="connsiteY1" fmla="*/ 396322 h 397877"/>
              <a:gd name="connsiteX2" fmla="*/ 58 w 242400"/>
              <a:gd name="connsiteY2" fmla="*/ 333646 h 397877"/>
              <a:gd name="connsiteX3" fmla="*/ 62348 w 242400"/>
              <a:gd name="connsiteY3" fmla="*/ 239414 h 397877"/>
              <a:gd name="connsiteX4" fmla="*/ 55264 w 242400"/>
              <a:gd name="connsiteY4" fmla="*/ 176025 h 397877"/>
              <a:gd name="connsiteX5" fmla="*/ 115285 w 242400"/>
              <a:gd name="connsiteY5" fmla="*/ 77272 h 397877"/>
              <a:gd name="connsiteX6" fmla="*/ 230238 w 242400"/>
              <a:gd name="connsiteY6" fmla="*/ 2589 h 397877"/>
              <a:gd name="connsiteX7" fmla="*/ 239812 w 242400"/>
              <a:gd name="connsiteY7" fmla="*/ 1472 h 397877"/>
              <a:gd name="connsiteX8" fmla="*/ 240928 w 242400"/>
              <a:gd name="connsiteY8" fmla="*/ 11046 h 397877"/>
              <a:gd name="connsiteX9" fmla="*/ 120575 w 242400"/>
              <a:gd name="connsiteY9" fmla="*/ 89829 h 397877"/>
              <a:gd name="connsiteX10" fmla="*/ 76717 w 242400"/>
              <a:gd name="connsiteY10" fmla="*/ 240128 h 397877"/>
              <a:gd name="connsiteX11" fmla="*/ 74082 w 242400"/>
              <a:gd name="connsiteY11" fmla="*/ 247725 h 397877"/>
              <a:gd name="connsiteX12" fmla="*/ 13695 w 242400"/>
              <a:gd name="connsiteY12" fmla="*/ 334214 h 397877"/>
              <a:gd name="connsiteX13" fmla="*/ 40987 w 242400"/>
              <a:gd name="connsiteY13" fmla="*/ 385760 h 397877"/>
              <a:gd name="connsiteX14" fmla="*/ 41920 w 242400"/>
              <a:gd name="connsiteY14" fmla="*/ 395351 h 397877"/>
              <a:gd name="connsiteX15" fmla="*/ 36649 w 242400"/>
              <a:gd name="connsiteY15" fmla="*/ 397841 h 39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400" h="397877">
                <a:moveTo>
                  <a:pt x="36630" y="397877"/>
                </a:moveTo>
                <a:cubicBezTo>
                  <a:pt x="35111" y="397877"/>
                  <a:pt x="33573" y="397365"/>
                  <a:pt x="32310" y="396322"/>
                </a:cubicBezTo>
                <a:cubicBezTo>
                  <a:pt x="9960" y="377944"/>
                  <a:pt x="-894" y="356857"/>
                  <a:pt x="58" y="333646"/>
                </a:cubicBezTo>
                <a:cubicBezTo>
                  <a:pt x="1906" y="288507"/>
                  <a:pt x="48254" y="250086"/>
                  <a:pt x="62348" y="239414"/>
                </a:cubicBezTo>
                <a:cubicBezTo>
                  <a:pt x="59731" y="229273"/>
                  <a:pt x="54239" y="204196"/>
                  <a:pt x="55264" y="176025"/>
                </a:cubicBezTo>
                <a:cubicBezTo>
                  <a:pt x="57040" y="127170"/>
                  <a:pt x="77797" y="93014"/>
                  <a:pt x="115285" y="77272"/>
                </a:cubicBezTo>
                <a:cubicBezTo>
                  <a:pt x="197967" y="42548"/>
                  <a:pt x="229909" y="2992"/>
                  <a:pt x="230238" y="2589"/>
                </a:cubicBezTo>
                <a:cubicBezTo>
                  <a:pt x="232581" y="-358"/>
                  <a:pt x="236865" y="-871"/>
                  <a:pt x="239812" y="1472"/>
                </a:cubicBezTo>
                <a:cubicBezTo>
                  <a:pt x="242759" y="3815"/>
                  <a:pt x="243271" y="8099"/>
                  <a:pt x="240928" y="11046"/>
                </a:cubicBezTo>
                <a:cubicBezTo>
                  <a:pt x="239555" y="12766"/>
                  <a:pt x="206461" y="53750"/>
                  <a:pt x="120575" y="89829"/>
                </a:cubicBezTo>
                <a:cubicBezTo>
                  <a:pt x="42048" y="122814"/>
                  <a:pt x="76351" y="238957"/>
                  <a:pt x="76717" y="240128"/>
                </a:cubicBezTo>
                <a:cubicBezTo>
                  <a:pt x="77578" y="242965"/>
                  <a:pt x="76516" y="246040"/>
                  <a:pt x="74082" y="247725"/>
                </a:cubicBezTo>
                <a:cubicBezTo>
                  <a:pt x="73496" y="248127"/>
                  <a:pt x="15543" y="288873"/>
                  <a:pt x="13695" y="334214"/>
                </a:cubicBezTo>
                <a:cubicBezTo>
                  <a:pt x="12944" y="352903"/>
                  <a:pt x="22115" y="370256"/>
                  <a:pt x="40987" y="385760"/>
                </a:cubicBezTo>
                <a:cubicBezTo>
                  <a:pt x="43897" y="388158"/>
                  <a:pt x="44318" y="392441"/>
                  <a:pt x="41920" y="395351"/>
                </a:cubicBezTo>
                <a:cubicBezTo>
                  <a:pt x="40566" y="396999"/>
                  <a:pt x="38625" y="397841"/>
                  <a:pt x="36649" y="397841"/>
                </a:cubicBezTo>
                <a:close/>
              </a:path>
            </a:pathLst>
          </a:custGeom>
          <a:solidFill>
            <a:schemeClr val="tx2"/>
          </a:solidFill>
          <a:ln w="455" cap="flat">
            <a:noFill/>
            <a:prstDash val="solid"/>
            <a:miter/>
          </a:ln>
        </p:spPr>
        <p:txBody>
          <a:bodyPr rtlCol="0" anchor="ctr"/>
          <a:lstStyle/>
          <a:p>
            <a:endParaRPr lang="nl-BE"/>
          </a:p>
        </p:txBody>
      </p:sp>
      <p:sp>
        <p:nvSpPr>
          <p:cNvPr id="118" name="Freeform: Shape 117">
            <a:extLst>
              <a:ext uri="{FF2B5EF4-FFF2-40B4-BE49-F238E27FC236}">
                <a16:creationId xmlns:a16="http://schemas.microsoft.com/office/drawing/2014/main" id="{91306A6E-DB54-C216-985D-2673E0FF8AE8}"/>
              </a:ext>
            </a:extLst>
          </p:cNvPr>
          <p:cNvSpPr/>
          <p:nvPr/>
        </p:nvSpPr>
        <p:spPr>
          <a:xfrm>
            <a:off x="943835" y="4978471"/>
            <a:ext cx="228213" cy="140972"/>
          </a:xfrm>
          <a:custGeom>
            <a:avLst/>
            <a:gdLst>
              <a:gd name="connsiteX0" fmla="*/ 6811 w 228213"/>
              <a:gd name="connsiteY0" fmla="*/ 140936 h 140972"/>
              <a:gd name="connsiteX1" fmla="*/ 1 w 228213"/>
              <a:gd name="connsiteY1" fmla="*/ 134236 h 140972"/>
              <a:gd name="connsiteX2" fmla="*/ 6701 w 228213"/>
              <a:gd name="connsiteY2" fmla="*/ 127299 h 140972"/>
              <a:gd name="connsiteX3" fmla="*/ 6701 w 228213"/>
              <a:gd name="connsiteY3" fmla="*/ 127299 h 140972"/>
              <a:gd name="connsiteX4" fmla="*/ 63226 w 228213"/>
              <a:gd name="connsiteY4" fmla="*/ 105864 h 140972"/>
              <a:gd name="connsiteX5" fmla="*/ 70547 w 228213"/>
              <a:gd name="connsiteY5" fmla="*/ 83624 h 140972"/>
              <a:gd name="connsiteX6" fmla="*/ 118377 w 228213"/>
              <a:gd name="connsiteY6" fmla="*/ 40352 h 140972"/>
              <a:gd name="connsiteX7" fmla="*/ 214934 w 228213"/>
              <a:gd name="connsiteY7" fmla="*/ 4603 h 140972"/>
              <a:gd name="connsiteX8" fmla="*/ 223611 w 228213"/>
              <a:gd name="connsiteY8" fmla="*/ 374 h 140972"/>
              <a:gd name="connsiteX9" fmla="*/ 227839 w 228213"/>
              <a:gd name="connsiteY9" fmla="*/ 9051 h 140972"/>
              <a:gd name="connsiteX10" fmla="*/ 118634 w 228213"/>
              <a:gd name="connsiteY10" fmla="*/ 54007 h 140972"/>
              <a:gd name="connsiteX11" fmla="*/ 83891 w 228213"/>
              <a:gd name="connsiteY11" fmla="*/ 86552 h 140972"/>
              <a:gd name="connsiteX12" fmla="*/ 74904 w 228213"/>
              <a:gd name="connsiteY12" fmla="*/ 112966 h 140972"/>
              <a:gd name="connsiteX13" fmla="*/ 6957 w 228213"/>
              <a:gd name="connsiteY13" fmla="*/ 140972 h 140972"/>
              <a:gd name="connsiteX14" fmla="*/ 6829 w 228213"/>
              <a:gd name="connsiteY14" fmla="*/ 140972 h 1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213" h="140972">
                <a:moveTo>
                  <a:pt x="6811" y="140936"/>
                </a:moveTo>
                <a:cubicBezTo>
                  <a:pt x="3095" y="140936"/>
                  <a:pt x="56" y="137970"/>
                  <a:pt x="1" y="134236"/>
                </a:cubicBezTo>
                <a:cubicBezTo>
                  <a:pt x="-72" y="130465"/>
                  <a:pt x="2930" y="127372"/>
                  <a:pt x="6701" y="127299"/>
                </a:cubicBezTo>
                <a:lnTo>
                  <a:pt x="6701" y="127299"/>
                </a:lnTo>
                <a:cubicBezTo>
                  <a:pt x="18947" y="127061"/>
                  <a:pt x="52975" y="122741"/>
                  <a:pt x="63226" y="105864"/>
                </a:cubicBezTo>
                <a:cubicBezTo>
                  <a:pt x="67070" y="99530"/>
                  <a:pt x="68772" y="91806"/>
                  <a:pt x="70547" y="83624"/>
                </a:cubicBezTo>
                <a:cubicBezTo>
                  <a:pt x="74703" y="64660"/>
                  <a:pt x="79864" y="41047"/>
                  <a:pt x="118377" y="40352"/>
                </a:cubicBezTo>
                <a:cubicBezTo>
                  <a:pt x="166683" y="39491"/>
                  <a:pt x="208198" y="24115"/>
                  <a:pt x="214934" y="4603"/>
                </a:cubicBezTo>
                <a:cubicBezTo>
                  <a:pt x="216161" y="1033"/>
                  <a:pt x="220041" y="-852"/>
                  <a:pt x="223611" y="374"/>
                </a:cubicBezTo>
                <a:cubicBezTo>
                  <a:pt x="227180" y="1601"/>
                  <a:pt x="229066" y="5481"/>
                  <a:pt x="227839" y="9051"/>
                </a:cubicBezTo>
                <a:cubicBezTo>
                  <a:pt x="217534" y="38942"/>
                  <a:pt x="165567" y="53165"/>
                  <a:pt x="118634" y="54007"/>
                </a:cubicBezTo>
                <a:cubicBezTo>
                  <a:pt x="90902" y="54501"/>
                  <a:pt x="87955" y="67937"/>
                  <a:pt x="83891" y="86552"/>
                </a:cubicBezTo>
                <a:cubicBezTo>
                  <a:pt x="81933" y="95467"/>
                  <a:pt x="79919" y="104674"/>
                  <a:pt x="74904" y="112966"/>
                </a:cubicBezTo>
                <a:cubicBezTo>
                  <a:pt x="58649" y="139746"/>
                  <a:pt x="9062" y="140936"/>
                  <a:pt x="6957" y="140972"/>
                </a:cubicBezTo>
                <a:lnTo>
                  <a:pt x="6829" y="140972"/>
                </a:lnTo>
                <a:close/>
              </a:path>
            </a:pathLst>
          </a:custGeom>
          <a:solidFill>
            <a:schemeClr val="tx2"/>
          </a:solidFill>
          <a:ln w="455" cap="flat">
            <a:noFill/>
            <a:prstDash val="solid"/>
            <a:miter/>
          </a:ln>
        </p:spPr>
        <p:txBody>
          <a:bodyPr rtlCol="0" anchor="ctr"/>
          <a:lstStyle/>
          <a:p>
            <a:endParaRPr lang="nl-BE"/>
          </a:p>
        </p:txBody>
      </p:sp>
      <p:sp>
        <p:nvSpPr>
          <p:cNvPr id="119" name="Freeform: Shape 118">
            <a:extLst>
              <a:ext uri="{FF2B5EF4-FFF2-40B4-BE49-F238E27FC236}">
                <a16:creationId xmlns:a16="http://schemas.microsoft.com/office/drawing/2014/main" id="{943BA46C-685A-B074-065D-43AFD8F6E6B5}"/>
              </a:ext>
            </a:extLst>
          </p:cNvPr>
          <p:cNvSpPr/>
          <p:nvPr/>
        </p:nvSpPr>
        <p:spPr>
          <a:xfrm>
            <a:off x="763405" y="5200691"/>
            <a:ext cx="65891" cy="125045"/>
          </a:xfrm>
          <a:custGeom>
            <a:avLst/>
            <a:gdLst>
              <a:gd name="connsiteX0" fmla="*/ 12468 w 65891"/>
              <a:gd name="connsiteY0" fmla="*/ 125027 h 125045"/>
              <a:gd name="connsiteX1" fmla="*/ 6116 w 65891"/>
              <a:gd name="connsiteY1" fmla="*/ 120689 h 125045"/>
              <a:gd name="connsiteX2" fmla="*/ 55521 w 65891"/>
              <a:gd name="connsiteY2" fmla="*/ 995 h 125045"/>
              <a:gd name="connsiteX3" fmla="*/ 64893 w 65891"/>
              <a:gd name="connsiteY3" fmla="*/ 3265 h 125045"/>
              <a:gd name="connsiteX4" fmla="*/ 62623 w 65891"/>
              <a:gd name="connsiteY4" fmla="*/ 12637 h 125045"/>
              <a:gd name="connsiteX5" fmla="*/ 62623 w 65891"/>
              <a:gd name="connsiteY5" fmla="*/ 12637 h 125045"/>
              <a:gd name="connsiteX6" fmla="*/ 18820 w 65891"/>
              <a:gd name="connsiteY6" fmla="*/ 115728 h 125045"/>
              <a:gd name="connsiteX7" fmla="*/ 14939 w 65891"/>
              <a:gd name="connsiteY7" fmla="*/ 124569 h 125045"/>
              <a:gd name="connsiteX8" fmla="*/ 12468 w 65891"/>
              <a:gd name="connsiteY8" fmla="*/ 125045 h 12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891" h="125045">
                <a:moveTo>
                  <a:pt x="12468" y="125027"/>
                </a:moveTo>
                <a:cubicBezTo>
                  <a:pt x="9741" y="125027"/>
                  <a:pt x="7160" y="123380"/>
                  <a:pt x="6116" y="120689"/>
                </a:cubicBezTo>
                <a:cubicBezTo>
                  <a:pt x="-21780" y="49118"/>
                  <a:pt x="54752" y="1452"/>
                  <a:pt x="55521" y="995"/>
                </a:cubicBezTo>
                <a:cubicBezTo>
                  <a:pt x="58742" y="-964"/>
                  <a:pt x="62934" y="61"/>
                  <a:pt x="64893" y="3265"/>
                </a:cubicBezTo>
                <a:cubicBezTo>
                  <a:pt x="66851" y="6486"/>
                  <a:pt x="65844" y="10678"/>
                  <a:pt x="62623" y="12637"/>
                </a:cubicBezTo>
                <a:lnTo>
                  <a:pt x="62623" y="12637"/>
                </a:lnTo>
                <a:cubicBezTo>
                  <a:pt x="59859" y="14339"/>
                  <a:pt x="-4903" y="54884"/>
                  <a:pt x="18820" y="115728"/>
                </a:cubicBezTo>
                <a:cubicBezTo>
                  <a:pt x="20193" y="119243"/>
                  <a:pt x="18454" y="123197"/>
                  <a:pt x="14939" y="124569"/>
                </a:cubicBezTo>
                <a:cubicBezTo>
                  <a:pt x="14134" y="124881"/>
                  <a:pt x="13292" y="125045"/>
                  <a:pt x="12468" y="125045"/>
                </a:cubicBezTo>
                <a:close/>
              </a:path>
            </a:pathLst>
          </a:custGeom>
          <a:solidFill>
            <a:schemeClr val="tx2"/>
          </a:solidFill>
          <a:ln w="455" cap="flat">
            <a:noFill/>
            <a:prstDash val="solid"/>
            <a:miter/>
          </a:ln>
        </p:spPr>
        <p:txBody>
          <a:bodyPr rtlCol="0" anchor="ctr"/>
          <a:lstStyle/>
          <a:p>
            <a:endParaRPr lang="nl-BE"/>
          </a:p>
        </p:txBody>
      </p:sp>
      <p:sp>
        <p:nvSpPr>
          <p:cNvPr id="120" name="Freeform: Shape 119">
            <a:extLst>
              <a:ext uri="{FF2B5EF4-FFF2-40B4-BE49-F238E27FC236}">
                <a16:creationId xmlns:a16="http://schemas.microsoft.com/office/drawing/2014/main" id="{59508E7F-4286-D676-DEB6-33A8BB47880F}"/>
              </a:ext>
            </a:extLst>
          </p:cNvPr>
          <p:cNvSpPr/>
          <p:nvPr/>
        </p:nvSpPr>
        <p:spPr>
          <a:xfrm>
            <a:off x="812436" y="5142700"/>
            <a:ext cx="112342" cy="298116"/>
          </a:xfrm>
          <a:custGeom>
            <a:avLst/>
            <a:gdLst>
              <a:gd name="connsiteX0" fmla="*/ 25672 w 112342"/>
              <a:gd name="connsiteY0" fmla="*/ 298117 h 298116"/>
              <a:gd name="connsiteX1" fmla="*/ 19613 w 112342"/>
              <a:gd name="connsiteY1" fmla="*/ 294456 h 298116"/>
              <a:gd name="connsiteX2" fmla="*/ 28345 w 112342"/>
              <a:gd name="connsiteY2" fmla="*/ 154810 h 298116"/>
              <a:gd name="connsiteX3" fmla="*/ 48754 w 112342"/>
              <a:gd name="connsiteY3" fmla="*/ 101031 h 298116"/>
              <a:gd name="connsiteX4" fmla="*/ 102277 w 112342"/>
              <a:gd name="connsiteY4" fmla="*/ 813 h 298116"/>
              <a:gd name="connsiteX5" fmla="*/ 111521 w 112342"/>
              <a:gd name="connsiteY5" fmla="*/ 3577 h 298116"/>
              <a:gd name="connsiteX6" fmla="*/ 108757 w 112342"/>
              <a:gd name="connsiteY6" fmla="*/ 12821 h 298116"/>
              <a:gd name="connsiteX7" fmla="*/ 62245 w 112342"/>
              <a:gd name="connsiteY7" fmla="*/ 99036 h 298116"/>
              <a:gd name="connsiteX8" fmla="*/ 39474 w 112342"/>
              <a:gd name="connsiteY8" fmla="*/ 162699 h 298116"/>
              <a:gd name="connsiteX9" fmla="*/ 31713 w 112342"/>
              <a:gd name="connsiteY9" fmla="*/ 288123 h 298116"/>
              <a:gd name="connsiteX10" fmla="*/ 28821 w 112342"/>
              <a:gd name="connsiteY10" fmla="*/ 297330 h 298116"/>
              <a:gd name="connsiteX11" fmla="*/ 25672 w 112342"/>
              <a:gd name="connsiteY11" fmla="*/ 298099 h 2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42" h="298116">
                <a:moveTo>
                  <a:pt x="25672" y="298117"/>
                </a:moveTo>
                <a:cubicBezTo>
                  <a:pt x="23219" y="298117"/>
                  <a:pt x="20840" y="296781"/>
                  <a:pt x="19613" y="294456"/>
                </a:cubicBezTo>
                <a:cubicBezTo>
                  <a:pt x="-18716" y="221128"/>
                  <a:pt x="7368" y="184354"/>
                  <a:pt x="28345" y="154810"/>
                </a:cubicBezTo>
                <a:cubicBezTo>
                  <a:pt x="40938" y="137054"/>
                  <a:pt x="51811" y="121733"/>
                  <a:pt x="48754" y="101031"/>
                </a:cubicBezTo>
                <a:cubicBezTo>
                  <a:pt x="39071" y="35665"/>
                  <a:pt x="101655" y="1161"/>
                  <a:pt x="102277" y="813"/>
                </a:cubicBezTo>
                <a:cubicBezTo>
                  <a:pt x="105590" y="-962"/>
                  <a:pt x="109727" y="264"/>
                  <a:pt x="111521" y="3577"/>
                </a:cubicBezTo>
                <a:cubicBezTo>
                  <a:pt x="113315" y="6890"/>
                  <a:pt x="112070" y="11027"/>
                  <a:pt x="108757" y="12821"/>
                </a:cubicBezTo>
                <a:cubicBezTo>
                  <a:pt x="106469" y="14066"/>
                  <a:pt x="53990" y="43262"/>
                  <a:pt x="62245" y="99036"/>
                </a:cubicBezTo>
                <a:cubicBezTo>
                  <a:pt x="66107" y="125156"/>
                  <a:pt x="52562" y="144230"/>
                  <a:pt x="39474" y="162699"/>
                </a:cubicBezTo>
                <a:cubicBezTo>
                  <a:pt x="18717" y="191950"/>
                  <a:pt x="-2755" y="222189"/>
                  <a:pt x="31713" y="288123"/>
                </a:cubicBezTo>
                <a:cubicBezTo>
                  <a:pt x="33452" y="291454"/>
                  <a:pt x="32170" y="295573"/>
                  <a:pt x="28821" y="297330"/>
                </a:cubicBezTo>
                <a:cubicBezTo>
                  <a:pt x="27814" y="297861"/>
                  <a:pt x="26734" y="298099"/>
                  <a:pt x="25672" y="298099"/>
                </a:cubicBezTo>
                <a:close/>
              </a:path>
            </a:pathLst>
          </a:custGeom>
          <a:solidFill>
            <a:schemeClr val="tx2"/>
          </a:solidFill>
          <a:ln w="455" cap="flat">
            <a:noFill/>
            <a:prstDash val="solid"/>
            <a:miter/>
          </a:ln>
        </p:spPr>
        <p:txBody>
          <a:bodyPr rtlCol="0" anchor="ctr"/>
          <a:lstStyle/>
          <a:p>
            <a:endParaRPr lang="nl-BE"/>
          </a:p>
        </p:txBody>
      </p:sp>
      <p:sp>
        <p:nvSpPr>
          <p:cNvPr id="121" name="Freeform: Shape 120">
            <a:extLst>
              <a:ext uri="{FF2B5EF4-FFF2-40B4-BE49-F238E27FC236}">
                <a16:creationId xmlns:a16="http://schemas.microsoft.com/office/drawing/2014/main" id="{ABA4ED42-F0AD-2563-3D2E-0DB7DC7F5031}"/>
              </a:ext>
            </a:extLst>
          </p:cNvPr>
          <p:cNvSpPr/>
          <p:nvPr/>
        </p:nvSpPr>
        <p:spPr>
          <a:xfrm>
            <a:off x="877451" y="5335946"/>
            <a:ext cx="45071" cy="116805"/>
          </a:xfrm>
          <a:custGeom>
            <a:avLst/>
            <a:gdLst>
              <a:gd name="connsiteX0" fmla="*/ 38233 w 45071"/>
              <a:gd name="connsiteY0" fmla="*/ 116806 h 116805"/>
              <a:gd name="connsiteX1" fmla="*/ 35451 w 45071"/>
              <a:gd name="connsiteY1" fmla="*/ 116202 h 116805"/>
              <a:gd name="connsiteX2" fmla="*/ 6127 w 45071"/>
              <a:gd name="connsiteY2" fmla="*/ 4891 h 116805"/>
              <a:gd name="connsiteX3" fmla="*/ 14602 w 45071"/>
              <a:gd name="connsiteY3" fmla="*/ 278 h 116805"/>
              <a:gd name="connsiteX4" fmla="*/ 19214 w 45071"/>
              <a:gd name="connsiteY4" fmla="*/ 8753 h 116805"/>
              <a:gd name="connsiteX5" fmla="*/ 19214 w 45071"/>
              <a:gd name="connsiteY5" fmla="*/ 8753 h 116805"/>
              <a:gd name="connsiteX6" fmla="*/ 41034 w 45071"/>
              <a:gd name="connsiteY6" fmla="*/ 103773 h 116805"/>
              <a:gd name="connsiteX7" fmla="*/ 44475 w 45071"/>
              <a:gd name="connsiteY7" fmla="*/ 112779 h 116805"/>
              <a:gd name="connsiteX8" fmla="*/ 38251 w 45071"/>
              <a:gd name="connsiteY8" fmla="*/ 116806 h 11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71" h="116805">
                <a:moveTo>
                  <a:pt x="38233" y="116806"/>
                </a:moveTo>
                <a:cubicBezTo>
                  <a:pt x="37299" y="116806"/>
                  <a:pt x="36348" y="116604"/>
                  <a:pt x="35451" y="116202"/>
                </a:cubicBezTo>
                <a:cubicBezTo>
                  <a:pt x="-18804" y="91875"/>
                  <a:pt x="5083" y="8424"/>
                  <a:pt x="6127" y="4891"/>
                </a:cubicBezTo>
                <a:cubicBezTo>
                  <a:pt x="7188" y="1285"/>
                  <a:pt x="10977" y="-783"/>
                  <a:pt x="14602" y="278"/>
                </a:cubicBezTo>
                <a:cubicBezTo>
                  <a:pt x="18208" y="1340"/>
                  <a:pt x="20276" y="5129"/>
                  <a:pt x="19214" y="8753"/>
                </a:cubicBezTo>
                <a:lnTo>
                  <a:pt x="19214" y="8753"/>
                </a:lnTo>
                <a:cubicBezTo>
                  <a:pt x="18995" y="9504"/>
                  <a:pt x="-2367" y="84297"/>
                  <a:pt x="41034" y="103773"/>
                </a:cubicBezTo>
                <a:cubicBezTo>
                  <a:pt x="44475" y="105310"/>
                  <a:pt x="46012" y="109356"/>
                  <a:pt x="44475" y="112779"/>
                </a:cubicBezTo>
                <a:cubicBezTo>
                  <a:pt x="43340" y="115305"/>
                  <a:pt x="40850" y="116806"/>
                  <a:pt x="38251" y="116806"/>
                </a:cubicBezTo>
                <a:close/>
              </a:path>
            </a:pathLst>
          </a:custGeom>
          <a:solidFill>
            <a:schemeClr val="tx2"/>
          </a:solidFill>
          <a:ln w="455" cap="flat">
            <a:noFill/>
            <a:prstDash val="solid"/>
            <a:miter/>
          </a:ln>
        </p:spPr>
        <p:txBody>
          <a:bodyPr rtlCol="0" anchor="ctr"/>
          <a:lstStyle/>
          <a:p>
            <a:endParaRPr lang="nl-BE"/>
          </a:p>
        </p:txBody>
      </p:sp>
      <p:sp>
        <p:nvSpPr>
          <p:cNvPr id="122" name="Freeform: Shape 121">
            <a:extLst>
              <a:ext uri="{FF2B5EF4-FFF2-40B4-BE49-F238E27FC236}">
                <a16:creationId xmlns:a16="http://schemas.microsoft.com/office/drawing/2014/main" id="{39A24AEB-8B7E-C52D-595A-6CD1E4B92F8C}"/>
              </a:ext>
            </a:extLst>
          </p:cNvPr>
          <p:cNvSpPr/>
          <p:nvPr/>
        </p:nvSpPr>
        <p:spPr>
          <a:xfrm>
            <a:off x="764253" y="5392816"/>
            <a:ext cx="91778" cy="104086"/>
          </a:xfrm>
          <a:custGeom>
            <a:avLst/>
            <a:gdLst>
              <a:gd name="connsiteX0" fmla="*/ 72867 w 91778"/>
              <a:gd name="connsiteY0" fmla="*/ 104087 h 104086"/>
              <a:gd name="connsiteX1" fmla="*/ 21376 w 91778"/>
              <a:gd name="connsiteY1" fmla="*/ 84610 h 104086"/>
              <a:gd name="connsiteX2" fmla="*/ 893 w 91778"/>
              <a:gd name="connsiteY2" fmla="*/ 5846 h 104086"/>
              <a:gd name="connsiteX3" fmla="*/ 8617 w 91778"/>
              <a:gd name="connsiteY3" fmla="*/ 61 h 104086"/>
              <a:gd name="connsiteX4" fmla="*/ 14402 w 91778"/>
              <a:gd name="connsiteY4" fmla="*/ 7768 h 104086"/>
              <a:gd name="connsiteX5" fmla="*/ 14402 w 91778"/>
              <a:gd name="connsiteY5" fmla="*/ 7768 h 104086"/>
              <a:gd name="connsiteX6" fmla="*/ 31242 w 91778"/>
              <a:gd name="connsiteY6" fmla="*/ 75184 h 104086"/>
              <a:gd name="connsiteX7" fmla="*/ 84234 w 91778"/>
              <a:gd name="connsiteY7" fmla="*/ 89827 h 104086"/>
              <a:gd name="connsiteX8" fmla="*/ 91739 w 91778"/>
              <a:gd name="connsiteY8" fmla="*/ 95886 h 104086"/>
              <a:gd name="connsiteX9" fmla="*/ 85680 w 91778"/>
              <a:gd name="connsiteY9" fmla="*/ 103391 h 104086"/>
              <a:gd name="connsiteX10" fmla="*/ 72885 w 91778"/>
              <a:gd name="connsiteY10" fmla="*/ 104087 h 10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78" h="104086">
                <a:moveTo>
                  <a:pt x="72867" y="104087"/>
                </a:moveTo>
                <a:cubicBezTo>
                  <a:pt x="51139" y="104087"/>
                  <a:pt x="33860" y="97570"/>
                  <a:pt x="21376" y="84610"/>
                </a:cubicBezTo>
                <a:cubicBezTo>
                  <a:pt x="-5953" y="56257"/>
                  <a:pt x="600" y="7877"/>
                  <a:pt x="893" y="5846"/>
                </a:cubicBezTo>
                <a:cubicBezTo>
                  <a:pt x="1424" y="2111"/>
                  <a:pt x="4883" y="-433"/>
                  <a:pt x="8617" y="61"/>
                </a:cubicBezTo>
                <a:cubicBezTo>
                  <a:pt x="12352" y="592"/>
                  <a:pt x="14933" y="4052"/>
                  <a:pt x="14402" y="7768"/>
                </a:cubicBezTo>
                <a:lnTo>
                  <a:pt x="14402" y="7768"/>
                </a:lnTo>
                <a:cubicBezTo>
                  <a:pt x="14347" y="8207"/>
                  <a:pt x="8526" y="51680"/>
                  <a:pt x="31242" y="75184"/>
                </a:cubicBezTo>
                <a:cubicBezTo>
                  <a:pt x="43012" y="87374"/>
                  <a:pt x="60841" y="92298"/>
                  <a:pt x="84234" y="89827"/>
                </a:cubicBezTo>
                <a:cubicBezTo>
                  <a:pt x="87986" y="89406"/>
                  <a:pt x="91336" y="92152"/>
                  <a:pt x="91739" y="95886"/>
                </a:cubicBezTo>
                <a:cubicBezTo>
                  <a:pt x="92141" y="99639"/>
                  <a:pt x="89414" y="102988"/>
                  <a:pt x="85680" y="103391"/>
                </a:cubicBezTo>
                <a:cubicBezTo>
                  <a:pt x="81269" y="103849"/>
                  <a:pt x="77004" y="104087"/>
                  <a:pt x="72885" y="104087"/>
                </a:cubicBezTo>
                <a:close/>
              </a:path>
            </a:pathLst>
          </a:custGeom>
          <a:solidFill>
            <a:schemeClr val="tx2"/>
          </a:solidFill>
          <a:ln w="455" cap="flat">
            <a:noFill/>
            <a:prstDash val="solid"/>
            <a:miter/>
          </a:ln>
        </p:spPr>
        <p:txBody>
          <a:bodyPr rtlCol="0" anchor="ctr"/>
          <a:lstStyle/>
          <a:p>
            <a:endParaRPr lang="nl-BE"/>
          </a:p>
        </p:txBody>
      </p:sp>
      <p:sp>
        <p:nvSpPr>
          <p:cNvPr id="123" name="Freeform: Shape 122">
            <a:extLst>
              <a:ext uri="{FF2B5EF4-FFF2-40B4-BE49-F238E27FC236}">
                <a16:creationId xmlns:a16="http://schemas.microsoft.com/office/drawing/2014/main" id="{41FFB84E-7369-4D1C-6C98-CE81C6D75BE4}"/>
              </a:ext>
            </a:extLst>
          </p:cNvPr>
          <p:cNvSpPr/>
          <p:nvPr/>
        </p:nvSpPr>
        <p:spPr>
          <a:xfrm>
            <a:off x="1301890" y="5401572"/>
            <a:ext cx="131283" cy="85757"/>
          </a:xfrm>
          <a:custGeom>
            <a:avLst/>
            <a:gdLst>
              <a:gd name="connsiteX0" fmla="*/ 42488 w 131283"/>
              <a:gd name="connsiteY0" fmla="*/ 85757 h 85757"/>
              <a:gd name="connsiteX1" fmla="*/ 3883 w 131283"/>
              <a:gd name="connsiteY1" fmla="*/ 77795 h 85757"/>
              <a:gd name="connsiteX2" fmla="*/ 662 w 131283"/>
              <a:gd name="connsiteY2" fmla="*/ 68697 h 85757"/>
              <a:gd name="connsiteX3" fmla="*/ 9741 w 131283"/>
              <a:gd name="connsiteY3" fmla="*/ 65476 h 85757"/>
              <a:gd name="connsiteX4" fmla="*/ 77669 w 131283"/>
              <a:gd name="connsiteY4" fmla="*/ 63114 h 85757"/>
              <a:gd name="connsiteX5" fmla="*/ 117647 w 131283"/>
              <a:gd name="connsiteY5" fmla="*/ 6809 h 85757"/>
              <a:gd name="connsiteX6" fmla="*/ 124474 w 131283"/>
              <a:gd name="connsiteY6" fmla="*/ 0 h 85757"/>
              <a:gd name="connsiteX7" fmla="*/ 124474 w 131283"/>
              <a:gd name="connsiteY7" fmla="*/ 0 h 85757"/>
              <a:gd name="connsiteX8" fmla="*/ 131284 w 131283"/>
              <a:gd name="connsiteY8" fmla="*/ 6846 h 85757"/>
              <a:gd name="connsiteX9" fmla="*/ 84314 w 131283"/>
              <a:gd name="connsiteY9" fmla="*/ 75031 h 85757"/>
              <a:gd name="connsiteX10" fmla="*/ 42470 w 131283"/>
              <a:gd name="connsiteY10" fmla="*/ 85739 h 8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283" h="85757">
                <a:moveTo>
                  <a:pt x="42488" y="85757"/>
                </a:moveTo>
                <a:cubicBezTo>
                  <a:pt x="20962" y="85757"/>
                  <a:pt x="4945" y="78289"/>
                  <a:pt x="3883" y="77795"/>
                </a:cubicBezTo>
                <a:cubicBezTo>
                  <a:pt x="479" y="76166"/>
                  <a:pt x="-949" y="72102"/>
                  <a:pt x="662" y="68697"/>
                </a:cubicBezTo>
                <a:cubicBezTo>
                  <a:pt x="2291" y="65293"/>
                  <a:pt x="6354" y="63847"/>
                  <a:pt x="9741" y="65476"/>
                </a:cubicBezTo>
                <a:cubicBezTo>
                  <a:pt x="10290" y="65732"/>
                  <a:pt x="44758" y="81492"/>
                  <a:pt x="77669" y="63114"/>
                </a:cubicBezTo>
                <a:cubicBezTo>
                  <a:pt x="117116" y="41094"/>
                  <a:pt x="117647" y="7157"/>
                  <a:pt x="117647" y="6809"/>
                </a:cubicBezTo>
                <a:cubicBezTo>
                  <a:pt x="117647" y="3057"/>
                  <a:pt x="120704" y="0"/>
                  <a:pt x="124474" y="0"/>
                </a:cubicBezTo>
                <a:lnTo>
                  <a:pt x="124474" y="0"/>
                </a:lnTo>
                <a:cubicBezTo>
                  <a:pt x="128245" y="0"/>
                  <a:pt x="131284" y="3075"/>
                  <a:pt x="131284" y="6846"/>
                </a:cubicBezTo>
                <a:cubicBezTo>
                  <a:pt x="131284" y="8567"/>
                  <a:pt x="130643" y="49166"/>
                  <a:pt x="84314" y="75031"/>
                </a:cubicBezTo>
                <a:cubicBezTo>
                  <a:pt x="69743" y="83158"/>
                  <a:pt x="55155" y="85739"/>
                  <a:pt x="42470" y="85739"/>
                </a:cubicBezTo>
                <a:close/>
              </a:path>
            </a:pathLst>
          </a:custGeom>
          <a:solidFill>
            <a:schemeClr val="tx2"/>
          </a:solidFill>
          <a:ln w="455" cap="flat">
            <a:noFill/>
            <a:prstDash val="solid"/>
            <a:miter/>
          </a:ln>
        </p:spPr>
        <p:txBody>
          <a:bodyPr rtlCol="0" anchor="ctr"/>
          <a:lstStyle/>
          <a:p>
            <a:endParaRPr lang="nl-BE"/>
          </a:p>
        </p:txBody>
      </p:sp>
      <p:sp>
        <p:nvSpPr>
          <p:cNvPr id="124" name="Freeform: Shape 123">
            <a:extLst>
              <a:ext uri="{FF2B5EF4-FFF2-40B4-BE49-F238E27FC236}">
                <a16:creationId xmlns:a16="http://schemas.microsoft.com/office/drawing/2014/main" id="{A745D431-FF60-5E76-37E3-E7F1FBD72B99}"/>
              </a:ext>
            </a:extLst>
          </p:cNvPr>
          <p:cNvSpPr/>
          <p:nvPr/>
        </p:nvSpPr>
        <p:spPr>
          <a:xfrm>
            <a:off x="1358161" y="5231084"/>
            <a:ext cx="109238" cy="172959"/>
          </a:xfrm>
          <a:custGeom>
            <a:avLst/>
            <a:gdLst>
              <a:gd name="connsiteX0" fmla="*/ 16859 w 109238"/>
              <a:gd name="connsiteY0" fmla="*/ 172960 h 172959"/>
              <a:gd name="connsiteX1" fmla="*/ 4101 w 109238"/>
              <a:gd name="connsiteY1" fmla="*/ 170800 h 172959"/>
              <a:gd name="connsiteX2" fmla="*/ 568 w 109238"/>
              <a:gd name="connsiteY2" fmla="*/ 161830 h 172959"/>
              <a:gd name="connsiteX3" fmla="*/ 9464 w 109238"/>
              <a:gd name="connsiteY3" fmla="*/ 158261 h 172959"/>
              <a:gd name="connsiteX4" fmla="*/ 47538 w 109238"/>
              <a:gd name="connsiteY4" fmla="*/ 145759 h 172959"/>
              <a:gd name="connsiteX5" fmla="*/ 62621 w 109238"/>
              <a:gd name="connsiteY5" fmla="*/ 111127 h 172959"/>
              <a:gd name="connsiteX6" fmla="*/ 71059 w 109238"/>
              <a:gd name="connsiteY6" fmla="*/ 81491 h 172959"/>
              <a:gd name="connsiteX7" fmla="*/ 77631 w 109238"/>
              <a:gd name="connsiteY7" fmla="*/ 72193 h 172959"/>
              <a:gd name="connsiteX8" fmla="*/ 90151 w 109238"/>
              <a:gd name="connsiteY8" fmla="*/ 9701 h 172959"/>
              <a:gd name="connsiteX9" fmla="*/ 93464 w 109238"/>
              <a:gd name="connsiteY9" fmla="*/ 640 h 172959"/>
              <a:gd name="connsiteX10" fmla="*/ 102525 w 109238"/>
              <a:gd name="connsiteY10" fmla="*/ 3953 h 172959"/>
              <a:gd name="connsiteX11" fmla="*/ 88668 w 109238"/>
              <a:gd name="connsiteY11" fmla="*/ 80228 h 172959"/>
              <a:gd name="connsiteX12" fmla="*/ 82408 w 109238"/>
              <a:gd name="connsiteY12" fmla="*/ 89051 h 172959"/>
              <a:gd name="connsiteX13" fmla="*/ 76203 w 109238"/>
              <a:gd name="connsiteY13" fmla="*/ 112390 h 172959"/>
              <a:gd name="connsiteX14" fmla="*/ 56470 w 109238"/>
              <a:gd name="connsiteY14" fmla="*/ 156064 h 172959"/>
              <a:gd name="connsiteX15" fmla="*/ 16859 w 109238"/>
              <a:gd name="connsiteY15" fmla="*/ 172960 h 17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238" h="172959">
                <a:moveTo>
                  <a:pt x="16859" y="172960"/>
                </a:moveTo>
                <a:cubicBezTo>
                  <a:pt x="9263" y="172960"/>
                  <a:pt x="4540" y="170983"/>
                  <a:pt x="4101" y="170800"/>
                </a:cubicBezTo>
                <a:cubicBezTo>
                  <a:pt x="641" y="169299"/>
                  <a:pt x="-933" y="165272"/>
                  <a:pt x="568" y="161830"/>
                </a:cubicBezTo>
                <a:cubicBezTo>
                  <a:pt x="2051" y="158407"/>
                  <a:pt x="6023" y="156815"/>
                  <a:pt x="9464" y="158261"/>
                </a:cubicBezTo>
                <a:cubicBezTo>
                  <a:pt x="10288" y="158572"/>
                  <a:pt x="26012" y="164411"/>
                  <a:pt x="47538" y="145759"/>
                </a:cubicBezTo>
                <a:cubicBezTo>
                  <a:pt x="60461" y="134556"/>
                  <a:pt x="61449" y="123702"/>
                  <a:pt x="62621" y="111127"/>
                </a:cubicBezTo>
                <a:cubicBezTo>
                  <a:pt x="63518" y="101425"/>
                  <a:pt x="64451" y="91394"/>
                  <a:pt x="71059" y="81491"/>
                </a:cubicBezTo>
                <a:cubicBezTo>
                  <a:pt x="73128" y="78380"/>
                  <a:pt x="75416" y="75249"/>
                  <a:pt x="77631" y="72193"/>
                </a:cubicBezTo>
                <a:cubicBezTo>
                  <a:pt x="90682" y="54291"/>
                  <a:pt x="103019" y="37377"/>
                  <a:pt x="90151" y="9701"/>
                </a:cubicBezTo>
                <a:cubicBezTo>
                  <a:pt x="88558" y="6278"/>
                  <a:pt x="90041" y="2232"/>
                  <a:pt x="93464" y="640"/>
                </a:cubicBezTo>
                <a:cubicBezTo>
                  <a:pt x="96887" y="-953"/>
                  <a:pt x="100932" y="530"/>
                  <a:pt x="102525" y="3953"/>
                </a:cubicBezTo>
                <a:cubicBezTo>
                  <a:pt x="118779" y="38915"/>
                  <a:pt x="102086" y="61814"/>
                  <a:pt x="88668" y="80228"/>
                </a:cubicBezTo>
                <a:cubicBezTo>
                  <a:pt x="86435" y="83285"/>
                  <a:pt x="84330" y="86177"/>
                  <a:pt x="82408" y="89051"/>
                </a:cubicBezTo>
                <a:cubicBezTo>
                  <a:pt x="77722" y="96080"/>
                  <a:pt x="77027" y="103640"/>
                  <a:pt x="76203" y="112390"/>
                </a:cubicBezTo>
                <a:cubicBezTo>
                  <a:pt x="74958" y="125935"/>
                  <a:pt x="73530" y="141293"/>
                  <a:pt x="56470" y="156064"/>
                </a:cubicBezTo>
                <a:cubicBezTo>
                  <a:pt x="40582" y="169830"/>
                  <a:pt x="26433" y="172960"/>
                  <a:pt x="16859" y="172960"/>
                </a:cubicBezTo>
                <a:close/>
              </a:path>
            </a:pathLst>
          </a:custGeom>
          <a:solidFill>
            <a:schemeClr val="tx2"/>
          </a:solidFill>
          <a:ln w="455" cap="flat">
            <a:noFill/>
            <a:prstDash val="solid"/>
            <a:miter/>
          </a:ln>
        </p:spPr>
        <p:txBody>
          <a:bodyPr rtlCol="0" anchor="ctr"/>
          <a:lstStyle/>
          <a:p>
            <a:endParaRPr lang="nl-BE"/>
          </a:p>
        </p:txBody>
      </p:sp>
      <p:sp>
        <p:nvSpPr>
          <p:cNvPr id="125" name="Freeform: Shape 124">
            <a:extLst>
              <a:ext uri="{FF2B5EF4-FFF2-40B4-BE49-F238E27FC236}">
                <a16:creationId xmlns:a16="http://schemas.microsoft.com/office/drawing/2014/main" id="{6727AEB0-BE15-5FDF-A715-DE16409B6F1D}"/>
              </a:ext>
            </a:extLst>
          </p:cNvPr>
          <p:cNvSpPr/>
          <p:nvPr/>
        </p:nvSpPr>
        <p:spPr>
          <a:xfrm>
            <a:off x="1200373" y="5872123"/>
            <a:ext cx="41670" cy="133008"/>
          </a:xfrm>
          <a:custGeom>
            <a:avLst/>
            <a:gdLst>
              <a:gd name="connsiteX0" fmla="*/ 30699 w 41670"/>
              <a:gd name="connsiteY0" fmla="*/ 132990 h 133008"/>
              <a:gd name="connsiteX1" fmla="*/ 29473 w 41670"/>
              <a:gd name="connsiteY1" fmla="*/ 132880 h 133008"/>
              <a:gd name="connsiteX2" fmla="*/ 23981 w 41670"/>
              <a:gd name="connsiteY2" fmla="*/ 124954 h 133008"/>
              <a:gd name="connsiteX3" fmla="*/ 3205 w 41670"/>
              <a:gd name="connsiteY3" fmla="*/ 12600 h 133008"/>
              <a:gd name="connsiteX4" fmla="*/ 1046 w 41670"/>
              <a:gd name="connsiteY4" fmla="*/ 3210 h 133008"/>
              <a:gd name="connsiteX5" fmla="*/ 10436 w 41670"/>
              <a:gd name="connsiteY5" fmla="*/ 1050 h 133008"/>
              <a:gd name="connsiteX6" fmla="*/ 37399 w 41670"/>
              <a:gd name="connsiteY6" fmla="*/ 127407 h 133008"/>
              <a:gd name="connsiteX7" fmla="*/ 30699 w 41670"/>
              <a:gd name="connsiteY7" fmla="*/ 133008 h 133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670" h="133008">
                <a:moveTo>
                  <a:pt x="30699" y="132990"/>
                </a:moveTo>
                <a:cubicBezTo>
                  <a:pt x="30296" y="132990"/>
                  <a:pt x="29875" y="132953"/>
                  <a:pt x="29473" y="132880"/>
                </a:cubicBezTo>
                <a:cubicBezTo>
                  <a:pt x="25775" y="132203"/>
                  <a:pt x="23304" y="128652"/>
                  <a:pt x="23981" y="124954"/>
                </a:cubicBezTo>
                <a:cubicBezTo>
                  <a:pt x="40016" y="36744"/>
                  <a:pt x="3572" y="12838"/>
                  <a:pt x="3205" y="12600"/>
                </a:cubicBezTo>
                <a:cubicBezTo>
                  <a:pt x="20" y="10605"/>
                  <a:pt x="-968" y="6395"/>
                  <a:pt x="1046" y="3210"/>
                </a:cubicBezTo>
                <a:cubicBezTo>
                  <a:pt x="3041" y="7"/>
                  <a:pt x="7251" y="-964"/>
                  <a:pt x="10436" y="1050"/>
                </a:cubicBezTo>
                <a:cubicBezTo>
                  <a:pt x="12266" y="2203"/>
                  <a:pt x="55081" y="30191"/>
                  <a:pt x="37399" y="127407"/>
                </a:cubicBezTo>
                <a:cubicBezTo>
                  <a:pt x="36795" y="130702"/>
                  <a:pt x="33921" y="133008"/>
                  <a:pt x="30699" y="133008"/>
                </a:cubicBezTo>
                <a:close/>
              </a:path>
            </a:pathLst>
          </a:custGeom>
          <a:solidFill>
            <a:srgbClr val="E08F6C"/>
          </a:solidFill>
          <a:ln w="455" cap="flat">
            <a:noFill/>
            <a:prstDash val="solid"/>
            <a:miter/>
          </a:ln>
        </p:spPr>
        <p:txBody>
          <a:bodyPr rtlCol="0" anchor="ctr"/>
          <a:lstStyle/>
          <a:p>
            <a:endParaRPr lang="nl-BE"/>
          </a:p>
        </p:txBody>
      </p:sp>
      <p:sp>
        <p:nvSpPr>
          <p:cNvPr id="126" name="Freeform: Shape 125">
            <a:extLst>
              <a:ext uri="{FF2B5EF4-FFF2-40B4-BE49-F238E27FC236}">
                <a16:creationId xmlns:a16="http://schemas.microsoft.com/office/drawing/2014/main" id="{54267D10-EA96-D7C9-EABE-2526CB21221E}"/>
              </a:ext>
            </a:extLst>
          </p:cNvPr>
          <p:cNvSpPr/>
          <p:nvPr/>
        </p:nvSpPr>
        <p:spPr>
          <a:xfrm>
            <a:off x="526965" y="6120501"/>
            <a:ext cx="965537" cy="350812"/>
          </a:xfrm>
          <a:custGeom>
            <a:avLst/>
            <a:gdLst>
              <a:gd name="connsiteX0" fmla="*/ 90371 w 965537"/>
              <a:gd name="connsiteY0" fmla="*/ 174923 h 350812"/>
              <a:gd name="connsiteX1" fmla="*/ 263075 w 965537"/>
              <a:gd name="connsiteY1" fmla="*/ 107104 h 350812"/>
              <a:gd name="connsiteX2" fmla="*/ 572918 w 965537"/>
              <a:gd name="connsiteY2" fmla="*/ 90740 h 350812"/>
              <a:gd name="connsiteX3" fmla="*/ 736854 w 965537"/>
              <a:gd name="connsiteY3" fmla="*/ 681 h 350812"/>
              <a:gd name="connsiteX4" fmla="*/ 719080 w 965537"/>
              <a:gd name="connsiteY4" fmla="*/ 50286 h 350812"/>
              <a:gd name="connsiteX5" fmla="*/ 765849 w 965537"/>
              <a:gd name="connsiteY5" fmla="*/ 76425 h 350812"/>
              <a:gd name="connsiteX6" fmla="*/ 896580 w 965537"/>
              <a:gd name="connsiteY6" fmla="*/ 62788 h 350812"/>
              <a:gd name="connsiteX7" fmla="*/ 896580 w 965537"/>
              <a:gd name="connsiteY7" fmla="*/ 89495 h 350812"/>
              <a:gd name="connsiteX8" fmla="*/ 948877 w 965537"/>
              <a:gd name="connsiteY8" fmla="*/ 76993 h 350812"/>
              <a:gd name="connsiteX9" fmla="*/ 951714 w 965537"/>
              <a:gd name="connsiteY9" fmla="*/ 101430 h 350812"/>
              <a:gd name="connsiteX10" fmla="*/ 899418 w 965537"/>
              <a:gd name="connsiteY10" fmla="*/ 156563 h 350812"/>
              <a:gd name="connsiteX11" fmla="*/ 874688 w 965537"/>
              <a:gd name="connsiteY11" fmla="*/ 193502 h 350812"/>
              <a:gd name="connsiteX12" fmla="*/ 635117 w 965537"/>
              <a:gd name="connsiteY12" fmla="*/ 212264 h 350812"/>
              <a:gd name="connsiteX13" fmla="*/ 442442 w 965537"/>
              <a:gd name="connsiteY13" fmla="*/ 234431 h 350812"/>
              <a:gd name="connsiteX14" fmla="*/ 200181 w 965537"/>
              <a:gd name="connsiteY14" fmla="*/ 343966 h 350812"/>
              <a:gd name="connsiteX15" fmla="*/ 19 w 965537"/>
              <a:gd name="connsiteY15" fmla="*/ 289217 h 350812"/>
              <a:gd name="connsiteX16" fmla="*/ 90353 w 965537"/>
              <a:gd name="connsiteY16" fmla="*/ 174904 h 35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65537" h="350812">
                <a:moveTo>
                  <a:pt x="90371" y="174923"/>
                </a:moveTo>
                <a:cubicBezTo>
                  <a:pt x="90371" y="174923"/>
                  <a:pt x="149403" y="120247"/>
                  <a:pt x="263075" y="107104"/>
                </a:cubicBezTo>
                <a:cubicBezTo>
                  <a:pt x="376729" y="93961"/>
                  <a:pt x="517491" y="98373"/>
                  <a:pt x="572918" y="90740"/>
                </a:cubicBezTo>
                <a:cubicBezTo>
                  <a:pt x="628344" y="83125"/>
                  <a:pt x="699220" y="6685"/>
                  <a:pt x="736854" y="681"/>
                </a:cubicBezTo>
                <a:cubicBezTo>
                  <a:pt x="774507" y="-5341"/>
                  <a:pt x="748148" y="30023"/>
                  <a:pt x="719080" y="50286"/>
                </a:cubicBezTo>
                <a:cubicBezTo>
                  <a:pt x="690031" y="70550"/>
                  <a:pt x="691440" y="81844"/>
                  <a:pt x="765849" y="76425"/>
                </a:cubicBezTo>
                <a:cubicBezTo>
                  <a:pt x="843881" y="70751"/>
                  <a:pt x="831947" y="66193"/>
                  <a:pt x="896580" y="62788"/>
                </a:cubicBezTo>
                <a:cubicBezTo>
                  <a:pt x="918802" y="61617"/>
                  <a:pt x="934087" y="80983"/>
                  <a:pt x="896580" y="89495"/>
                </a:cubicBezTo>
                <a:cubicBezTo>
                  <a:pt x="904726" y="100185"/>
                  <a:pt x="940438" y="70714"/>
                  <a:pt x="948877" y="76993"/>
                </a:cubicBezTo>
                <a:cubicBezTo>
                  <a:pt x="957297" y="83271"/>
                  <a:pt x="980123" y="93778"/>
                  <a:pt x="951714" y="101430"/>
                </a:cubicBezTo>
                <a:cubicBezTo>
                  <a:pt x="951714" y="101430"/>
                  <a:pt x="977011" y="132968"/>
                  <a:pt x="899418" y="156563"/>
                </a:cubicBezTo>
                <a:cubicBezTo>
                  <a:pt x="889131" y="178583"/>
                  <a:pt x="902548" y="179297"/>
                  <a:pt x="874688" y="193502"/>
                </a:cubicBezTo>
                <a:cubicBezTo>
                  <a:pt x="842893" y="209720"/>
                  <a:pt x="708995" y="234962"/>
                  <a:pt x="635117" y="212264"/>
                </a:cubicBezTo>
                <a:cubicBezTo>
                  <a:pt x="561240" y="189566"/>
                  <a:pt x="537919" y="200329"/>
                  <a:pt x="442442" y="234431"/>
                </a:cubicBezTo>
                <a:cubicBezTo>
                  <a:pt x="378980" y="257092"/>
                  <a:pt x="304975" y="318120"/>
                  <a:pt x="200181" y="343966"/>
                </a:cubicBezTo>
                <a:cubicBezTo>
                  <a:pt x="95387" y="369830"/>
                  <a:pt x="-1573" y="315978"/>
                  <a:pt x="19" y="289217"/>
                </a:cubicBezTo>
                <a:cubicBezTo>
                  <a:pt x="1612" y="262455"/>
                  <a:pt x="33517" y="217261"/>
                  <a:pt x="90353" y="174904"/>
                </a:cubicBezTo>
                <a:close/>
              </a:path>
            </a:pathLst>
          </a:custGeom>
          <a:solidFill>
            <a:srgbClr val="F9B89A"/>
          </a:solidFill>
          <a:ln w="455" cap="flat">
            <a:noFill/>
            <a:prstDash val="solid"/>
            <a:miter/>
          </a:ln>
        </p:spPr>
        <p:txBody>
          <a:bodyPr rtlCol="0" anchor="ctr"/>
          <a:lstStyle/>
          <a:p>
            <a:endParaRPr lang="nl-BE"/>
          </a:p>
        </p:txBody>
      </p:sp>
      <p:sp>
        <p:nvSpPr>
          <p:cNvPr id="127" name="Freeform: Shape 126">
            <a:extLst>
              <a:ext uri="{FF2B5EF4-FFF2-40B4-BE49-F238E27FC236}">
                <a16:creationId xmlns:a16="http://schemas.microsoft.com/office/drawing/2014/main" id="{90E3B0CB-CB08-EBA5-8002-27310D817614}"/>
              </a:ext>
            </a:extLst>
          </p:cNvPr>
          <p:cNvSpPr/>
          <p:nvPr/>
        </p:nvSpPr>
        <p:spPr>
          <a:xfrm>
            <a:off x="1561445" y="5868749"/>
            <a:ext cx="72485" cy="73063"/>
          </a:xfrm>
          <a:custGeom>
            <a:avLst/>
            <a:gdLst>
              <a:gd name="connsiteX0" fmla="*/ 1143 w 72485"/>
              <a:gd name="connsiteY0" fmla="*/ 60345 h 73063"/>
              <a:gd name="connsiteX1" fmla="*/ 28893 w 72485"/>
              <a:gd name="connsiteY1" fmla="*/ 11764 h 73063"/>
              <a:gd name="connsiteX2" fmla="*/ 63836 w 72485"/>
              <a:gd name="connsiteY2" fmla="*/ 5193 h 73063"/>
              <a:gd name="connsiteX3" fmla="*/ 63836 w 72485"/>
              <a:gd name="connsiteY3" fmla="*/ 5193 h 73063"/>
              <a:gd name="connsiteX4" fmla="*/ 61017 w 72485"/>
              <a:gd name="connsiteY4" fmla="*/ 43413 h 73063"/>
              <a:gd name="connsiteX5" fmla="*/ 12840 w 72485"/>
              <a:gd name="connsiteY5" fmla="*/ 71840 h 73063"/>
              <a:gd name="connsiteX6" fmla="*/ 1161 w 72485"/>
              <a:gd name="connsiteY6" fmla="*/ 60326 h 7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485" h="73063">
                <a:moveTo>
                  <a:pt x="1143" y="60345"/>
                </a:moveTo>
                <a:lnTo>
                  <a:pt x="28893" y="11764"/>
                </a:lnTo>
                <a:cubicBezTo>
                  <a:pt x="36032" y="-720"/>
                  <a:pt x="52652" y="-3850"/>
                  <a:pt x="63836" y="5193"/>
                </a:cubicBezTo>
                <a:lnTo>
                  <a:pt x="63836" y="5193"/>
                </a:lnTo>
                <a:cubicBezTo>
                  <a:pt x="76485" y="15425"/>
                  <a:pt x="75020" y="35157"/>
                  <a:pt x="61017" y="43413"/>
                </a:cubicBezTo>
                <a:lnTo>
                  <a:pt x="12840" y="71840"/>
                </a:lnTo>
                <a:cubicBezTo>
                  <a:pt x="5353" y="76251"/>
                  <a:pt x="-3140" y="67886"/>
                  <a:pt x="1161" y="60326"/>
                </a:cubicBezTo>
                <a:close/>
              </a:path>
            </a:pathLst>
          </a:custGeom>
          <a:solidFill>
            <a:srgbClr val="F96767"/>
          </a:solidFill>
          <a:ln w="455" cap="flat">
            <a:noFill/>
            <a:prstDash val="solid"/>
            <a:miter/>
          </a:ln>
        </p:spPr>
        <p:txBody>
          <a:bodyPr rtlCol="0" anchor="ctr"/>
          <a:lstStyle/>
          <a:p>
            <a:endParaRPr lang="nl-BE"/>
          </a:p>
        </p:txBody>
      </p:sp>
      <p:sp>
        <p:nvSpPr>
          <p:cNvPr id="128" name="Freeform: Shape 127">
            <a:extLst>
              <a:ext uri="{FF2B5EF4-FFF2-40B4-BE49-F238E27FC236}">
                <a16:creationId xmlns:a16="http://schemas.microsoft.com/office/drawing/2014/main" id="{3C649EF2-F719-D2D9-8B16-64636745C317}"/>
              </a:ext>
            </a:extLst>
          </p:cNvPr>
          <p:cNvSpPr/>
          <p:nvPr/>
        </p:nvSpPr>
        <p:spPr>
          <a:xfrm>
            <a:off x="1589707" y="5964453"/>
            <a:ext cx="89166" cy="46680"/>
          </a:xfrm>
          <a:custGeom>
            <a:avLst/>
            <a:gdLst>
              <a:gd name="connsiteX0" fmla="*/ 5207 w 89166"/>
              <a:gd name="connsiteY0" fmla="*/ 23399 h 46680"/>
              <a:gd name="connsiteX1" fmla="*/ 56826 w 89166"/>
              <a:gd name="connsiteY1" fmla="*/ 1818 h 46680"/>
              <a:gd name="connsiteX2" fmla="*/ 88511 w 89166"/>
              <a:gd name="connsiteY2" fmla="*/ 17926 h 46680"/>
              <a:gd name="connsiteX3" fmla="*/ 88511 w 89166"/>
              <a:gd name="connsiteY3" fmla="*/ 17926 h 46680"/>
              <a:gd name="connsiteX4" fmla="*/ 62958 w 89166"/>
              <a:gd name="connsiteY4" fmla="*/ 46499 h 46680"/>
              <a:gd name="connsiteX5" fmla="*/ 7440 w 89166"/>
              <a:gd name="connsiteY5" fmla="*/ 39653 h 46680"/>
              <a:gd name="connsiteX6" fmla="*/ 5207 w 89166"/>
              <a:gd name="connsiteY6" fmla="*/ 23417 h 4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66" h="46680">
                <a:moveTo>
                  <a:pt x="5207" y="23399"/>
                </a:moveTo>
                <a:lnTo>
                  <a:pt x="56826" y="1818"/>
                </a:lnTo>
                <a:cubicBezTo>
                  <a:pt x="70097" y="-3729"/>
                  <a:pt x="85180" y="3922"/>
                  <a:pt x="88511" y="17926"/>
                </a:cubicBezTo>
                <a:lnTo>
                  <a:pt x="88511" y="17926"/>
                </a:lnTo>
                <a:cubicBezTo>
                  <a:pt x="92300" y="33759"/>
                  <a:pt x="79121" y="48494"/>
                  <a:pt x="62958" y="46499"/>
                </a:cubicBezTo>
                <a:lnTo>
                  <a:pt x="7440" y="39653"/>
                </a:lnTo>
                <a:cubicBezTo>
                  <a:pt x="-1182" y="38591"/>
                  <a:pt x="-2811" y="26767"/>
                  <a:pt x="5207" y="23417"/>
                </a:cubicBezTo>
                <a:close/>
              </a:path>
            </a:pathLst>
          </a:custGeom>
          <a:solidFill>
            <a:srgbClr val="F96767"/>
          </a:solidFill>
          <a:ln w="455" cap="flat">
            <a:noFill/>
            <a:prstDash val="solid"/>
            <a:miter/>
          </a:ln>
        </p:spPr>
        <p:txBody>
          <a:bodyPr rtlCol="0" anchor="ctr"/>
          <a:lstStyle/>
          <a:p>
            <a:endParaRPr lang="nl-BE"/>
          </a:p>
        </p:txBody>
      </p:sp>
      <p:sp>
        <p:nvSpPr>
          <p:cNvPr id="129" name="Freeform: Shape 128">
            <a:extLst>
              <a:ext uri="{FF2B5EF4-FFF2-40B4-BE49-F238E27FC236}">
                <a16:creationId xmlns:a16="http://schemas.microsoft.com/office/drawing/2014/main" id="{46C1CB08-399F-B816-A9E6-10A8D2F695EB}"/>
              </a:ext>
            </a:extLst>
          </p:cNvPr>
          <p:cNvSpPr/>
          <p:nvPr/>
        </p:nvSpPr>
        <p:spPr>
          <a:xfrm>
            <a:off x="1576848" y="6054577"/>
            <a:ext cx="84380" cy="56165"/>
          </a:xfrm>
          <a:custGeom>
            <a:avLst/>
            <a:gdLst>
              <a:gd name="connsiteX0" fmla="*/ 9993 w 84380"/>
              <a:gd name="connsiteY0" fmla="*/ 160 h 56165"/>
              <a:gd name="connsiteX1" fmla="*/ 65090 w 84380"/>
              <a:gd name="connsiteY1" fmla="*/ 9861 h 56165"/>
              <a:gd name="connsiteX2" fmla="*/ 83065 w 84380"/>
              <a:gd name="connsiteY2" fmla="*/ 40521 h 56165"/>
              <a:gd name="connsiteX3" fmla="*/ 83065 w 84380"/>
              <a:gd name="connsiteY3" fmla="*/ 40521 h 56165"/>
              <a:gd name="connsiteX4" fmla="*/ 46126 w 84380"/>
              <a:gd name="connsiteY4" fmla="*/ 50772 h 56165"/>
              <a:gd name="connsiteX5" fmla="*/ 3092 w 84380"/>
              <a:gd name="connsiteY5" fmla="*/ 15023 h 56165"/>
              <a:gd name="connsiteX6" fmla="*/ 9975 w 84380"/>
              <a:gd name="connsiteY6" fmla="*/ 141 h 5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80" h="56165">
                <a:moveTo>
                  <a:pt x="9993" y="160"/>
                </a:moveTo>
                <a:lnTo>
                  <a:pt x="65090" y="9861"/>
                </a:lnTo>
                <a:cubicBezTo>
                  <a:pt x="79258" y="12351"/>
                  <a:pt x="87806" y="26939"/>
                  <a:pt x="83065" y="40521"/>
                </a:cubicBezTo>
                <a:lnTo>
                  <a:pt x="83065" y="40521"/>
                </a:lnTo>
                <a:cubicBezTo>
                  <a:pt x="77702" y="55879"/>
                  <a:pt x="58647" y="61169"/>
                  <a:pt x="46126" y="50772"/>
                </a:cubicBezTo>
                <a:lnTo>
                  <a:pt x="3092" y="15023"/>
                </a:lnTo>
                <a:cubicBezTo>
                  <a:pt x="-3589" y="9459"/>
                  <a:pt x="1408" y="-1359"/>
                  <a:pt x="9975" y="141"/>
                </a:cubicBezTo>
                <a:close/>
              </a:path>
            </a:pathLst>
          </a:custGeom>
          <a:solidFill>
            <a:srgbClr val="F96767"/>
          </a:solidFill>
          <a:ln w="455" cap="flat">
            <a:noFill/>
            <a:prstDash val="solid"/>
            <a:miter/>
          </a:ln>
        </p:spPr>
        <p:txBody>
          <a:bodyPr rtlCol="0" anchor="ctr"/>
          <a:lstStyle/>
          <a:p>
            <a:endParaRPr lang="nl-BE"/>
          </a:p>
        </p:txBody>
      </p:sp>
      <p:sp>
        <p:nvSpPr>
          <p:cNvPr id="130" name="Freeform: Shape 129">
            <a:extLst>
              <a:ext uri="{FF2B5EF4-FFF2-40B4-BE49-F238E27FC236}">
                <a16:creationId xmlns:a16="http://schemas.microsoft.com/office/drawing/2014/main" id="{5E239A1D-B72D-66F5-27AB-A8539F5C3A7B}"/>
              </a:ext>
            </a:extLst>
          </p:cNvPr>
          <p:cNvSpPr/>
          <p:nvPr/>
        </p:nvSpPr>
        <p:spPr>
          <a:xfrm>
            <a:off x="621381" y="6232166"/>
            <a:ext cx="115145" cy="69737"/>
          </a:xfrm>
          <a:custGeom>
            <a:avLst/>
            <a:gdLst>
              <a:gd name="connsiteX0" fmla="*/ 6810 w 115145"/>
              <a:gd name="connsiteY0" fmla="*/ 69738 h 69737"/>
              <a:gd name="connsiteX1" fmla="*/ 3314 w 115145"/>
              <a:gd name="connsiteY1" fmla="*/ 68768 h 69737"/>
              <a:gd name="connsiteX2" fmla="*/ 971 w 115145"/>
              <a:gd name="connsiteY2" fmla="*/ 59414 h 69737"/>
              <a:gd name="connsiteX3" fmla="*/ 107980 w 115145"/>
              <a:gd name="connsiteY3" fmla="*/ 15 h 69737"/>
              <a:gd name="connsiteX4" fmla="*/ 115137 w 115145"/>
              <a:gd name="connsiteY4" fmla="*/ 6477 h 69737"/>
              <a:gd name="connsiteX5" fmla="*/ 108676 w 115145"/>
              <a:gd name="connsiteY5" fmla="*/ 13634 h 69737"/>
              <a:gd name="connsiteX6" fmla="*/ 12668 w 115145"/>
              <a:gd name="connsiteY6" fmla="*/ 66425 h 69737"/>
              <a:gd name="connsiteX7" fmla="*/ 6810 w 115145"/>
              <a:gd name="connsiteY7" fmla="*/ 69738 h 6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145" h="69737">
                <a:moveTo>
                  <a:pt x="6810" y="69738"/>
                </a:moveTo>
                <a:cubicBezTo>
                  <a:pt x="5620" y="69738"/>
                  <a:pt x="4412" y="69427"/>
                  <a:pt x="3314" y="68768"/>
                </a:cubicBezTo>
                <a:cubicBezTo>
                  <a:pt x="92" y="66827"/>
                  <a:pt x="-969" y="62636"/>
                  <a:pt x="971" y="59414"/>
                </a:cubicBezTo>
                <a:cubicBezTo>
                  <a:pt x="16768" y="33074"/>
                  <a:pt x="64598" y="2212"/>
                  <a:pt x="107980" y="15"/>
                </a:cubicBezTo>
                <a:cubicBezTo>
                  <a:pt x="111732" y="-241"/>
                  <a:pt x="114954" y="2725"/>
                  <a:pt x="115137" y="6477"/>
                </a:cubicBezTo>
                <a:cubicBezTo>
                  <a:pt x="115320" y="10248"/>
                  <a:pt x="112428" y="13451"/>
                  <a:pt x="108676" y="13634"/>
                </a:cubicBezTo>
                <a:cubicBezTo>
                  <a:pt x="67563" y="15703"/>
                  <a:pt x="25060" y="45777"/>
                  <a:pt x="12668" y="66425"/>
                </a:cubicBezTo>
                <a:cubicBezTo>
                  <a:pt x="11386" y="68566"/>
                  <a:pt x="9135" y="69738"/>
                  <a:pt x="6810" y="69738"/>
                </a:cubicBezTo>
                <a:close/>
              </a:path>
            </a:pathLst>
          </a:custGeom>
          <a:solidFill>
            <a:srgbClr val="E08F6C"/>
          </a:solidFill>
          <a:ln w="455" cap="flat">
            <a:noFill/>
            <a:prstDash val="solid"/>
            <a:miter/>
          </a:ln>
        </p:spPr>
        <p:txBody>
          <a:bodyPr rtlCol="0" anchor="ctr"/>
          <a:lstStyle/>
          <a:p>
            <a:endParaRPr lang="nl-BE"/>
          </a:p>
        </p:txBody>
      </p:sp>
      <p:sp>
        <p:nvSpPr>
          <p:cNvPr id="131" name="Freeform: Shape 130">
            <a:extLst>
              <a:ext uri="{FF2B5EF4-FFF2-40B4-BE49-F238E27FC236}">
                <a16:creationId xmlns:a16="http://schemas.microsoft.com/office/drawing/2014/main" id="{5AD7EF3F-7A80-B558-C550-D02061BA8F6E}"/>
              </a:ext>
            </a:extLst>
          </p:cNvPr>
          <p:cNvSpPr/>
          <p:nvPr/>
        </p:nvSpPr>
        <p:spPr>
          <a:xfrm>
            <a:off x="1223463" y="6113837"/>
            <a:ext cx="65791" cy="84883"/>
          </a:xfrm>
          <a:custGeom>
            <a:avLst/>
            <a:gdLst>
              <a:gd name="connsiteX0" fmla="*/ 6805 w 65791"/>
              <a:gd name="connsiteY0" fmla="*/ 84883 h 84883"/>
              <a:gd name="connsiteX1" fmla="*/ 2668 w 65791"/>
              <a:gd name="connsiteY1" fmla="*/ 83474 h 84883"/>
              <a:gd name="connsiteX2" fmla="*/ 1405 w 65791"/>
              <a:gd name="connsiteY2" fmla="*/ 73919 h 84883"/>
              <a:gd name="connsiteX3" fmla="*/ 41236 w 65791"/>
              <a:gd name="connsiteY3" fmla="*/ 30848 h 84883"/>
              <a:gd name="connsiteX4" fmla="*/ 41949 w 65791"/>
              <a:gd name="connsiteY4" fmla="*/ 30207 h 84883"/>
              <a:gd name="connsiteX5" fmla="*/ 51083 w 65791"/>
              <a:gd name="connsiteY5" fmla="*/ 19957 h 84883"/>
              <a:gd name="connsiteX6" fmla="*/ 50919 w 65791"/>
              <a:gd name="connsiteY6" fmla="*/ 11665 h 84883"/>
              <a:gd name="connsiteX7" fmla="*/ 50864 w 65791"/>
              <a:gd name="connsiteY7" fmla="*/ 2018 h 84883"/>
              <a:gd name="connsiteX8" fmla="*/ 60510 w 65791"/>
              <a:gd name="connsiteY8" fmla="*/ 1963 h 84883"/>
              <a:gd name="connsiteX9" fmla="*/ 63311 w 65791"/>
              <a:gd name="connsiteY9" fmla="*/ 25997 h 84883"/>
              <a:gd name="connsiteX10" fmla="*/ 51065 w 65791"/>
              <a:gd name="connsiteY10" fmla="*/ 40366 h 84883"/>
              <a:gd name="connsiteX11" fmla="*/ 50370 w 65791"/>
              <a:gd name="connsiteY11" fmla="*/ 40989 h 84883"/>
              <a:gd name="connsiteX12" fmla="*/ 12241 w 65791"/>
              <a:gd name="connsiteY12" fmla="*/ 82211 h 84883"/>
              <a:gd name="connsiteX13" fmla="*/ 6823 w 65791"/>
              <a:gd name="connsiteY13" fmla="*/ 84883 h 84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791" h="84883">
                <a:moveTo>
                  <a:pt x="6805" y="84883"/>
                </a:moveTo>
                <a:cubicBezTo>
                  <a:pt x="5358" y="84883"/>
                  <a:pt x="3894" y="84426"/>
                  <a:pt x="2668" y="83474"/>
                </a:cubicBezTo>
                <a:cubicBezTo>
                  <a:pt x="-316" y="81186"/>
                  <a:pt x="-883" y="76902"/>
                  <a:pt x="1405" y="73919"/>
                </a:cubicBezTo>
                <a:cubicBezTo>
                  <a:pt x="13303" y="58415"/>
                  <a:pt x="26702" y="43917"/>
                  <a:pt x="41236" y="30848"/>
                </a:cubicBezTo>
                <a:lnTo>
                  <a:pt x="41949" y="30207"/>
                </a:lnTo>
                <a:cubicBezTo>
                  <a:pt x="45702" y="26839"/>
                  <a:pt x="49235" y="23673"/>
                  <a:pt x="51083" y="19957"/>
                </a:cubicBezTo>
                <a:cubicBezTo>
                  <a:pt x="52603" y="16900"/>
                  <a:pt x="52530" y="13257"/>
                  <a:pt x="50919" y="11665"/>
                </a:cubicBezTo>
                <a:cubicBezTo>
                  <a:pt x="48246" y="9011"/>
                  <a:pt x="48210" y="4691"/>
                  <a:pt x="50864" y="2018"/>
                </a:cubicBezTo>
                <a:cubicBezTo>
                  <a:pt x="53518" y="-654"/>
                  <a:pt x="57838" y="-673"/>
                  <a:pt x="60510" y="1963"/>
                </a:cubicBezTo>
                <a:cubicBezTo>
                  <a:pt x="66313" y="7711"/>
                  <a:pt x="67466" y="17595"/>
                  <a:pt x="63311" y="25997"/>
                </a:cubicBezTo>
                <a:cubicBezTo>
                  <a:pt x="60309" y="32074"/>
                  <a:pt x="55385" y="36486"/>
                  <a:pt x="51065" y="40366"/>
                </a:cubicBezTo>
                <a:lnTo>
                  <a:pt x="50370" y="40989"/>
                </a:lnTo>
                <a:cubicBezTo>
                  <a:pt x="36458" y="53491"/>
                  <a:pt x="23626" y="67366"/>
                  <a:pt x="12241" y="82211"/>
                </a:cubicBezTo>
                <a:cubicBezTo>
                  <a:pt x="10905" y="83968"/>
                  <a:pt x="8873" y="84883"/>
                  <a:pt x="6823" y="84883"/>
                </a:cubicBezTo>
                <a:close/>
              </a:path>
            </a:pathLst>
          </a:custGeom>
          <a:solidFill>
            <a:srgbClr val="E08F6C"/>
          </a:solidFill>
          <a:ln w="455" cap="flat">
            <a:noFill/>
            <a:prstDash val="solid"/>
            <a:miter/>
          </a:ln>
        </p:spPr>
        <p:txBody>
          <a:bodyPr rtlCol="0" anchor="ctr"/>
          <a:lstStyle/>
          <a:p>
            <a:endParaRPr lang="nl-BE"/>
          </a:p>
        </p:txBody>
      </p:sp>
      <p:sp>
        <p:nvSpPr>
          <p:cNvPr id="132" name="Freeform: Shape 131">
            <a:extLst>
              <a:ext uri="{FF2B5EF4-FFF2-40B4-BE49-F238E27FC236}">
                <a16:creationId xmlns:a16="http://schemas.microsoft.com/office/drawing/2014/main" id="{7DB5C62A-C92D-D28C-E6C0-D1CB1BF2A75A}"/>
              </a:ext>
            </a:extLst>
          </p:cNvPr>
          <p:cNvSpPr/>
          <p:nvPr/>
        </p:nvSpPr>
        <p:spPr>
          <a:xfrm>
            <a:off x="1279977" y="6191823"/>
            <a:ext cx="171424" cy="45172"/>
          </a:xfrm>
          <a:custGeom>
            <a:avLst/>
            <a:gdLst>
              <a:gd name="connsiteX0" fmla="*/ 6815 w 171424"/>
              <a:gd name="connsiteY0" fmla="*/ 45172 h 45172"/>
              <a:gd name="connsiteX1" fmla="*/ 24 w 171424"/>
              <a:gd name="connsiteY1" fmla="*/ 38912 h 45172"/>
              <a:gd name="connsiteX2" fmla="*/ 6266 w 171424"/>
              <a:gd name="connsiteY2" fmla="*/ 31553 h 45172"/>
              <a:gd name="connsiteX3" fmla="*/ 158963 w 171424"/>
              <a:gd name="connsiteY3" fmla="*/ 2980 h 45172"/>
              <a:gd name="connsiteX4" fmla="*/ 168445 w 171424"/>
              <a:gd name="connsiteY4" fmla="*/ 1186 h 45172"/>
              <a:gd name="connsiteX5" fmla="*/ 170238 w 171424"/>
              <a:gd name="connsiteY5" fmla="*/ 10668 h 45172"/>
              <a:gd name="connsiteX6" fmla="*/ 7382 w 171424"/>
              <a:gd name="connsiteY6" fmla="*/ 45154 h 45172"/>
              <a:gd name="connsiteX7" fmla="*/ 6815 w 171424"/>
              <a:gd name="connsiteY7" fmla="*/ 45172 h 4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24" h="45172">
                <a:moveTo>
                  <a:pt x="6815" y="45172"/>
                </a:moveTo>
                <a:cubicBezTo>
                  <a:pt x="3300" y="45172"/>
                  <a:pt x="317" y="42481"/>
                  <a:pt x="24" y="38912"/>
                </a:cubicBezTo>
                <a:cubicBezTo>
                  <a:pt x="-288" y="35160"/>
                  <a:pt x="2513" y="31865"/>
                  <a:pt x="6266" y="31553"/>
                </a:cubicBezTo>
                <a:cubicBezTo>
                  <a:pt x="136961" y="20864"/>
                  <a:pt x="152391" y="12645"/>
                  <a:pt x="158963" y="2980"/>
                </a:cubicBezTo>
                <a:cubicBezTo>
                  <a:pt x="161086" y="-132"/>
                  <a:pt x="165333" y="-937"/>
                  <a:pt x="168445" y="1186"/>
                </a:cubicBezTo>
                <a:cubicBezTo>
                  <a:pt x="171556" y="3309"/>
                  <a:pt x="172362" y="7556"/>
                  <a:pt x="170238" y="10668"/>
                </a:cubicBezTo>
                <a:cubicBezTo>
                  <a:pt x="159841" y="25916"/>
                  <a:pt x="140384" y="34281"/>
                  <a:pt x="7382" y="45154"/>
                </a:cubicBezTo>
                <a:cubicBezTo>
                  <a:pt x="7199" y="45154"/>
                  <a:pt x="6998" y="45172"/>
                  <a:pt x="6815" y="45172"/>
                </a:cubicBezTo>
                <a:close/>
              </a:path>
            </a:pathLst>
          </a:custGeom>
          <a:solidFill>
            <a:srgbClr val="E08F6C"/>
          </a:solidFill>
          <a:ln w="455" cap="flat">
            <a:noFill/>
            <a:prstDash val="solid"/>
            <a:miter/>
          </a:ln>
        </p:spPr>
        <p:txBody>
          <a:bodyPr rtlCol="0" anchor="ctr"/>
          <a:lstStyle/>
          <a:p>
            <a:endParaRPr lang="nl-BE"/>
          </a:p>
        </p:txBody>
      </p:sp>
      <p:sp>
        <p:nvSpPr>
          <p:cNvPr id="133" name="Freeform: Shape 132">
            <a:extLst>
              <a:ext uri="{FF2B5EF4-FFF2-40B4-BE49-F238E27FC236}">
                <a16:creationId xmlns:a16="http://schemas.microsoft.com/office/drawing/2014/main" id="{6D9C9DB2-5EBC-18A6-2E61-DEC215DD37E7}"/>
              </a:ext>
            </a:extLst>
          </p:cNvPr>
          <p:cNvSpPr/>
          <p:nvPr/>
        </p:nvSpPr>
        <p:spPr>
          <a:xfrm>
            <a:off x="1337932" y="6210009"/>
            <a:ext cx="146428" cy="56731"/>
          </a:xfrm>
          <a:custGeom>
            <a:avLst/>
            <a:gdLst>
              <a:gd name="connsiteX0" fmla="*/ 6813 w 146428"/>
              <a:gd name="connsiteY0" fmla="*/ 56732 h 56731"/>
              <a:gd name="connsiteX1" fmla="*/ 95 w 146428"/>
              <a:gd name="connsiteY1" fmla="*/ 51039 h 56731"/>
              <a:gd name="connsiteX2" fmla="*/ 5678 w 146428"/>
              <a:gd name="connsiteY2" fmla="*/ 43187 h 56731"/>
              <a:gd name="connsiteX3" fmla="*/ 132968 w 146428"/>
              <a:gd name="connsiteY3" fmla="*/ 5241 h 56731"/>
              <a:gd name="connsiteX4" fmla="*/ 141187 w 146428"/>
              <a:gd name="connsiteY4" fmla="*/ 189 h 56731"/>
              <a:gd name="connsiteX5" fmla="*/ 146239 w 146428"/>
              <a:gd name="connsiteY5" fmla="*/ 8408 h 56731"/>
              <a:gd name="connsiteX6" fmla="*/ 7948 w 146428"/>
              <a:gd name="connsiteY6" fmla="*/ 56640 h 56731"/>
              <a:gd name="connsiteX7" fmla="*/ 6813 w 146428"/>
              <a:gd name="connsiteY7" fmla="*/ 56732 h 5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428" h="56731">
                <a:moveTo>
                  <a:pt x="6813" y="56732"/>
                </a:moveTo>
                <a:cubicBezTo>
                  <a:pt x="3536" y="56732"/>
                  <a:pt x="662" y="54371"/>
                  <a:pt x="95" y="51039"/>
                </a:cubicBezTo>
                <a:cubicBezTo>
                  <a:pt x="-528" y="47323"/>
                  <a:pt x="1980" y="43809"/>
                  <a:pt x="5678" y="43187"/>
                </a:cubicBezTo>
                <a:cubicBezTo>
                  <a:pt x="111900" y="25266"/>
                  <a:pt x="129856" y="18329"/>
                  <a:pt x="132968" y="5241"/>
                </a:cubicBezTo>
                <a:cubicBezTo>
                  <a:pt x="133847" y="1580"/>
                  <a:pt x="137526" y="-690"/>
                  <a:pt x="141187" y="189"/>
                </a:cubicBezTo>
                <a:cubicBezTo>
                  <a:pt x="144848" y="1068"/>
                  <a:pt x="147118" y="4747"/>
                  <a:pt x="146239" y="8408"/>
                </a:cubicBezTo>
                <a:cubicBezTo>
                  <a:pt x="140986" y="30483"/>
                  <a:pt x="120301" y="37695"/>
                  <a:pt x="7948" y="56640"/>
                </a:cubicBezTo>
                <a:cubicBezTo>
                  <a:pt x="7563" y="56714"/>
                  <a:pt x="7179" y="56732"/>
                  <a:pt x="6813" y="56732"/>
                </a:cubicBezTo>
                <a:close/>
              </a:path>
            </a:pathLst>
          </a:custGeom>
          <a:solidFill>
            <a:srgbClr val="E08F6C"/>
          </a:solidFill>
          <a:ln w="455" cap="flat">
            <a:noFill/>
            <a:prstDash val="solid"/>
            <a:miter/>
          </a:ln>
        </p:spPr>
        <p:txBody>
          <a:bodyPr rtlCol="0" anchor="ctr"/>
          <a:lstStyle/>
          <a:p>
            <a:endParaRPr lang="nl-BE"/>
          </a:p>
        </p:txBody>
      </p:sp>
      <p:sp>
        <p:nvSpPr>
          <p:cNvPr id="134" name="Freeform: Shape 133">
            <a:extLst>
              <a:ext uri="{FF2B5EF4-FFF2-40B4-BE49-F238E27FC236}">
                <a16:creationId xmlns:a16="http://schemas.microsoft.com/office/drawing/2014/main" id="{969B6BB2-C9B7-D50F-B4D7-54CCC10093A8}"/>
              </a:ext>
            </a:extLst>
          </p:cNvPr>
          <p:cNvSpPr/>
          <p:nvPr/>
        </p:nvSpPr>
        <p:spPr>
          <a:xfrm>
            <a:off x="1322185" y="6235574"/>
            <a:ext cx="169008" cy="65615"/>
          </a:xfrm>
          <a:custGeom>
            <a:avLst/>
            <a:gdLst>
              <a:gd name="connsiteX0" fmla="*/ 6817 w 169008"/>
              <a:gd name="connsiteY0" fmla="*/ 65616 h 65615"/>
              <a:gd name="connsiteX1" fmla="*/ 26 w 169008"/>
              <a:gd name="connsiteY1" fmla="*/ 59392 h 65615"/>
              <a:gd name="connsiteX2" fmla="*/ 6232 w 169008"/>
              <a:gd name="connsiteY2" fmla="*/ 51997 h 65615"/>
              <a:gd name="connsiteX3" fmla="*/ 155616 w 169008"/>
              <a:gd name="connsiteY3" fmla="*/ 4991 h 65615"/>
              <a:gd name="connsiteX4" fmla="*/ 164018 w 169008"/>
              <a:gd name="connsiteY4" fmla="*/ 250 h 65615"/>
              <a:gd name="connsiteX5" fmla="*/ 168759 w 169008"/>
              <a:gd name="connsiteY5" fmla="*/ 8652 h 65615"/>
              <a:gd name="connsiteX6" fmla="*/ 7422 w 169008"/>
              <a:gd name="connsiteY6" fmla="*/ 65579 h 65615"/>
              <a:gd name="connsiteX7" fmla="*/ 6817 w 169008"/>
              <a:gd name="connsiteY7" fmla="*/ 65598 h 65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008" h="65615">
                <a:moveTo>
                  <a:pt x="6817" y="65616"/>
                </a:moveTo>
                <a:cubicBezTo>
                  <a:pt x="3321" y="65616"/>
                  <a:pt x="338" y="62943"/>
                  <a:pt x="26" y="59392"/>
                </a:cubicBezTo>
                <a:cubicBezTo>
                  <a:pt x="-303" y="55640"/>
                  <a:pt x="2479" y="52327"/>
                  <a:pt x="6232" y="51997"/>
                </a:cubicBezTo>
                <a:cubicBezTo>
                  <a:pt x="70664" y="46359"/>
                  <a:pt x="148441" y="30672"/>
                  <a:pt x="155616" y="4991"/>
                </a:cubicBezTo>
                <a:cubicBezTo>
                  <a:pt x="156623" y="1367"/>
                  <a:pt x="160393" y="-757"/>
                  <a:pt x="164018" y="250"/>
                </a:cubicBezTo>
                <a:cubicBezTo>
                  <a:pt x="167642" y="1257"/>
                  <a:pt x="169765" y="5028"/>
                  <a:pt x="168759" y="8652"/>
                </a:cubicBezTo>
                <a:cubicBezTo>
                  <a:pt x="158105" y="46835"/>
                  <a:pt x="63104" y="60710"/>
                  <a:pt x="7422" y="65579"/>
                </a:cubicBezTo>
                <a:cubicBezTo>
                  <a:pt x="7220" y="65579"/>
                  <a:pt x="7019" y="65598"/>
                  <a:pt x="6817" y="65598"/>
                </a:cubicBezTo>
                <a:close/>
              </a:path>
            </a:pathLst>
          </a:custGeom>
          <a:solidFill>
            <a:srgbClr val="E08F6C"/>
          </a:solidFill>
          <a:ln w="455" cap="flat">
            <a:noFill/>
            <a:prstDash val="solid"/>
            <a:miter/>
          </a:ln>
        </p:spPr>
        <p:txBody>
          <a:bodyPr rtlCol="0" anchor="ctr"/>
          <a:lstStyle/>
          <a:p>
            <a:endParaRPr lang="nl-BE"/>
          </a:p>
        </p:txBody>
      </p:sp>
      <p:grpSp>
        <p:nvGrpSpPr>
          <p:cNvPr id="206" name="Group 205">
            <a:extLst>
              <a:ext uri="{FF2B5EF4-FFF2-40B4-BE49-F238E27FC236}">
                <a16:creationId xmlns:a16="http://schemas.microsoft.com/office/drawing/2014/main" id="{E29EBDAF-C0ED-68E2-13B6-2FB8443CDDB0}"/>
              </a:ext>
            </a:extLst>
          </p:cNvPr>
          <p:cNvGrpSpPr/>
          <p:nvPr/>
        </p:nvGrpSpPr>
        <p:grpSpPr>
          <a:xfrm>
            <a:off x="1010314" y="5142109"/>
            <a:ext cx="318783" cy="278719"/>
            <a:chOff x="1010314" y="5142109"/>
            <a:chExt cx="318783" cy="278719"/>
          </a:xfrm>
        </p:grpSpPr>
        <p:sp>
          <p:nvSpPr>
            <p:cNvPr id="105" name="Freeform: Shape 104">
              <a:extLst>
                <a:ext uri="{FF2B5EF4-FFF2-40B4-BE49-F238E27FC236}">
                  <a16:creationId xmlns:a16="http://schemas.microsoft.com/office/drawing/2014/main" id="{6CB74CF4-BCC4-3F00-1700-DB5B2CDFC440}"/>
                </a:ext>
              </a:extLst>
            </p:cNvPr>
            <p:cNvSpPr/>
            <p:nvPr/>
          </p:nvSpPr>
          <p:spPr>
            <a:xfrm>
              <a:off x="1030216" y="5218344"/>
              <a:ext cx="79096" cy="34441"/>
            </a:xfrm>
            <a:custGeom>
              <a:avLst/>
              <a:gdLst>
                <a:gd name="connsiteX0" fmla="*/ 0 w 79096"/>
                <a:gd name="connsiteY0" fmla="*/ 26230 h 34441"/>
                <a:gd name="connsiteX1" fmla="*/ 20355 w 79096"/>
                <a:gd name="connsiteY1" fmla="*/ 4063 h 34441"/>
                <a:gd name="connsiteX2" fmla="*/ 58721 w 79096"/>
                <a:gd name="connsiteY2" fmla="*/ 2031 h 34441"/>
                <a:gd name="connsiteX3" fmla="*/ 77337 w 79096"/>
                <a:gd name="connsiteY3" fmla="*/ 15320 h 34441"/>
                <a:gd name="connsiteX4" fmla="*/ 78911 w 79096"/>
                <a:gd name="connsiteY4" fmla="*/ 28719 h 34441"/>
                <a:gd name="connsiteX5" fmla="*/ 30496 w 79096"/>
                <a:gd name="connsiteY5" fmla="*/ 33899 h 34441"/>
                <a:gd name="connsiteX6" fmla="*/ 0 w 79096"/>
                <a:gd name="connsiteY6" fmla="*/ 26230 h 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96" h="34441">
                  <a:moveTo>
                    <a:pt x="0" y="26230"/>
                  </a:moveTo>
                  <a:cubicBezTo>
                    <a:pt x="0" y="26230"/>
                    <a:pt x="6553" y="8785"/>
                    <a:pt x="20355" y="4063"/>
                  </a:cubicBezTo>
                  <a:cubicBezTo>
                    <a:pt x="34156" y="-678"/>
                    <a:pt x="48196" y="-1154"/>
                    <a:pt x="58721" y="2031"/>
                  </a:cubicBezTo>
                  <a:cubicBezTo>
                    <a:pt x="69246" y="5216"/>
                    <a:pt x="76751" y="11147"/>
                    <a:pt x="77337" y="15320"/>
                  </a:cubicBezTo>
                  <a:cubicBezTo>
                    <a:pt x="77923" y="19494"/>
                    <a:pt x="79662" y="25150"/>
                    <a:pt x="78911" y="28719"/>
                  </a:cubicBezTo>
                  <a:cubicBezTo>
                    <a:pt x="78161" y="32289"/>
                    <a:pt x="52132" y="35821"/>
                    <a:pt x="30496" y="33899"/>
                  </a:cubicBezTo>
                  <a:cubicBezTo>
                    <a:pt x="8841" y="31977"/>
                    <a:pt x="0" y="26230"/>
                    <a:pt x="0" y="26230"/>
                  </a:cubicBezTo>
                  <a:close/>
                </a:path>
              </a:pathLst>
            </a:custGeom>
            <a:solidFill>
              <a:srgbClr val="FFFFFF"/>
            </a:solidFill>
            <a:ln w="455" cap="flat">
              <a:noFill/>
              <a:prstDash val="solid"/>
              <a:miter/>
            </a:ln>
          </p:spPr>
          <p:txBody>
            <a:bodyPr rtlCol="0" anchor="ctr"/>
            <a:lstStyle/>
            <a:p>
              <a:endParaRPr lang="nl-BE"/>
            </a:p>
          </p:txBody>
        </p:sp>
        <p:sp>
          <p:nvSpPr>
            <p:cNvPr id="108" name="Freeform: Shape 107">
              <a:extLst>
                <a:ext uri="{FF2B5EF4-FFF2-40B4-BE49-F238E27FC236}">
                  <a16:creationId xmlns:a16="http://schemas.microsoft.com/office/drawing/2014/main" id="{E338ACDF-9789-6369-39D1-5FDD02B5C96E}"/>
                </a:ext>
              </a:extLst>
            </p:cNvPr>
            <p:cNvSpPr/>
            <p:nvPr/>
          </p:nvSpPr>
          <p:spPr>
            <a:xfrm>
              <a:off x="1041232" y="5236713"/>
              <a:ext cx="13551" cy="9716"/>
            </a:xfrm>
            <a:custGeom>
              <a:avLst/>
              <a:gdLst>
                <a:gd name="connsiteX0" fmla="*/ 13384 w 13551"/>
                <a:gd name="connsiteY0" fmla="*/ 2534 h 9716"/>
                <a:gd name="connsiteX1" fmla="*/ 8277 w 13551"/>
                <a:gd name="connsiteY1" fmla="*/ 9123 h 9716"/>
                <a:gd name="connsiteX2" fmla="*/ 168 w 13551"/>
                <a:gd name="connsiteY2" fmla="*/ 7183 h 9716"/>
                <a:gd name="connsiteX3" fmla="*/ 5275 w 13551"/>
                <a:gd name="connsiteY3" fmla="*/ 593 h 9716"/>
                <a:gd name="connsiteX4" fmla="*/ 13384 w 13551"/>
                <a:gd name="connsiteY4" fmla="*/ 2534 h 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1" h="9716">
                  <a:moveTo>
                    <a:pt x="13384" y="2534"/>
                  </a:moveTo>
                  <a:cubicBezTo>
                    <a:pt x="14208" y="4895"/>
                    <a:pt x="11919" y="7842"/>
                    <a:pt x="8277" y="9123"/>
                  </a:cubicBezTo>
                  <a:cubicBezTo>
                    <a:pt x="4616" y="10405"/>
                    <a:pt x="992" y="9544"/>
                    <a:pt x="168" y="7183"/>
                  </a:cubicBezTo>
                  <a:cubicBezTo>
                    <a:pt x="-656" y="4822"/>
                    <a:pt x="1632" y="1875"/>
                    <a:pt x="5275" y="593"/>
                  </a:cubicBezTo>
                  <a:cubicBezTo>
                    <a:pt x="8917" y="-688"/>
                    <a:pt x="12560" y="172"/>
                    <a:pt x="13384" y="2534"/>
                  </a:cubicBezTo>
                  <a:close/>
                </a:path>
              </a:pathLst>
            </a:custGeom>
            <a:solidFill>
              <a:srgbClr val="FFFFFF"/>
            </a:solidFill>
            <a:ln w="455" cap="flat">
              <a:noFill/>
              <a:prstDash val="solid"/>
              <a:miter/>
            </a:ln>
          </p:spPr>
          <p:txBody>
            <a:bodyPr rtlCol="0" anchor="ctr"/>
            <a:lstStyle/>
            <a:p>
              <a:endParaRPr lang="nl-BE"/>
            </a:p>
          </p:txBody>
        </p:sp>
        <p:sp>
          <p:nvSpPr>
            <p:cNvPr id="109" name="Freeform: Shape 108">
              <a:extLst>
                <a:ext uri="{FF2B5EF4-FFF2-40B4-BE49-F238E27FC236}">
                  <a16:creationId xmlns:a16="http://schemas.microsoft.com/office/drawing/2014/main" id="{A0032D55-A63E-73A4-E4FC-AF557D560013}"/>
                </a:ext>
              </a:extLst>
            </p:cNvPr>
            <p:cNvSpPr/>
            <p:nvPr/>
          </p:nvSpPr>
          <p:spPr>
            <a:xfrm>
              <a:off x="1237942" y="5241208"/>
              <a:ext cx="16243" cy="12058"/>
            </a:xfrm>
            <a:custGeom>
              <a:avLst/>
              <a:gdLst>
                <a:gd name="connsiteX0" fmla="*/ 16011 w 16243"/>
                <a:gd name="connsiteY0" fmla="*/ 2780 h 12058"/>
                <a:gd name="connsiteX1" fmla="*/ 10044 w 16243"/>
                <a:gd name="connsiteY1" fmla="*/ 11109 h 12058"/>
                <a:gd name="connsiteX2" fmla="*/ 233 w 16243"/>
                <a:gd name="connsiteY2" fmla="*/ 9278 h 12058"/>
                <a:gd name="connsiteX3" fmla="*/ 6200 w 16243"/>
                <a:gd name="connsiteY3" fmla="*/ 950 h 12058"/>
                <a:gd name="connsiteX4" fmla="*/ 16011 w 16243"/>
                <a:gd name="connsiteY4" fmla="*/ 2780 h 1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3" h="12058">
                  <a:moveTo>
                    <a:pt x="16011" y="2780"/>
                  </a:moveTo>
                  <a:cubicBezTo>
                    <a:pt x="17073" y="5581"/>
                    <a:pt x="14400" y="9315"/>
                    <a:pt x="10044" y="11109"/>
                  </a:cubicBezTo>
                  <a:cubicBezTo>
                    <a:pt x="5687" y="12902"/>
                    <a:pt x="1294" y="12079"/>
                    <a:pt x="233" y="9278"/>
                  </a:cubicBezTo>
                  <a:cubicBezTo>
                    <a:pt x="-829" y="6478"/>
                    <a:pt x="1843" y="2743"/>
                    <a:pt x="6200" y="950"/>
                  </a:cubicBezTo>
                  <a:cubicBezTo>
                    <a:pt x="10556" y="-844"/>
                    <a:pt x="14950" y="-21"/>
                    <a:pt x="16011" y="2780"/>
                  </a:cubicBezTo>
                  <a:close/>
                </a:path>
              </a:pathLst>
            </a:custGeom>
            <a:solidFill>
              <a:srgbClr val="FFFFFF"/>
            </a:solidFill>
            <a:ln w="455" cap="flat">
              <a:noFill/>
              <a:prstDash val="solid"/>
              <a:miter/>
            </a:ln>
          </p:spPr>
          <p:txBody>
            <a:bodyPr rtlCol="0" anchor="ctr"/>
            <a:lstStyle/>
            <a:p>
              <a:endParaRPr lang="nl-BE"/>
            </a:p>
          </p:txBody>
        </p:sp>
        <p:sp>
          <p:nvSpPr>
            <p:cNvPr id="110" name="Freeform: Shape 109">
              <a:extLst>
                <a:ext uri="{FF2B5EF4-FFF2-40B4-BE49-F238E27FC236}">
                  <a16:creationId xmlns:a16="http://schemas.microsoft.com/office/drawing/2014/main" id="{D9D9BFD0-A365-2000-4DBC-009E7A9888AD}"/>
                </a:ext>
              </a:extLst>
            </p:cNvPr>
            <p:cNvSpPr/>
            <p:nvPr/>
          </p:nvSpPr>
          <p:spPr>
            <a:xfrm>
              <a:off x="1218936" y="5213847"/>
              <a:ext cx="89347" cy="37162"/>
            </a:xfrm>
            <a:custGeom>
              <a:avLst/>
              <a:gdLst>
                <a:gd name="connsiteX0" fmla="*/ 0 w 89347"/>
                <a:gd name="connsiteY0" fmla="*/ 36108 h 37162"/>
                <a:gd name="connsiteX1" fmla="*/ 30971 w 89347"/>
                <a:gd name="connsiteY1" fmla="*/ 1750 h 37162"/>
                <a:gd name="connsiteX2" fmla="*/ 85794 w 89347"/>
                <a:gd name="connsiteY2" fmla="*/ 9475 h 37162"/>
                <a:gd name="connsiteX3" fmla="*/ 82243 w 89347"/>
                <a:gd name="connsiteY3" fmla="*/ 36932 h 37162"/>
                <a:gd name="connsiteX4" fmla="*/ 73310 w 89347"/>
                <a:gd name="connsiteY4" fmla="*/ 12275 h 37162"/>
                <a:gd name="connsiteX5" fmla="*/ 25334 w 89347"/>
                <a:gd name="connsiteY5" fmla="*/ 18078 h 37162"/>
                <a:gd name="connsiteX6" fmla="*/ 18 w 89347"/>
                <a:gd name="connsiteY6" fmla="*/ 36108 h 3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47" h="37162">
                  <a:moveTo>
                    <a:pt x="0" y="36108"/>
                  </a:moveTo>
                  <a:cubicBezTo>
                    <a:pt x="0" y="36108"/>
                    <a:pt x="9647" y="5228"/>
                    <a:pt x="30971" y="1750"/>
                  </a:cubicBezTo>
                  <a:cubicBezTo>
                    <a:pt x="52296" y="-1746"/>
                    <a:pt x="77301" y="-410"/>
                    <a:pt x="85794" y="9475"/>
                  </a:cubicBezTo>
                  <a:cubicBezTo>
                    <a:pt x="94287" y="19359"/>
                    <a:pt x="85281" y="39201"/>
                    <a:pt x="82243" y="36932"/>
                  </a:cubicBezTo>
                  <a:cubicBezTo>
                    <a:pt x="79204" y="34662"/>
                    <a:pt x="91560" y="16192"/>
                    <a:pt x="73310" y="12275"/>
                  </a:cubicBezTo>
                  <a:cubicBezTo>
                    <a:pt x="55042" y="8358"/>
                    <a:pt x="37872" y="11909"/>
                    <a:pt x="25334" y="18078"/>
                  </a:cubicBezTo>
                  <a:cubicBezTo>
                    <a:pt x="12795" y="24265"/>
                    <a:pt x="458" y="41581"/>
                    <a:pt x="18" y="36108"/>
                  </a:cubicBezTo>
                  <a:close/>
                </a:path>
              </a:pathLst>
            </a:custGeom>
            <a:solidFill>
              <a:srgbClr val="51100C"/>
            </a:solidFill>
            <a:ln w="455" cap="flat">
              <a:noFill/>
              <a:prstDash val="solid"/>
              <a:miter/>
            </a:ln>
          </p:spPr>
          <p:txBody>
            <a:bodyPr rtlCol="0" anchor="ctr"/>
            <a:lstStyle/>
            <a:p>
              <a:endParaRPr lang="nl-BE"/>
            </a:p>
          </p:txBody>
        </p:sp>
        <p:sp>
          <p:nvSpPr>
            <p:cNvPr id="112" name="Freeform: Shape 111">
              <a:extLst>
                <a:ext uri="{FF2B5EF4-FFF2-40B4-BE49-F238E27FC236}">
                  <a16:creationId xmlns:a16="http://schemas.microsoft.com/office/drawing/2014/main" id="{F6F5F0E8-1D3E-02DD-CDF2-A4A3D8FFCE44}"/>
                </a:ext>
              </a:extLst>
            </p:cNvPr>
            <p:cNvSpPr/>
            <p:nvPr/>
          </p:nvSpPr>
          <p:spPr>
            <a:xfrm>
              <a:off x="1120311" y="5378010"/>
              <a:ext cx="93518" cy="35991"/>
            </a:xfrm>
            <a:custGeom>
              <a:avLst/>
              <a:gdLst>
                <a:gd name="connsiteX0" fmla="*/ 93518 w 93518"/>
                <a:gd name="connsiteY0" fmla="*/ 4178 h 35991"/>
                <a:gd name="connsiteX1" fmla="*/ 0 w 93518"/>
                <a:gd name="connsiteY1" fmla="*/ 8242 h 35991"/>
                <a:gd name="connsiteX2" fmla="*/ 3240 w 93518"/>
                <a:gd name="connsiteY2" fmla="*/ 21915 h 35991"/>
                <a:gd name="connsiteX3" fmla="*/ 21032 w 93518"/>
                <a:gd name="connsiteY3" fmla="*/ 35991 h 35991"/>
                <a:gd name="connsiteX4" fmla="*/ 73951 w 93518"/>
                <a:gd name="connsiteY4" fmla="*/ 35991 h 35991"/>
                <a:gd name="connsiteX5" fmla="*/ 92164 w 93518"/>
                <a:gd name="connsiteY5" fmla="*/ 19334 h 35991"/>
                <a:gd name="connsiteX6" fmla="*/ 93518 w 93518"/>
                <a:gd name="connsiteY6" fmla="*/ 4178 h 3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18" h="35991">
                  <a:moveTo>
                    <a:pt x="93518" y="4178"/>
                  </a:moveTo>
                  <a:cubicBezTo>
                    <a:pt x="30990" y="-7189"/>
                    <a:pt x="0" y="8242"/>
                    <a:pt x="0" y="8242"/>
                  </a:cubicBezTo>
                  <a:lnTo>
                    <a:pt x="3240" y="21915"/>
                  </a:lnTo>
                  <a:cubicBezTo>
                    <a:pt x="5199" y="30171"/>
                    <a:pt x="12557" y="35991"/>
                    <a:pt x="21032" y="35991"/>
                  </a:cubicBezTo>
                  <a:lnTo>
                    <a:pt x="73951" y="35991"/>
                  </a:lnTo>
                  <a:cubicBezTo>
                    <a:pt x="83414" y="35991"/>
                    <a:pt x="91322" y="28761"/>
                    <a:pt x="92164" y="19334"/>
                  </a:cubicBezTo>
                  <a:lnTo>
                    <a:pt x="93518" y="4178"/>
                  </a:lnTo>
                  <a:close/>
                </a:path>
              </a:pathLst>
            </a:custGeom>
            <a:solidFill>
              <a:srgbClr val="FFFFFF"/>
            </a:solidFill>
            <a:ln w="455" cap="flat">
              <a:noFill/>
              <a:prstDash val="solid"/>
              <a:miter/>
            </a:ln>
          </p:spPr>
          <p:txBody>
            <a:bodyPr rtlCol="0" anchor="ctr"/>
            <a:lstStyle/>
            <a:p>
              <a:endParaRPr lang="nl-BE"/>
            </a:p>
          </p:txBody>
        </p:sp>
        <p:grpSp>
          <p:nvGrpSpPr>
            <p:cNvPr id="205" name="Group 204">
              <a:extLst>
                <a:ext uri="{FF2B5EF4-FFF2-40B4-BE49-F238E27FC236}">
                  <a16:creationId xmlns:a16="http://schemas.microsoft.com/office/drawing/2014/main" id="{CFA3D812-653D-33D2-ACCD-014457952BAE}"/>
                </a:ext>
              </a:extLst>
            </p:cNvPr>
            <p:cNvGrpSpPr/>
            <p:nvPr/>
          </p:nvGrpSpPr>
          <p:grpSpPr>
            <a:xfrm>
              <a:off x="1010314" y="5142109"/>
              <a:ext cx="318783" cy="278719"/>
              <a:chOff x="1010314" y="5142109"/>
              <a:chExt cx="318783" cy="278719"/>
            </a:xfrm>
          </p:grpSpPr>
          <p:sp>
            <p:nvSpPr>
              <p:cNvPr id="101" name="Freeform: Shape 100">
                <a:extLst>
                  <a:ext uri="{FF2B5EF4-FFF2-40B4-BE49-F238E27FC236}">
                    <a16:creationId xmlns:a16="http://schemas.microsoft.com/office/drawing/2014/main" id="{55CCFA67-0ACD-E5AB-BB6E-66797394C2C3}"/>
                  </a:ext>
                </a:extLst>
              </p:cNvPr>
              <p:cNvSpPr/>
              <p:nvPr/>
            </p:nvSpPr>
            <p:spPr>
              <a:xfrm>
                <a:off x="1145879" y="5201759"/>
                <a:ext cx="75382" cy="147700"/>
              </a:xfrm>
              <a:custGeom>
                <a:avLst/>
                <a:gdLst>
                  <a:gd name="connsiteX0" fmla="*/ 26253 w 75382"/>
                  <a:gd name="connsiteY0" fmla="*/ 147682 h 147700"/>
                  <a:gd name="connsiteX1" fmla="*/ 4891 w 75382"/>
                  <a:gd name="connsiteY1" fmla="*/ 145009 h 147700"/>
                  <a:gd name="connsiteX2" fmla="*/ 278 w 75382"/>
                  <a:gd name="connsiteY2" fmla="*/ 136534 h 147700"/>
                  <a:gd name="connsiteX3" fmla="*/ 8753 w 75382"/>
                  <a:gd name="connsiteY3" fmla="*/ 131922 h 147700"/>
                  <a:gd name="connsiteX4" fmla="*/ 48712 w 75382"/>
                  <a:gd name="connsiteY4" fmla="*/ 130109 h 147700"/>
                  <a:gd name="connsiteX5" fmla="*/ 52135 w 75382"/>
                  <a:gd name="connsiteY5" fmla="*/ 93884 h 147700"/>
                  <a:gd name="connsiteX6" fmla="*/ 50598 w 75382"/>
                  <a:gd name="connsiteY6" fmla="*/ 66299 h 147700"/>
                  <a:gd name="connsiteX7" fmla="*/ 68738 w 75382"/>
                  <a:gd name="connsiteY7" fmla="*/ 0 h 147700"/>
                  <a:gd name="connsiteX8" fmla="*/ 75089 w 75382"/>
                  <a:gd name="connsiteY8" fmla="*/ 12081 h 147700"/>
                  <a:gd name="connsiteX9" fmla="*/ 75382 w 75382"/>
                  <a:gd name="connsiteY9" fmla="*/ 11916 h 147700"/>
                  <a:gd name="connsiteX10" fmla="*/ 64235 w 75382"/>
                  <a:gd name="connsiteY10" fmla="*/ 65695 h 147700"/>
                  <a:gd name="connsiteX11" fmla="*/ 65754 w 75382"/>
                  <a:gd name="connsiteY11" fmla="*/ 93042 h 147700"/>
                  <a:gd name="connsiteX12" fmla="*/ 53618 w 75382"/>
                  <a:gd name="connsiteY12" fmla="*/ 142849 h 147700"/>
                  <a:gd name="connsiteX13" fmla="*/ 26271 w 75382"/>
                  <a:gd name="connsiteY13" fmla="*/ 147700 h 1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82" h="147700">
                    <a:moveTo>
                      <a:pt x="26253" y="147682"/>
                    </a:moveTo>
                    <a:cubicBezTo>
                      <a:pt x="14208" y="147682"/>
                      <a:pt x="5495" y="145174"/>
                      <a:pt x="4891" y="145009"/>
                    </a:cubicBezTo>
                    <a:cubicBezTo>
                      <a:pt x="1285" y="143948"/>
                      <a:pt x="-783" y="140159"/>
                      <a:pt x="278" y="136534"/>
                    </a:cubicBezTo>
                    <a:cubicBezTo>
                      <a:pt x="1340" y="132928"/>
                      <a:pt x="5129" y="130860"/>
                      <a:pt x="8753" y="131922"/>
                    </a:cubicBezTo>
                    <a:cubicBezTo>
                      <a:pt x="8936" y="131976"/>
                      <a:pt x="29090" y="137651"/>
                      <a:pt x="48712" y="130109"/>
                    </a:cubicBezTo>
                    <a:cubicBezTo>
                      <a:pt x="53783" y="128169"/>
                      <a:pt x="53874" y="121945"/>
                      <a:pt x="52135" y="93884"/>
                    </a:cubicBezTo>
                    <a:cubicBezTo>
                      <a:pt x="51641" y="85977"/>
                      <a:pt x="51092" y="77026"/>
                      <a:pt x="50598" y="66299"/>
                    </a:cubicBezTo>
                    <a:cubicBezTo>
                      <a:pt x="48200" y="12374"/>
                      <a:pt x="66614" y="1098"/>
                      <a:pt x="68738" y="0"/>
                    </a:cubicBezTo>
                    <a:lnTo>
                      <a:pt x="75089" y="12081"/>
                    </a:lnTo>
                    <a:cubicBezTo>
                      <a:pt x="75089" y="12081"/>
                      <a:pt x="75199" y="12044"/>
                      <a:pt x="75382" y="11916"/>
                    </a:cubicBezTo>
                    <a:cubicBezTo>
                      <a:pt x="75254" y="12008"/>
                      <a:pt x="62258" y="21142"/>
                      <a:pt x="64235" y="65695"/>
                    </a:cubicBezTo>
                    <a:cubicBezTo>
                      <a:pt x="64711" y="76312"/>
                      <a:pt x="65260" y="85190"/>
                      <a:pt x="65754" y="93042"/>
                    </a:cubicBezTo>
                    <a:cubicBezTo>
                      <a:pt x="67694" y="124215"/>
                      <a:pt x="68500" y="137120"/>
                      <a:pt x="53618" y="142849"/>
                    </a:cubicBezTo>
                    <a:cubicBezTo>
                      <a:pt x="43953" y="146565"/>
                      <a:pt x="34362" y="147700"/>
                      <a:pt x="26271" y="147700"/>
                    </a:cubicBezTo>
                    <a:close/>
                  </a:path>
                </a:pathLst>
              </a:custGeom>
              <a:solidFill>
                <a:srgbClr val="E08F6C"/>
              </a:solidFill>
              <a:ln w="455" cap="flat">
                <a:noFill/>
                <a:prstDash val="solid"/>
                <a:miter/>
              </a:ln>
            </p:spPr>
            <p:txBody>
              <a:bodyPr rtlCol="0" anchor="ctr"/>
              <a:lstStyle/>
              <a:p>
                <a:endParaRPr lang="nl-BE"/>
              </a:p>
            </p:txBody>
          </p:sp>
          <p:sp>
            <p:nvSpPr>
              <p:cNvPr id="104" name="Freeform: Shape 103">
                <a:extLst>
                  <a:ext uri="{FF2B5EF4-FFF2-40B4-BE49-F238E27FC236}">
                    <a16:creationId xmlns:a16="http://schemas.microsoft.com/office/drawing/2014/main" id="{B164A663-D8AD-60A7-0A93-313F345EAAAC}"/>
                  </a:ext>
                </a:extLst>
              </p:cNvPr>
              <p:cNvSpPr/>
              <p:nvPr/>
            </p:nvSpPr>
            <p:spPr>
              <a:xfrm>
                <a:off x="1220840" y="5218449"/>
                <a:ext cx="82655" cy="37693"/>
              </a:xfrm>
              <a:custGeom>
                <a:avLst/>
                <a:gdLst>
                  <a:gd name="connsiteX0" fmla="*/ 0 w 82655"/>
                  <a:gd name="connsiteY0" fmla="*/ 28889 h 37693"/>
                  <a:gd name="connsiteX1" fmla="*/ 21636 w 82655"/>
                  <a:gd name="connsiteY1" fmla="*/ 4507 h 37693"/>
                  <a:gd name="connsiteX2" fmla="*/ 62309 w 82655"/>
                  <a:gd name="connsiteY2" fmla="*/ 2182 h 37693"/>
                  <a:gd name="connsiteX3" fmla="*/ 82023 w 82655"/>
                  <a:gd name="connsiteY3" fmla="*/ 16734 h 37693"/>
                  <a:gd name="connsiteX4" fmla="*/ 82206 w 82655"/>
                  <a:gd name="connsiteY4" fmla="*/ 27040 h 37693"/>
                  <a:gd name="connsiteX5" fmla="*/ 32326 w 82655"/>
                  <a:gd name="connsiteY5" fmla="*/ 37235 h 37693"/>
                  <a:gd name="connsiteX6" fmla="*/ 18 w 82655"/>
                  <a:gd name="connsiteY6" fmla="*/ 28889 h 3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55" h="37693">
                    <a:moveTo>
                      <a:pt x="0" y="28889"/>
                    </a:moveTo>
                    <a:cubicBezTo>
                      <a:pt x="0" y="28889"/>
                      <a:pt x="6992" y="9724"/>
                      <a:pt x="21636" y="4507"/>
                    </a:cubicBezTo>
                    <a:cubicBezTo>
                      <a:pt x="36280" y="-710"/>
                      <a:pt x="51161" y="-1278"/>
                      <a:pt x="62309" y="2182"/>
                    </a:cubicBezTo>
                    <a:cubicBezTo>
                      <a:pt x="73457" y="5642"/>
                      <a:pt x="81401" y="12158"/>
                      <a:pt x="82023" y="16734"/>
                    </a:cubicBezTo>
                    <a:cubicBezTo>
                      <a:pt x="82627" y="21310"/>
                      <a:pt x="82993" y="23123"/>
                      <a:pt x="82206" y="27040"/>
                    </a:cubicBezTo>
                    <a:cubicBezTo>
                      <a:pt x="81401" y="30957"/>
                      <a:pt x="59234" y="39798"/>
                      <a:pt x="32326" y="37235"/>
                    </a:cubicBezTo>
                    <a:cubicBezTo>
                      <a:pt x="9390" y="35057"/>
                      <a:pt x="18" y="28889"/>
                      <a:pt x="18" y="28889"/>
                    </a:cubicBezTo>
                    <a:close/>
                  </a:path>
                </a:pathLst>
              </a:custGeom>
              <a:solidFill>
                <a:srgbClr val="FFFFFF"/>
              </a:solidFill>
              <a:ln w="455" cap="flat">
                <a:noFill/>
                <a:prstDash val="solid"/>
                <a:miter/>
              </a:ln>
            </p:spPr>
            <p:txBody>
              <a:bodyPr rtlCol="0" anchor="ctr"/>
              <a:lstStyle/>
              <a:p>
                <a:endParaRPr lang="nl-BE"/>
              </a:p>
            </p:txBody>
          </p:sp>
          <p:sp>
            <p:nvSpPr>
              <p:cNvPr id="106" name="Freeform: Shape 105">
                <a:extLst>
                  <a:ext uri="{FF2B5EF4-FFF2-40B4-BE49-F238E27FC236}">
                    <a16:creationId xmlns:a16="http://schemas.microsoft.com/office/drawing/2014/main" id="{0E28F646-08BD-CFE9-BBE0-2A7DCC5D364A}"/>
                  </a:ext>
                </a:extLst>
              </p:cNvPr>
              <p:cNvSpPr/>
              <p:nvPr/>
            </p:nvSpPr>
            <p:spPr>
              <a:xfrm>
                <a:off x="1239961" y="5217967"/>
                <a:ext cx="40358" cy="39373"/>
              </a:xfrm>
              <a:custGeom>
                <a:avLst/>
                <a:gdLst>
                  <a:gd name="connsiteX0" fmla="*/ 39967 w 40358"/>
                  <a:gd name="connsiteY0" fmla="*/ 23934 h 39373"/>
                  <a:gd name="connsiteX1" fmla="*/ 16262 w 40358"/>
                  <a:gd name="connsiteY1" fmla="*/ 38907 h 39373"/>
                  <a:gd name="connsiteX2" fmla="*/ 392 w 40358"/>
                  <a:gd name="connsiteY2" fmla="*/ 15440 h 39373"/>
                  <a:gd name="connsiteX3" fmla="*/ 24096 w 40358"/>
                  <a:gd name="connsiteY3" fmla="*/ 467 h 39373"/>
                  <a:gd name="connsiteX4" fmla="*/ 39967 w 40358"/>
                  <a:gd name="connsiteY4" fmla="*/ 23934 h 3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8" h="39373">
                    <a:moveTo>
                      <a:pt x="39967" y="23934"/>
                    </a:moveTo>
                    <a:cubicBezTo>
                      <a:pt x="37807" y="34550"/>
                      <a:pt x="27190" y="41250"/>
                      <a:pt x="16262" y="38907"/>
                    </a:cubicBezTo>
                    <a:cubicBezTo>
                      <a:pt x="5334" y="36564"/>
                      <a:pt x="-1786" y="26057"/>
                      <a:pt x="392" y="15440"/>
                    </a:cubicBezTo>
                    <a:cubicBezTo>
                      <a:pt x="2552" y="4824"/>
                      <a:pt x="13169" y="-1876"/>
                      <a:pt x="24096" y="467"/>
                    </a:cubicBezTo>
                    <a:cubicBezTo>
                      <a:pt x="35024" y="2810"/>
                      <a:pt x="42145" y="13317"/>
                      <a:pt x="39967" y="23934"/>
                    </a:cubicBezTo>
                    <a:close/>
                  </a:path>
                </a:pathLst>
              </a:custGeom>
              <a:solidFill>
                <a:srgbClr val="51100C"/>
              </a:solidFill>
              <a:ln w="455" cap="flat">
                <a:noFill/>
                <a:prstDash val="solid"/>
                <a:miter/>
              </a:ln>
            </p:spPr>
            <p:txBody>
              <a:bodyPr rtlCol="0" anchor="ctr"/>
              <a:lstStyle/>
              <a:p>
                <a:endParaRPr lang="nl-BE"/>
              </a:p>
            </p:txBody>
          </p:sp>
          <p:sp>
            <p:nvSpPr>
              <p:cNvPr id="107" name="Freeform: Shape 106">
                <a:extLst>
                  <a:ext uri="{FF2B5EF4-FFF2-40B4-BE49-F238E27FC236}">
                    <a16:creationId xmlns:a16="http://schemas.microsoft.com/office/drawing/2014/main" id="{191576F3-13C4-19CA-A7AF-7899A4D96C7F}"/>
                  </a:ext>
                </a:extLst>
              </p:cNvPr>
              <p:cNvSpPr/>
              <p:nvPr/>
            </p:nvSpPr>
            <p:spPr>
              <a:xfrm>
                <a:off x="1042994" y="5218963"/>
                <a:ext cx="38327" cy="34563"/>
              </a:xfrm>
              <a:custGeom>
                <a:avLst/>
                <a:gdLst>
                  <a:gd name="connsiteX0" fmla="*/ 37999 w 38327"/>
                  <a:gd name="connsiteY0" fmla="*/ 21217 h 34563"/>
                  <a:gd name="connsiteX1" fmla="*/ 15649 w 38327"/>
                  <a:gd name="connsiteY1" fmla="*/ 34104 h 34563"/>
                  <a:gd name="connsiteX2" fmla="*/ 328 w 38327"/>
                  <a:gd name="connsiteY2" fmla="*/ 13346 h 34563"/>
                  <a:gd name="connsiteX3" fmla="*/ 22678 w 38327"/>
                  <a:gd name="connsiteY3" fmla="*/ 460 h 34563"/>
                  <a:gd name="connsiteX4" fmla="*/ 37999 w 38327"/>
                  <a:gd name="connsiteY4" fmla="*/ 21217 h 3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 h="34563">
                    <a:moveTo>
                      <a:pt x="37999" y="21217"/>
                    </a:moveTo>
                    <a:cubicBezTo>
                      <a:pt x="36059" y="30516"/>
                      <a:pt x="26046" y="36282"/>
                      <a:pt x="15649" y="34104"/>
                    </a:cubicBezTo>
                    <a:cubicBezTo>
                      <a:pt x="5252" y="31926"/>
                      <a:pt x="-1612" y="22645"/>
                      <a:pt x="328" y="13346"/>
                    </a:cubicBezTo>
                    <a:cubicBezTo>
                      <a:pt x="2268" y="4048"/>
                      <a:pt x="12281" y="-1718"/>
                      <a:pt x="22678" y="460"/>
                    </a:cubicBezTo>
                    <a:cubicBezTo>
                      <a:pt x="33075" y="2638"/>
                      <a:pt x="39939" y="11919"/>
                      <a:pt x="37999" y="21217"/>
                    </a:cubicBezTo>
                    <a:close/>
                  </a:path>
                </a:pathLst>
              </a:custGeom>
              <a:solidFill>
                <a:srgbClr val="51100C"/>
              </a:solidFill>
              <a:ln w="455" cap="flat">
                <a:noFill/>
                <a:prstDash val="solid"/>
                <a:miter/>
              </a:ln>
            </p:spPr>
            <p:txBody>
              <a:bodyPr rtlCol="0" anchor="ctr"/>
              <a:lstStyle/>
              <a:p>
                <a:endParaRPr lang="nl-BE"/>
              </a:p>
            </p:txBody>
          </p:sp>
          <p:sp>
            <p:nvSpPr>
              <p:cNvPr id="111" name="Freeform: Shape 110">
                <a:extLst>
                  <a:ext uri="{FF2B5EF4-FFF2-40B4-BE49-F238E27FC236}">
                    <a16:creationId xmlns:a16="http://schemas.microsoft.com/office/drawing/2014/main" id="{C4526529-3A5E-C1B2-B53D-D7792578CF8A}"/>
                  </a:ext>
                </a:extLst>
              </p:cNvPr>
              <p:cNvSpPr/>
              <p:nvPr/>
            </p:nvSpPr>
            <p:spPr>
              <a:xfrm>
                <a:off x="1023681" y="5212344"/>
                <a:ext cx="88466" cy="40591"/>
              </a:xfrm>
              <a:custGeom>
                <a:avLst/>
                <a:gdLst>
                  <a:gd name="connsiteX0" fmla="*/ 128 w 88466"/>
                  <a:gd name="connsiteY0" fmla="*/ 34408 h 40591"/>
                  <a:gd name="connsiteX1" fmla="*/ 26706 w 88466"/>
                  <a:gd name="connsiteY1" fmla="*/ 1716 h 40591"/>
                  <a:gd name="connsiteX2" fmla="*/ 83725 w 88466"/>
                  <a:gd name="connsiteY2" fmla="*/ 9367 h 40591"/>
                  <a:gd name="connsiteX3" fmla="*/ 84896 w 88466"/>
                  <a:gd name="connsiteY3" fmla="*/ 40467 h 40591"/>
                  <a:gd name="connsiteX4" fmla="*/ 68843 w 88466"/>
                  <a:gd name="connsiteY4" fmla="*/ 14053 h 40591"/>
                  <a:gd name="connsiteX5" fmla="*/ 23960 w 88466"/>
                  <a:gd name="connsiteY5" fmla="*/ 20112 h 40591"/>
                  <a:gd name="connsiteX6" fmla="*/ 109 w 88466"/>
                  <a:gd name="connsiteY6" fmla="*/ 34426 h 4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6" h="40591">
                    <a:moveTo>
                      <a:pt x="128" y="34408"/>
                    </a:moveTo>
                    <a:cubicBezTo>
                      <a:pt x="128" y="34408"/>
                      <a:pt x="-3405" y="7372"/>
                      <a:pt x="26706" y="1716"/>
                    </a:cubicBezTo>
                    <a:cubicBezTo>
                      <a:pt x="46713" y="-2055"/>
                      <a:pt x="75707" y="343"/>
                      <a:pt x="83725" y="9367"/>
                    </a:cubicBezTo>
                    <a:cubicBezTo>
                      <a:pt x="91761" y="18391"/>
                      <a:pt x="87770" y="42535"/>
                      <a:pt x="84896" y="40467"/>
                    </a:cubicBezTo>
                    <a:cubicBezTo>
                      <a:pt x="82023" y="38398"/>
                      <a:pt x="86086" y="17641"/>
                      <a:pt x="68843" y="14053"/>
                    </a:cubicBezTo>
                    <a:cubicBezTo>
                      <a:pt x="51600" y="10447"/>
                      <a:pt x="35785" y="14511"/>
                      <a:pt x="23960" y="20112"/>
                    </a:cubicBezTo>
                    <a:cubicBezTo>
                      <a:pt x="12135" y="25713"/>
                      <a:pt x="530" y="39423"/>
                      <a:pt x="109" y="34426"/>
                    </a:cubicBezTo>
                    <a:close/>
                  </a:path>
                </a:pathLst>
              </a:custGeom>
              <a:solidFill>
                <a:srgbClr val="51100C"/>
              </a:solidFill>
              <a:ln w="455" cap="flat">
                <a:noFill/>
                <a:prstDash val="solid"/>
                <a:miter/>
              </a:ln>
            </p:spPr>
            <p:txBody>
              <a:bodyPr rtlCol="0" anchor="ctr"/>
              <a:lstStyle/>
              <a:p>
                <a:endParaRPr lang="nl-BE"/>
              </a:p>
            </p:txBody>
          </p:sp>
          <p:sp>
            <p:nvSpPr>
              <p:cNvPr id="113" name="Freeform: Shape 112">
                <a:extLst>
                  <a:ext uri="{FF2B5EF4-FFF2-40B4-BE49-F238E27FC236}">
                    <a16:creationId xmlns:a16="http://schemas.microsoft.com/office/drawing/2014/main" id="{DDCA6FAB-CD8F-3C80-6215-34D9910FFF9A}"/>
                  </a:ext>
                </a:extLst>
              </p:cNvPr>
              <p:cNvSpPr/>
              <p:nvPr/>
            </p:nvSpPr>
            <p:spPr>
              <a:xfrm>
                <a:off x="1113482" y="5371186"/>
                <a:ext cx="107186" cy="49642"/>
              </a:xfrm>
              <a:custGeom>
                <a:avLst/>
                <a:gdLst>
                  <a:gd name="connsiteX0" fmla="*/ 80780 w 107186"/>
                  <a:gd name="connsiteY0" fmla="*/ 49642 h 49642"/>
                  <a:gd name="connsiteX1" fmla="*/ 27861 w 107186"/>
                  <a:gd name="connsiteY1" fmla="*/ 49642 h 49642"/>
                  <a:gd name="connsiteX2" fmla="*/ 3424 w 107186"/>
                  <a:gd name="connsiteY2" fmla="*/ 30312 h 49642"/>
                  <a:gd name="connsiteX3" fmla="*/ 184 w 107186"/>
                  <a:gd name="connsiteY3" fmla="*/ 16639 h 49642"/>
                  <a:gd name="connsiteX4" fmla="*/ 3790 w 107186"/>
                  <a:gd name="connsiteY4" fmla="*/ 8969 h 49642"/>
                  <a:gd name="connsiteX5" fmla="*/ 56727 w 107186"/>
                  <a:gd name="connsiteY5" fmla="*/ 0 h 49642"/>
                  <a:gd name="connsiteX6" fmla="*/ 101592 w 107186"/>
                  <a:gd name="connsiteY6" fmla="*/ 4283 h 49642"/>
                  <a:gd name="connsiteX7" fmla="*/ 107157 w 107186"/>
                  <a:gd name="connsiteY7" fmla="*/ 11605 h 49642"/>
                  <a:gd name="connsiteX8" fmla="*/ 105802 w 107186"/>
                  <a:gd name="connsiteY8" fmla="*/ 26761 h 49642"/>
                  <a:gd name="connsiteX9" fmla="*/ 80798 w 107186"/>
                  <a:gd name="connsiteY9" fmla="*/ 49642 h 49642"/>
                  <a:gd name="connsiteX10" fmla="*/ 14828 w 107186"/>
                  <a:gd name="connsiteY10" fmla="*/ 19275 h 49642"/>
                  <a:gd name="connsiteX11" fmla="*/ 16695 w 107186"/>
                  <a:gd name="connsiteY11" fmla="*/ 27164 h 49642"/>
                  <a:gd name="connsiteX12" fmla="*/ 27861 w 107186"/>
                  <a:gd name="connsiteY12" fmla="*/ 36005 h 49642"/>
                  <a:gd name="connsiteX13" fmla="*/ 80780 w 107186"/>
                  <a:gd name="connsiteY13" fmla="*/ 36005 h 49642"/>
                  <a:gd name="connsiteX14" fmla="*/ 92202 w 107186"/>
                  <a:gd name="connsiteY14" fmla="*/ 25553 h 49642"/>
                  <a:gd name="connsiteX15" fmla="*/ 92989 w 107186"/>
                  <a:gd name="connsiteY15" fmla="*/ 16657 h 49642"/>
                  <a:gd name="connsiteX16" fmla="*/ 56709 w 107186"/>
                  <a:gd name="connsiteY16" fmla="*/ 13637 h 49642"/>
                  <a:gd name="connsiteX17" fmla="*/ 14828 w 107186"/>
                  <a:gd name="connsiteY17" fmla="*/ 19275 h 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86" h="49642">
                    <a:moveTo>
                      <a:pt x="80780" y="49642"/>
                    </a:moveTo>
                    <a:lnTo>
                      <a:pt x="27861" y="49642"/>
                    </a:lnTo>
                    <a:cubicBezTo>
                      <a:pt x="16164" y="49642"/>
                      <a:pt x="6115" y="41698"/>
                      <a:pt x="3424" y="30312"/>
                    </a:cubicBezTo>
                    <a:lnTo>
                      <a:pt x="184" y="16639"/>
                    </a:lnTo>
                    <a:cubicBezTo>
                      <a:pt x="-548" y="13564"/>
                      <a:pt x="953" y="10379"/>
                      <a:pt x="3790" y="8969"/>
                    </a:cubicBezTo>
                    <a:cubicBezTo>
                      <a:pt x="4522" y="8603"/>
                      <a:pt x="22186" y="0"/>
                      <a:pt x="56727" y="0"/>
                    </a:cubicBezTo>
                    <a:cubicBezTo>
                      <a:pt x="70840" y="0"/>
                      <a:pt x="85941" y="1446"/>
                      <a:pt x="101592" y="4283"/>
                    </a:cubicBezTo>
                    <a:cubicBezTo>
                      <a:pt x="105070" y="4906"/>
                      <a:pt x="107486" y="8091"/>
                      <a:pt x="107157" y="11605"/>
                    </a:cubicBezTo>
                    <a:lnTo>
                      <a:pt x="105802" y="26761"/>
                    </a:lnTo>
                    <a:cubicBezTo>
                      <a:pt x="104630" y="39813"/>
                      <a:pt x="93886" y="49642"/>
                      <a:pt x="80798" y="49642"/>
                    </a:cubicBezTo>
                    <a:close/>
                    <a:moveTo>
                      <a:pt x="14828" y="19275"/>
                    </a:moveTo>
                    <a:lnTo>
                      <a:pt x="16695" y="27164"/>
                    </a:lnTo>
                    <a:cubicBezTo>
                      <a:pt x="17921" y="32363"/>
                      <a:pt x="22516" y="36005"/>
                      <a:pt x="27861" y="36005"/>
                    </a:cubicBezTo>
                    <a:lnTo>
                      <a:pt x="80780" y="36005"/>
                    </a:lnTo>
                    <a:cubicBezTo>
                      <a:pt x="86765" y="36005"/>
                      <a:pt x="91671" y="31521"/>
                      <a:pt x="92202" y="25553"/>
                    </a:cubicBezTo>
                    <a:lnTo>
                      <a:pt x="92989" y="16657"/>
                    </a:lnTo>
                    <a:cubicBezTo>
                      <a:pt x="80340" y="14644"/>
                      <a:pt x="68168" y="13637"/>
                      <a:pt x="56709" y="13637"/>
                    </a:cubicBezTo>
                    <a:cubicBezTo>
                      <a:pt x="35512" y="13637"/>
                      <a:pt x="21637" y="17042"/>
                      <a:pt x="14828" y="19275"/>
                    </a:cubicBezTo>
                    <a:close/>
                  </a:path>
                </a:pathLst>
              </a:custGeom>
              <a:solidFill>
                <a:srgbClr val="E08F6C"/>
              </a:solidFill>
              <a:ln w="455" cap="flat">
                <a:noFill/>
                <a:prstDash val="solid"/>
                <a:miter/>
              </a:ln>
            </p:spPr>
            <p:txBody>
              <a:bodyPr rtlCol="0" anchor="ctr"/>
              <a:lstStyle/>
              <a:p>
                <a:endParaRPr lang="nl-BE"/>
              </a:p>
            </p:txBody>
          </p:sp>
          <p:sp>
            <p:nvSpPr>
              <p:cNvPr id="135" name="Freeform: Shape 134">
                <a:extLst>
                  <a:ext uri="{FF2B5EF4-FFF2-40B4-BE49-F238E27FC236}">
                    <a16:creationId xmlns:a16="http://schemas.microsoft.com/office/drawing/2014/main" id="{59147A69-C813-6875-1458-1FF6462E8C9B}"/>
                  </a:ext>
                </a:extLst>
              </p:cNvPr>
              <p:cNvSpPr/>
              <p:nvPr/>
            </p:nvSpPr>
            <p:spPr>
              <a:xfrm>
                <a:off x="1010314" y="5142109"/>
                <a:ext cx="114151" cy="45317"/>
              </a:xfrm>
              <a:custGeom>
                <a:avLst/>
                <a:gdLst>
                  <a:gd name="connsiteX0" fmla="*/ 77195 w 114151"/>
                  <a:gd name="connsiteY0" fmla="*/ 5175 h 45317"/>
                  <a:gd name="connsiteX1" fmla="*/ 39304 w 114151"/>
                  <a:gd name="connsiteY1" fmla="*/ 20899 h 45317"/>
                  <a:gd name="connsiteX2" fmla="*/ 114 w 114151"/>
                  <a:gd name="connsiteY2" fmla="*/ 35634 h 45317"/>
                  <a:gd name="connsiteX3" fmla="*/ 75968 w 114151"/>
                  <a:gd name="connsiteY3" fmla="*/ 44677 h 45317"/>
                  <a:gd name="connsiteX4" fmla="*/ 113841 w 114151"/>
                  <a:gd name="connsiteY4" fmla="*/ 15298 h 45317"/>
                  <a:gd name="connsiteX5" fmla="*/ 77195 w 114151"/>
                  <a:gd name="connsiteY5" fmla="*/ 5175 h 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51" h="45317">
                    <a:moveTo>
                      <a:pt x="77195" y="5175"/>
                    </a:moveTo>
                    <a:cubicBezTo>
                      <a:pt x="77195" y="5175"/>
                      <a:pt x="65242" y="13961"/>
                      <a:pt x="39304" y="20899"/>
                    </a:cubicBezTo>
                    <a:cubicBezTo>
                      <a:pt x="13367" y="27855"/>
                      <a:pt x="-1460" y="25072"/>
                      <a:pt x="114" y="35634"/>
                    </a:cubicBezTo>
                    <a:cubicBezTo>
                      <a:pt x="1706" y="46196"/>
                      <a:pt x="54497" y="46013"/>
                      <a:pt x="75968" y="44677"/>
                    </a:cubicBezTo>
                    <a:cubicBezTo>
                      <a:pt x="97440" y="43340"/>
                      <a:pt x="116861" y="38691"/>
                      <a:pt x="113841" y="15298"/>
                    </a:cubicBezTo>
                    <a:cubicBezTo>
                      <a:pt x="110820" y="-8114"/>
                      <a:pt x="87445" y="1295"/>
                      <a:pt x="77195" y="5175"/>
                    </a:cubicBezTo>
                    <a:close/>
                  </a:path>
                </a:pathLst>
              </a:custGeom>
              <a:solidFill>
                <a:srgbClr val="51100C"/>
              </a:solidFill>
              <a:ln w="455" cap="flat">
                <a:noFill/>
                <a:prstDash val="solid"/>
                <a:miter/>
              </a:ln>
            </p:spPr>
            <p:txBody>
              <a:bodyPr rtlCol="0" anchor="ctr"/>
              <a:lstStyle/>
              <a:p>
                <a:endParaRPr lang="nl-BE"/>
              </a:p>
            </p:txBody>
          </p:sp>
          <p:sp>
            <p:nvSpPr>
              <p:cNvPr id="136" name="Freeform: Shape 135">
                <a:extLst>
                  <a:ext uri="{FF2B5EF4-FFF2-40B4-BE49-F238E27FC236}">
                    <a16:creationId xmlns:a16="http://schemas.microsoft.com/office/drawing/2014/main" id="{FAF166D0-7C3A-A5AB-B3CD-930E9CB231BC}"/>
                  </a:ext>
                </a:extLst>
              </p:cNvPr>
              <p:cNvSpPr/>
              <p:nvPr/>
            </p:nvSpPr>
            <p:spPr>
              <a:xfrm>
                <a:off x="1214946" y="5143811"/>
                <a:ext cx="114151" cy="45317"/>
              </a:xfrm>
              <a:custGeom>
                <a:avLst/>
                <a:gdLst>
                  <a:gd name="connsiteX0" fmla="*/ 36957 w 114151"/>
                  <a:gd name="connsiteY0" fmla="*/ 5175 h 45317"/>
                  <a:gd name="connsiteX1" fmla="*/ 74848 w 114151"/>
                  <a:gd name="connsiteY1" fmla="*/ 20899 h 45317"/>
                  <a:gd name="connsiteX2" fmla="*/ 114038 w 114151"/>
                  <a:gd name="connsiteY2" fmla="*/ 35634 h 45317"/>
                  <a:gd name="connsiteX3" fmla="*/ 38184 w 114151"/>
                  <a:gd name="connsiteY3" fmla="*/ 44676 h 45317"/>
                  <a:gd name="connsiteX4" fmla="*/ 311 w 114151"/>
                  <a:gd name="connsiteY4" fmla="*/ 15298 h 45317"/>
                  <a:gd name="connsiteX5" fmla="*/ 36957 w 114151"/>
                  <a:gd name="connsiteY5" fmla="*/ 5175 h 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51" h="45317">
                    <a:moveTo>
                      <a:pt x="36957" y="5175"/>
                    </a:moveTo>
                    <a:cubicBezTo>
                      <a:pt x="36957" y="5175"/>
                      <a:pt x="48910" y="13961"/>
                      <a:pt x="74848" y="20899"/>
                    </a:cubicBezTo>
                    <a:cubicBezTo>
                      <a:pt x="100786" y="27855"/>
                      <a:pt x="115612" y="25072"/>
                      <a:pt x="114038" y="35634"/>
                    </a:cubicBezTo>
                    <a:cubicBezTo>
                      <a:pt x="112446" y="46196"/>
                      <a:pt x="59655" y="46013"/>
                      <a:pt x="38184" y="44676"/>
                    </a:cubicBezTo>
                    <a:cubicBezTo>
                      <a:pt x="16712" y="43340"/>
                      <a:pt x="-2709" y="38691"/>
                      <a:pt x="311" y="15298"/>
                    </a:cubicBezTo>
                    <a:cubicBezTo>
                      <a:pt x="3332" y="-8114"/>
                      <a:pt x="26707" y="1295"/>
                      <a:pt x="36957" y="5175"/>
                    </a:cubicBezTo>
                    <a:close/>
                  </a:path>
                </a:pathLst>
              </a:custGeom>
              <a:solidFill>
                <a:srgbClr val="51100C"/>
              </a:solidFill>
              <a:ln w="455" cap="flat">
                <a:noFill/>
                <a:prstDash val="solid"/>
                <a:miter/>
              </a:ln>
            </p:spPr>
            <p:txBody>
              <a:bodyPr rtlCol="0" anchor="ctr"/>
              <a:lstStyle/>
              <a:p>
                <a:endParaRPr lang="nl-BE"/>
              </a:p>
            </p:txBody>
          </p:sp>
        </p:grpSp>
      </p:grpSp>
      <p:sp>
        <p:nvSpPr>
          <p:cNvPr id="137" name="Freeform: Shape 136">
            <a:extLst>
              <a:ext uri="{FF2B5EF4-FFF2-40B4-BE49-F238E27FC236}">
                <a16:creationId xmlns:a16="http://schemas.microsoft.com/office/drawing/2014/main" id="{38A3E005-7BD8-0EBF-1EEB-03711F8FB6DC}"/>
              </a:ext>
            </a:extLst>
          </p:cNvPr>
          <p:cNvSpPr/>
          <p:nvPr/>
        </p:nvSpPr>
        <p:spPr>
          <a:xfrm>
            <a:off x="808730" y="6716870"/>
            <a:ext cx="54675" cy="141238"/>
          </a:xfrm>
          <a:custGeom>
            <a:avLst/>
            <a:gdLst>
              <a:gd name="connsiteX0" fmla="*/ 52571 w 54675"/>
              <a:gd name="connsiteY0" fmla="*/ 141239 h 141238"/>
              <a:gd name="connsiteX1" fmla="*/ 0 w 54675"/>
              <a:gd name="connsiteY1" fmla="*/ 141239 h 141238"/>
              <a:gd name="connsiteX2" fmla="*/ 54676 w 54675"/>
              <a:gd name="connsiteY2" fmla="*/ 0 h 141238"/>
              <a:gd name="connsiteX3" fmla="*/ 52571 w 54675"/>
              <a:gd name="connsiteY3" fmla="*/ 141239 h 141238"/>
            </a:gdLst>
            <a:ahLst/>
            <a:cxnLst>
              <a:cxn ang="0">
                <a:pos x="connsiteX0" y="connsiteY0"/>
              </a:cxn>
              <a:cxn ang="0">
                <a:pos x="connsiteX1" y="connsiteY1"/>
              </a:cxn>
              <a:cxn ang="0">
                <a:pos x="connsiteX2" y="connsiteY2"/>
              </a:cxn>
              <a:cxn ang="0">
                <a:pos x="connsiteX3" y="connsiteY3"/>
              </a:cxn>
            </a:cxnLst>
            <a:rect l="l" t="t" r="r" b="b"/>
            <a:pathLst>
              <a:path w="54675" h="141238">
                <a:moveTo>
                  <a:pt x="52571" y="141239"/>
                </a:moveTo>
                <a:lnTo>
                  <a:pt x="0" y="141239"/>
                </a:lnTo>
                <a:cubicBezTo>
                  <a:pt x="9555" y="111768"/>
                  <a:pt x="32985" y="42210"/>
                  <a:pt x="54676" y="0"/>
                </a:cubicBezTo>
                <a:cubicBezTo>
                  <a:pt x="54676" y="0"/>
                  <a:pt x="47446" y="85483"/>
                  <a:pt x="52571" y="141239"/>
                </a:cubicBezTo>
                <a:close/>
              </a:path>
            </a:pathLst>
          </a:custGeom>
          <a:solidFill>
            <a:schemeClr val="tx1"/>
          </a:solidFill>
          <a:ln w="455" cap="flat">
            <a:noFill/>
            <a:prstDash val="solid"/>
            <a:miter/>
          </a:ln>
        </p:spPr>
        <p:txBody>
          <a:bodyPr rtlCol="0" anchor="ctr"/>
          <a:lstStyle/>
          <a:p>
            <a:endParaRPr lang="nl-BE"/>
          </a:p>
        </p:txBody>
      </p:sp>
      <p:sp>
        <p:nvSpPr>
          <p:cNvPr id="138" name="Freeform: Shape 137">
            <a:extLst>
              <a:ext uri="{FF2B5EF4-FFF2-40B4-BE49-F238E27FC236}">
                <a16:creationId xmlns:a16="http://schemas.microsoft.com/office/drawing/2014/main" id="{D0AB3C73-A323-F7EF-1900-BB0C0B791D64}"/>
              </a:ext>
            </a:extLst>
          </p:cNvPr>
          <p:cNvSpPr/>
          <p:nvPr/>
        </p:nvSpPr>
        <p:spPr>
          <a:xfrm>
            <a:off x="1220547" y="6744473"/>
            <a:ext cx="45816" cy="113635"/>
          </a:xfrm>
          <a:custGeom>
            <a:avLst/>
            <a:gdLst>
              <a:gd name="connsiteX0" fmla="*/ 45817 w 45816"/>
              <a:gd name="connsiteY0" fmla="*/ 113635 h 113635"/>
              <a:gd name="connsiteX1" fmla="*/ 0 w 45816"/>
              <a:gd name="connsiteY1" fmla="*/ 113635 h 113635"/>
              <a:gd name="connsiteX2" fmla="*/ 27256 w 45816"/>
              <a:gd name="connsiteY2" fmla="*/ 0 h 113635"/>
              <a:gd name="connsiteX3" fmla="*/ 45798 w 45816"/>
              <a:gd name="connsiteY3" fmla="*/ 113635 h 113635"/>
            </a:gdLst>
            <a:ahLst/>
            <a:cxnLst>
              <a:cxn ang="0">
                <a:pos x="connsiteX0" y="connsiteY0"/>
              </a:cxn>
              <a:cxn ang="0">
                <a:pos x="connsiteX1" y="connsiteY1"/>
              </a:cxn>
              <a:cxn ang="0">
                <a:pos x="connsiteX2" y="connsiteY2"/>
              </a:cxn>
              <a:cxn ang="0">
                <a:pos x="connsiteX3" y="connsiteY3"/>
              </a:cxn>
            </a:cxnLst>
            <a:rect l="l" t="t" r="r" b="b"/>
            <a:pathLst>
              <a:path w="45816" h="113635">
                <a:moveTo>
                  <a:pt x="45817" y="113635"/>
                </a:moveTo>
                <a:lnTo>
                  <a:pt x="0" y="113635"/>
                </a:lnTo>
                <a:lnTo>
                  <a:pt x="27256" y="0"/>
                </a:lnTo>
                <a:cubicBezTo>
                  <a:pt x="36207" y="17774"/>
                  <a:pt x="42229" y="70418"/>
                  <a:pt x="45798" y="113635"/>
                </a:cubicBezTo>
                <a:close/>
              </a:path>
            </a:pathLst>
          </a:custGeom>
          <a:solidFill>
            <a:schemeClr val="tx1"/>
          </a:solidFill>
          <a:ln w="455" cap="flat">
            <a:noFill/>
            <a:prstDash val="solid"/>
            <a:miter/>
          </a:ln>
        </p:spPr>
        <p:txBody>
          <a:bodyPr rtlCol="0" anchor="ctr"/>
          <a:lstStyle/>
          <a:p>
            <a:endParaRPr lang="nl-BE"/>
          </a:p>
        </p:txBody>
      </p:sp>
      <p:sp>
        <p:nvSpPr>
          <p:cNvPr id="139" name="Freeform: Shape 138">
            <a:extLst>
              <a:ext uri="{FF2B5EF4-FFF2-40B4-BE49-F238E27FC236}">
                <a16:creationId xmlns:a16="http://schemas.microsoft.com/office/drawing/2014/main" id="{9643F5B2-EE00-C0F1-CDED-87471B1D36C1}"/>
              </a:ext>
            </a:extLst>
          </p:cNvPr>
          <p:cNvSpPr/>
          <p:nvPr/>
        </p:nvSpPr>
        <p:spPr>
          <a:xfrm>
            <a:off x="1386644" y="6744455"/>
            <a:ext cx="48800" cy="113653"/>
          </a:xfrm>
          <a:custGeom>
            <a:avLst/>
            <a:gdLst>
              <a:gd name="connsiteX0" fmla="*/ 48800 w 48800"/>
              <a:gd name="connsiteY0" fmla="*/ 113654 h 113653"/>
              <a:gd name="connsiteX1" fmla="*/ 11770 w 48800"/>
              <a:gd name="connsiteY1" fmla="*/ 113654 h 113653"/>
              <a:gd name="connsiteX2" fmla="*/ 0 w 48800"/>
              <a:gd name="connsiteY2" fmla="*/ 0 h 113653"/>
              <a:gd name="connsiteX3" fmla="*/ 48800 w 48800"/>
              <a:gd name="connsiteY3" fmla="*/ 113654 h 113653"/>
            </a:gdLst>
            <a:ahLst/>
            <a:cxnLst>
              <a:cxn ang="0">
                <a:pos x="connsiteX0" y="connsiteY0"/>
              </a:cxn>
              <a:cxn ang="0">
                <a:pos x="connsiteX1" y="connsiteY1"/>
              </a:cxn>
              <a:cxn ang="0">
                <a:pos x="connsiteX2" y="connsiteY2"/>
              </a:cxn>
              <a:cxn ang="0">
                <a:pos x="connsiteX3" y="connsiteY3"/>
              </a:cxn>
            </a:cxnLst>
            <a:rect l="l" t="t" r="r" b="b"/>
            <a:pathLst>
              <a:path w="48800" h="113653">
                <a:moveTo>
                  <a:pt x="48800" y="113654"/>
                </a:moveTo>
                <a:lnTo>
                  <a:pt x="11770" y="113654"/>
                </a:lnTo>
                <a:cubicBezTo>
                  <a:pt x="10068" y="55225"/>
                  <a:pt x="311" y="1812"/>
                  <a:pt x="0" y="0"/>
                </a:cubicBezTo>
                <a:cubicBezTo>
                  <a:pt x="24803" y="33644"/>
                  <a:pt x="39922" y="77978"/>
                  <a:pt x="48800" y="113654"/>
                </a:cubicBezTo>
                <a:close/>
              </a:path>
            </a:pathLst>
          </a:custGeom>
          <a:solidFill>
            <a:schemeClr val="tx1"/>
          </a:solidFill>
          <a:ln w="455" cap="flat">
            <a:noFill/>
            <a:prstDash val="solid"/>
            <a:miter/>
          </a:ln>
        </p:spPr>
        <p:txBody>
          <a:bodyPr rtlCol="0" anchor="ctr"/>
          <a:lstStyle/>
          <a:p>
            <a:endParaRPr lang="nl-BE"/>
          </a:p>
        </p:txBody>
      </p:sp>
      <p:grpSp>
        <p:nvGrpSpPr>
          <p:cNvPr id="593" name="Group 592">
            <a:extLst>
              <a:ext uri="{FF2B5EF4-FFF2-40B4-BE49-F238E27FC236}">
                <a16:creationId xmlns:a16="http://schemas.microsoft.com/office/drawing/2014/main" id="{CBE28203-E8C0-64C2-9E15-215A5BD101D6}"/>
              </a:ext>
            </a:extLst>
          </p:cNvPr>
          <p:cNvGrpSpPr/>
          <p:nvPr/>
        </p:nvGrpSpPr>
        <p:grpSpPr>
          <a:xfrm>
            <a:off x="2524211" y="4858071"/>
            <a:ext cx="1218103" cy="2000037"/>
            <a:chOff x="4124874" y="4858071"/>
            <a:chExt cx="1218103" cy="2000037"/>
          </a:xfrm>
        </p:grpSpPr>
        <p:sp>
          <p:nvSpPr>
            <p:cNvPr id="6" name="Freeform: Shape 5">
              <a:extLst>
                <a:ext uri="{FF2B5EF4-FFF2-40B4-BE49-F238E27FC236}">
                  <a16:creationId xmlns:a16="http://schemas.microsoft.com/office/drawing/2014/main" id="{FA626B31-279D-F2AF-0D5A-38516341795F}"/>
                </a:ext>
              </a:extLst>
            </p:cNvPr>
            <p:cNvSpPr/>
            <p:nvPr/>
          </p:nvSpPr>
          <p:spPr>
            <a:xfrm>
              <a:off x="4294079" y="6554910"/>
              <a:ext cx="850671" cy="303198"/>
            </a:xfrm>
            <a:custGeom>
              <a:avLst/>
              <a:gdLst>
                <a:gd name="connsiteX0" fmla="*/ 850671 w 850671"/>
                <a:gd name="connsiteY0" fmla="*/ 303198 h 303198"/>
                <a:gd name="connsiteX1" fmla="*/ 0 w 850671"/>
                <a:gd name="connsiteY1" fmla="*/ 303198 h 303198"/>
                <a:gd name="connsiteX2" fmla="*/ 155644 w 850671"/>
                <a:gd name="connsiteY2" fmla="*/ 0 h 303198"/>
                <a:gd name="connsiteX3" fmla="*/ 778588 w 850671"/>
                <a:gd name="connsiteY3" fmla="*/ 15907 h 303198"/>
                <a:gd name="connsiteX4" fmla="*/ 792225 w 850671"/>
                <a:gd name="connsiteY4" fmla="*/ 106862 h 303198"/>
                <a:gd name="connsiteX5" fmla="*/ 850671 w 850671"/>
                <a:gd name="connsiteY5" fmla="*/ 303180 h 303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0671" h="303198">
                  <a:moveTo>
                    <a:pt x="850671" y="303198"/>
                  </a:moveTo>
                  <a:lnTo>
                    <a:pt x="0" y="303198"/>
                  </a:lnTo>
                  <a:cubicBezTo>
                    <a:pt x="44462" y="149494"/>
                    <a:pt x="155644" y="0"/>
                    <a:pt x="155644" y="0"/>
                  </a:cubicBezTo>
                  <a:cubicBezTo>
                    <a:pt x="155644" y="0"/>
                    <a:pt x="344347" y="45487"/>
                    <a:pt x="778588" y="15907"/>
                  </a:cubicBezTo>
                  <a:cubicBezTo>
                    <a:pt x="779723" y="55719"/>
                    <a:pt x="792225" y="106862"/>
                    <a:pt x="792225" y="106862"/>
                  </a:cubicBezTo>
                  <a:cubicBezTo>
                    <a:pt x="792225" y="106862"/>
                    <a:pt x="822043" y="174114"/>
                    <a:pt x="850671" y="303180"/>
                  </a:cubicBezTo>
                  <a:close/>
                </a:path>
              </a:pathLst>
            </a:custGeom>
            <a:solidFill>
              <a:schemeClr val="accent1"/>
            </a:solidFill>
            <a:ln w="455" cap="flat">
              <a:noFill/>
              <a:prstDash val="solid"/>
              <a:miter/>
            </a:ln>
          </p:spPr>
          <p:txBody>
            <a:bodyPr rtlCol="0" anchor="ctr"/>
            <a:lstStyle/>
            <a:p>
              <a:endParaRPr lang="nl-BE"/>
            </a:p>
          </p:txBody>
        </p:sp>
        <p:sp>
          <p:nvSpPr>
            <p:cNvPr id="7" name="Freeform: Shape 6">
              <a:extLst>
                <a:ext uri="{FF2B5EF4-FFF2-40B4-BE49-F238E27FC236}">
                  <a16:creationId xmlns:a16="http://schemas.microsoft.com/office/drawing/2014/main" id="{F995C585-B54A-9F3C-5FB0-2A42666D1CD0}"/>
                </a:ext>
              </a:extLst>
            </p:cNvPr>
            <p:cNvSpPr/>
            <p:nvPr/>
          </p:nvSpPr>
          <p:spPr>
            <a:xfrm>
              <a:off x="4416354" y="6719927"/>
              <a:ext cx="50996" cy="138181"/>
            </a:xfrm>
            <a:custGeom>
              <a:avLst/>
              <a:gdLst>
                <a:gd name="connsiteX0" fmla="*/ 48050 w 50996"/>
                <a:gd name="connsiteY0" fmla="*/ 138182 h 138181"/>
                <a:gd name="connsiteX1" fmla="*/ 0 w 50996"/>
                <a:gd name="connsiteY1" fmla="*/ 138182 h 138181"/>
                <a:gd name="connsiteX2" fmla="*/ 50997 w 50996"/>
                <a:gd name="connsiteY2" fmla="*/ 0 h 138181"/>
                <a:gd name="connsiteX3" fmla="*/ 48050 w 50996"/>
                <a:gd name="connsiteY3" fmla="*/ 138182 h 138181"/>
              </a:gdLst>
              <a:ahLst/>
              <a:cxnLst>
                <a:cxn ang="0">
                  <a:pos x="connsiteX0" y="connsiteY0"/>
                </a:cxn>
                <a:cxn ang="0">
                  <a:pos x="connsiteX1" y="connsiteY1"/>
                </a:cxn>
                <a:cxn ang="0">
                  <a:pos x="connsiteX2" y="connsiteY2"/>
                </a:cxn>
                <a:cxn ang="0">
                  <a:pos x="connsiteX3" y="connsiteY3"/>
                </a:cxn>
              </a:cxnLst>
              <a:rect l="l" t="t" r="r" b="b"/>
              <a:pathLst>
                <a:path w="50996" h="138181">
                  <a:moveTo>
                    <a:pt x="48050" y="138182"/>
                  </a:moveTo>
                  <a:lnTo>
                    <a:pt x="0" y="138182"/>
                  </a:lnTo>
                  <a:cubicBezTo>
                    <a:pt x="11056" y="102725"/>
                    <a:pt x="31722" y="39867"/>
                    <a:pt x="50997" y="0"/>
                  </a:cubicBezTo>
                  <a:cubicBezTo>
                    <a:pt x="50997" y="0"/>
                    <a:pt x="44681" y="79442"/>
                    <a:pt x="48050" y="138182"/>
                  </a:cubicBezTo>
                  <a:close/>
                </a:path>
              </a:pathLst>
            </a:custGeom>
            <a:solidFill>
              <a:schemeClr val="tx1"/>
            </a:solidFill>
            <a:ln w="455" cap="flat">
              <a:noFill/>
              <a:prstDash val="solid"/>
              <a:miter/>
            </a:ln>
          </p:spPr>
          <p:txBody>
            <a:bodyPr rtlCol="0" anchor="ctr"/>
            <a:lstStyle/>
            <a:p>
              <a:endParaRPr lang="nl-BE"/>
            </a:p>
          </p:txBody>
        </p:sp>
        <p:sp>
          <p:nvSpPr>
            <p:cNvPr id="12" name="Freeform: Shape 11">
              <a:extLst>
                <a:ext uri="{FF2B5EF4-FFF2-40B4-BE49-F238E27FC236}">
                  <a16:creationId xmlns:a16="http://schemas.microsoft.com/office/drawing/2014/main" id="{58521D20-89FD-01F5-A278-BA5DB1286EF7}"/>
                </a:ext>
              </a:extLst>
            </p:cNvPr>
            <p:cNvSpPr/>
            <p:nvPr/>
          </p:nvSpPr>
          <p:spPr>
            <a:xfrm>
              <a:off x="4827183" y="6749269"/>
              <a:ext cx="42173" cy="108839"/>
            </a:xfrm>
            <a:custGeom>
              <a:avLst/>
              <a:gdLst>
                <a:gd name="connsiteX0" fmla="*/ 42174 w 42173"/>
                <a:gd name="connsiteY0" fmla="*/ 108839 h 108839"/>
                <a:gd name="connsiteX1" fmla="*/ 0 w 42173"/>
                <a:gd name="connsiteY1" fmla="*/ 108839 h 108839"/>
                <a:gd name="connsiteX2" fmla="*/ 24583 w 42173"/>
                <a:gd name="connsiteY2" fmla="*/ 0 h 108839"/>
                <a:gd name="connsiteX3" fmla="*/ 42174 w 42173"/>
                <a:gd name="connsiteY3" fmla="*/ 108839 h 108839"/>
              </a:gdLst>
              <a:ahLst/>
              <a:cxnLst>
                <a:cxn ang="0">
                  <a:pos x="connsiteX0" y="connsiteY0"/>
                </a:cxn>
                <a:cxn ang="0">
                  <a:pos x="connsiteX1" y="connsiteY1"/>
                </a:cxn>
                <a:cxn ang="0">
                  <a:pos x="connsiteX2" y="connsiteY2"/>
                </a:cxn>
                <a:cxn ang="0">
                  <a:pos x="connsiteX3" y="connsiteY3"/>
                </a:cxn>
              </a:cxnLst>
              <a:rect l="l" t="t" r="r" b="b"/>
              <a:pathLst>
                <a:path w="42173" h="108839">
                  <a:moveTo>
                    <a:pt x="42174" y="108839"/>
                  </a:moveTo>
                  <a:lnTo>
                    <a:pt x="0" y="108839"/>
                  </a:lnTo>
                  <a:lnTo>
                    <a:pt x="24583" y="0"/>
                  </a:lnTo>
                  <a:cubicBezTo>
                    <a:pt x="32784" y="17261"/>
                    <a:pt x="38531" y="65567"/>
                    <a:pt x="42174" y="108839"/>
                  </a:cubicBezTo>
                  <a:close/>
                </a:path>
              </a:pathLst>
            </a:custGeom>
            <a:solidFill>
              <a:schemeClr val="tx1"/>
            </a:solidFill>
            <a:ln w="455" cap="flat">
              <a:noFill/>
              <a:prstDash val="solid"/>
              <a:miter/>
            </a:ln>
          </p:spPr>
          <p:txBody>
            <a:bodyPr rtlCol="0" anchor="ctr"/>
            <a:lstStyle/>
            <a:p>
              <a:endParaRPr lang="nl-BE"/>
            </a:p>
          </p:txBody>
        </p:sp>
        <p:sp>
          <p:nvSpPr>
            <p:cNvPr id="13" name="Freeform: Shape 12">
              <a:extLst>
                <a:ext uri="{FF2B5EF4-FFF2-40B4-BE49-F238E27FC236}">
                  <a16:creationId xmlns:a16="http://schemas.microsoft.com/office/drawing/2014/main" id="{7220E50E-DE76-F857-19C3-B1444427D180}"/>
                </a:ext>
              </a:extLst>
            </p:cNvPr>
            <p:cNvSpPr/>
            <p:nvPr/>
          </p:nvSpPr>
          <p:spPr>
            <a:xfrm>
              <a:off x="4990588" y="6749251"/>
              <a:ext cx="45871" cy="108857"/>
            </a:xfrm>
            <a:custGeom>
              <a:avLst/>
              <a:gdLst>
                <a:gd name="connsiteX0" fmla="*/ 45872 w 45871"/>
                <a:gd name="connsiteY0" fmla="*/ 108858 h 108857"/>
                <a:gd name="connsiteX1" fmla="*/ 11349 w 45871"/>
                <a:gd name="connsiteY1" fmla="*/ 108858 h 108857"/>
                <a:gd name="connsiteX2" fmla="*/ 0 w 45871"/>
                <a:gd name="connsiteY2" fmla="*/ 0 h 108857"/>
                <a:gd name="connsiteX3" fmla="*/ 45872 w 45871"/>
                <a:gd name="connsiteY3" fmla="*/ 108858 h 108857"/>
              </a:gdLst>
              <a:ahLst/>
              <a:cxnLst>
                <a:cxn ang="0">
                  <a:pos x="connsiteX0" y="connsiteY0"/>
                </a:cxn>
                <a:cxn ang="0">
                  <a:pos x="connsiteX1" y="connsiteY1"/>
                </a:cxn>
                <a:cxn ang="0">
                  <a:pos x="connsiteX2" y="connsiteY2"/>
                </a:cxn>
                <a:cxn ang="0">
                  <a:pos x="connsiteX3" y="connsiteY3"/>
                </a:cxn>
              </a:cxnLst>
              <a:rect l="l" t="t" r="r" b="b"/>
              <a:pathLst>
                <a:path w="45871" h="108857">
                  <a:moveTo>
                    <a:pt x="45872" y="108858"/>
                  </a:moveTo>
                  <a:lnTo>
                    <a:pt x="11349" y="108858"/>
                  </a:lnTo>
                  <a:cubicBezTo>
                    <a:pt x="8841" y="51583"/>
                    <a:pt x="293" y="1794"/>
                    <a:pt x="0" y="0"/>
                  </a:cubicBezTo>
                  <a:cubicBezTo>
                    <a:pt x="22259" y="32088"/>
                    <a:pt x="36719" y="73347"/>
                    <a:pt x="45872" y="108858"/>
                  </a:cubicBezTo>
                  <a:close/>
                </a:path>
              </a:pathLst>
            </a:custGeom>
            <a:solidFill>
              <a:schemeClr val="tx1"/>
            </a:solidFill>
            <a:ln w="455" cap="flat">
              <a:noFill/>
              <a:prstDash val="solid"/>
              <a:miter/>
            </a:ln>
          </p:spPr>
          <p:txBody>
            <a:bodyPr rtlCol="0" anchor="ctr"/>
            <a:lstStyle/>
            <a:p>
              <a:endParaRPr lang="nl-BE"/>
            </a:p>
          </p:txBody>
        </p:sp>
        <p:sp>
          <p:nvSpPr>
            <p:cNvPr id="16" name="Freeform: Shape 15">
              <a:extLst>
                <a:ext uri="{FF2B5EF4-FFF2-40B4-BE49-F238E27FC236}">
                  <a16:creationId xmlns:a16="http://schemas.microsoft.com/office/drawing/2014/main" id="{2ED70298-5EAA-4A46-1BA1-A0FEB6CD89AC}"/>
                </a:ext>
              </a:extLst>
            </p:cNvPr>
            <p:cNvSpPr/>
            <p:nvPr/>
          </p:nvSpPr>
          <p:spPr>
            <a:xfrm>
              <a:off x="5089797" y="5701417"/>
              <a:ext cx="202268" cy="403601"/>
            </a:xfrm>
            <a:custGeom>
              <a:avLst/>
              <a:gdLst>
                <a:gd name="connsiteX0" fmla="*/ 19241 w 202268"/>
                <a:gd name="connsiteY0" fmla="*/ 402540 h 403601"/>
                <a:gd name="connsiteX1" fmla="*/ 202269 w 202268"/>
                <a:gd name="connsiteY1" fmla="*/ 403602 h 403601"/>
                <a:gd name="connsiteX2" fmla="*/ 102161 w 202268"/>
                <a:gd name="connsiteY2" fmla="*/ 25080 h 403601"/>
                <a:gd name="connsiteX3" fmla="*/ 78127 w 202268"/>
                <a:gd name="connsiteY3" fmla="*/ 21822 h 403601"/>
                <a:gd name="connsiteX4" fmla="*/ 16697 w 202268"/>
                <a:gd name="connsiteY4" fmla="*/ 111149 h 403601"/>
                <a:gd name="connsiteX5" fmla="*/ 9668 w 202268"/>
                <a:gd name="connsiteY5" fmla="*/ 344148 h 403601"/>
                <a:gd name="connsiteX6" fmla="*/ 19259 w 202268"/>
                <a:gd name="connsiteY6" fmla="*/ 402540 h 403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268" h="403601">
                  <a:moveTo>
                    <a:pt x="19241" y="402540"/>
                  </a:moveTo>
                  <a:lnTo>
                    <a:pt x="202269" y="403602"/>
                  </a:lnTo>
                  <a:cubicBezTo>
                    <a:pt x="167783" y="265713"/>
                    <a:pt x="116823" y="69487"/>
                    <a:pt x="102161" y="25080"/>
                  </a:cubicBezTo>
                  <a:cubicBezTo>
                    <a:pt x="83362" y="-31865"/>
                    <a:pt x="81532" y="26655"/>
                    <a:pt x="78127" y="21822"/>
                  </a:cubicBezTo>
                  <a:lnTo>
                    <a:pt x="16697" y="111149"/>
                  </a:lnTo>
                  <a:cubicBezTo>
                    <a:pt x="-1736" y="187864"/>
                    <a:pt x="-6111" y="266848"/>
                    <a:pt x="9668" y="344148"/>
                  </a:cubicBezTo>
                  <a:cubicBezTo>
                    <a:pt x="13640" y="363661"/>
                    <a:pt x="15598" y="382973"/>
                    <a:pt x="19259" y="402540"/>
                  </a:cubicBezTo>
                  <a:close/>
                </a:path>
              </a:pathLst>
            </a:custGeom>
            <a:solidFill>
              <a:srgbClr val="F9B89A"/>
            </a:solidFill>
            <a:ln w="455" cap="flat">
              <a:noFill/>
              <a:prstDash val="solid"/>
              <a:miter/>
            </a:ln>
          </p:spPr>
          <p:txBody>
            <a:bodyPr rtlCol="0" anchor="ctr"/>
            <a:lstStyle/>
            <a:p>
              <a:endParaRPr lang="nl-BE"/>
            </a:p>
          </p:txBody>
        </p:sp>
        <p:sp>
          <p:nvSpPr>
            <p:cNvPr id="17" name="Freeform: Shape 16">
              <a:extLst>
                <a:ext uri="{FF2B5EF4-FFF2-40B4-BE49-F238E27FC236}">
                  <a16:creationId xmlns:a16="http://schemas.microsoft.com/office/drawing/2014/main" id="{CDD1B268-E889-DCD9-2E98-EED12877C75F}"/>
                </a:ext>
              </a:extLst>
            </p:cNvPr>
            <p:cNvSpPr/>
            <p:nvPr/>
          </p:nvSpPr>
          <p:spPr>
            <a:xfrm>
              <a:off x="4303556" y="4858071"/>
              <a:ext cx="791962" cy="651160"/>
            </a:xfrm>
            <a:custGeom>
              <a:avLst/>
              <a:gdLst>
                <a:gd name="connsiteX0" fmla="*/ 444020 w 791962"/>
                <a:gd name="connsiteY0" fmla="*/ 30423 h 651160"/>
                <a:gd name="connsiteX1" fmla="*/ 304209 w 791962"/>
                <a:gd name="connsiteY1" fmla="*/ 20190 h 651160"/>
                <a:gd name="connsiteX2" fmla="*/ 204741 w 791962"/>
                <a:gd name="connsiteY2" fmla="*/ 136132 h 651160"/>
                <a:gd name="connsiteX3" fmla="*/ 99032 w 791962"/>
                <a:gd name="connsiteY3" fmla="*/ 217972 h 651160"/>
                <a:gd name="connsiteX4" fmla="*/ 51294 w 791962"/>
                <a:gd name="connsiteY4" fmla="*/ 356080 h 651160"/>
                <a:gd name="connsiteX5" fmla="*/ 20597 w 791962"/>
                <a:gd name="connsiteY5" fmla="*/ 482254 h 651160"/>
                <a:gd name="connsiteX6" fmla="*/ 10365 w 791962"/>
                <a:gd name="connsiteY6" fmla="*/ 572624 h 651160"/>
                <a:gd name="connsiteX7" fmla="*/ 68335 w 791962"/>
                <a:gd name="connsiteY7" fmla="*/ 587964 h 651160"/>
                <a:gd name="connsiteX8" fmla="*/ 132566 w 791962"/>
                <a:gd name="connsiteY8" fmla="*/ 644232 h 651160"/>
                <a:gd name="connsiteX9" fmla="*/ 233480 w 791962"/>
                <a:gd name="connsiteY9" fmla="*/ 642237 h 651160"/>
                <a:gd name="connsiteX10" fmla="*/ 320134 w 791962"/>
                <a:gd name="connsiteY10" fmla="*/ 640827 h 651160"/>
                <a:gd name="connsiteX11" fmla="*/ 375414 w 791962"/>
                <a:gd name="connsiteY11" fmla="*/ 604474 h 651160"/>
                <a:gd name="connsiteX12" fmla="*/ 460512 w 791962"/>
                <a:gd name="connsiteY12" fmla="*/ 581154 h 651160"/>
                <a:gd name="connsiteX13" fmla="*/ 616816 w 791962"/>
                <a:gd name="connsiteY13" fmla="*/ 629460 h 651160"/>
                <a:gd name="connsiteX14" fmla="*/ 709455 w 791962"/>
                <a:gd name="connsiteY14" fmla="*/ 579452 h 651160"/>
                <a:gd name="connsiteX15" fmla="*/ 763454 w 791962"/>
                <a:gd name="connsiteY15" fmla="*/ 565815 h 651160"/>
                <a:gd name="connsiteX16" fmla="*/ 772551 w 791962"/>
                <a:gd name="connsiteY16" fmla="*/ 490784 h 651160"/>
                <a:gd name="connsiteX17" fmla="*/ 785584 w 791962"/>
                <a:gd name="connsiteY17" fmla="*/ 394868 h 651160"/>
                <a:gd name="connsiteX18" fmla="*/ 782655 w 791962"/>
                <a:gd name="connsiteY18" fmla="*/ 323114 h 651160"/>
                <a:gd name="connsiteX19" fmla="*/ 775388 w 791962"/>
                <a:gd name="connsiteY19" fmla="*/ 238144 h 651160"/>
                <a:gd name="connsiteX20" fmla="*/ 725948 w 791962"/>
                <a:gd name="connsiteY20" fmla="*/ 125607 h 651160"/>
                <a:gd name="connsiteX21" fmla="*/ 641545 w 791962"/>
                <a:gd name="connsiteY21" fmla="*/ 65073 h 651160"/>
                <a:gd name="connsiteX22" fmla="*/ 444038 w 791962"/>
                <a:gd name="connsiteY22" fmla="*/ 30404 h 65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91962" h="651160">
                  <a:moveTo>
                    <a:pt x="444020" y="30423"/>
                  </a:moveTo>
                  <a:cubicBezTo>
                    <a:pt x="444020" y="30423"/>
                    <a:pt x="380924" y="-13911"/>
                    <a:pt x="304209" y="20190"/>
                  </a:cubicBezTo>
                  <a:cubicBezTo>
                    <a:pt x="227476" y="54292"/>
                    <a:pt x="220099" y="115667"/>
                    <a:pt x="204741" y="136132"/>
                  </a:cubicBezTo>
                  <a:cubicBezTo>
                    <a:pt x="189384" y="156597"/>
                    <a:pt x="133134" y="149769"/>
                    <a:pt x="99032" y="217972"/>
                  </a:cubicBezTo>
                  <a:cubicBezTo>
                    <a:pt x="64931" y="286175"/>
                    <a:pt x="90502" y="330509"/>
                    <a:pt x="51294" y="356080"/>
                  </a:cubicBezTo>
                  <a:cubicBezTo>
                    <a:pt x="12085" y="381652"/>
                    <a:pt x="-18612" y="443046"/>
                    <a:pt x="20597" y="482254"/>
                  </a:cubicBezTo>
                  <a:cubicBezTo>
                    <a:pt x="20597" y="482254"/>
                    <a:pt x="-17898" y="530597"/>
                    <a:pt x="10365" y="572624"/>
                  </a:cubicBezTo>
                  <a:cubicBezTo>
                    <a:pt x="32531" y="605591"/>
                    <a:pt x="68335" y="587964"/>
                    <a:pt x="68335" y="587964"/>
                  </a:cubicBezTo>
                  <a:cubicBezTo>
                    <a:pt x="68335" y="587964"/>
                    <a:pt x="80728" y="645605"/>
                    <a:pt x="132566" y="644232"/>
                  </a:cubicBezTo>
                  <a:cubicBezTo>
                    <a:pt x="175765" y="643097"/>
                    <a:pt x="178914" y="616665"/>
                    <a:pt x="233480" y="642237"/>
                  </a:cubicBezTo>
                  <a:cubicBezTo>
                    <a:pt x="267581" y="658217"/>
                    <a:pt x="300347" y="649559"/>
                    <a:pt x="320134" y="640827"/>
                  </a:cubicBezTo>
                  <a:cubicBezTo>
                    <a:pt x="339134" y="632425"/>
                    <a:pt x="355389" y="609947"/>
                    <a:pt x="375414" y="604474"/>
                  </a:cubicBezTo>
                  <a:lnTo>
                    <a:pt x="460512" y="581154"/>
                  </a:lnTo>
                  <a:cubicBezTo>
                    <a:pt x="460512" y="581154"/>
                    <a:pt x="541016" y="635647"/>
                    <a:pt x="616816" y="629460"/>
                  </a:cubicBezTo>
                  <a:cubicBezTo>
                    <a:pt x="672517" y="624921"/>
                    <a:pt x="709455" y="579452"/>
                    <a:pt x="709455" y="579452"/>
                  </a:cubicBezTo>
                  <a:cubicBezTo>
                    <a:pt x="709455" y="579452"/>
                    <a:pt x="736162" y="598214"/>
                    <a:pt x="763454" y="565815"/>
                  </a:cubicBezTo>
                  <a:cubicBezTo>
                    <a:pt x="790746" y="533416"/>
                    <a:pt x="769147" y="509546"/>
                    <a:pt x="772551" y="490784"/>
                  </a:cubicBezTo>
                  <a:cubicBezTo>
                    <a:pt x="775297" y="475683"/>
                    <a:pt x="804603" y="439550"/>
                    <a:pt x="785584" y="394868"/>
                  </a:cubicBezTo>
                  <a:cubicBezTo>
                    <a:pt x="775846" y="371969"/>
                    <a:pt x="773851" y="346379"/>
                    <a:pt x="782655" y="323114"/>
                  </a:cubicBezTo>
                  <a:cubicBezTo>
                    <a:pt x="792101" y="298146"/>
                    <a:pt x="797061" y="265235"/>
                    <a:pt x="775388" y="238144"/>
                  </a:cubicBezTo>
                  <a:cubicBezTo>
                    <a:pt x="734460" y="186982"/>
                    <a:pt x="754173" y="156981"/>
                    <a:pt x="725948" y="125607"/>
                  </a:cubicBezTo>
                  <a:cubicBezTo>
                    <a:pt x="695251" y="91505"/>
                    <a:pt x="663712" y="95770"/>
                    <a:pt x="641545" y="65073"/>
                  </a:cubicBezTo>
                  <a:cubicBezTo>
                    <a:pt x="619378" y="34377"/>
                    <a:pt x="537245" y="-42357"/>
                    <a:pt x="444038" y="30404"/>
                  </a:cubicBezTo>
                  <a:close/>
                </a:path>
              </a:pathLst>
            </a:custGeom>
            <a:solidFill>
              <a:schemeClr val="tx1"/>
            </a:solidFill>
            <a:ln w="455" cap="flat">
              <a:noFill/>
              <a:prstDash val="solid"/>
              <a:miter/>
            </a:ln>
          </p:spPr>
          <p:txBody>
            <a:bodyPr rtlCol="0" anchor="ctr"/>
            <a:lstStyle/>
            <a:p>
              <a:endParaRPr lang="nl-BE"/>
            </a:p>
          </p:txBody>
        </p:sp>
        <p:sp>
          <p:nvSpPr>
            <p:cNvPr id="18" name="Freeform: Shape 17">
              <a:extLst>
                <a:ext uri="{FF2B5EF4-FFF2-40B4-BE49-F238E27FC236}">
                  <a16:creationId xmlns:a16="http://schemas.microsoft.com/office/drawing/2014/main" id="{3C9159FD-448C-5F1B-5D96-5C6F75D9E7A4}"/>
                </a:ext>
              </a:extLst>
            </p:cNvPr>
            <p:cNvSpPr/>
            <p:nvPr/>
          </p:nvSpPr>
          <p:spPr>
            <a:xfrm>
              <a:off x="4313098" y="5411271"/>
              <a:ext cx="889185" cy="1198389"/>
            </a:xfrm>
            <a:custGeom>
              <a:avLst/>
              <a:gdLst>
                <a:gd name="connsiteX0" fmla="*/ 877816 w 889185"/>
                <a:gd name="connsiteY0" fmla="*/ 459375 h 1198389"/>
                <a:gd name="connsiteX1" fmla="*/ 786842 w 889185"/>
                <a:gd name="connsiteY1" fmla="*/ 586647 h 1198389"/>
                <a:gd name="connsiteX2" fmla="*/ 739104 w 889185"/>
                <a:gd name="connsiteY2" fmla="*/ 745843 h 1198389"/>
                <a:gd name="connsiteX3" fmla="*/ 720214 w 889185"/>
                <a:gd name="connsiteY3" fmla="*/ 908571 h 1198389"/>
                <a:gd name="connsiteX4" fmla="*/ 720287 w 889185"/>
                <a:gd name="connsiteY4" fmla="*/ 937346 h 1198389"/>
                <a:gd name="connsiteX5" fmla="*/ 721513 w 889185"/>
                <a:gd name="connsiteY5" fmla="*/ 1072873 h 1198389"/>
                <a:gd name="connsiteX6" fmla="*/ 723362 w 889185"/>
                <a:gd name="connsiteY6" fmla="*/ 1084735 h 1198389"/>
                <a:gd name="connsiteX7" fmla="*/ 737164 w 889185"/>
                <a:gd name="connsiteY7" fmla="*/ 1125371 h 1198389"/>
                <a:gd name="connsiteX8" fmla="*/ 704893 w 889185"/>
                <a:gd name="connsiteY8" fmla="*/ 1183653 h 1198389"/>
                <a:gd name="connsiteX9" fmla="*/ 138181 w 889185"/>
                <a:gd name="connsiteY9" fmla="*/ 1150467 h 1198389"/>
                <a:gd name="connsiteX10" fmla="*/ 118998 w 889185"/>
                <a:gd name="connsiteY10" fmla="*/ 1107323 h 1198389"/>
                <a:gd name="connsiteX11" fmla="*/ 131555 w 889185"/>
                <a:gd name="connsiteY11" fmla="*/ 1044135 h 1198389"/>
                <a:gd name="connsiteX12" fmla="*/ 133678 w 889185"/>
                <a:gd name="connsiteY12" fmla="*/ 1033225 h 1198389"/>
                <a:gd name="connsiteX13" fmla="*/ 161575 w 889185"/>
                <a:gd name="connsiteY13" fmla="*/ 873078 h 1198389"/>
                <a:gd name="connsiteX14" fmla="*/ 163899 w 889185"/>
                <a:gd name="connsiteY14" fmla="*/ 851186 h 1198389"/>
                <a:gd name="connsiteX15" fmla="*/ 163972 w 889185"/>
                <a:gd name="connsiteY15" fmla="*/ 850362 h 1198389"/>
                <a:gd name="connsiteX16" fmla="*/ 47024 w 889185"/>
                <a:gd name="connsiteY16" fmla="*/ 410008 h 1198389"/>
                <a:gd name="connsiteX17" fmla="*/ 44498 w 889185"/>
                <a:gd name="connsiteY17" fmla="*/ 400929 h 1198389"/>
                <a:gd name="connsiteX18" fmla="*/ 3075 w 889185"/>
                <a:gd name="connsiteY18" fmla="*/ 300052 h 1198389"/>
                <a:gd name="connsiteX19" fmla="*/ 8108 w 889185"/>
                <a:gd name="connsiteY19" fmla="*/ 260312 h 1198389"/>
                <a:gd name="connsiteX20" fmla="*/ 261170 w 889185"/>
                <a:gd name="connsiteY20" fmla="*/ 180266 h 1198389"/>
                <a:gd name="connsiteX21" fmla="*/ 338233 w 889185"/>
                <a:gd name="connsiteY21" fmla="*/ 68956 h 1198389"/>
                <a:gd name="connsiteX22" fmla="*/ 337958 w 889185"/>
                <a:gd name="connsiteY22" fmla="*/ 62604 h 1198389"/>
                <a:gd name="connsiteX23" fmla="*/ 336530 w 889185"/>
                <a:gd name="connsiteY23" fmla="*/ 45270 h 1198389"/>
                <a:gd name="connsiteX24" fmla="*/ 377258 w 889185"/>
                <a:gd name="connsiteY24" fmla="*/ 2 h 1198389"/>
                <a:gd name="connsiteX25" fmla="*/ 534440 w 889185"/>
                <a:gd name="connsiteY25" fmla="*/ 1595 h 1198389"/>
                <a:gd name="connsiteX26" fmla="*/ 574527 w 889185"/>
                <a:gd name="connsiteY26" fmla="*/ 45068 h 1198389"/>
                <a:gd name="connsiteX27" fmla="*/ 574490 w 889185"/>
                <a:gd name="connsiteY27" fmla="*/ 45544 h 1198389"/>
                <a:gd name="connsiteX28" fmla="*/ 573887 w 889185"/>
                <a:gd name="connsiteY28" fmla="*/ 54880 h 1198389"/>
                <a:gd name="connsiteX29" fmla="*/ 629478 w 889185"/>
                <a:gd name="connsiteY29" fmla="*/ 197290 h 1198389"/>
                <a:gd name="connsiteX30" fmla="*/ 847724 w 889185"/>
                <a:gd name="connsiteY30" fmla="*/ 262930 h 1198389"/>
                <a:gd name="connsiteX31" fmla="*/ 877871 w 889185"/>
                <a:gd name="connsiteY31" fmla="*/ 459320 h 1198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9185" h="1198389">
                  <a:moveTo>
                    <a:pt x="877816" y="459375"/>
                  </a:moveTo>
                  <a:cubicBezTo>
                    <a:pt x="864729" y="499078"/>
                    <a:pt x="823251" y="523002"/>
                    <a:pt x="786842" y="586647"/>
                  </a:cubicBezTo>
                  <a:cubicBezTo>
                    <a:pt x="749666" y="651775"/>
                    <a:pt x="753967" y="659006"/>
                    <a:pt x="739104" y="745843"/>
                  </a:cubicBezTo>
                  <a:cubicBezTo>
                    <a:pt x="729695" y="801233"/>
                    <a:pt x="721239" y="850326"/>
                    <a:pt x="720214" y="908571"/>
                  </a:cubicBezTo>
                  <a:cubicBezTo>
                    <a:pt x="720012" y="917851"/>
                    <a:pt x="720086" y="927461"/>
                    <a:pt x="720287" y="937346"/>
                  </a:cubicBezTo>
                  <a:cubicBezTo>
                    <a:pt x="720964" y="968244"/>
                    <a:pt x="715784" y="1034068"/>
                    <a:pt x="721513" y="1072873"/>
                  </a:cubicBezTo>
                  <a:cubicBezTo>
                    <a:pt x="722136" y="1076827"/>
                    <a:pt x="722740" y="1080708"/>
                    <a:pt x="723362" y="1084735"/>
                  </a:cubicBezTo>
                  <a:cubicBezTo>
                    <a:pt x="726144" y="1102161"/>
                    <a:pt x="731288" y="1113400"/>
                    <a:pt x="737164" y="1125371"/>
                  </a:cubicBezTo>
                  <a:cubicBezTo>
                    <a:pt x="749629" y="1150741"/>
                    <a:pt x="733009" y="1180797"/>
                    <a:pt x="704893" y="1183653"/>
                  </a:cubicBezTo>
                  <a:cubicBezTo>
                    <a:pt x="577932" y="1196558"/>
                    <a:pt x="255844" y="1220866"/>
                    <a:pt x="138181" y="1150467"/>
                  </a:cubicBezTo>
                  <a:cubicBezTo>
                    <a:pt x="123281" y="1141552"/>
                    <a:pt x="115520" y="1124346"/>
                    <a:pt x="118998" y="1107323"/>
                  </a:cubicBezTo>
                  <a:cubicBezTo>
                    <a:pt x="122512" y="1090153"/>
                    <a:pt x="126924" y="1068132"/>
                    <a:pt x="131555" y="1044135"/>
                  </a:cubicBezTo>
                  <a:cubicBezTo>
                    <a:pt x="132232" y="1040529"/>
                    <a:pt x="132983" y="1036905"/>
                    <a:pt x="133678" y="1033225"/>
                  </a:cubicBezTo>
                  <a:cubicBezTo>
                    <a:pt x="144661" y="976280"/>
                    <a:pt x="156523" y="910877"/>
                    <a:pt x="161575" y="873078"/>
                  </a:cubicBezTo>
                  <a:cubicBezTo>
                    <a:pt x="162801" y="863999"/>
                    <a:pt x="163625" y="856568"/>
                    <a:pt x="163899" y="851186"/>
                  </a:cubicBezTo>
                  <a:cubicBezTo>
                    <a:pt x="163972" y="850911"/>
                    <a:pt x="163972" y="850637"/>
                    <a:pt x="163972" y="850362"/>
                  </a:cubicBezTo>
                  <a:cubicBezTo>
                    <a:pt x="141567" y="753934"/>
                    <a:pt x="65365" y="526572"/>
                    <a:pt x="47024" y="410008"/>
                  </a:cubicBezTo>
                  <a:cubicBezTo>
                    <a:pt x="46530" y="406878"/>
                    <a:pt x="45706" y="403857"/>
                    <a:pt x="44498" y="400929"/>
                  </a:cubicBezTo>
                  <a:lnTo>
                    <a:pt x="3075" y="300052"/>
                  </a:lnTo>
                  <a:cubicBezTo>
                    <a:pt x="-2362" y="286836"/>
                    <a:pt x="-531" y="271698"/>
                    <a:pt x="8108" y="260312"/>
                  </a:cubicBezTo>
                  <a:cubicBezTo>
                    <a:pt x="30111" y="231245"/>
                    <a:pt x="91724" y="184513"/>
                    <a:pt x="261170" y="180266"/>
                  </a:cubicBezTo>
                  <a:cubicBezTo>
                    <a:pt x="326664" y="178619"/>
                    <a:pt x="340173" y="168332"/>
                    <a:pt x="338233" y="68956"/>
                  </a:cubicBezTo>
                  <a:cubicBezTo>
                    <a:pt x="338196" y="66832"/>
                    <a:pt x="338104" y="64727"/>
                    <a:pt x="337958" y="62604"/>
                  </a:cubicBezTo>
                  <a:cubicBezTo>
                    <a:pt x="337629" y="56783"/>
                    <a:pt x="337134" y="50981"/>
                    <a:pt x="336530" y="45270"/>
                  </a:cubicBezTo>
                  <a:cubicBezTo>
                    <a:pt x="333931" y="20961"/>
                    <a:pt x="352821" y="-254"/>
                    <a:pt x="377258" y="2"/>
                  </a:cubicBezTo>
                  <a:lnTo>
                    <a:pt x="534440" y="1595"/>
                  </a:lnTo>
                  <a:cubicBezTo>
                    <a:pt x="557833" y="1833"/>
                    <a:pt x="576138" y="21730"/>
                    <a:pt x="574527" y="45068"/>
                  </a:cubicBezTo>
                  <a:cubicBezTo>
                    <a:pt x="574527" y="45233"/>
                    <a:pt x="574509" y="45379"/>
                    <a:pt x="574490" y="45544"/>
                  </a:cubicBezTo>
                  <a:cubicBezTo>
                    <a:pt x="574289" y="48619"/>
                    <a:pt x="573832" y="51749"/>
                    <a:pt x="573887" y="54880"/>
                  </a:cubicBezTo>
                  <a:cubicBezTo>
                    <a:pt x="575479" y="156928"/>
                    <a:pt x="573612" y="194489"/>
                    <a:pt x="629478" y="197290"/>
                  </a:cubicBezTo>
                  <a:cubicBezTo>
                    <a:pt x="696528" y="200694"/>
                    <a:pt x="793982" y="212739"/>
                    <a:pt x="847724" y="262930"/>
                  </a:cubicBezTo>
                  <a:cubicBezTo>
                    <a:pt x="893833" y="306037"/>
                    <a:pt x="897641" y="399373"/>
                    <a:pt x="877871" y="459320"/>
                  </a:cubicBezTo>
                  <a:close/>
                </a:path>
              </a:pathLst>
            </a:custGeom>
            <a:solidFill>
              <a:srgbClr val="F9B89A"/>
            </a:solidFill>
            <a:ln w="455"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8EFEB445-D380-8930-8A30-A73EE09C36BC}"/>
                </a:ext>
              </a:extLst>
            </p:cNvPr>
            <p:cNvSpPr/>
            <p:nvPr/>
          </p:nvSpPr>
          <p:spPr>
            <a:xfrm>
              <a:off x="4446758" y="6184901"/>
              <a:ext cx="599826" cy="288056"/>
            </a:xfrm>
            <a:custGeom>
              <a:avLst/>
              <a:gdLst>
                <a:gd name="connsiteX0" fmla="*/ 591240 w 599826"/>
                <a:gd name="connsiteY0" fmla="*/ 260896 h 288056"/>
                <a:gd name="connsiteX1" fmla="*/ 539548 w 599826"/>
                <a:gd name="connsiteY1" fmla="*/ 275704 h 288056"/>
                <a:gd name="connsiteX2" fmla="*/ 164979 w 599826"/>
                <a:gd name="connsiteY2" fmla="*/ 268877 h 288056"/>
                <a:gd name="connsiteX3" fmla="*/ 0 w 599826"/>
                <a:gd name="connsiteY3" fmla="*/ 259596 h 288056"/>
                <a:gd name="connsiteX4" fmla="*/ 27896 w 599826"/>
                <a:gd name="connsiteY4" fmla="*/ 99449 h 288056"/>
                <a:gd name="connsiteX5" fmla="*/ 30221 w 599826"/>
                <a:gd name="connsiteY5" fmla="*/ 77557 h 288056"/>
                <a:gd name="connsiteX6" fmla="*/ 345939 w 599826"/>
                <a:gd name="connsiteY6" fmla="*/ 0 h 288056"/>
                <a:gd name="connsiteX7" fmla="*/ 586554 w 599826"/>
                <a:gd name="connsiteY7" fmla="*/ 134905 h 288056"/>
                <a:gd name="connsiteX8" fmla="*/ 599788 w 599826"/>
                <a:gd name="connsiteY8" fmla="*/ 161978 h 288056"/>
                <a:gd name="connsiteX9" fmla="*/ 591258 w 599826"/>
                <a:gd name="connsiteY9" fmla="*/ 260878 h 28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9826" h="288056">
                  <a:moveTo>
                    <a:pt x="591240" y="260896"/>
                  </a:moveTo>
                  <a:cubicBezTo>
                    <a:pt x="576779" y="264172"/>
                    <a:pt x="562519" y="271384"/>
                    <a:pt x="539548" y="275704"/>
                  </a:cubicBezTo>
                  <a:cubicBezTo>
                    <a:pt x="345719" y="312057"/>
                    <a:pt x="338544" y="255240"/>
                    <a:pt x="164979" y="268877"/>
                  </a:cubicBezTo>
                  <a:cubicBezTo>
                    <a:pt x="60075" y="277132"/>
                    <a:pt x="26450" y="267778"/>
                    <a:pt x="0" y="259596"/>
                  </a:cubicBezTo>
                  <a:cubicBezTo>
                    <a:pt x="10983" y="202651"/>
                    <a:pt x="22844" y="137248"/>
                    <a:pt x="27896" y="99449"/>
                  </a:cubicBezTo>
                  <a:cubicBezTo>
                    <a:pt x="29123" y="90370"/>
                    <a:pt x="29946" y="82938"/>
                    <a:pt x="30221" y="77557"/>
                  </a:cubicBezTo>
                  <a:lnTo>
                    <a:pt x="345939" y="0"/>
                  </a:lnTo>
                  <a:lnTo>
                    <a:pt x="586554" y="134905"/>
                  </a:lnTo>
                  <a:cubicBezTo>
                    <a:pt x="586352" y="144186"/>
                    <a:pt x="599586" y="152093"/>
                    <a:pt x="599788" y="161978"/>
                  </a:cubicBezTo>
                  <a:cubicBezTo>
                    <a:pt x="600465" y="192876"/>
                    <a:pt x="592118" y="226776"/>
                    <a:pt x="591258" y="260878"/>
                  </a:cubicBezTo>
                  <a:close/>
                </a:path>
              </a:pathLst>
            </a:custGeom>
            <a:solidFill>
              <a:srgbClr val="E08F6C"/>
            </a:solidFill>
            <a:ln w="455"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AECD6F48-885E-CD0A-C0F4-46857BBADF8E}"/>
                </a:ext>
              </a:extLst>
            </p:cNvPr>
            <p:cNvSpPr/>
            <p:nvPr/>
          </p:nvSpPr>
          <p:spPr>
            <a:xfrm>
              <a:off x="4642434" y="5410798"/>
              <a:ext cx="248064" cy="114025"/>
            </a:xfrm>
            <a:custGeom>
              <a:avLst/>
              <a:gdLst>
                <a:gd name="connsiteX0" fmla="*/ 248046 w 248064"/>
                <a:gd name="connsiteY0" fmla="*/ 2544 h 114025"/>
                <a:gd name="connsiteX1" fmla="*/ 245117 w 248064"/>
                <a:gd name="connsiteY1" fmla="*/ 46054 h 114025"/>
                <a:gd name="connsiteX2" fmla="*/ 244513 w 248064"/>
                <a:gd name="connsiteY2" fmla="*/ 55390 h 114025"/>
                <a:gd name="connsiteX3" fmla="*/ 124124 w 248064"/>
                <a:gd name="connsiteY3" fmla="*/ 113983 h 114025"/>
                <a:gd name="connsiteX4" fmla="*/ 8860 w 248064"/>
                <a:gd name="connsiteY4" fmla="*/ 69448 h 114025"/>
                <a:gd name="connsiteX5" fmla="*/ 8585 w 248064"/>
                <a:gd name="connsiteY5" fmla="*/ 63096 h 114025"/>
                <a:gd name="connsiteX6" fmla="*/ 0 w 248064"/>
                <a:gd name="connsiteY6" fmla="*/ 0 h 114025"/>
                <a:gd name="connsiteX7" fmla="*/ 248064 w 248064"/>
                <a:gd name="connsiteY7" fmla="*/ 2526 h 11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064" h="114025">
                  <a:moveTo>
                    <a:pt x="248046" y="2544"/>
                  </a:moveTo>
                  <a:cubicBezTo>
                    <a:pt x="247497" y="15303"/>
                    <a:pt x="246197" y="30239"/>
                    <a:pt x="245117" y="46054"/>
                  </a:cubicBezTo>
                  <a:cubicBezTo>
                    <a:pt x="244916" y="49130"/>
                    <a:pt x="244715" y="52260"/>
                    <a:pt x="244513" y="55390"/>
                  </a:cubicBezTo>
                  <a:cubicBezTo>
                    <a:pt x="202156" y="89089"/>
                    <a:pt x="148615" y="112683"/>
                    <a:pt x="124124" y="113983"/>
                  </a:cubicBezTo>
                  <a:cubicBezTo>
                    <a:pt x="103458" y="115008"/>
                    <a:pt x="54548" y="97619"/>
                    <a:pt x="8860" y="69448"/>
                  </a:cubicBezTo>
                  <a:cubicBezTo>
                    <a:pt x="8786" y="67324"/>
                    <a:pt x="8731" y="65219"/>
                    <a:pt x="8585" y="63096"/>
                  </a:cubicBezTo>
                  <a:cubicBezTo>
                    <a:pt x="7285" y="40307"/>
                    <a:pt x="3533" y="18012"/>
                    <a:pt x="0" y="0"/>
                  </a:cubicBezTo>
                  <a:lnTo>
                    <a:pt x="248064" y="2526"/>
                  </a:lnTo>
                  <a:close/>
                </a:path>
              </a:pathLst>
            </a:custGeom>
            <a:solidFill>
              <a:srgbClr val="E08F6C"/>
            </a:solidFill>
            <a:ln w="455"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8B06F601-7893-6746-5CDF-265B634BC61B}"/>
                </a:ext>
              </a:extLst>
            </p:cNvPr>
            <p:cNvSpPr/>
            <p:nvPr/>
          </p:nvSpPr>
          <p:spPr>
            <a:xfrm>
              <a:off x="4577367" y="5010088"/>
              <a:ext cx="365508" cy="500791"/>
            </a:xfrm>
            <a:custGeom>
              <a:avLst/>
              <a:gdLst>
                <a:gd name="connsiteX0" fmla="*/ 86 w 365508"/>
                <a:gd name="connsiteY0" fmla="*/ 113693 h 500791"/>
                <a:gd name="connsiteX1" fmla="*/ 36402 w 365508"/>
                <a:gd name="connsiteY1" fmla="*/ 395035 h 500791"/>
                <a:gd name="connsiteX2" fmla="*/ 190710 w 365508"/>
                <a:gd name="connsiteY2" fmla="*/ 500745 h 500791"/>
                <a:gd name="connsiteX3" fmla="*/ 321424 w 365508"/>
                <a:gd name="connsiteY3" fmla="*/ 403547 h 500791"/>
                <a:gd name="connsiteX4" fmla="*/ 363176 w 365508"/>
                <a:gd name="connsiteY4" fmla="*/ 125609 h 500791"/>
                <a:gd name="connsiteX5" fmla="*/ 136235 w 365508"/>
                <a:gd name="connsiteY5" fmla="*/ 1138 h 500791"/>
                <a:gd name="connsiteX6" fmla="*/ 67 w 365508"/>
                <a:gd name="connsiteY6" fmla="*/ 113675 h 50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508" h="500791">
                  <a:moveTo>
                    <a:pt x="86" y="113693"/>
                  </a:moveTo>
                  <a:cubicBezTo>
                    <a:pt x="86" y="120521"/>
                    <a:pt x="-3539" y="333642"/>
                    <a:pt x="36402" y="395035"/>
                  </a:cubicBezTo>
                  <a:cubicBezTo>
                    <a:pt x="76342" y="456411"/>
                    <a:pt x="163491" y="502465"/>
                    <a:pt x="190710" y="500745"/>
                  </a:cubicBezTo>
                  <a:cubicBezTo>
                    <a:pt x="217947" y="499042"/>
                    <a:pt x="288750" y="456411"/>
                    <a:pt x="321424" y="403547"/>
                  </a:cubicBezTo>
                  <a:cubicBezTo>
                    <a:pt x="354097" y="350683"/>
                    <a:pt x="372256" y="219402"/>
                    <a:pt x="363176" y="125609"/>
                  </a:cubicBezTo>
                  <a:cubicBezTo>
                    <a:pt x="354097" y="31835"/>
                    <a:pt x="259700" y="-7392"/>
                    <a:pt x="136235" y="1138"/>
                  </a:cubicBezTo>
                  <a:cubicBezTo>
                    <a:pt x="12789" y="9668"/>
                    <a:pt x="67" y="113675"/>
                    <a:pt x="67" y="113675"/>
                  </a:cubicBezTo>
                  <a:close/>
                </a:path>
              </a:pathLst>
            </a:custGeom>
            <a:solidFill>
              <a:srgbClr val="F9B89A"/>
            </a:solidFill>
            <a:ln w="455"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19D39402-19C2-14A4-73D2-4EEEA8FC1553}"/>
                </a:ext>
              </a:extLst>
            </p:cNvPr>
            <p:cNvSpPr/>
            <p:nvPr/>
          </p:nvSpPr>
          <p:spPr>
            <a:xfrm>
              <a:off x="4533511" y="5181695"/>
              <a:ext cx="74711" cy="148965"/>
            </a:xfrm>
            <a:custGeom>
              <a:avLst/>
              <a:gdLst>
                <a:gd name="connsiteX0" fmla="*/ 50953 w 74711"/>
                <a:gd name="connsiteY0" fmla="*/ 3224 h 148965"/>
                <a:gd name="connsiteX1" fmla="*/ 1292 w 74711"/>
                <a:gd name="connsiteY1" fmla="*/ 59639 h 148965"/>
                <a:gd name="connsiteX2" fmla="*/ 74712 w 74711"/>
                <a:gd name="connsiteY2" fmla="*/ 148965 h 148965"/>
                <a:gd name="connsiteX3" fmla="*/ 50953 w 74711"/>
                <a:gd name="connsiteY3" fmla="*/ 3205 h 148965"/>
              </a:gdLst>
              <a:ahLst/>
              <a:cxnLst>
                <a:cxn ang="0">
                  <a:pos x="connsiteX0" y="connsiteY0"/>
                </a:cxn>
                <a:cxn ang="0">
                  <a:pos x="connsiteX1" y="connsiteY1"/>
                </a:cxn>
                <a:cxn ang="0">
                  <a:pos x="connsiteX2" y="connsiteY2"/>
                </a:cxn>
                <a:cxn ang="0">
                  <a:pos x="connsiteX3" y="connsiteY3"/>
                </a:cxn>
              </a:cxnLst>
              <a:rect l="l" t="t" r="r" b="b"/>
              <a:pathLst>
                <a:path w="74711" h="148965">
                  <a:moveTo>
                    <a:pt x="50953" y="3224"/>
                  </a:moveTo>
                  <a:cubicBezTo>
                    <a:pt x="50953" y="3224"/>
                    <a:pt x="-9508" y="-20279"/>
                    <a:pt x="1292" y="59639"/>
                  </a:cubicBezTo>
                  <a:cubicBezTo>
                    <a:pt x="12092" y="139575"/>
                    <a:pt x="74712" y="148965"/>
                    <a:pt x="74712" y="148965"/>
                  </a:cubicBezTo>
                  <a:lnTo>
                    <a:pt x="50953" y="3205"/>
                  </a:lnTo>
                  <a:close/>
                </a:path>
              </a:pathLst>
            </a:custGeom>
            <a:solidFill>
              <a:srgbClr val="F9B89A"/>
            </a:solidFill>
            <a:ln w="455"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A8EE1DEA-6B32-118D-44F7-3012657761A3}"/>
                </a:ext>
              </a:extLst>
            </p:cNvPr>
            <p:cNvSpPr/>
            <p:nvPr/>
          </p:nvSpPr>
          <p:spPr>
            <a:xfrm>
              <a:off x="4907486" y="5181695"/>
              <a:ext cx="74711" cy="148965"/>
            </a:xfrm>
            <a:custGeom>
              <a:avLst/>
              <a:gdLst>
                <a:gd name="connsiteX0" fmla="*/ 23759 w 74711"/>
                <a:gd name="connsiteY0" fmla="*/ 3224 h 148965"/>
                <a:gd name="connsiteX1" fmla="*/ 73420 w 74711"/>
                <a:gd name="connsiteY1" fmla="*/ 59639 h 148965"/>
                <a:gd name="connsiteX2" fmla="*/ 0 w 74711"/>
                <a:gd name="connsiteY2" fmla="*/ 148965 h 148965"/>
                <a:gd name="connsiteX3" fmla="*/ 23759 w 74711"/>
                <a:gd name="connsiteY3" fmla="*/ 3205 h 148965"/>
              </a:gdLst>
              <a:ahLst/>
              <a:cxnLst>
                <a:cxn ang="0">
                  <a:pos x="connsiteX0" y="connsiteY0"/>
                </a:cxn>
                <a:cxn ang="0">
                  <a:pos x="connsiteX1" y="connsiteY1"/>
                </a:cxn>
                <a:cxn ang="0">
                  <a:pos x="connsiteX2" y="connsiteY2"/>
                </a:cxn>
                <a:cxn ang="0">
                  <a:pos x="connsiteX3" y="connsiteY3"/>
                </a:cxn>
              </a:cxnLst>
              <a:rect l="l" t="t" r="r" b="b"/>
              <a:pathLst>
                <a:path w="74711" h="148965">
                  <a:moveTo>
                    <a:pt x="23759" y="3224"/>
                  </a:moveTo>
                  <a:cubicBezTo>
                    <a:pt x="23759" y="3224"/>
                    <a:pt x="84220" y="-20279"/>
                    <a:pt x="73420" y="59639"/>
                  </a:cubicBezTo>
                  <a:cubicBezTo>
                    <a:pt x="62620" y="139575"/>
                    <a:pt x="0" y="148965"/>
                    <a:pt x="0" y="148965"/>
                  </a:cubicBezTo>
                  <a:lnTo>
                    <a:pt x="23759" y="3205"/>
                  </a:lnTo>
                  <a:close/>
                </a:path>
              </a:pathLst>
            </a:custGeom>
            <a:solidFill>
              <a:srgbClr val="F9B89A"/>
            </a:solidFill>
            <a:ln w="455"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AFA96A39-467D-EB24-057E-F16F745EA8B2}"/>
                </a:ext>
              </a:extLst>
            </p:cNvPr>
            <p:cNvSpPr/>
            <p:nvPr/>
          </p:nvSpPr>
          <p:spPr>
            <a:xfrm>
              <a:off x="4370208" y="5594430"/>
              <a:ext cx="741473" cy="843190"/>
            </a:xfrm>
            <a:custGeom>
              <a:avLst/>
              <a:gdLst>
                <a:gd name="connsiteX0" fmla="*/ 728286 w 741473"/>
                <a:gd name="connsiteY0" fmla="*/ 515147 h 843190"/>
                <a:gd name="connsiteX1" fmla="*/ 740789 w 741473"/>
                <a:gd name="connsiteY1" fmla="*/ 430287 h 843190"/>
                <a:gd name="connsiteX2" fmla="*/ 711574 w 741473"/>
                <a:gd name="connsiteY2" fmla="*/ 298878 h 843190"/>
                <a:gd name="connsiteX3" fmla="*/ 703356 w 741473"/>
                <a:gd name="connsiteY3" fmla="*/ 252073 h 843190"/>
                <a:gd name="connsiteX4" fmla="*/ 701068 w 741473"/>
                <a:gd name="connsiteY4" fmla="*/ 29544 h 843190"/>
                <a:gd name="connsiteX5" fmla="*/ 666582 w 741473"/>
                <a:gd name="connsiteY5" fmla="*/ 15284 h 843190"/>
                <a:gd name="connsiteX6" fmla="*/ 621772 w 741473"/>
                <a:gd name="connsiteY6" fmla="*/ 247808 h 843190"/>
                <a:gd name="connsiteX7" fmla="*/ 458092 w 741473"/>
                <a:gd name="connsiteY7" fmla="*/ 428548 h 843190"/>
                <a:gd name="connsiteX8" fmla="*/ 195512 w 741473"/>
                <a:gd name="connsiteY8" fmla="*/ 237576 h 843190"/>
                <a:gd name="connsiteX9" fmla="*/ 93207 w 741473"/>
                <a:gd name="connsiteY9" fmla="*/ 0 h 843190"/>
                <a:gd name="connsiteX10" fmla="*/ 57971 w 741473"/>
                <a:gd name="connsiteY10" fmla="*/ 7962 h 843190"/>
                <a:gd name="connsiteX11" fmla="*/ 94342 w 741473"/>
                <a:gd name="connsiteY11" fmla="*/ 190972 h 843190"/>
                <a:gd name="connsiteX12" fmla="*/ 62510 w 741473"/>
                <a:gd name="connsiteY12" fmla="*/ 355805 h 843190"/>
                <a:gd name="connsiteX13" fmla="*/ 23228 w 741473"/>
                <a:gd name="connsiteY13" fmla="*/ 398089 h 843190"/>
                <a:gd name="connsiteX14" fmla="*/ 52296 w 741473"/>
                <a:gd name="connsiteY14" fmla="*/ 567224 h 843190"/>
                <a:gd name="connsiteX15" fmla="*/ 0 w 741473"/>
                <a:gd name="connsiteY15" fmla="*/ 778661 h 843190"/>
                <a:gd name="connsiteX16" fmla="*/ 52900 w 741473"/>
                <a:gd name="connsiteY16" fmla="*/ 816423 h 843190"/>
                <a:gd name="connsiteX17" fmla="*/ 159159 w 741473"/>
                <a:gd name="connsiteY17" fmla="*/ 828706 h 843190"/>
                <a:gd name="connsiteX18" fmla="*/ 445590 w 741473"/>
                <a:gd name="connsiteY18" fmla="*/ 835497 h 843190"/>
                <a:gd name="connsiteX19" fmla="*/ 729769 w 741473"/>
                <a:gd name="connsiteY19" fmla="*/ 790028 h 843190"/>
                <a:gd name="connsiteX20" fmla="*/ 710092 w 741473"/>
                <a:gd name="connsiteY20" fmla="*/ 689352 h 843190"/>
                <a:gd name="connsiteX21" fmla="*/ 724278 w 741473"/>
                <a:gd name="connsiteY21" fmla="*/ 525782 h 843190"/>
                <a:gd name="connsiteX22" fmla="*/ 728323 w 741473"/>
                <a:gd name="connsiteY22" fmla="*/ 515166 h 84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1473" h="843190">
                  <a:moveTo>
                    <a:pt x="728286" y="515147"/>
                  </a:moveTo>
                  <a:cubicBezTo>
                    <a:pt x="738537" y="487013"/>
                    <a:pt x="743369" y="462393"/>
                    <a:pt x="740789" y="430287"/>
                  </a:cubicBezTo>
                  <a:cubicBezTo>
                    <a:pt x="737201" y="386045"/>
                    <a:pt x="726383" y="341198"/>
                    <a:pt x="711574" y="298878"/>
                  </a:cubicBezTo>
                  <a:cubicBezTo>
                    <a:pt x="706302" y="283813"/>
                    <a:pt x="703502" y="268016"/>
                    <a:pt x="703356" y="252073"/>
                  </a:cubicBezTo>
                  <a:lnTo>
                    <a:pt x="701068" y="29544"/>
                  </a:lnTo>
                  <a:cubicBezTo>
                    <a:pt x="691183" y="26102"/>
                    <a:pt x="676064" y="19494"/>
                    <a:pt x="666582" y="15284"/>
                  </a:cubicBezTo>
                  <a:cubicBezTo>
                    <a:pt x="660450" y="88997"/>
                    <a:pt x="666820" y="183449"/>
                    <a:pt x="621772" y="247808"/>
                  </a:cubicBezTo>
                  <a:cubicBezTo>
                    <a:pt x="588512" y="295309"/>
                    <a:pt x="458092" y="428548"/>
                    <a:pt x="458092" y="428548"/>
                  </a:cubicBezTo>
                  <a:cubicBezTo>
                    <a:pt x="387564" y="373982"/>
                    <a:pt x="195512" y="237576"/>
                    <a:pt x="195512" y="237576"/>
                  </a:cubicBezTo>
                  <a:lnTo>
                    <a:pt x="93207" y="0"/>
                  </a:lnTo>
                  <a:lnTo>
                    <a:pt x="57971" y="7962"/>
                  </a:lnTo>
                  <a:cubicBezTo>
                    <a:pt x="57971" y="7962"/>
                    <a:pt x="82957" y="120518"/>
                    <a:pt x="94342" y="190972"/>
                  </a:cubicBezTo>
                  <a:cubicBezTo>
                    <a:pt x="100346" y="228350"/>
                    <a:pt x="92072" y="318281"/>
                    <a:pt x="62510" y="355805"/>
                  </a:cubicBezTo>
                  <a:cubicBezTo>
                    <a:pt x="44370" y="378833"/>
                    <a:pt x="23228" y="398089"/>
                    <a:pt x="23228" y="398089"/>
                  </a:cubicBezTo>
                  <a:cubicBezTo>
                    <a:pt x="23228" y="398089"/>
                    <a:pt x="25004" y="478575"/>
                    <a:pt x="52296" y="567224"/>
                  </a:cubicBezTo>
                  <a:cubicBezTo>
                    <a:pt x="79570" y="655892"/>
                    <a:pt x="0" y="778661"/>
                    <a:pt x="0" y="778661"/>
                  </a:cubicBezTo>
                  <a:cubicBezTo>
                    <a:pt x="0" y="778661"/>
                    <a:pt x="18726" y="802786"/>
                    <a:pt x="52900" y="816423"/>
                  </a:cubicBezTo>
                  <a:cubicBezTo>
                    <a:pt x="74591" y="825081"/>
                    <a:pt x="107942" y="831360"/>
                    <a:pt x="159159" y="828706"/>
                  </a:cubicBezTo>
                  <a:cubicBezTo>
                    <a:pt x="290989" y="821878"/>
                    <a:pt x="272757" y="803720"/>
                    <a:pt x="445590" y="835497"/>
                  </a:cubicBezTo>
                  <a:cubicBezTo>
                    <a:pt x="618276" y="867328"/>
                    <a:pt x="729659" y="790101"/>
                    <a:pt x="729769" y="790028"/>
                  </a:cubicBezTo>
                  <a:cubicBezTo>
                    <a:pt x="732094" y="788417"/>
                    <a:pt x="711172" y="697626"/>
                    <a:pt x="710092" y="689352"/>
                  </a:cubicBezTo>
                  <a:cubicBezTo>
                    <a:pt x="703154" y="636214"/>
                    <a:pt x="704271" y="576303"/>
                    <a:pt x="724278" y="525782"/>
                  </a:cubicBezTo>
                  <a:cubicBezTo>
                    <a:pt x="725706" y="522176"/>
                    <a:pt x="727060" y="518643"/>
                    <a:pt x="728323" y="515166"/>
                  </a:cubicBezTo>
                  <a:close/>
                </a:path>
              </a:pathLst>
            </a:custGeom>
            <a:solidFill>
              <a:schemeClr val="tx1"/>
            </a:solidFill>
            <a:ln w="455"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C5D83696-9E9D-36AE-F5E6-33382B88C5B3}"/>
                </a:ext>
              </a:extLst>
            </p:cNvPr>
            <p:cNvSpPr/>
            <p:nvPr/>
          </p:nvSpPr>
          <p:spPr>
            <a:xfrm>
              <a:off x="4510586" y="4951791"/>
              <a:ext cx="262595" cy="231041"/>
            </a:xfrm>
            <a:custGeom>
              <a:avLst/>
              <a:gdLst>
                <a:gd name="connsiteX0" fmla="*/ 67325 w 262595"/>
                <a:gd name="connsiteY0" fmla="*/ 231041 h 231041"/>
                <a:gd name="connsiteX1" fmla="*/ 92054 w 262595"/>
                <a:gd name="connsiteY1" fmla="*/ 193608 h 231041"/>
                <a:gd name="connsiteX2" fmla="*/ 138658 w 262595"/>
                <a:gd name="connsiteY2" fmla="*/ 144735 h 231041"/>
                <a:gd name="connsiteX3" fmla="*/ 192089 w 262595"/>
                <a:gd name="connsiteY3" fmla="*/ 104940 h 231041"/>
                <a:gd name="connsiteX4" fmla="*/ 262562 w 262595"/>
                <a:gd name="connsiteY4" fmla="*/ 40069 h 231041"/>
                <a:gd name="connsiteX5" fmla="*/ 201186 w 262595"/>
                <a:gd name="connsiteY5" fmla="*/ 0 h 231041"/>
                <a:gd name="connsiteX6" fmla="*/ 33241 w 262595"/>
                <a:gd name="connsiteY6" fmla="*/ 30697 h 231041"/>
                <a:gd name="connsiteX7" fmla="*/ 0 w 262595"/>
                <a:gd name="connsiteY7" fmla="*/ 209734 h 231041"/>
                <a:gd name="connsiteX8" fmla="*/ 67343 w 262595"/>
                <a:gd name="connsiteY8" fmla="*/ 231041 h 23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95" h="231041">
                  <a:moveTo>
                    <a:pt x="67325" y="231041"/>
                  </a:moveTo>
                  <a:cubicBezTo>
                    <a:pt x="67325" y="231041"/>
                    <a:pt x="65622" y="202980"/>
                    <a:pt x="92054" y="193608"/>
                  </a:cubicBezTo>
                  <a:cubicBezTo>
                    <a:pt x="118486" y="184236"/>
                    <a:pt x="134118" y="173711"/>
                    <a:pt x="138658" y="144735"/>
                  </a:cubicBezTo>
                  <a:cubicBezTo>
                    <a:pt x="141568" y="126210"/>
                    <a:pt x="157420" y="105526"/>
                    <a:pt x="192089" y="104940"/>
                  </a:cubicBezTo>
                  <a:cubicBezTo>
                    <a:pt x="223372" y="104428"/>
                    <a:pt x="260859" y="69063"/>
                    <a:pt x="262562" y="40069"/>
                  </a:cubicBezTo>
                  <a:cubicBezTo>
                    <a:pt x="264264" y="11074"/>
                    <a:pt x="201186" y="0"/>
                    <a:pt x="201186" y="0"/>
                  </a:cubicBezTo>
                  <a:lnTo>
                    <a:pt x="33241" y="30697"/>
                  </a:lnTo>
                  <a:lnTo>
                    <a:pt x="0" y="209734"/>
                  </a:lnTo>
                  <a:lnTo>
                    <a:pt x="67343" y="231041"/>
                  </a:lnTo>
                  <a:close/>
                </a:path>
              </a:pathLst>
            </a:custGeom>
            <a:solidFill>
              <a:schemeClr val="tx1"/>
            </a:solidFill>
            <a:ln w="455"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67EAD3EC-F2F7-69B7-2B0F-6E9914CDF994}"/>
                </a:ext>
              </a:extLst>
            </p:cNvPr>
            <p:cNvSpPr/>
            <p:nvPr/>
          </p:nvSpPr>
          <p:spPr>
            <a:xfrm>
              <a:off x="4762348" y="4893600"/>
              <a:ext cx="244403" cy="288151"/>
            </a:xfrm>
            <a:custGeom>
              <a:avLst/>
              <a:gdLst>
                <a:gd name="connsiteX0" fmla="*/ 0 w 244403"/>
                <a:gd name="connsiteY0" fmla="*/ 110835 h 288151"/>
                <a:gd name="connsiteX1" fmla="*/ 100035 w 244403"/>
                <a:gd name="connsiteY1" fmla="*/ 183577 h 288151"/>
                <a:gd name="connsiteX2" fmla="*/ 180740 w 244403"/>
                <a:gd name="connsiteY2" fmla="*/ 288152 h 288151"/>
                <a:gd name="connsiteX3" fmla="*/ 244404 w 244403"/>
                <a:gd name="connsiteY3" fmla="*/ 206311 h 288151"/>
                <a:gd name="connsiteX4" fmla="*/ 0 w 244403"/>
                <a:gd name="connsiteY4" fmla="*/ 0 h 288151"/>
                <a:gd name="connsiteX5" fmla="*/ 0 w 244403"/>
                <a:gd name="connsiteY5" fmla="*/ 110835 h 288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403" h="288151">
                  <a:moveTo>
                    <a:pt x="0" y="110835"/>
                  </a:moveTo>
                  <a:cubicBezTo>
                    <a:pt x="0" y="110835"/>
                    <a:pt x="12466" y="165620"/>
                    <a:pt x="100035" y="183577"/>
                  </a:cubicBezTo>
                  <a:cubicBezTo>
                    <a:pt x="188703" y="201772"/>
                    <a:pt x="180740" y="288152"/>
                    <a:pt x="180740" y="288152"/>
                  </a:cubicBezTo>
                  <a:lnTo>
                    <a:pt x="244404" y="206311"/>
                  </a:lnTo>
                  <a:lnTo>
                    <a:pt x="0" y="0"/>
                  </a:lnTo>
                  <a:lnTo>
                    <a:pt x="0" y="110835"/>
                  </a:lnTo>
                  <a:close/>
                </a:path>
              </a:pathLst>
            </a:custGeom>
            <a:solidFill>
              <a:schemeClr val="tx1"/>
            </a:solidFill>
            <a:ln w="455"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314F1CCD-3911-1604-9296-D6EC827A560E}"/>
                </a:ext>
              </a:extLst>
            </p:cNvPr>
            <p:cNvSpPr/>
            <p:nvPr/>
          </p:nvSpPr>
          <p:spPr>
            <a:xfrm>
              <a:off x="4386658" y="6640186"/>
              <a:ext cx="690571" cy="59056"/>
            </a:xfrm>
            <a:custGeom>
              <a:avLst/>
              <a:gdLst>
                <a:gd name="connsiteX0" fmla="*/ 396887 w 690571"/>
                <a:gd name="connsiteY0" fmla="*/ 59038 h 59056"/>
                <a:gd name="connsiteX1" fmla="*/ 7932 w 690571"/>
                <a:gd name="connsiteY1" fmla="*/ 20196 h 59056"/>
                <a:gd name="connsiteX2" fmla="*/ 262 w 690571"/>
                <a:gd name="connsiteY2" fmla="*/ 7932 h 59056"/>
                <a:gd name="connsiteX3" fmla="*/ 12526 w 690571"/>
                <a:gd name="connsiteY3" fmla="*/ 262 h 59056"/>
                <a:gd name="connsiteX4" fmla="*/ 678943 w 690571"/>
                <a:gd name="connsiteY4" fmla="*/ 22264 h 59056"/>
                <a:gd name="connsiteX5" fmla="*/ 690475 w 690571"/>
                <a:gd name="connsiteY5" fmla="*/ 31014 h 59056"/>
                <a:gd name="connsiteX6" fmla="*/ 681725 w 690571"/>
                <a:gd name="connsiteY6" fmla="*/ 42546 h 59056"/>
                <a:gd name="connsiteX7" fmla="*/ 396887 w 690571"/>
                <a:gd name="connsiteY7" fmla="*/ 59057 h 5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0571" h="59056">
                  <a:moveTo>
                    <a:pt x="396887" y="59038"/>
                  </a:moveTo>
                  <a:cubicBezTo>
                    <a:pt x="278493" y="59038"/>
                    <a:pt x="138462" y="50307"/>
                    <a:pt x="7932" y="20196"/>
                  </a:cubicBezTo>
                  <a:cubicBezTo>
                    <a:pt x="2422" y="18933"/>
                    <a:pt x="-1001" y="13423"/>
                    <a:pt x="262" y="7932"/>
                  </a:cubicBezTo>
                  <a:cubicBezTo>
                    <a:pt x="1525" y="2422"/>
                    <a:pt x="7017" y="-1001"/>
                    <a:pt x="12526" y="262"/>
                  </a:cubicBezTo>
                  <a:cubicBezTo>
                    <a:pt x="317390" y="70625"/>
                    <a:pt x="675355" y="22758"/>
                    <a:pt x="678943" y="22264"/>
                  </a:cubicBezTo>
                  <a:cubicBezTo>
                    <a:pt x="684544" y="21477"/>
                    <a:pt x="689706" y="25413"/>
                    <a:pt x="690475" y="31014"/>
                  </a:cubicBezTo>
                  <a:cubicBezTo>
                    <a:pt x="691244" y="36615"/>
                    <a:pt x="687327" y="41777"/>
                    <a:pt x="681725" y="42546"/>
                  </a:cubicBezTo>
                  <a:cubicBezTo>
                    <a:pt x="679639" y="42839"/>
                    <a:pt x="558371" y="59057"/>
                    <a:pt x="396887" y="59057"/>
                  </a:cubicBezTo>
                  <a:close/>
                </a:path>
              </a:pathLst>
            </a:custGeom>
            <a:solidFill>
              <a:schemeClr val="tx1"/>
            </a:solidFill>
            <a:ln w="455"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7AF887C1-69FB-5737-99B5-02479936CCAA}"/>
                </a:ext>
              </a:extLst>
            </p:cNvPr>
            <p:cNvSpPr/>
            <p:nvPr/>
          </p:nvSpPr>
          <p:spPr>
            <a:xfrm>
              <a:off x="4447184" y="5596669"/>
              <a:ext cx="611865" cy="449867"/>
            </a:xfrm>
            <a:custGeom>
              <a:avLst/>
              <a:gdLst>
                <a:gd name="connsiteX0" fmla="*/ 383074 w 611865"/>
                <a:gd name="connsiteY0" fmla="*/ 449867 h 449867"/>
                <a:gd name="connsiteX1" fmla="*/ 379321 w 611865"/>
                <a:gd name="connsiteY1" fmla="*/ 448733 h 449867"/>
                <a:gd name="connsiteX2" fmla="*/ 93476 w 611865"/>
                <a:gd name="connsiteY2" fmla="*/ 235337 h 449867"/>
                <a:gd name="connsiteX3" fmla="*/ 397 w 611865"/>
                <a:gd name="connsiteY3" fmla="*/ 9110 h 449867"/>
                <a:gd name="connsiteX4" fmla="*/ 4534 w 611865"/>
                <a:gd name="connsiteY4" fmla="*/ 397 h 449867"/>
                <a:gd name="connsiteX5" fmla="*/ 13247 w 611865"/>
                <a:gd name="connsiteY5" fmla="*/ 4534 h 449867"/>
                <a:gd name="connsiteX6" fmla="*/ 104898 w 611865"/>
                <a:gd name="connsiteY6" fmla="*/ 227869 h 449867"/>
                <a:gd name="connsiteX7" fmla="*/ 382213 w 611865"/>
                <a:gd name="connsiteY7" fmla="*/ 434272 h 449867"/>
                <a:gd name="connsiteX8" fmla="*/ 573442 w 611865"/>
                <a:gd name="connsiteY8" fmla="*/ 232189 h 449867"/>
                <a:gd name="connsiteX9" fmla="*/ 598226 w 611865"/>
                <a:gd name="connsiteY9" fmla="*/ 24834 h 449867"/>
                <a:gd name="connsiteX10" fmla="*/ 605219 w 611865"/>
                <a:gd name="connsiteY10" fmla="*/ 18189 h 449867"/>
                <a:gd name="connsiteX11" fmla="*/ 611864 w 611865"/>
                <a:gd name="connsiteY11" fmla="*/ 25182 h 449867"/>
                <a:gd name="connsiteX12" fmla="*/ 584919 w 611865"/>
                <a:gd name="connsiteY12" fmla="*/ 239547 h 449867"/>
                <a:gd name="connsiteX13" fmla="*/ 387906 w 611865"/>
                <a:gd name="connsiteY13" fmla="*/ 447872 h 449867"/>
                <a:gd name="connsiteX14" fmla="*/ 383092 w 611865"/>
                <a:gd name="connsiteY14" fmla="*/ 449849 h 449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1865" h="449867">
                  <a:moveTo>
                    <a:pt x="383074" y="449867"/>
                  </a:moveTo>
                  <a:cubicBezTo>
                    <a:pt x="381774" y="449867"/>
                    <a:pt x="380456" y="449501"/>
                    <a:pt x="379321" y="448733"/>
                  </a:cubicBezTo>
                  <a:cubicBezTo>
                    <a:pt x="368796" y="441777"/>
                    <a:pt x="121208" y="277804"/>
                    <a:pt x="93476" y="235337"/>
                  </a:cubicBezTo>
                  <a:cubicBezTo>
                    <a:pt x="66074" y="193365"/>
                    <a:pt x="3070" y="16615"/>
                    <a:pt x="397" y="9110"/>
                  </a:cubicBezTo>
                  <a:cubicBezTo>
                    <a:pt x="-866" y="5559"/>
                    <a:pt x="983" y="1660"/>
                    <a:pt x="4534" y="397"/>
                  </a:cubicBezTo>
                  <a:cubicBezTo>
                    <a:pt x="8085" y="-866"/>
                    <a:pt x="11984" y="983"/>
                    <a:pt x="13247" y="4534"/>
                  </a:cubicBezTo>
                  <a:cubicBezTo>
                    <a:pt x="13887" y="6364"/>
                    <a:pt x="78356" y="187251"/>
                    <a:pt x="104898" y="227869"/>
                  </a:cubicBezTo>
                  <a:cubicBezTo>
                    <a:pt x="125509" y="259426"/>
                    <a:pt x="292594" y="374855"/>
                    <a:pt x="382213" y="434272"/>
                  </a:cubicBezTo>
                  <a:cubicBezTo>
                    <a:pt x="408225" y="408298"/>
                    <a:pt x="554515" y="261696"/>
                    <a:pt x="573442" y="232189"/>
                  </a:cubicBezTo>
                  <a:cubicBezTo>
                    <a:pt x="590081" y="206233"/>
                    <a:pt x="596982" y="73707"/>
                    <a:pt x="598226" y="24834"/>
                  </a:cubicBezTo>
                  <a:cubicBezTo>
                    <a:pt x="598318" y="21063"/>
                    <a:pt x="601448" y="18043"/>
                    <a:pt x="605219" y="18189"/>
                  </a:cubicBezTo>
                  <a:cubicBezTo>
                    <a:pt x="608990" y="18281"/>
                    <a:pt x="611955" y="21411"/>
                    <a:pt x="611864" y="25182"/>
                  </a:cubicBezTo>
                  <a:cubicBezTo>
                    <a:pt x="611388" y="43559"/>
                    <a:pt x="606647" y="205684"/>
                    <a:pt x="584919" y="239547"/>
                  </a:cubicBezTo>
                  <a:cubicBezTo>
                    <a:pt x="563447" y="273045"/>
                    <a:pt x="395063" y="440752"/>
                    <a:pt x="387906" y="447872"/>
                  </a:cubicBezTo>
                  <a:cubicBezTo>
                    <a:pt x="386588" y="449190"/>
                    <a:pt x="384849" y="449849"/>
                    <a:pt x="383092" y="449849"/>
                  </a:cubicBezTo>
                  <a:close/>
                </a:path>
              </a:pathLst>
            </a:custGeom>
            <a:solidFill>
              <a:srgbClr val="FFFFFF"/>
            </a:solidFill>
            <a:ln w="455"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A8FD023D-2DCC-3613-DC9D-7925BDC388CF}"/>
                </a:ext>
              </a:extLst>
            </p:cNvPr>
            <p:cNvSpPr/>
            <p:nvPr/>
          </p:nvSpPr>
          <p:spPr>
            <a:xfrm>
              <a:off x="4482710" y="6096265"/>
              <a:ext cx="238717" cy="73149"/>
            </a:xfrm>
            <a:custGeom>
              <a:avLst/>
              <a:gdLst>
                <a:gd name="connsiteX0" fmla="*/ 152348 w 238717"/>
                <a:gd name="connsiteY0" fmla="*/ 73150 h 73149"/>
                <a:gd name="connsiteX1" fmla="*/ 1206 w 238717"/>
                <a:gd name="connsiteY1" fmla="*/ 15051 h 73149"/>
                <a:gd name="connsiteX2" fmla="*/ 5416 w 238717"/>
                <a:gd name="connsiteY2" fmla="*/ 1213 h 73149"/>
                <a:gd name="connsiteX3" fmla="*/ 19218 w 238717"/>
                <a:gd name="connsiteY3" fmla="*/ 5331 h 73149"/>
                <a:gd name="connsiteX4" fmla="*/ 58811 w 238717"/>
                <a:gd name="connsiteY4" fmla="*/ 35735 h 73149"/>
                <a:gd name="connsiteX5" fmla="*/ 226848 w 238717"/>
                <a:gd name="connsiteY5" fmla="*/ 46169 h 73149"/>
                <a:gd name="connsiteX6" fmla="*/ 238581 w 238717"/>
                <a:gd name="connsiteY6" fmla="*/ 54626 h 73149"/>
                <a:gd name="connsiteX7" fmla="*/ 230124 w 238717"/>
                <a:gd name="connsiteY7" fmla="*/ 66359 h 73149"/>
                <a:gd name="connsiteX8" fmla="*/ 152348 w 238717"/>
                <a:gd name="connsiteY8" fmla="*/ 73150 h 7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717" h="73149">
                  <a:moveTo>
                    <a:pt x="152348" y="73150"/>
                  </a:moveTo>
                  <a:cubicBezTo>
                    <a:pt x="33844" y="73150"/>
                    <a:pt x="2707" y="17833"/>
                    <a:pt x="1206" y="15051"/>
                  </a:cubicBezTo>
                  <a:cubicBezTo>
                    <a:pt x="-1448" y="10072"/>
                    <a:pt x="419" y="3867"/>
                    <a:pt x="5416" y="1213"/>
                  </a:cubicBezTo>
                  <a:cubicBezTo>
                    <a:pt x="10377" y="-1441"/>
                    <a:pt x="16528" y="407"/>
                    <a:pt x="19218" y="5331"/>
                  </a:cubicBezTo>
                  <a:cubicBezTo>
                    <a:pt x="19493" y="5807"/>
                    <a:pt x="29304" y="22446"/>
                    <a:pt x="58811" y="35735"/>
                  </a:cubicBezTo>
                  <a:cubicBezTo>
                    <a:pt x="86909" y="48402"/>
                    <a:pt x="138876" y="60465"/>
                    <a:pt x="226848" y="46169"/>
                  </a:cubicBezTo>
                  <a:cubicBezTo>
                    <a:pt x="232431" y="45254"/>
                    <a:pt x="237684" y="49043"/>
                    <a:pt x="238581" y="54626"/>
                  </a:cubicBezTo>
                  <a:cubicBezTo>
                    <a:pt x="239496" y="60209"/>
                    <a:pt x="235707" y="65462"/>
                    <a:pt x="230124" y="66359"/>
                  </a:cubicBezTo>
                  <a:cubicBezTo>
                    <a:pt x="200764" y="71136"/>
                    <a:pt x="174954" y="73150"/>
                    <a:pt x="152348" y="73150"/>
                  </a:cubicBezTo>
                  <a:close/>
                </a:path>
              </a:pathLst>
            </a:custGeom>
            <a:solidFill>
              <a:schemeClr val="tx2">
                <a:alpha val="60000"/>
              </a:schemeClr>
            </a:solidFill>
            <a:ln w="455"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4C086232-BE14-E309-5A13-3C18AC55CC12}"/>
                </a:ext>
              </a:extLst>
            </p:cNvPr>
            <p:cNvSpPr/>
            <p:nvPr/>
          </p:nvSpPr>
          <p:spPr>
            <a:xfrm>
              <a:off x="4898747" y="6130360"/>
              <a:ext cx="163698" cy="35467"/>
            </a:xfrm>
            <a:custGeom>
              <a:avLst/>
              <a:gdLst>
                <a:gd name="connsiteX0" fmla="*/ 71377 w 163698"/>
                <a:gd name="connsiteY0" fmla="*/ 35449 h 35467"/>
                <a:gd name="connsiteX1" fmla="*/ 7072 w 163698"/>
                <a:gd name="connsiteY1" fmla="*/ 26772 h 35467"/>
                <a:gd name="connsiteX2" fmla="*/ 501 w 163698"/>
                <a:gd name="connsiteY2" fmla="*/ 13886 h 35467"/>
                <a:gd name="connsiteX3" fmla="*/ 13388 w 163698"/>
                <a:gd name="connsiteY3" fmla="*/ 7315 h 35467"/>
                <a:gd name="connsiteX4" fmla="*/ 149776 w 163698"/>
                <a:gd name="connsiteY4" fmla="*/ 688 h 35467"/>
                <a:gd name="connsiteX5" fmla="*/ 163010 w 163698"/>
                <a:gd name="connsiteY5" fmla="*/ 6546 h 35467"/>
                <a:gd name="connsiteX6" fmla="*/ 157152 w 163698"/>
                <a:gd name="connsiteY6" fmla="*/ 19780 h 35467"/>
                <a:gd name="connsiteX7" fmla="*/ 71377 w 163698"/>
                <a:gd name="connsiteY7" fmla="*/ 35467 h 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98" h="35467">
                  <a:moveTo>
                    <a:pt x="71377" y="35449"/>
                  </a:moveTo>
                  <a:cubicBezTo>
                    <a:pt x="34456" y="35449"/>
                    <a:pt x="8830" y="27340"/>
                    <a:pt x="7072" y="26772"/>
                  </a:cubicBezTo>
                  <a:cubicBezTo>
                    <a:pt x="1691" y="25033"/>
                    <a:pt x="-1238" y="19249"/>
                    <a:pt x="501" y="13886"/>
                  </a:cubicBezTo>
                  <a:cubicBezTo>
                    <a:pt x="2240" y="8523"/>
                    <a:pt x="8006" y="5576"/>
                    <a:pt x="13388" y="7315"/>
                  </a:cubicBezTo>
                  <a:cubicBezTo>
                    <a:pt x="14248" y="7589"/>
                    <a:pt x="79376" y="27871"/>
                    <a:pt x="149776" y="688"/>
                  </a:cubicBezTo>
                  <a:cubicBezTo>
                    <a:pt x="155047" y="-1343"/>
                    <a:pt x="160978" y="1274"/>
                    <a:pt x="163010" y="6546"/>
                  </a:cubicBezTo>
                  <a:cubicBezTo>
                    <a:pt x="165041" y="11818"/>
                    <a:pt x="162424" y="17748"/>
                    <a:pt x="157152" y="19780"/>
                  </a:cubicBezTo>
                  <a:cubicBezTo>
                    <a:pt x="126016" y="31806"/>
                    <a:pt x="96161" y="35467"/>
                    <a:pt x="71377" y="35467"/>
                  </a:cubicBezTo>
                  <a:close/>
                </a:path>
              </a:pathLst>
            </a:custGeom>
            <a:solidFill>
              <a:schemeClr val="tx2">
                <a:alpha val="60000"/>
              </a:schemeClr>
            </a:solidFill>
            <a:ln w="455"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7E359103-5569-DCED-C73D-E53974FDD6FE}"/>
                </a:ext>
              </a:extLst>
            </p:cNvPr>
            <p:cNvSpPr/>
            <p:nvPr/>
          </p:nvSpPr>
          <p:spPr>
            <a:xfrm>
              <a:off x="4839643" y="5673958"/>
              <a:ext cx="79581" cy="38665"/>
            </a:xfrm>
            <a:custGeom>
              <a:avLst/>
              <a:gdLst>
                <a:gd name="connsiteX0" fmla="*/ 6815 w 79581"/>
                <a:gd name="connsiteY0" fmla="*/ 38665 h 38665"/>
                <a:gd name="connsiteX1" fmla="*/ 445 w 79581"/>
                <a:gd name="connsiteY1" fmla="*/ 34254 h 38665"/>
                <a:gd name="connsiteX2" fmla="*/ 4399 w 79581"/>
                <a:gd name="connsiteY2" fmla="*/ 25449 h 38665"/>
                <a:gd name="connsiteX3" fmla="*/ 70332 w 79581"/>
                <a:gd name="connsiteY3" fmla="*/ 445 h 38665"/>
                <a:gd name="connsiteX4" fmla="*/ 79137 w 79581"/>
                <a:gd name="connsiteY4" fmla="*/ 4399 h 38665"/>
                <a:gd name="connsiteX5" fmla="*/ 75183 w 79581"/>
                <a:gd name="connsiteY5" fmla="*/ 13203 h 38665"/>
                <a:gd name="connsiteX6" fmla="*/ 9250 w 79581"/>
                <a:gd name="connsiteY6" fmla="*/ 38207 h 38665"/>
                <a:gd name="connsiteX7" fmla="*/ 6833 w 79581"/>
                <a:gd name="connsiteY7" fmla="*/ 38647 h 3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81" h="38665">
                  <a:moveTo>
                    <a:pt x="6815" y="38665"/>
                  </a:moveTo>
                  <a:cubicBezTo>
                    <a:pt x="4069" y="38665"/>
                    <a:pt x="1470" y="36981"/>
                    <a:pt x="445" y="34254"/>
                  </a:cubicBezTo>
                  <a:cubicBezTo>
                    <a:pt x="-891" y="30739"/>
                    <a:pt x="884" y="26785"/>
                    <a:pt x="4399" y="25449"/>
                  </a:cubicBezTo>
                  <a:lnTo>
                    <a:pt x="70332" y="445"/>
                  </a:lnTo>
                  <a:cubicBezTo>
                    <a:pt x="73847" y="-891"/>
                    <a:pt x="77800" y="884"/>
                    <a:pt x="79137" y="4399"/>
                  </a:cubicBezTo>
                  <a:cubicBezTo>
                    <a:pt x="80473" y="7932"/>
                    <a:pt x="78697" y="11867"/>
                    <a:pt x="75183" y="13203"/>
                  </a:cubicBezTo>
                  <a:lnTo>
                    <a:pt x="9250" y="38207"/>
                  </a:lnTo>
                  <a:cubicBezTo>
                    <a:pt x="8444" y="38519"/>
                    <a:pt x="7639" y="38647"/>
                    <a:pt x="6833" y="38647"/>
                  </a:cubicBezTo>
                  <a:close/>
                </a:path>
              </a:pathLst>
            </a:custGeom>
            <a:solidFill>
              <a:srgbClr val="E08F6C"/>
            </a:solidFill>
            <a:ln w="455"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590E796E-8B6E-3399-3860-F2BFBFE6D988}"/>
                </a:ext>
              </a:extLst>
            </p:cNvPr>
            <p:cNvSpPr/>
            <p:nvPr/>
          </p:nvSpPr>
          <p:spPr>
            <a:xfrm>
              <a:off x="4617967" y="5670540"/>
              <a:ext cx="94348" cy="36957"/>
            </a:xfrm>
            <a:custGeom>
              <a:avLst/>
              <a:gdLst>
                <a:gd name="connsiteX0" fmla="*/ 87545 w 94348"/>
                <a:gd name="connsiteY0" fmla="*/ 36958 h 36957"/>
                <a:gd name="connsiteX1" fmla="*/ 85641 w 94348"/>
                <a:gd name="connsiteY1" fmla="*/ 36683 h 36957"/>
                <a:gd name="connsiteX2" fmla="*/ 4937 w 94348"/>
                <a:gd name="connsiteY2" fmla="*/ 13381 h 36957"/>
                <a:gd name="connsiteX3" fmla="*/ 269 w 94348"/>
                <a:gd name="connsiteY3" fmla="*/ 4943 h 36957"/>
                <a:gd name="connsiteX4" fmla="*/ 8707 w 94348"/>
                <a:gd name="connsiteY4" fmla="*/ 275 h 36957"/>
                <a:gd name="connsiteX5" fmla="*/ 89412 w 94348"/>
                <a:gd name="connsiteY5" fmla="*/ 23577 h 36957"/>
                <a:gd name="connsiteX6" fmla="*/ 94080 w 94348"/>
                <a:gd name="connsiteY6" fmla="*/ 32015 h 36957"/>
                <a:gd name="connsiteX7" fmla="*/ 87527 w 94348"/>
                <a:gd name="connsiteY7" fmla="*/ 36939 h 3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348" h="36957">
                  <a:moveTo>
                    <a:pt x="87545" y="36958"/>
                  </a:moveTo>
                  <a:cubicBezTo>
                    <a:pt x="86923" y="36958"/>
                    <a:pt x="86282" y="36866"/>
                    <a:pt x="85641" y="36683"/>
                  </a:cubicBezTo>
                  <a:lnTo>
                    <a:pt x="4937" y="13381"/>
                  </a:lnTo>
                  <a:cubicBezTo>
                    <a:pt x="1312" y="12338"/>
                    <a:pt x="-775" y="8549"/>
                    <a:pt x="269" y="4943"/>
                  </a:cubicBezTo>
                  <a:cubicBezTo>
                    <a:pt x="1312" y="1319"/>
                    <a:pt x="5101" y="-786"/>
                    <a:pt x="8707" y="275"/>
                  </a:cubicBezTo>
                  <a:lnTo>
                    <a:pt x="89412" y="23577"/>
                  </a:lnTo>
                  <a:cubicBezTo>
                    <a:pt x="93037" y="24620"/>
                    <a:pt x="95124" y="28409"/>
                    <a:pt x="94080" y="32015"/>
                  </a:cubicBezTo>
                  <a:cubicBezTo>
                    <a:pt x="93220" y="34999"/>
                    <a:pt x="90492" y="36939"/>
                    <a:pt x="87527" y="36939"/>
                  </a:cubicBezTo>
                  <a:close/>
                </a:path>
              </a:pathLst>
            </a:custGeom>
            <a:solidFill>
              <a:srgbClr val="E08F6C"/>
            </a:solidFill>
            <a:ln w="455"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125B4D9C-A30C-3AE5-1A03-7FB02E6B61B9}"/>
                </a:ext>
              </a:extLst>
            </p:cNvPr>
            <p:cNvSpPr/>
            <p:nvPr/>
          </p:nvSpPr>
          <p:spPr>
            <a:xfrm>
              <a:off x="4570673" y="5184891"/>
              <a:ext cx="21443" cy="130448"/>
            </a:xfrm>
            <a:custGeom>
              <a:avLst/>
              <a:gdLst>
                <a:gd name="connsiteX0" fmla="*/ 14614 w 21443"/>
                <a:gd name="connsiteY0" fmla="*/ 130448 h 130448"/>
                <a:gd name="connsiteX1" fmla="*/ 7969 w 21443"/>
                <a:gd name="connsiteY1" fmla="*/ 125121 h 130448"/>
                <a:gd name="connsiteX2" fmla="*/ 135 w 21443"/>
                <a:gd name="connsiteY2" fmla="*/ 6672 h 130448"/>
                <a:gd name="connsiteX3" fmla="*/ 7109 w 21443"/>
                <a:gd name="connsiteY3" fmla="*/ 9 h 130448"/>
                <a:gd name="connsiteX4" fmla="*/ 13772 w 21443"/>
                <a:gd name="connsiteY4" fmla="*/ 6983 h 130448"/>
                <a:gd name="connsiteX5" fmla="*/ 21277 w 21443"/>
                <a:gd name="connsiteY5" fmla="*/ 122138 h 130448"/>
                <a:gd name="connsiteX6" fmla="*/ 16115 w 21443"/>
                <a:gd name="connsiteY6" fmla="*/ 130283 h 130448"/>
                <a:gd name="connsiteX7" fmla="*/ 14614 w 21443"/>
                <a:gd name="connsiteY7" fmla="*/ 130448 h 130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43" h="130448">
                  <a:moveTo>
                    <a:pt x="14614" y="130448"/>
                  </a:moveTo>
                  <a:cubicBezTo>
                    <a:pt x="11503" y="130448"/>
                    <a:pt x="8684" y="128288"/>
                    <a:pt x="7969" y="125121"/>
                  </a:cubicBezTo>
                  <a:cubicBezTo>
                    <a:pt x="-1476" y="83021"/>
                    <a:pt x="62" y="9766"/>
                    <a:pt x="135" y="6672"/>
                  </a:cubicBezTo>
                  <a:cubicBezTo>
                    <a:pt x="227" y="2901"/>
                    <a:pt x="3339" y="-192"/>
                    <a:pt x="7109" y="9"/>
                  </a:cubicBezTo>
                  <a:cubicBezTo>
                    <a:pt x="10880" y="101"/>
                    <a:pt x="13864" y="3213"/>
                    <a:pt x="13772" y="6983"/>
                  </a:cubicBezTo>
                  <a:cubicBezTo>
                    <a:pt x="13772" y="7734"/>
                    <a:pt x="12198" y="81666"/>
                    <a:pt x="21277" y="122138"/>
                  </a:cubicBezTo>
                  <a:cubicBezTo>
                    <a:pt x="22101" y="125817"/>
                    <a:pt x="19795" y="129460"/>
                    <a:pt x="16115" y="130283"/>
                  </a:cubicBezTo>
                  <a:cubicBezTo>
                    <a:pt x="15621" y="130393"/>
                    <a:pt x="15108" y="130448"/>
                    <a:pt x="14614" y="130448"/>
                  </a:cubicBezTo>
                  <a:close/>
                </a:path>
              </a:pathLst>
            </a:custGeom>
            <a:solidFill>
              <a:srgbClr val="E08F6C"/>
            </a:solidFill>
            <a:ln w="455" cap="flat">
              <a:noFill/>
              <a:prstDash val="solid"/>
              <a:miter/>
            </a:ln>
          </p:spPr>
          <p:txBody>
            <a:bodyPr rtlCol="0" anchor="ctr"/>
            <a:lstStyle/>
            <a:p>
              <a:endParaRPr lang="nl-BE"/>
            </a:p>
          </p:txBody>
        </p:sp>
        <p:sp>
          <p:nvSpPr>
            <p:cNvPr id="37" name="Freeform: Shape 36">
              <a:extLst>
                <a:ext uri="{FF2B5EF4-FFF2-40B4-BE49-F238E27FC236}">
                  <a16:creationId xmlns:a16="http://schemas.microsoft.com/office/drawing/2014/main" id="{D8C78A5A-36AF-60A9-27B3-E4DBED321FE8}"/>
                </a:ext>
              </a:extLst>
            </p:cNvPr>
            <p:cNvSpPr/>
            <p:nvPr/>
          </p:nvSpPr>
          <p:spPr>
            <a:xfrm>
              <a:off x="4928027" y="5183184"/>
              <a:ext cx="23926" cy="127048"/>
            </a:xfrm>
            <a:custGeom>
              <a:avLst/>
              <a:gdLst>
                <a:gd name="connsiteX0" fmla="*/ 6823 w 23926"/>
                <a:gd name="connsiteY0" fmla="*/ 127030 h 127048"/>
                <a:gd name="connsiteX1" fmla="*/ 5213 w 23926"/>
                <a:gd name="connsiteY1" fmla="*/ 126829 h 127048"/>
                <a:gd name="connsiteX2" fmla="*/ 197 w 23926"/>
                <a:gd name="connsiteY2" fmla="*/ 118592 h 127048"/>
                <a:gd name="connsiteX3" fmla="*/ 9404 w 23926"/>
                <a:gd name="connsiteY3" fmla="*/ 7464 h 127048"/>
                <a:gd name="connsiteX4" fmla="*/ 15555 w 23926"/>
                <a:gd name="connsiteY4" fmla="*/ 33 h 127048"/>
                <a:gd name="connsiteX5" fmla="*/ 22987 w 23926"/>
                <a:gd name="connsiteY5" fmla="*/ 6183 h 127048"/>
                <a:gd name="connsiteX6" fmla="*/ 13450 w 23926"/>
                <a:gd name="connsiteY6" fmla="*/ 121832 h 127048"/>
                <a:gd name="connsiteX7" fmla="*/ 6823 w 23926"/>
                <a:gd name="connsiteY7" fmla="*/ 127048 h 127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926" h="127048">
                  <a:moveTo>
                    <a:pt x="6823" y="127030"/>
                  </a:moveTo>
                  <a:cubicBezTo>
                    <a:pt x="6293" y="127030"/>
                    <a:pt x="5743" y="126975"/>
                    <a:pt x="5213" y="126829"/>
                  </a:cubicBezTo>
                  <a:cubicBezTo>
                    <a:pt x="1552" y="125932"/>
                    <a:pt x="-700" y="122253"/>
                    <a:pt x="197" y="118592"/>
                  </a:cubicBezTo>
                  <a:cubicBezTo>
                    <a:pt x="14255" y="60694"/>
                    <a:pt x="9459" y="7995"/>
                    <a:pt x="9404" y="7464"/>
                  </a:cubicBezTo>
                  <a:cubicBezTo>
                    <a:pt x="9038" y="3712"/>
                    <a:pt x="11802" y="380"/>
                    <a:pt x="15555" y="33"/>
                  </a:cubicBezTo>
                  <a:cubicBezTo>
                    <a:pt x="19307" y="-334"/>
                    <a:pt x="22638" y="2430"/>
                    <a:pt x="22987" y="6183"/>
                  </a:cubicBezTo>
                  <a:cubicBezTo>
                    <a:pt x="23206" y="8416"/>
                    <a:pt x="28039" y="61719"/>
                    <a:pt x="13450" y="121832"/>
                  </a:cubicBezTo>
                  <a:cubicBezTo>
                    <a:pt x="12699" y="124943"/>
                    <a:pt x="9899" y="127048"/>
                    <a:pt x="6823" y="127048"/>
                  </a:cubicBezTo>
                  <a:close/>
                </a:path>
              </a:pathLst>
            </a:custGeom>
            <a:solidFill>
              <a:srgbClr val="E08F6C"/>
            </a:solidFill>
            <a:ln w="455" cap="flat">
              <a:noFill/>
              <a:prstDash val="solid"/>
              <a:miter/>
            </a:ln>
          </p:spPr>
          <p:txBody>
            <a:bodyPr rtlCol="0" anchor="ctr"/>
            <a:lstStyle/>
            <a:p>
              <a:endParaRPr lang="nl-BE"/>
            </a:p>
          </p:txBody>
        </p:sp>
        <p:sp>
          <p:nvSpPr>
            <p:cNvPr id="38" name="Freeform: Shape 37">
              <a:extLst>
                <a:ext uri="{FF2B5EF4-FFF2-40B4-BE49-F238E27FC236}">
                  <a16:creationId xmlns:a16="http://schemas.microsoft.com/office/drawing/2014/main" id="{9A6939B9-45BB-93BE-CB06-D6B41D996158}"/>
                </a:ext>
              </a:extLst>
            </p:cNvPr>
            <p:cNvSpPr/>
            <p:nvPr/>
          </p:nvSpPr>
          <p:spPr>
            <a:xfrm>
              <a:off x="4750413" y="6614327"/>
              <a:ext cx="57403" cy="35803"/>
            </a:xfrm>
            <a:custGeom>
              <a:avLst/>
              <a:gdLst>
                <a:gd name="connsiteX0" fmla="*/ 57404 w 57403"/>
                <a:gd name="connsiteY0" fmla="*/ 17902 h 35803"/>
                <a:gd name="connsiteX1" fmla="*/ 28702 w 57403"/>
                <a:gd name="connsiteY1" fmla="*/ 35804 h 35803"/>
                <a:gd name="connsiteX2" fmla="*/ 0 w 57403"/>
                <a:gd name="connsiteY2" fmla="*/ 17902 h 35803"/>
                <a:gd name="connsiteX3" fmla="*/ 28702 w 57403"/>
                <a:gd name="connsiteY3" fmla="*/ 0 h 35803"/>
                <a:gd name="connsiteX4" fmla="*/ 57404 w 57403"/>
                <a:gd name="connsiteY4" fmla="*/ 17902 h 35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3" h="35803">
                  <a:moveTo>
                    <a:pt x="57404" y="17902"/>
                  </a:moveTo>
                  <a:cubicBezTo>
                    <a:pt x="57404" y="27789"/>
                    <a:pt x="44553" y="35804"/>
                    <a:pt x="28702" y="35804"/>
                  </a:cubicBezTo>
                  <a:cubicBezTo>
                    <a:pt x="12850" y="35804"/>
                    <a:pt x="0" y="27789"/>
                    <a:pt x="0" y="17902"/>
                  </a:cubicBezTo>
                  <a:cubicBezTo>
                    <a:pt x="0" y="8015"/>
                    <a:pt x="12851" y="0"/>
                    <a:pt x="28702" y="0"/>
                  </a:cubicBezTo>
                  <a:cubicBezTo>
                    <a:pt x="44554" y="0"/>
                    <a:pt x="57404" y="8015"/>
                    <a:pt x="57404" y="17902"/>
                  </a:cubicBezTo>
                  <a:close/>
                </a:path>
              </a:pathLst>
            </a:custGeom>
            <a:solidFill>
              <a:srgbClr val="51100C"/>
            </a:solidFill>
            <a:ln w="455" cap="flat">
              <a:noFill/>
              <a:prstDash val="solid"/>
              <a:miter/>
            </a:ln>
          </p:spPr>
          <p:txBody>
            <a:bodyPr rtlCol="0" anchor="ctr"/>
            <a:lstStyle/>
            <a:p>
              <a:endParaRPr lang="nl-BE"/>
            </a:p>
          </p:txBody>
        </p:sp>
        <p:sp>
          <p:nvSpPr>
            <p:cNvPr id="39" name="Freeform: Shape 38">
              <a:extLst>
                <a:ext uri="{FF2B5EF4-FFF2-40B4-BE49-F238E27FC236}">
                  <a16:creationId xmlns:a16="http://schemas.microsoft.com/office/drawing/2014/main" id="{29D8DA30-9002-D30E-D3A2-7454AAE2E9E8}"/>
                </a:ext>
              </a:extLst>
            </p:cNvPr>
            <p:cNvSpPr/>
            <p:nvPr/>
          </p:nvSpPr>
          <p:spPr>
            <a:xfrm>
              <a:off x="4749858" y="4875301"/>
              <a:ext cx="140957" cy="124594"/>
            </a:xfrm>
            <a:custGeom>
              <a:avLst/>
              <a:gdLst>
                <a:gd name="connsiteX0" fmla="*/ 15913 w 140957"/>
                <a:gd name="connsiteY0" fmla="*/ 124595 h 124594"/>
                <a:gd name="connsiteX1" fmla="*/ 14430 w 140957"/>
                <a:gd name="connsiteY1" fmla="*/ 124430 h 124594"/>
                <a:gd name="connsiteX2" fmla="*/ 9250 w 140957"/>
                <a:gd name="connsiteY2" fmla="*/ 116284 h 124594"/>
                <a:gd name="connsiteX3" fmla="*/ 994 w 140957"/>
                <a:gd name="connsiteY3" fmla="*/ 37190 h 124594"/>
                <a:gd name="connsiteX4" fmla="*/ 2459 w 140957"/>
                <a:gd name="connsiteY4" fmla="*/ 28404 h 124594"/>
                <a:gd name="connsiteX5" fmla="*/ 137584 w 140957"/>
                <a:gd name="connsiteY5" fmla="*/ 15261 h 124594"/>
                <a:gd name="connsiteX6" fmla="*/ 140018 w 140957"/>
                <a:gd name="connsiteY6" fmla="*/ 24596 h 124594"/>
                <a:gd name="connsiteX7" fmla="*/ 130683 w 140957"/>
                <a:gd name="connsiteY7" fmla="*/ 27031 h 124594"/>
                <a:gd name="connsiteX8" fmla="*/ 15583 w 140957"/>
                <a:gd name="connsiteY8" fmla="*/ 35579 h 124594"/>
                <a:gd name="connsiteX9" fmla="*/ 22557 w 140957"/>
                <a:gd name="connsiteY9" fmla="*/ 119250 h 124594"/>
                <a:gd name="connsiteX10" fmla="*/ 15913 w 140957"/>
                <a:gd name="connsiteY10" fmla="*/ 124595 h 12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957" h="124594">
                  <a:moveTo>
                    <a:pt x="15913" y="124595"/>
                  </a:moveTo>
                  <a:cubicBezTo>
                    <a:pt x="15419" y="124595"/>
                    <a:pt x="14924" y="124540"/>
                    <a:pt x="14430" y="124430"/>
                  </a:cubicBezTo>
                  <a:cubicBezTo>
                    <a:pt x="10751" y="123606"/>
                    <a:pt x="8426" y="119964"/>
                    <a:pt x="9250" y="116284"/>
                  </a:cubicBezTo>
                  <a:cubicBezTo>
                    <a:pt x="11593" y="105704"/>
                    <a:pt x="15382" y="60840"/>
                    <a:pt x="994" y="37190"/>
                  </a:cubicBezTo>
                  <a:cubicBezTo>
                    <a:pt x="-763" y="34298"/>
                    <a:pt x="-140" y="30564"/>
                    <a:pt x="2459" y="28404"/>
                  </a:cubicBezTo>
                  <a:cubicBezTo>
                    <a:pt x="3118" y="27855"/>
                    <a:pt x="68319" y="-25339"/>
                    <a:pt x="137584" y="15261"/>
                  </a:cubicBezTo>
                  <a:cubicBezTo>
                    <a:pt x="140842" y="17165"/>
                    <a:pt x="141922" y="21338"/>
                    <a:pt x="140018" y="24596"/>
                  </a:cubicBezTo>
                  <a:cubicBezTo>
                    <a:pt x="138114" y="27836"/>
                    <a:pt x="133941" y="28935"/>
                    <a:pt x="130683" y="27031"/>
                  </a:cubicBezTo>
                  <a:cubicBezTo>
                    <a:pt x="78771" y="-3410"/>
                    <a:pt x="30245" y="25255"/>
                    <a:pt x="15583" y="35579"/>
                  </a:cubicBezTo>
                  <a:cubicBezTo>
                    <a:pt x="29696" y="65324"/>
                    <a:pt x="24296" y="111452"/>
                    <a:pt x="22557" y="119250"/>
                  </a:cubicBezTo>
                  <a:cubicBezTo>
                    <a:pt x="21844" y="122435"/>
                    <a:pt x="19025" y="124595"/>
                    <a:pt x="15913" y="124595"/>
                  </a:cubicBezTo>
                  <a:close/>
                </a:path>
              </a:pathLst>
            </a:custGeom>
            <a:solidFill>
              <a:schemeClr val="tx2"/>
            </a:solidFill>
            <a:ln w="455" cap="flat">
              <a:noFill/>
              <a:prstDash val="solid"/>
              <a:miter/>
            </a:ln>
          </p:spPr>
          <p:txBody>
            <a:bodyPr rtlCol="0" anchor="ctr"/>
            <a:lstStyle/>
            <a:p>
              <a:endParaRPr lang="nl-BE"/>
            </a:p>
          </p:txBody>
        </p:sp>
        <p:sp>
          <p:nvSpPr>
            <p:cNvPr id="40" name="Freeform: Shape 39">
              <a:extLst>
                <a:ext uri="{FF2B5EF4-FFF2-40B4-BE49-F238E27FC236}">
                  <a16:creationId xmlns:a16="http://schemas.microsoft.com/office/drawing/2014/main" id="{2E3EC524-85B9-DC47-D21C-FC97E221ABE8}"/>
                </a:ext>
              </a:extLst>
            </p:cNvPr>
            <p:cNvSpPr/>
            <p:nvPr/>
          </p:nvSpPr>
          <p:spPr>
            <a:xfrm>
              <a:off x="4800992" y="4932147"/>
              <a:ext cx="244291" cy="291668"/>
            </a:xfrm>
            <a:custGeom>
              <a:avLst/>
              <a:gdLst>
                <a:gd name="connsiteX0" fmla="*/ 230745 w 244291"/>
                <a:gd name="connsiteY0" fmla="*/ 291669 h 291668"/>
                <a:gd name="connsiteX1" fmla="*/ 227963 w 244291"/>
                <a:gd name="connsiteY1" fmla="*/ 291065 h 291668"/>
                <a:gd name="connsiteX2" fmla="*/ 224521 w 244291"/>
                <a:gd name="connsiteY2" fmla="*/ 282059 h 291668"/>
                <a:gd name="connsiteX3" fmla="*/ 216852 w 244291"/>
                <a:gd name="connsiteY3" fmla="*/ 224161 h 291668"/>
                <a:gd name="connsiteX4" fmla="*/ 204057 w 244291"/>
                <a:gd name="connsiteY4" fmla="*/ 202342 h 291668"/>
                <a:gd name="connsiteX5" fmla="*/ 198693 w 244291"/>
                <a:gd name="connsiteY5" fmla="*/ 168460 h 291668"/>
                <a:gd name="connsiteX6" fmla="*/ 172646 w 244291"/>
                <a:gd name="connsiteY6" fmla="*/ 104522 h 291668"/>
                <a:gd name="connsiteX7" fmla="*/ 130930 w 244291"/>
                <a:gd name="connsiteY7" fmla="*/ 84772 h 291668"/>
                <a:gd name="connsiteX8" fmla="*/ 85919 w 244291"/>
                <a:gd name="connsiteY8" fmla="*/ 49078 h 291668"/>
                <a:gd name="connsiteX9" fmla="*/ 8435 w 244291"/>
                <a:gd name="connsiteY9" fmla="*/ 15251 h 291668"/>
                <a:gd name="connsiteX10" fmla="*/ 198 w 244291"/>
                <a:gd name="connsiteY10" fmla="*/ 10235 h 291668"/>
                <a:gd name="connsiteX11" fmla="*/ 5195 w 244291"/>
                <a:gd name="connsiteY11" fmla="*/ 1998 h 291668"/>
                <a:gd name="connsiteX12" fmla="*/ 98220 w 244291"/>
                <a:gd name="connsiteY12" fmla="*/ 43183 h 291668"/>
                <a:gd name="connsiteX13" fmla="*/ 132687 w 244291"/>
                <a:gd name="connsiteY13" fmla="*/ 71244 h 291668"/>
                <a:gd name="connsiteX14" fmla="*/ 182000 w 244291"/>
                <a:gd name="connsiteY14" fmla="*/ 94601 h 291668"/>
                <a:gd name="connsiteX15" fmla="*/ 212312 w 244291"/>
                <a:gd name="connsiteY15" fmla="*/ 168186 h 291668"/>
                <a:gd name="connsiteX16" fmla="*/ 216522 w 244291"/>
                <a:gd name="connsiteY16" fmla="*/ 196851 h 291668"/>
                <a:gd name="connsiteX17" fmla="*/ 228127 w 244291"/>
                <a:gd name="connsiteY17" fmla="*/ 216510 h 291668"/>
                <a:gd name="connsiteX18" fmla="*/ 236950 w 244291"/>
                <a:gd name="connsiteY18" fmla="*/ 287624 h 291668"/>
                <a:gd name="connsiteX19" fmla="*/ 230727 w 244291"/>
                <a:gd name="connsiteY19" fmla="*/ 291669 h 29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4291" h="291668">
                  <a:moveTo>
                    <a:pt x="230745" y="291669"/>
                  </a:moveTo>
                  <a:cubicBezTo>
                    <a:pt x="229811" y="291669"/>
                    <a:pt x="228859" y="291467"/>
                    <a:pt x="227963" y="291065"/>
                  </a:cubicBezTo>
                  <a:cubicBezTo>
                    <a:pt x="224521" y="289527"/>
                    <a:pt x="222984" y="285500"/>
                    <a:pt x="224521" y="282059"/>
                  </a:cubicBezTo>
                  <a:cubicBezTo>
                    <a:pt x="237060" y="254035"/>
                    <a:pt x="228127" y="240855"/>
                    <a:pt x="216852" y="224161"/>
                  </a:cubicBezTo>
                  <a:cubicBezTo>
                    <a:pt x="212349" y="217498"/>
                    <a:pt x="207700" y="210616"/>
                    <a:pt x="204057" y="202342"/>
                  </a:cubicBezTo>
                  <a:cubicBezTo>
                    <a:pt x="199133" y="191158"/>
                    <a:pt x="198913" y="179608"/>
                    <a:pt x="198693" y="168460"/>
                  </a:cubicBezTo>
                  <a:cubicBezTo>
                    <a:pt x="198309" y="148783"/>
                    <a:pt x="197925" y="128428"/>
                    <a:pt x="172646" y="104522"/>
                  </a:cubicBezTo>
                  <a:cubicBezTo>
                    <a:pt x="155092" y="87920"/>
                    <a:pt x="142809" y="86327"/>
                    <a:pt x="130930" y="84772"/>
                  </a:cubicBezTo>
                  <a:cubicBezTo>
                    <a:pt x="115609" y="82776"/>
                    <a:pt x="101130" y="80891"/>
                    <a:pt x="85919" y="49078"/>
                  </a:cubicBezTo>
                  <a:cubicBezTo>
                    <a:pt x="63660" y="2529"/>
                    <a:pt x="10668" y="14701"/>
                    <a:pt x="8435" y="15251"/>
                  </a:cubicBezTo>
                  <a:cubicBezTo>
                    <a:pt x="4774" y="16129"/>
                    <a:pt x="1095" y="13896"/>
                    <a:pt x="198" y="10235"/>
                  </a:cubicBezTo>
                  <a:cubicBezTo>
                    <a:pt x="-699" y="6574"/>
                    <a:pt x="1534" y="2895"/>
                    <a:pt x="5195" y="1998"/>
                  </a:cubicBezTo>
                  <a:cubicBezTo>
                    <a:pt x="5854" y="1833"/>
                    <a:pt x="71147" y="-13451"/>
                    <a:pt x="98220" y="43183"/>
                  </a:cubicBezTo>
                  <a:cubicBezTo>
                    <a:pt x="110246" y="68316"/>
                    <a:pt x="119160" y="69487"/>
                    <a:pt x="132687" y="71244"/>
                  </a:cubicBezTo>
                  <a:cubicBezTo>
                    <a:pt x="145409" y="72892"/>
                    <a:pt x="161242" y="74960"/>
                    <a:pt x="182000" y="94601"/>
                  </a:cubicBezTo>
                  <a:cubicBezTo>
                    <a:pt x="211416" y="122424"/>
                    <a:pt x="211909" y="147794"/>
                    <a:pt x="212312" y="168186"/>
                  </a:cubicBezTo>
                  <a:cubicBezTo>
                    <a:pt x="212514" y="178894"/>
                    <a:pt x="212697" y="188156"/>
                    <a:pt x="216522" y="196851"/>
                  </a:cubicBezTo>
                  <a:cubicBezTo>
                    <a:pt x="219671" y="203990"/>
                    <a:pt x="223972" y="210360"/>
                    <a:pt x="228127" y="216510"/>
                  </a:cubicBezTo>
                  <a:cubicBezTo>
                    <a:pt x="240154" y="234284"/>
                    <a:pt x="252601" y="252680"/>
                    <a:pt x="236950" y="287624"/>
                  </a:cubicBezTo>
                  <a:cubicBezTo>
                    <a:pt x="235815" y="290150"/>
                    <a:pt x="233326" y="291669"/>
                    <a:pt x="230727" y="291669"/>
                  </a:cubicBezTo>
                  <a:close/>
                </a:path>
              </a:pathLst>
            </a:custGeom>
            <a:solidFill>
              <a:schemeClr val="tx2"/>
            </a:solidFill>
            <a:ln w="455" cap="flat">
              <a:noFill/>
              <a:prstDash val="solid"/>
              <a:miter/>
            </a:ln>
          </p:spPr>
          <p:txBody>
            <a:bodyPr rtlCol="0" anchor="ctr"/>
            <a:lstStyle/>
            <a:p>
              <a:endParaRPr lang="nl-BE"/>
            </a:p>
          </p:txBody>
        </p:sp>
        <p:sp>
          <p:nvSpPr>
            <p:cNvPr id="41" name="Freeform: Shape 40">
              <a:extLst>
                <a:ext uri="{FF2B5EF4-FFF2-40B4-BE49-F238E27FC236}">
                  <a16:creationId xmlns:a16="http://schemas.microsoft.com/office/drawing/2014/main" id="{3C24A614-A0F6-CDC6-2DA7-6B797AD7A736}"/>
                </a:ext>
              </a:extLst>
            </p:cNvPr>
            <p:cNvSpPr/>
            <p:nvPr/>
          </p:nvSpPr>
          <p:spPr>
            <a:xfrm>
              <a:off x="4434959" y="4907345"/>
              <a:ext cx="290999" cy="234630"/>
            </a:xfrm>
            <a:custGeom>
              <a:avLst/>
              <a:gdLst>
                <a:gd name="connsiteX0" fmla="*/ 6838 w 290999"/>
                <a:gd name="connsiteY0" fmla="*/ 234631 h 234630"/>
                <a:gd name="connsiteX1" fmla="*/ 6033 w 290999"/>
                <a:gd name="connsiteY1" fmla="*/ 234594 h 234630"/>
                <a:gd name="connsiteX2" fmla="*/ 47 w 290999"/>
                <a:gd name="connsiteY2" fmla="*/ 227016 h 234630"/>
                <a:gd name="connsiteX3" fmla="*/ 83919 w 290999"/>
                <a:gd name="connsiteY3" fmla="*/ 129379 h 234630"/>
                <a:gd name="connsiteX4" fmla="*/ 148717 w 290999"/>
                <a:gd name="connsiteY4" fmla="*/ 66265 h 234630"/>
                <a:gd name="connsiteX5" fmla="*/ 170774 w 290999"/>
                <a:gd name="connsiteY5" fmla="*/ 31559 h 234630"/>
                <a:gd name="connsiteX6" fmla="*/ 285160 w 290999"/>
                <a:gd name="connsiteY6" fmla="*/ 1668 h 234630"/>
                <a:gd name="connsiteX7" fmla="*/ 290926 w 290999"/>
                <a:gd name="connsiteY7" fmla="*/ 9392 h 234630"/>
                <a:gd name="connsiteX8" fmla="*/ 283202 w 290999"/>
                <a:gd name="connsiteY8" fmla="*/ 15177 h 234630"/>
                <a:gd name="connsiteX9" fmla="*/ 181611 w 290999"/>
                <a:gd name="connsiteY9" fmla="*/ 39851 h 234630"/>
                <a:gd name="connsiteX10" fmla="*/ 160579 w 290999"/>
                <a:gd name="connsiteY10" fmla="*/ 73019 h 234630"/>
                <a:gd name="connsiteX11" fmla="*/ 88861 w 290999"/>
                <a:gd name="connsiteY11" fmla="*/ 142101 h 234630"/>
                <a:gd name="connsiteX12" fmla="*/ 13593 w 290999"/>
                <a:gd name="connsiteY12" fmla="*/ 228609 h 234630"/>
                <a:gd name="connsiteX13" fmla="*/ 6820 w 290999"/>
                <a:gd name="connsiteY13" fmla="*/ 234631 h 23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999" h="234630">
                  <a:moveTo>
                    <a:pt x="6838" y="234631"/>
                  </a:moveTo>
                  <a:cubicBezTo>
                    <a:pt x="6564" y="234631"/>
                    <a:pt x="6307" y="234631"/>
                    <a:pt x="6033" y="234594"/>
                  </a:cubicBezTo>
                  <a:cubicBezTo>
                    <a:pt x="2298" y="234155"/>
                    <a:pt x="-392" y="230769"/>
                    <a:pt x="47" y="227016"/>
                  </a:cubicBezTo>
                  <a:cubicBezTo>
                    <a:pt x="5520" y="180468"/>
                    <a:pt x="32172" y="149441"/>
                    <a:pt x="83919" y="129379"/>
                  </a:cubicBezTo>
                  <a:cubicBezTo>
                    <a:pt x="120968" y="115010"/>
                    <a:pt x="133817" y="92422"/>
                    <a:pt x="148717" y="66265"/>
                  </a:cubicBezTo>
                  <a:cubicBezTo>
                    <a:pt x="155142" y="54971"/>
                    <a:pt x="161787" y="43311"/>
                    <a:pt x="170774" y="31559"/>
                  </a:cubicBezTo>
                  <a:cubicBezTo>
                    <a:pt x="202405" y="-9791"/>
                    <a:pt x="281792" y="1192"/>
                    <a:pt x="285160" y="1668"/>
                  </a:cubicBezTo>
                  <a:cubicBezTo>
                    <a:pt x="288894" y="2217"/>
                    <a:pt x="291475" y="5658"/>
                    <a:pt x="290926" y="9392"/>
                  </a:cubicBezTo>
                  <a:cubicBezTo>
                    <a:pt x="290395" y="13127"/>
                    <a:pt x="286936" y="15726"/>
                    <a:pt x="283202" y="15177"/>
                  </a:cubicBezTo>
                  <a:cubicBezTo>
                    <a:pt x="282451" y="15067"/>
                    <a:pt x="208354" y="4853"/>
                    <a:pt x="181611" y="39851"/>
                  </a:cubicBezTo>
                  <a:cubicBezTo>
                    <a:pt x="173191" y="50871"/>
                    <a:pt x="166784" y="62128"/>
                    <a:pt x="160579" y="73019"/>
                  </a:cubicBezTo>
                  <a:cubicBezTo>
                    <a:pt x="145075" y="100257"/>
                    <a:pt x="130431" y="125993"/>
                    <a:pt x="88861" y="142101"/>
                  </a:cubicBezTo>
                  <a:cubicBezTo>
                    <a:pt x="41690" y="160387"/>
                    <a:pt x="18480" y="187075"/>
                    <a:pt x="13593" y="228609"/>
                  </a:cubicBezTo>
                  <a:cubicBezTo>
                    <a:pt x="13190" y="232087"/>
                    <a:pt x="10243" y="234631"/>
                    <a:pt x="6820" y="234631"/>
                  </a:cubicBezTo>
                  <a:close/>
                </a:path>
              </a:pathLst>
            </a:custGeom>
            <a:solidFill>
              <a:schemeClr val="tx2"/>
            </a:solidFill>
            <a:ln w="455" cap="flat">
              <a:noFill/>
              <a:prstDash val="solid"/>
              <a:miter/>
            </a:ln>
          </p:spPr>
          <p:txBody>
            <a:bodyPr rtlCol="0" anchor="ctr"/>
            <a:lstStyle/>
            <a:p>
              <a:endParaRPr lang="nl-BE"/>
            </a:p>
          </p:txBody>
        </p:sp>
        <p:sp>
          <p:nvSpPr>
            <p:cNvPr id="42" name="Freeform: Shape 41">
              <a:extLst>
                <a:ext uri="{FF2B5EF4-FFF2-40B4-BE49-F238E27FC236}">
                  <a16:creationId xmlns:a16="http://schemas.microsoft.com/office/drawing/2014/main" id="{9B6A5546-EAD6-9456-EDB8-15C8BFDC2EB9}"/>
                </a:ext>
              </a:extLst>
            </p:cNvPr>
            <p:cNvSpPr/>
            <p:nvPr/>
          </p:nvSpPr>
          <p:spPr>
            <a:xfrm>
              <a:off x="4299439" y="4955563"/>
              <a:ext cx="242393" cy="397849"/>
            </a:xfrm>
            <a:custGeom>
              <a:avLst/>
              <a:gdLst>
                <a:gd name="connsiteX0" fmla="*/ 36630 w 242393"/>
                <a:gd name="connsiteY0" fmla="*/ 397849 h 397849"/>
                <a:gd name="connsiteX1" fmla="*/ 32311 w 242393"/>
                <a:gd name="connsiteY1" fmla="*/ 396293 h 397849"/>
                <a:gd name="connsiteX2" fmla="*/ 58 w 242393"/>
                <a:gd name="connsiteY2" fmla="*/ 333618 h 397849"/>
                <a:gd name="connsiteX3" fmla="*/ 62348 w 242393"/>
                <a:gd name="connsiteY3" fmla="*/ 239386 h 397849"/>
                <a:gd name="connsiteX4" fmla="*/ 55265 w 242393"/>
                <a:gd name="connsiteY4" fmla="*/ 175997 h 397849"/>
                <a:gd name="connsiteX5" fmla="*/ 115286 w 242393"/>
                <a:gd name="connsiteY5" fmla="*/ 77244 h 397849"/>
                <a:gd name="connsiteX6" fmla="*/ 230238 w 242393"/>
                <a:gd name="connsiteY6" fmla="*/ 2561 h 397849"/>
                <a:gd name="connsiteX7" fmla="*/ 239812 w 242393"/>
                <a:gd name="connsiteY7" fmla="*/ 1481 h 397849"/>
                <a:gd name="connsiteX8" fmla="*/ 240928 w 242393"/>
                <a:gd name="connsiteY8" fmla="*/ 11054 h 397849"/>
                <a:gd name="connsiteX9" fmla="*/ 120575 w 242393"/>
                <a:gd name="connsiteY9" fmla="*/ 89837 h 397849"/>
                <a:gd name="connsiteX10" fmla="*/ 76718 w 242393"/>
                <a:gd name="connsiteY10" fmla="*/ 240137 h 397849"/>
                <a:gd name="connsiteX11" fmla="*/ 74082 w 242393"/>
                <a:gd name="connsiteY11" fmla="*/ 247733 h 397849"/>
                <a:gd name="connsiteX12" fmla="*/ 13695 w 242393"/>
                <a:gd name="connsiteY12" fmla="*/ 334222 h 397849"/>
                <a:gd name="connsiteX13" fmla="*/ 40987 w 242393"/>
                <a:gd name="connsiteY13" fmla="*/ 385768 h 397849"/>
                <a:gd name="connsiteX14" fmla="*/ 41920 w 242393"/>
                <a:gd name="connsiteY14" fmla="*/ 395360 h 397849"/>
                <a:gd name="connsiteX15" fmla="*/ 36649 w 242393"/>
                <a:gd name="connsiteY15" fmla="*/ 397849 h 3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2393" h="397849">
                  <a:moveTo>
                    <a:pt x="36630" y="397849"/>
                  </a:moveTo>
                  <a:cubicBezTo>
                    <a:pt x="35111" y="397849"/>
                    <a:pt x="33573" y="397337"/>
                    <a:pt x="32311" y="396293"/>
                  </a:cubicBezTo>
                  <a:cubicBezTo>
                    <a:pt x="9961" y="377916"/>
                    <a:pt x="-894" y="356829"/>
                    <a:pt x="58" y="333618"/>
                  </a:cubicBezTo>
                  <a:cubicBezTo>
                    <a:pt x="1906" y="288479"/>
                    <a:pt x="48254" y="250058"/>
                    <a:pt x="62348" y="239386"/>
                  </a:cubicBezTo>
                  <a:cubicBezTo>
                    <a:pt x="59731" y="229245"/>
                    <a:pt x="54239" y="204168"/>
                    <a:pt x="55265" y="175997"/>
                  </a:cubicBezTo>
                  <a:cubicBezTo>
                    <a:pt x="57040" y="127142"/>
                    <a:pt x="77798" y="92986"/>
                    <a:pt x="115286" y="77244"/>
                  </a:cubicBezTo>
                  <a:cubicBezTo>
                    <a:pt x="197583" y="42685"/>
                    <a:pt x="229927" y="2963"/>
                    <a:pt x="230238" y="2561"/>
                  </a:cubicBezTo>
                  <a:cubicBezTo>
                    <a:pt x="232581" y="-368"/>
                    <a:pt x="236865" y="-862"/>
                    <a:pt x="239812" y="1481"/>
                  </a:cubicBezTo>
                  <a:cubicBezTo>
                    <a:pt x="242759" y="3824"/>
                    <a:pt x="243253" y="8089"/>
                    <a:pt x="240928" y="11054"/>
                  </a:cubicBezTo>
                  <a:cubicBezTo>
                    <a:pt x="239556" y="12775"/>
                    <a:pt x="206461" y="53759"/>
                    <a:pt x="120575" y="89837"/>
                  </a:cubicBezTo>
                  <a:cubicBezTo>
                    <a:pt x="42049" y="122822"/>
                    <a:pt x="76352" y="238965"/>
                    <a:pt x="76718" y="240137"/>
                  </a:cubicBezTo>
                  <a:cubicBezTo>
                    <a:pt x="77578" y="242974"/>
                    <a:pt x="76516" y="246049"/>
                    <a:pt x="74082" y="247733"/>
                  </a:cubicBezTo>
                  <a:cubicBezTo>
                    <a:pt x="73496" y="248136"/>
                    <a:pt x="15544" y="288882"/>
                    <a:pt x="13695" y="334222"/>
                  </a:cubicBezTo>
                  <a:cubicBezTo>
                    <a:pt x="12944" y="352911"/>
                    <a:pt x="22115" y="370264"/>
                    <a:pt x="40987" y="385768"/>
                  </a:cubicBezTo>
                  <a:cubicBezTo>
                    <a:pt x="43898" y="388166"/>
                    <a:pt x="44319" y="392449"/>
                    <a:pt x="41920" y="395360"/>
                  </a:cubicBezTo>
                  <a:cubicBezTo>
                    <a:pt x="40566" y="397007"/>
                    <a:pt x="38626" y="397849"/>
                    <a:pt x="36649" y="397849"/>
                  </a:cubicBezTo>
                  <a:close/>
                </a:path>
              </a:pathLst>
            </a:custGeom>
            <a:solidFill>
              <a:schemeClr val="tx2"/>
            </a:solidFill>
            <a:ln w="455" cap="flat">
              <a:noFill/>
              <a:prstDash val="solid"/>
              <a:miter/>
            </a:ln>
          </p:spPr>
          <p:txBody>
            <a:bodyPr rtlCol="0" anchor="ctr"/>
            <a:lstStyle/>
            <a:p>
              <a:endParaRPr lang="nl-BE"/>
            </a:p>
          </p:txBody>
        </p:sp>
        <p:sp>
          <p:nvSpPr>
            <p:cNvPr id="43" name="Freeform: Shape 42">
              <a:extLst>
                <a:ext uri="{FF2B5EF4-FFF2-40B4-BE49-F238E27FC236}">
                  <a16:creationId xmlns:a16="http://schemas.microsoft.com/office/drawing/2014/main" id="{760A4F65-16BA-9302-F165-489E5DAEFEC4}"/>
                </a:ext>
              </a:extLst>
            </p:cNvPr>
            <p:cNvSpPr/>
            <p:nvPr/>
          </p:nvSpPr>
          <p:spPr>
            <a:xfrm>
              <a:off x="4542673" y="4990241"/>
              <a:ext cx="228194" cy="140972"/>
            </a:xfrm>
            <a:custGeom>
              <a:avLst/>
              <a:gdLst>
                <a:gd name="connsiteX0" fmla="*/ 6811 w 228194"/>
                <a:gd name="connsiteY0" fmla="*/ 140936 h 140972"/>
                <a:gd name="connsiteX1" fmla="*/ 1 w 228194"/>
                <a:gd name="connsiteY1" fmla="*/ 134236 h 140972"/>
                <a:gd name="connsiteX2" fmla="*/ 6701 w 228194"/>
                <a:gd name="connsiteY2" fmla="*/ 127299 h 140972"/>
                <a:gd name="connsiteX3" fmla="*/ 6701 w 228194"/>
                <a:gd name="connsiteY3" fmla="*/ 127299 h 140972"/>
                <a:gd name="connsiteX4" fmla="*/ 63226 w 228194"/>
                <a:gd name="connsiteY4" fmla="*/ 105864 h 140972"/>
                <a:gd name="connsiteX5" fmla="*/ 70547 w 228194"/>
                <a:gd name="connsiteY5" fmla="*/ 83624 h 140972"/>
                <a:gd name="connsiteX6" fmla="*/ 118377 w 228194"/>
                <a:gd name="connsiteY6" fmla="*/ 40352 h 140972"/>
                <a:gd name="connsiteX7" fmla="*/ 214916 w 228194"/>
                <a:gd name="connsiteY7" fmla="*/ 4603 h 140972"/>
                <a:gd name="connsiteX8" fmla="*/ 223592 w 228194"/>
                <a:gd name="connsiteY8" fmla="*/ 374 h 140972"/>
                <a:gd name="connsiteX9" fmla="*/ 227821 w 228194"/>
                <a:gd name="connsiteY9" fmla="*/ 9051 h 140972"/>
                <a:gd name="connsiteX10" fmla="*/ 118615 w 228194"/>
                <a:gd name="connsiteY10" fmla="*/ 54007 h 140972"/>
                <a:gd name="connsiteX11" fmla="*/ 83873 w 228194"/>
                <a:gd name="connsiteY11" fmla="*/ 86552 h 140972"/>
                <a:gd name="connsiteX12" fmla="*/ 74885 w 228194"/>
                <a:gd name="connsiteY12" fmla="*/ 112966 h 140972"/>
                <a:gd name="connsiteX13" fmla="*/ 6939 w 228194"/>
                <a:gd name="connsiteY13" fmla="*/ 140972 h 140972"/>
                <a:gd name="connsiteX14" fmla="*/ 6811 w 228194"/>
                <a:gd name="connsiteY14" fmla="*/ 140972 h 14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8194" h="140972">
                  <a:moveTo>
                    <a:pt x="6811" y="140936"/>
                  </a:moveTo>
                  <a:cubicBezTo>
                    <a:pt x="3095" y="140936"/>
                    <a:pt x="56" y="137970"/>
                    <a:pt x="1" y="134236"/>
                  </a:cubicBezTo>
                  <a:cubicBezTo>
                    <a:pt x="-72" y="130465"/>
                    <a:pt x="2930" y="127372"/>
                    <a:pt x="6701" y="127299"/>
                  </a:cubicBezTo>
                  <a:lnTo>
                    <a:pt x="6701" y="127299"/>
                  </a:lnTo>
                  <a:cubicBezTo>
                    <a:pt x="18947" y="127061"/>
                    <a:pt x="52975" y="122741"/>
                    <a:pt x="63226" y="105864"/>
                  </a:cubicBezTo>
                  <a:cubicBezTo>
                    <a:pt x="67069" y="99530"/>
                    <a:pt x="68772" y="91806"/>
                    <a:pt x="70547" y="83624"/>
                  </a:cubicBezTo>
                  <a:cubicBezTo>
                    <a:pt x="74703" y="64660"/>
                    <a:pt x="79864" y="41047"/>
                    <a:pt x="118377" y="40352"/>
                  </a:cubicBezTo>
                  <a:cubicBezTo>
                    <a:pt x="166683" y="39491"/>
                    <a:pt x="208198" y="24115"/>
                    <a:pt x="214916" y="4603"/>
                  </a:cubicBezTo>
                  <a:cubicBezTo>
                    <a:pt x="216143" y="1033"/>
                    <a:pt x="220023" y="-852"/>
                    <a:pt x="223592" y="374"/>
                  </a:cubicBezTo>
                  <a:cubicBezTo>
                    <a:pt x="227162" y="1601"/>
                    <a:pt x="229047" y="5481"/>
                    <a:pt x="227821" y="9051"/>
                  </a:cubicBezTo>
                  <a:cubicBezTo>
                    <a:pt x="217515" y="38942"/>
                    <a:pt x="165548" y="53165"/>
                    <a:pt x="118615" y="54007"/>
                  </a:cubicBezTo>
                  <a:cubicBezTo>
                    <a:pt x="90884" y="54501"/>
                    <a:pt x="87937" y="67937"/>
                    <a:pt x="83873" y="86552"/>
                  </a:cubicBezTo>
                  <a:cubicBezTo>
                    <a:pt x="81915" y="95467"/>
                    <a:pt x="79901" y="104674"/>
                    <a:pt x="74885" y="112966"/>
                  </a:cubicBezTo>
                  <a:cubicBezTo>
                    <a:pt x="58631" y="139746"/>
                    <a:pt x="9044" y="140936"/>
                    <a:pt x="6939" y="140972"/>
                  </a:cubicBezTo>
                  <a:lnTo>
                    <a:pt x="6811" y="140972"/>
                  </a:lnTo>
                  <a:close/>
                </a:path>
              </a:pathLst>
            </a:custGeom>
            <a:solidFill>
              <a:schemeClr val="tx2"/>
            </a:solidFill>
            <a:ln w="455"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F7B5BB92-7D35-6CC3-0EFB-9F242645F2BC}"/>
                </a:ext>
              </a:extLst>
            </p:cNvPr>
            <p:cNvSpPr/>
            <p:nvPr/>
          </p:nvSpPr>
          <p:spPr>
            <a:xfrm>
              <a:off x="4362261" y="5212461"/>
              <a:ext cx="65887" cy="125045"/>
            </a:xfrm>
            <a:custGeom>
              <a:avLst/>
              <a:gdLst>
                <a:gd name="connsiteX0" fmla="*/ 12468 w 65887"/>
                <a:gd name="connsiteY0" fmla="*/ 125027 h 125045"/>
                <a:gd name="connsiteX1" fmla="*/ 6116 w 65887"/>
                <a:gd name="connsiteY1" fmla="*/ 120689 h 125045"/>
                <a:gd name="connsiteX2" fmla="*/ 55521 w 65887"/>
                <a:gd name="connsiteY2" fmla="*/ 995 h 125045"/>
                <a:gd name="connsiteX3" fmla="*/ 64892 w 65887"/>
                <a:gd name="connsiteY3" fmla="*/ 3265 h 125045"/>
                <a:gd name="connsiteX4" fmla="*/ 62623 w 65887"/>
                <a:gd name="connsiteY4" fmla="*/ 12637 h 125045"/>
                <a:gd name="connsiteX5" fmla="*/ 18820 w 65887"/>
                <a:gd name="connsiteY5" fmla="*/ 115728 h 125045"/>
                <a:gd name="connsiteX6" fmla="*/ 14939 w 65887"/>
                <a:gd name="connsiteY6" fmla="*/ 124569 h 125045"/>
                <a:gd name="connsiteX7" fmla="*/ 12468 w 65887"/>
                <a:gd name="connsiteY7" fmla="*/ 125045 h 12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887" h="125045">
                  <a:moveTo>
                    <a:pt x="12468" y="125027"/>
                  </a:moveTo>
                  <a:cubicBezTo>
                    <a:pt x="9741" y="125027"/>
                    <a:pt x="7160" y="123380"/>
                    <a:pt x="6116" y="120689"/>
                  </a:cubicBezTo>
                  <a:cubicBezTo>
                    <a:pt x="-21780" y="49118"/>
                    <a:pt x="54752" y="1452"/>
                    <a:pt x="55521" y="995"/>
                  </a:cubicBezTo>
                  <a:cubicBezTo>
                    <a:pt x="58742" y="-964"/>
                    <a:pt x="62934" y="61"/>
                    <a:pt x="64892" y="3265"/>
                  </a:cubicBezTo>
                  <a:cubicBezTo>
                    <a:pt x="66851" y="6486"/>
                    <a:pt x="65826" y="10678"/>
                    <a:pt x="62623" y="12637"/>
                  </a:cubicBezTo>
                  <a:cubicBezTo>
                    <a:pt x="59822" y="14357"/>
                    <a:pt x="-4903" y="54884"/>
                    <a:pt x="18820" y="115728"/>
                  </a:cubicBezTo>
                  <a:cubicBezTo>
                    <a:pt x="20192" y="119243"/>
                    <a:pt x="18454" y="123197"/>
                    <a:pt x="14939" y="124569"/>
                  </a:cubicBezTo>
                  <a:cubicBezTo>
                    <a:pt x="14134" y="124881"/>
                    <a:pt x="13292" y="125045"/>
                    <a:pt x="12468" y="125045"/>
                  </a:cubicBezTo>
                  <a:close/>
                </a:path>
              </a:pathLst>
            </a:custGeom>
            <a:solidFill>
              <a:schemeClr val="tx2"/>
            </a:solidFill>
            <a:ln w="455"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CD592673-5B38-076A-F066-D4423EFC464B}"/>
                </a:ext>
              </a:extLst>
            </p:cNvPr>
            <p:cNvSpPr/>
            <p:nvPr/>
          </p:nvSpPr>
          <p:spPr>
            <a:xfrm>
              <a:off x="4411292" y="5154470"/>
              <a:ext cx="112334" cy="298116"/>
            </a:xfrm>
            <a:custGeom>
              <a:avLst/>
              <a:gdLst>
                <a:gd name="connsiteX0" fmla="*/ 25672 w 112334"/>
                <a:gd name="connsiteY0" fmla="*/ 298117 h 298116"/>
                <a:gd name="connsiteX1" fmla="*/ 19613 w 112334"/>
                <a:gd name="connsiteY1" fmla="*/ 294456 h 298116"/>
                <a:gd name="connsiteX2" fmla="*/ 28345 w 112334"/>
                <a:gd name="connsiteY2" fmla="*/ 154810 h 298116"/>
                <a:gd name="connsiteX3" fmla="*/ 48755 w 112334"/>
                <a:gd name="connsiteY3" fmla="*/ 101031 h 298116"/>
                <a:gd name="connsiteX4" fmla="*/ 102277 w 112334"/>
                <a:gd name="connsiteY4" fmla="*/ 813 h 298116"/>
                <a:gd name="connsiteX5" fmla="*/ 111521 w 112334"/>
                <a:gd name="connsiteY5" fmla="*/ 3577 h 298116"/>
                <a:gd name="connsiteX6" fmla="*/ 108757 w 112334"/>
                <a:gd name="connsiteY6" fmla="*/ 12803 h 298116"/>
                <a:gd name="connsiteX7" fmla="*/ 108757 w 112334"/>
                <a:gd name="connsiteY7" fmla="*/ 12803 h 298116"/>
                <a:gd name="connsiteX8" fmla="*/ 62245 w 112334"/>
                <a:gd name="connsiteY8" fmla="*/ 99017 h 298116"/>
                <a:gd name="connsiteX9" fmla="*/ 39474 w 112334"/>
                <a:gd name="connsiteY9" fmla="*/ 162681 h 298116"/>
                <a:gd name="connsiteX10" fmla="*/ 31713 w 112334"/>
                <a:gd name="connsiteY10" fmla="*/ 288104 h 298116"/>
                <a:gd name="connsiteX11" fmla="*/ 28821 w 112334"/>
                <a:gd name="connsiteY11" fmla="*/ 297311 h 298116"/>
                <a:gd name="connsiteX12" fmla="*/ 25672 w 112334"/>
                <a:gd name="connsiteY12" fmla="*/ 298080 h 29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334" h="298116">
                  <a:moveTo>
                    <a:pt x="25672" y="298117"/>
                  </a:moveTo>
                  <a:cubicBezTo>
                    <a:pt x="23219" y="298117"/>
                    <a:pt x="20840" y="296781"/>
                    <a:pt x="19613" y="294456"/>
                  </a:cubicBezTo>
                  <a:cubicBezTo>
                    <a:pt x="-18716" y="221128"/>
                    <a:pt x="7368" y="184354"/>
                    <a:pt x="28345" y="154810"/>
                  </a:cubicBezTo>
                  <a:cubicBezTo>
                    <a:pt x="40939" y="137054"/>
                    <a:pt x="51811" y="121733"/>
                    <a:pt x="48755" y="101031"/>
                  </a:cubicBezTo>
                  <a:cubicBezTo>
                    <a:pt x="39071" y="35665"/>
                    <a:pt x="101655" y="1161"/>
                    <a:pt x="102277" y="813"/>
                  </a:cubicBezTo>
                  <a:cubicBezTo>
                    <a:pt x="105590" y="-962"/>
                    <a:pt x="109727" y="264"/>
                    <a:pt x="111521" y="3577"/>
                  </a:cubicBezTo>
                  <a:cubicBezTo>
                    <a:pt x="113297" y="6890"/>
                    <a:pt x="112070" y="11027"/>
                    <a:pt x="108757" y="12803"/>
                  </a:cubicBezTo>
                  <a:lnTo>
                    <a:pt x="108757" y="12803"/>
                  </a:lnTo>
                  <a:cubicBezTo>
                    <a:pt x="106524" y="14011"/>
                    <a:pt x="53971" y="43225"/>
                    <a:pt x="62245" y="99017"/>
                  </a:cubicBezTo>
                  <a:cubicBezTo>
                    <a:pt x="66107" y="125138"/>
                    <a:pt x="52562" y="144212"/>
                    <a:pt x="39474" y="162681"/>
                  </a:cubicBezTo>
                  <a:cubicBezTo>
                    <a:pt x="18716" y="191932"/>
                    <a:pt x="-2755" y="222189"/>
                    <a:pt x="31713" y="288104"/>
                  </a:cubicBezTo>
                  <a:cubicBezTo>
                    <a:pt x="33452" y="291436"/>
                    <a:pt x="32171" y="295554"/>
                    <a:pt x="28821" y="297311"/>
                  </a:cubicBezTo>
                  <a:cubicBezTo>
                    <a:pt x="27814" y="297842"/>
                    <a:pt x="26734" y="298080"/>
                    <a:pt x="25672" y="298080"/>
                  </a:cubicBezTo>
                  <a:close/>
                </a:path>
              </a:pathLst>
            </a:custGeom>
            <a:solidFill>
              <a:schemeClr val="tx2"/>
            </a:solidFill>
            <a:ln w="455"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8B63E1D9-1D70-6DDA-2D15-A28F32B725CB}"/>
                </a:ext>
              </a:extLst>
            </p:cNvPr>
            <p:cNvSpPr/>
            <p:nvPr/>
          </p:nvSpPr>
          <p:spPr>
            <a:xfrm>
              <a:off x="4476307" y="5347716"/>
              <a:ext cx="45071" cy="116805"/>
            </a:xfrm>
            <a:custGeom>
              <a:avLst/>
              <a:gdLst>
                <a:gd name="connsiteX0" fmla="*/ 38233 w 45071"/>
                <a:gd name="connsiteY0" fmla="*/ 116806 h 116805"/>
                <a:gd name="connsiteX1" fmla="*/ 35451 w 45071"/>
                <a:gd name="connsiteY1" fmla="*/ 116202 h 116805"/>
                <a:gd name="connsiteX2" fmla="*/ 6127 w 45071"/>
                <a:gd name="connsiteY2" fmla="*/ 4891 h 116805"/>
                <a:gd name="connsiteX3" fmla="*/ 14602 w 45071"/>
                <a:gd name="connsiteY3" fmla="*/ 278 h 116805"/>
                <a:gd name="connsiteX4" fmla="*/ 19214 w 45071"/>
                <a:gd name="connsiteY4" fmla="*/ 8753 h 116805"/>
                <a:gd name="connsiteX5" fmla="*/ 19214 w 45071"/>
                <a:gd name="connsiteY5" fmla="*/ 8753 h 116805"/>
                <a:gd name="connsiteX6" fmla="*/ 41033 w 45071"/>
                <a:gd name="connsiteY6" fmla="*/ 103754 h 116805"/>
                <a:gd name="connsiteX7" fmla="*/ 44475 w 45071"/>
                <a:gd name="connsiteY7" fmla="*/ 112760 h 116805"/>
                <a:gd name="connsiteX8" fmla="*/ 38251 w 45071"/>
                <a:gd name="connsiteY8" fmla="*/ 116787 h 11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71" h="116805">
                  <a:moveTo>
                    <a:pt x="38233" y="116806"/>
                  </a:moveTo>
                  <a:cubicBezTo>
                    <a:pt x="37300" y="116806"/>
                    <a:pt x="36348" y="116604"/>
                    <a:pt x="35451" y="116202"/>
                  </a:cubicBezTo>
                  <a:cubicBezTo>
                    <a:pt x="-18804" y="91875"/>
                    <a:pt x="5083" y="8442"/>
                    <a:pt x="6127" y="4891"/>
                  </a:cubicBezTo>
                  <a:cubicBezTo>
                    <a:pt x="7188" y="1285"/>
                    <a:pt x="10977" y="-783"/>
                    <a:pt x="14602" y="278"/>
                  </a:cubicBezTo>
                  <a:cubicBezTo>
                    <a:pt x="18207" y="1340"/>
                    <a:pt x="20276" y="5129"/>
                    <a:pt x="19214" y="8753"/>
                  </a:cubicBezTo>
                  <a:lnTo>
                    <a:pt x="19214" y="8753"/>
                  </a:lnTo>
                  <a:cubicBezTo>
                    <a:pt x="18995" y="9504"/>
                    <a:pt x="-2367" y="84297"/>
                    <a:pt x="41033" y="103754"/>
                  </a:cubicBezTo>
                  <a:cubicBezTo>
                    <a:pt x="44475" y="105292"/>
                    <a:pt x="46012" y="109337"/>
                    <a:pt x="44475" y="112760"/>
                  </a:cubicBezTo>
                  <a:cubicBezTo>
                    <a:pt x="43340" y="115286"/>
                    <a:pt x="40851" y="116787"/>
                    <a:pt x="38251" y="116787"/>
                  </a:cubicBezTo>
                  <a:close/>
                </a:path>
              </a:pathLst>
            </a:custGeom>
            <a:solidFill>
              <a:schemeClr val="tx2"/>
            </a:solidFill>
            <a:ln w="455"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19473489-BB66-1FDD-41C1-0177DDBF7475}"/>
                </a:ext>
              </a:extLst>
            </p:cNvPr>
            <p:cNvSpPr/>
            <p:nvPr/>
          </p:nvSpPr>
          <p:spPr>
            <a:xfrm>
              <a:off x="4363110" y="5404582"/>
              <a:ext cx="91778" cy="104090"/>
            </a:xfrm>
            <a:custGeom>
              <a:avLst/>
              <a:gdLst>
                <a:gd name="connsiteX0" fmla="*/ 72867 w 91778"/>
                <a:gd name="connsiteY0" fmla="*/ 104090 h 104090"/>
                <a:gd name="connsiteX1" fmla="*/ 21376 w 91778"/>
                <a:gd name="connsiteY1" fmla="*/ 84614 h 104090"/>
                <a:gd name="connsiteX2" fmla="*/ 893 w 91778"/>
                <a:gd name="connsiteY2" fmla="*/ 5849 h 104090"/>
                <a:gd name="connsiteX3" fmla="*/ 8618 w 91778"/>
                <a:gd name="connsiteY3" fmla="*/ 65 h 104090"/>
                <a:gd name="connsiteX4" fmla="*/ 14402 w 91778"/>
                <a:gd name="connsiteY4" fmla="*/ 7772 h 104090"/>
                <a:gd name="connsiteX5" fmla="*/ 14402 w 91778"/>
                <a:gd name="connsiteY5" fmla="*/ 7772 h 104090"/>
                <a:gd name="connsiteX6" fmla="*/ 31242 w 91778"/>
                <a:gd name="connsiteY6" fmla="*/ 75187 h 104090"/>
                <a:gd name="connsiteX7" fmla="*/ 84234 w 91778"/>
                <a:gd name="connsiteY7" fmla="*/ 89831 h 104090"/>
                <a:gd name="connsiteX8" fmla="*/ 91739 w 91778"/>
                <a:gd name="connsiteY8" fmla="*/ 95890 h 104090"/>
                <a:gd name="connsiteX9" fmla="*/ 85680 w 91778"/>
                <a:gd name="connsiteY9" fmla="*/ 103395 h 104090"/>
                <a:gd name="connsiteX10" fmla="*/ 72885 w 91778"/>
                <a:gd name="connsiteY10" fmla="*/ 104090 h 104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78" h="104090">
                  <a:moveTo>
                    <a:pt x="72867" y="104090"/>
                  </a:moveTo>
                  <a:cubicBezTo>
                    <a:pt x="51139" y="104090"/>
                    <a:pt x="33859" y="97556"/>
                    <a:pt x="21376" y="84614"/>
                  </a:cubicBezTo>
                  <a:cubicBezTo>
                    <a:pt x="-5953" y="56260"/>
                    <a:pt x="600" y="7881"/>
                    <a:pt x="893" y="5849"/>
                  </a:cubicBezTo>
                  <a:cubicBezTo>
                    <a:pt x="1424" y="2115"/>
                    <a:pt x="4884" y="-447"/>
                    <a:pt x="8618" y="65"/>
                  </a:cubicBezTo>
                  <a:cubicBezTo>
                    <a:pt x="12351" y="596"/>
                    <a:pt x="14933" y="4056"/>
                    <a:pt x="14402" y="7772"/>
                  </a:cubicBezTo>
                  <a:lnTo>
                    <a:pt x="14402" y="7772"/>
                  </a:lnTo>
                  <a:cubicBezTo>
                    <a:pt x="14347" y="8211"/>
                    <a:pt x="8526" y="51684"/>
                    <a:pt x="31242" y="75187"/>
                  </a:cubicBezTo>
                  <a:cubicBezTo>
                    <a:pt x="43012" y="87378"/>
                    <a:pt x="60840" y="92302"/>
                    <a:pt x="84234" y="89831"/>
                  </a:cubicBezTo>
                  <a:cubicBezTo>
                    <a:pt x="87968" y="89410"/>
                    <a:pt x="91336" y="92156"/>
                    <a:pt x="91739" y="95890"/>
                  </a:cubicBezTo>
                  <a:cubicBezTo>
                    <a:pt x="92142" y="99642"/>
                    <a:pt x="89414" y="102992"/>
                    <a:pt x="85680" y="103395"/>
                  </a:cubicBezTo>
                  <a:cubicBezTo>
                    <a:pt x="81269" y="103852"/>
                    <a:pt x="77004" y="104090"/>
                    <a:pt x="72885" y="104090"/>
                  </a:cubicBezTo>
                  <a:close/>
                </a:path>
              </a:pathLst>
            </a:custGeom>
            <a:solidFill>
              <a:schemeClr val="bg1"/>
            </a:solidFill>
            <a:ln w="455"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2163FC1A-B1FF-CEBF-5C1D-758177D1E231}"/>
                </a:ext>
              </a:extLst>
            </p:cNvPr>
            <p:cNvSpPr/>
            <p:nvPr/>
          </p:nvSpPr>
          <p:spPr>
            <a:xfrm>
              <a:off x="4900728" y="5413360"/>
              <a:ext cx="131301" cy="85738"/>
            </a:xfrm>
            <a:custGeom>
              <a:avLst/>
              <a:gdLst>
                <a:gd name="connsiteX0" fmla="*/ 42488 w 131301"/>
                <a:gd name="connsiteY0" fmla="*/ 85739 h 85738"/>
                <a:gd name="connsiteX1" fmla="*/ 3883 w 131301"/>
                <a:gd name="connsiteY1" fmla="*/ 77776 h 85738"/>
                <a:gd name="connsiteX2" fmla="*/ 662 w 131301"/>
                <a:gd name="connsiteY2" fmla="*/ 68679 h 85738"/>
                <a:gd name="connsiteX3" fmla="*/ 9741 w 131301"/>
                <a:gd name="connsiteY3" fmla="*/ 65457 h 85738"/>
                <a:gd name="connsiteX4" fmla="*/ 77669 w 131301"/>
                <a:gd name="connsiteY4" fmla="*/ 63096 h 85738"/>
                <a:gd name="connsiteX5" fmla="*/ 117646 w 131301"/>
                <a:gd name="connsiteY5" fmla="*/ 6809 h 85738"/>
                <a:gd name="connsiteX6" fmla="*/ 124493 w 131301"/>
                <a:gd name="connsiteY6" fmla="*/ 0 h 85738"/>
                <a:gd name="connsiteX7" fmla="*/ 131302 w 131301"/>
                <a:gd name="connsiteY7" fmla="*/ 6846 h 85738"/>
                <a:gd name="connsiteX8" fmla="*/ 84332 w 131301"/>
                <a:gd name="connsiteY8" fmla="*/ 75012 h 85738"/>
                <a:gd name="connsiteX9" fmla="*/ 42488 w 131301"/>
                <a:gd name="connsiteY9" fmla="*/ 85739 h 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01" h="85738">
                  <a:moveTo>
                    <a:pt x="42488" y="85739"/>
                  </a:moveTo>
                  <a:cubicBezTo>
                    <a:pt x="20962" y="85739"/>
                    <a:pt x="4945" y="78271"/>
                    <a:pt x="3883" y="77776"/>
                  </a:cubicBezTo>
                  <a:cubicBezTo>
                    <a:pt x="479" y="76147"/>
                    <a:pt x="-949" y="72084"/>
                    <a:pt x="662" y="68679"/>
                  </a:cubicBezTo>
                  <a:cubicBezTo>
                    <a:pt x="2291" y="65274"/>
                    <a:pt x="6355" y="63847"/>
                    <a:pt x="9741" y="65457"/>
                  </a:cubicBezTo>
                  <a:cubicBezTo>
                    <a:pt x="10290" y="65714"/>
                    <a:pt x="44758" y="81474"/>
                    <a:pt x="77669" y="63096"/>
                  </a:cubicBezTo>
                  <a:cubicBezTo>
                    <a:pt x="117116" y="41076"/>
                    <a:pt x="117646" y="7139"/>
                    <a:pt x="117646" y="6809"/>
                  </a:cubicBezTo>
                  <a:cubicBezTo>
                    <a:pt x="117646" y="3039"/>
                    <a:pt x="120630" y="0"/>
                    <a:pt x="124493" y="0"/>
                  </a:cubicBezTo>
                  <a:cubicBezTo>
                    <a:pt x="128263" y="0"/>
                    <a:pt x="131302" y="3075"/>
                    <a:pt x="131302" y="6846"/>
                  </a:cubicBezTo>
                  <a:cubicBezTo>
                    <a:pt x="131302" y="8567"/>
                    <a:pt x="130661" y="49166"/>
                    <a:pt x="84332" y="75012"/>
                  </a:cubicBezTo>
                  <a:cubicBezTo>
                    <a:pt x="69762" y="83140"/>
                    <a:pt x="55173" y="85739"/>
                    <a:pt x="42488" y="85739"/>
                  </a:cubicBezTo>
                  <a:close/>
                </a:path>
              </a:pathLst>
            </a:custGeom>
            <a:solidFill>
              <a:schemeClr val="tx2"/>
            </a:solidFill>
            <a:ln w="455"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DAA4A7D5-21EF-4079-FA6A-C6DA25CC22E6}"/>
                </a:ext>
              </a:extLst>
            </p:cNvPr>
            <p:cNvSpPr/>
            <p:nvPr/>
          </p:nvSpPr>
          <p:spPr>
            <a:xfrm>
              <a:off x="4956999" y="5242854"/>
              <a:ext cx="109237" cy="172959"/>
            </a:xfrm>
            <a:custGeom>
              <a:avLst/>
              <a:gdLst>
                <a:gd name="connsiteX0" fmla="*/ 16859 w 109237"/>
                <a:gd name="connsiteY0" fmla="*/ 172960 h 172959"/>
                <a:gd name="connsiteX1" fmla="*/ 4101 w 109237"/>
                <a:gd name="connsiteY1" fmla="*/ 170800 h 172959"/>
                <a:gd name="connsiteX2" fmla="*/ 568 w 109237"/>
                <a:gd name="connsiteY2" fmla="*/ 161830 h 172959"/>
                <a:gd name="connsiteX3" fmla="*/ 9464 w 109237"/>
                <a:gd name="connsiteY3" fmla="*/ 158261 h 172959"/>
                <a:gd name="connsiteX4" fmla="*/ 47538 w 109237"/>
                <a:gd name="connsiteY4" fmla="*/ 145759 h 172959"/>
                <a:gd name="connsiteX5" fmla="*/ 62621 w 109237"/>
                <a:gd name="connsiteY5" fmla="*/ 111127 h 172959"/>
                <a:gd name="connsiteX6" fmla="*/ 71059 w 109237"/>
                <a:gd name="connsiteY6" fmla="*/ 81473 h 172959"/>
                <a:gd name="connsiteX7" fmla="*/ 77631 w 109237"/>
                <a:gd name="connsiteY7" fmla="*/ 72193 h 172959"/>
                <a:gd name="connsiteX8" fmla="*/ 90151 w 109237"/>
                <a:gd name="connsiteY8" fmla="*/ 9701 h 172959"/>
                <a:gd name="connsiteX9" fmla="*/ 93464 w 109237"/>
                <a:gd name="connsiteY9" fmla="*/ 640 h 172959"/>
                <a:gd name="connsiteX10" fmla="*/ 102525 w 109237"/>
                <a:gd name="connsiteY10" fmla="*/ 3953 h 172959"/>
                <a:gd name="connsiteX11" fmla="*/ 88650 w 109237"/>
                <a:gd name="connsiteY11" fmla="*/ 80228 h 172959"/>
                <a:gd name="connsiteX12" fmla="*/ 82390 w 109237"/>
                <a:gd name="connsiteY12" fmla="*/ 89051 h 172959"/>
                <a:gd name="connsiteX13" fmla="*/ 76185 w 109237"/>
                <a:gd name="connsiteY13" fmla="*/ 112390 h 172959"/>
                <a:gd name="connsiteX14" fmla="*/ 56452 w 109237"/>
                <a:gd name="connsiteY14" fmla="*/ 156064 h 172959"/>
                <a:gd name="connsiteX15" fmla="*/ 16841 w 109237"/>
                <a:gd name="connsiteY15" fmla="*/ 172960 h 17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9237" h="172959">
                  <a:moveTo>
                    <a:pt x="16859" y="172960"/>
                  </a:moveTo>
                  <a:cubicBezTo>
                    <a:pt x="9263" y="172960"/>
                    <a:pt x="4540" y="170983"/>
                    <a:pt x="4101" y="170800"/>
                  </a:cubicBezTo>
                  <a:cubicBezTo>
                    <a:pt x="641" y="169299"/>
                    <a:pt x="-933" y="165272"/>
                    <a:pt x="568" y="161830"/>
                  </a:cubicBezTo>
                  <a:cubicBezTo>
                    <a:pt x="2051" y="158407"/>
                    <a:pt x="6023" y="156815"/>
                    <a:pt x="9464" y="158261"/>
                  </a:cubicBezTo>
                  <a:cubicBezTo>
                    <a:pt x="10288" y="158572"/>
                    <a:pt x="26012" y="164411"/>
                    <a:pt x="47538" y="145759"/>
                  </a:cubicBezTo>
                  <a:cubicBezTo>
                    <a:pt x="60461" y="134575"/>
                    <a:pt x="61449" y="123702"/>
                    <a:pt x="62621" y="111127"/>
                  </a:cubicBezTo>
                  <a:cubicBezTo>
                    <a:pt x="63518" y="101425"/>
                    <a:pt x="64451" y="91394"/>
                    <a:pt x="71059" y="81473"/>
                  </a:cubicBezTo>
                  <a:cubicBezTo>
                    <a:pt x="73128" y="78361"/>
                    <a:pt x="75416" y="75231"/>
                    <a:pt x="77631" y="72193"/>
                  </a:cubicBezTo>
                  <a:cubicBezTo>
                    <a:pt x="90682" y="54291"/>
                    <a:pt x="103019" y="37377"/>
                    <a:pt x="90151" y="9701"/>
                  </a:cubicBezTo>
                  <a:cubicBezTo>
                    <a:pt x="88558" y="6278"/>
                    <a:pt x="90041" y="2232"/>
                    <a:pt x="93464" y="640"/>
                  </a:cubicBezTo>
                  <a:cubicBezTo>
                    <a:pt x="96887" y="-953"/>
                    <a:pt x="100932" y="530"/>
                    <a:pt x="102525" y="3953"/>
                  </a:cubicBezTo>
                  <a:cubicBezTo>
                    <a:pt x="118779" y="38915"/>
                    <a:pt x="102086" y="61814"/>
                    <a:pt x="88650" y="80228"/>
                  </a:cubicBezTo>
                  <a:cubicBezTo>
                    <a:pt x="86417" y="83285"/>
                    <a:pt x="84312" y="86177"/>
                    <a:pt x="82390" y="89051"/>
                  </a:cubicBezTo>
                  <a:cubicBezTo>
                    <a:pt x="77704" y="96080"/>
                    <a:pt x="77008" y="103640"/>
                    <a:pt x="76185" y="112390"/>
                  </a:cubicBezTo>
                  <a:cubicBezTo>
                    <a:pt x="74940" y="125935"/>
                    <a:pt x="73512" y="141293"/>
                    <a:pt x="56452" y="156064"/>
                  </a:cubicBezTo>
                  <a:cubicBezTo>
                    <a:pt x="40564" y="169830"/>
                    <a:pt x="26414" y="172960"/>
                    <a:pt x="16841" y="172960"/>
                  </a:cubicBezTo>
                  <a:close/>
                </a:path>
              </a:pathLst>
            </a:custGeom>
            <a:solidFill>
              <a:schemeClr val="tx2"/>
            </a:solidFill>
            <a:ln w="455"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03C6B4DF-F8FD-D4C2-C716-8E2E7E1AFA07}"/>
                </a:ext>
              </a:extLst>
            </p:cNvPr>
            <p:cNvSpPr/>
            <p:nvPr/>
          </p:nvSpPr>
          <p:spPr>
            <a:xfrm>
              <a:off x="4498949" y="6575915"/>
              <a:ext cx="482413" cy="239185"/>
            </a:xfrm>
            <a:custGeom>
              <a:avLst/>
              <a:gdLst>
                <a:gd name="connsiteX0" fmla="*/ 451443 w 482413"/>
                <a:gd name="connsiteY0" fmla="*/ 71416 h 239185"/>
                <a:gd name="connsiteX1" fmla="*/ 372714 w 482413"/>
                <a:gd name="connsiteY1" fmla="*/ 2682 h 239185"/>
                <a:gd name="connsiteX2" fmla="*/ 364587 w 482413"/>
                <a:gd name="connsiteY2" fmla="*/ 7313 h 239185"/>
                <a:gd name="connsiteX3" fmla="*/ 352158 w 482413"/>
                <a:gd name="connsiteY3" fmla="*/ 9290 h 239185"/>
                <a:gd name="connsiteX4" fmla="*/ 312126 w 482413"/>
                <a:gd name="connsiteY4" fmla="*/ 6508 h 239185"/>
                <a:gd name="connsiteX5" fmla="*/ 143211 w 482413"/>
                <a:gd name="connsiteY5" fmla="*/ 1822 h 239185"/>
                <a:gd name="connsiteX6" fmla="*/ 87382 w 482413"/>
                <a:gd name="connsiteY6" fmla="*/ 6251 h 239185"/>
                <a:gd name="connsiteX7" fmla="*/ 94630 w 482413"/>
                <a:gd name="connsiteY7" fmla="*/ 26167 h 239185"/>
                <a:gd name="connsiteX8" fmla="*/ 187508 w 482413"/>
                <a:gd name="connsiteY8" fmla="*/ 41012 h 239185"/>
                <a:gd name="connsiteX9" fmla="*/ 156299 w 482413"/>
                <a:gd name="connsiteY9" fmla="*/ 68615 h 239185"/>
                <a:gd name="connsiteX10" fmla="*/ 68 w 482413"/>
                <a:gd name="connsiteY10" fmla="*/ 115676 h 239185"/>
                <a:gd name="connsiteX11" fmla="*/ 120952 w 482413"/>
                <a:gd name="connsiteY11" fmla="*/ 125890 h 239185"/>
                <a:gd name="connsiteX12" fmla="*/ 5011 w 482413"/>
                <a:gd name="connsiteY12" fmla="*/ 172988 h 239185"/>
                <a:gd name="connsiteX13" fmla="*/ 102867 w 482413"/>
                <a:gd name="connsiteY13" fmla="*/ 178077 h 239185"/>
                <a:gd name="connsiteX14" fmla="*/ 46013 w 482413"/>
                <a:gd name="connsiteY14" fmla="*/ 210293 h 239185"/>
                <a:gd name="connsiteX15" fmla="*/ 107315 w 482413"/>
                <a:gd name="connsiteY15" fmla="*/ 215400 h 239185"/>
                <a:gd name="connsiteX16" fmla="*/ 155054 w 482413"/>
                <a:gd name="connsiteY16" fmla="*/ 204747 h 239185"/>
                <a:gd name="connsiteX17" fmla="*/ 153626 w 482413"/>
                <a:gd name="connsiteY17" fmla="*/ 238427 h 239185"/>
                <a:gd name="connsiteX18" fmla="*/ 306818 w 482413"/>
                <a:gd name="connsiteY18" fmla="*/ 190048 h 239185"/>
                <a:gd name="connsiteX19" fmla="*/ 431326 w 482413"/>
                <a:gd name="connsiteY19" fmla="*/ 106927 h 239185"/>
                <a:gd name="connsiteX20" fmla="*/ 482414 w 482413"/>
                <a:gd name="connsiteY20" fmla="*/ 55125 h 239185"/>
                <a:gd name="connsiteX21" fmla="*/ 451443 w 482413"/>
                <a:gd name="connsiteY21" fmla="*/ 71416 h 2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2413" h="239185">
                  <a:moveTo>
                    <a:pt x="451443" y="71416"/>
                  </a:moveTo>
                  <a:cubicBezTo>
                    <a:pt x="427189" y="46137"/>
                    <a:pt x="399805" y="24574"/>
                    <a:pt x="372714" y="2682"/>
                  </a:cubicBezTo>
                  <a:cubicBezTo>
                    <a:pt x="370024" y="4220"/>
                    <a:pt x="367388" y="5775"/>
                    <a:pt x="364587" y="7313"/>
                  </a:cubicBezTo>
                  <a:cubicBezTo>
                    <a:pt x="360798" y="9400"/>
                    <a:pt x="356368" y="10242"/>
                    <a:pt x="352158" y="9290"/>
                  </a:cubicBezTo>
                  <a:cubicBezTo>
                    <a:pt x="340883" y="6746"/>
                    <a:pt x="329625" y="10699"/>
                    <a:pt x="312126" y="6508"/>
                  </a:cubicBezTo>
                  <a:cubicBezTo>
                    <a:pt x="261221" y="-5720"/>
                    <a:pt x="248133" y="3323"/>
                    <a:pt x="143211" y="1822"/>
                  </a:cubicBezTo>
                  <a:cubicBezTo>
                    <a:pt x="130581" y="1858"/>
                    <a:pt x="95015" y="-1913"/>
                    <a:pt x="87382" y="6251"/>
                  </a:cubicBezTo>
                  <a:cubicBezTo>
                    <a:pt x="79840" y="14324"/>
                    <a:pt x="85881" y="22268"/>
                    <a:pt x="94630" y="26167"/>
                  </a:cubicBezTo>
                  <a:cubicBezTo>
                    <a:pt x="110464" y="33214"/>
                    <a:pt x="174768" y="39822"/>
                    <a:pt x="187508" y="41012"/>
                  </a:cubicBezTo>
                  <a:cubicBezTo>
                    <a:pt x="203762" y="49670"/>
                    <a:pt x="206563" y="40957"/>
                    <a:pt x="156299" y="68615"/>
                  </a:cubicBezTo>
                  <a:cubicBezTo>
                    <a:pt x="71475" y="115292"/>
                    <a:pt x="2356" y="93070"/>
                    <a:pt x="68" y="115676"/>
                  </a:cubicBezTo>
                  <a:cubicBezTo>
                    <a:pt x="-3336" y="149339"/>
                    <a:pt x="121556" y="128380"/>
                    <a:pt x="120952" y="125890"/>
                  </a:cubicBezTo>
                  <a:cubicBezTo>
                    <a:pt x="100488" y="138685"/>
                    <a:pt x="5853" y="151901"/>
                    <a:pt x="5011" y="172988"/>
                  </a:cubicBezTo>
                  <a:cubicBezTo>
                    <a:pt x="4590" y="183458"/>
                    <a:pt x="18684" y="191476"/>
                    <a:pt x="102867" y="178077"/>
                  </a:cubicBezTo>
                  <a:cubicBezTo>
                    <a:pt x="72317" y="187833"/>
                    <a:pt x="44183" y="200921"/>
                    <a:pt x="46013" y="210293"/>
                  </a:cubicBezTo>
                  <a:cubicBezTo>
                    <a:pt x="49619" y="228762"/>
                    <a:pt x="59082" y="223710"/>
                    <a:pt x="107315" y="215400"/>
                  </a:cubicBezTo>
                  <a:cubicBezTo>
                    <a:pt x="132045" y="211135"/>
                    <a:pt x="152564" y="201452"/>
                    <a:pt x="155054" y="204747"/>
                  </a:cubicBezTo>
                  <a:cubicBezTo>
                    <a:pt x="122691" y="223857"/>
                    <a:pt x="128823" y="243296"/>
                    <a:pt x="153626" y="238427"/>
                  </a:cubicBezTo>
                  <a:cubicBezTo>
                    <a:pt x="185458" y="232167"/>
                    <a:pt x="257853" y="220379"/>
                    <a:pt x="306818" y="190048"/>
                  </a:cubicBezTo>
                  <a:cubicBezTo>
                    <a:pt x="349266" y="163763"/>
                    <a:pt x="389554" y="134219"/>
                    <a:pt x="431326" y="106927"/>
                  </a:cubicBezTo>
                  <a:cubicBezTo>
                    <a:pt x="442254" y="99788"/>
                    <a:pt x="473042" y="66199"/>
                    <a:pt x="482414" y="55125"/>
                  </a:cubicBezTo>
                  <a:cubicBezTo>
                    <a:pt x="477966" y="49853"/>
                    <a:pt x="456147" y="76322"/>
                    <a:pt x="451443" y="71416"/>
                  </a:cubicBezTo>
                  <a:close/>
                </a:path>
              </a:pathLst>
            </a:custGeom>
            <a:solidFill>
              <a:srgbClr val="F9B89A"/>
            </a:solidFill>
            <a:ln w="455"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3C4262A3-9EB0-19E5-AE06-C9CDA8709B88}"/>
                </a:ext>
              </a:extLst>
            </p:cNvPr>
            <p:cNvSpPr/>
            <p:nvPr/>
          </p:nvSpPr>
          <p:spPr>
            <a:xfrm>
              <a:off x="4847025" y="5972018"/>
              <a:ext cx="495952" cy="705899"/>
            </a:xfrm>
            <a:custGeom>
              <a:avLst/>
              <a:gdLst>
                <a:gd name="connsiteX0" fmla="*/ 411433 w 495952"/>
                <a:gd name="connsiteY0" fmla="*/ 0 h 705899"/>
                <a:gd name="connsiteX1" fmla="*/ 260823 w 495952"/>
                <a:gd name="connsiteY1" fmla="*/ 111970 h 705899"/>
                <a:gd name="connsiteX2" fmla="*/ 314821 w 495952"/>
                <a:gd name="connsiteY2" fmla="*/ 306914 h 705899"/>
                <a:gd name="connsiteX3" fmla="*/ 166883 w 495952"/>
                <a:gd name="connsiteY3" fmla="*/ 479838 h 705899"/>
                <a:gd name="connsiteX4" fmla="*/ 0 w 495952"/>
                <a:gd name="connsiteY4" fmla="*/ 604785 h 705899"/>
                <a:gd name="connsiteX5" fmla="*/ 86343 w 495952"/>
                <a:gd name="connsiteY5" fmla="*/ 705900 h 705899"/>
                <a:gd name="connsiteX6" fmla="*/ 156816 w 495952"/>
                <a:gd name="connsiteY6" fmla="*/ 645659 h 705899"/>
                <a:gd name="connsiteX7" fmla="*/ 321649 w 495952"/>
                <a:gd name="connsiteY7" fmla="*/ 558127 h 705899"/>
                <a:gd name="connsiteX8" fmla="*/ 463418 w 495952"/>
                <a:gd name="connsiteY8" fmla="*/ 426681 h 705899"/>
                <a:gd name="connsiteX9" fmla="*/ 495104 w 495952"/>
                <a:gd name="connsiteY9" fmla="*/ 343303 h 705899"/>
                <a:gd name="connsiteX10" fmla="*/ 486482 w 495952"/>
                <a:gd name="connsiteY10" fmla="*/ 271677 h 705899"/>
                <a:gd name="connsiteX11" fmla="*/ 481723 w 495952"/>
                <a:gd name="connsiteY11" fmla="*/ 256521 h 705899"/>
                <a:gd name="connsiteX12" fmla="*/ 411470 w 495952"/>
                <a:gd name="connsiteY12" fmla="*/ 0 h 70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952" h="705899">
                  <a:moveTo>
                    <a:pt x="411433" y="0"/>
                  </a:moveTo>
                  <a:lnTo>
                    <a:pt x="260823" y="111970"/>
                  </a:lnTo>
                  <a:cubicBezTo>
                    <a:pt x="273874" y="182058"/>
                    <a:pt x="282496" y="242390"/>
                    <a:pt x="314821" y="306914"/>
                  </a:cubicBezTo>
                  <a:cubicBezTo>
                    <a:pt x="318043" y="313357"/>
                    <a:pt x="293478" y="337226"/>
                    <a:pt x="166883" y="479838"/>
                  </a:cubicBezTo>
                  <a:cubicBezTo>
                    <a:pt x="136168" y="514433"/>
                    <a:pt x="52937" y="577786"/>
                    <a:pt x="0" y="604785"/>
                  </a:cubicBezTo>
                  <a:cubicBezTo>
                    <a:pt x="31173" y="629698"/>
                    <a:pt x="59783" y="675148"/>
                    <a:pt x="86343" y="705900"/>
                  </a:cubicBezTo>
                  <a:cubicBezTo>
                    <a:pt x="110780" y="687138"/>
                    <a:pt x="130768" y="659571"/>
                    <a:pt x="156816" y="645659"/>
                  </a:cubicBezTo>
                  <a:cubicBezTo>
                    <a:pt x="214457" y="614834"/>
                    <a:pt x="266607" y="593400"/>
                    <a:pt x="321649" y="558127"/>
                  </a:cubicBezTo>
                  <a:cubicBezTo>
                    <a:pt x="372243" y="525709"/>
                    <a:pt x="433527" y="479234"/>
                    <a:pt x="463418" y="426681"/>
                  </a:cubicBezTo>
                  <a:cubicBezTo>
                    <a:pt x="479032" y="399425"/>
                    <a:pt x="490015" y="372481"/>
                    <a:pt x="495104" y="343303"/>
                  </a:cubicBezTo>
                  <a:cubicBezTo>
                    <a:pt x="498234" y="325273"/>
                    <a:pt x="492102" y="289085"/>
                    <a:pt x="486482" y="271677"/>
                  </a:cubicBezTo>
                  <a:cubicBezTo>
                    <a:pt x="484908" y="266808"/>
                    <a:pt x="483316" y="261775"/>
                    <a:pt x="481723" y="256521"/>
                  </a:cubicBezTo>
                  <a:cubicBezTo>
                    <a:pt x="471528" y="223207"/>
                    <a:pt x="426242" y="58886"/>
                    <a:pt x="411470" y="0"/>
                  </a:cubicBezTo>
                  <a:close/>
                </a:path>
              </a:pathLst>
            </a:custGeom>
            <a:solidFill>
              <a:srgbClr val="F9B89A"/>
            </a:solidFill>
            <a:ln w="455"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F87AA6B0-C26F-51CC-DB69-323DE936440F}"/>
                </a:ext>
              </a:extLst>
            </p:cNvPr>
            <p:cNvSpPr/>
            <p:nvPr/>
          </p:nvSpPr>
          <p:spPr>
            <a:xfrm>
              <a:off x="5162971" y="6263539"/>
              <a:ext cx="95493" cy="22220"/>
            </a:xfrm>
            <a:custGeom>
              <a:avLst/>
              <a:gdLst>
                <a:gd name="connsiteX0" fmla="*/ 6820 w 95493"/>
                <a:gd name="connsiteY0" fmla="*/ 22220 h 22220"/>
                <a:gd name="connsiteX1" fmla="*/ 376 w 95493"/>
                <a:gd name="connsiteY1" fmla="*/ 17626 h 22220"/>
                <a:gd name="connsiteX2" fmla="*/ 4586 w 95493"/>
                <a:gd name="connsiteY2" fmla="*/ 8949 h 22220"/>
                <a:gd name="connsiteX3" fmla="*/ 91185 w 95493"/>
                <a:gd name="connsiteY3" fmla="*/ 5636 h 22220"/>
                <a:gd name="connsiteX4" fmla="*/ 95011 w 95493"/>
                <a:gd name="connsiteY4" fmla="*/ 14496 h 22220"/>
                <a:gd name="connsiteX5" fmla="*/ 86152 w 95493"/>
                <a:gd name="connsiteY5" fmla="*/ 18321 h 22220"/>
                <a:gd name="connsiteX6" fmla="*/ 9053 w 95493"/>
                <a:gd name="connsiteY6" fmla="*/ 21836 h 22220"/>
                <a:gd name="connsiteX7" fmla="*/ 6820 w 95493"/>
                <a:gd name="connsiteY7" fmla="*/ 22220 h 2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493" h="22220">
                  <a:moveTo>
                    <a:pt x="6820" y="22220"/>
                  </a:moveTo>
                  <a:cubicBezTo>
                    <a:pt x="4001" y="22220"/>
                    <a:pt x="1347" y="20445"/>
                    <a:pt x="376" y="17626"/>
                  </a:cubicBezTo>
                  <a:cubicBezTo>
                    <a:pt x="-850" y="14075"/>
                    <a:pt x="1017" y="10176"/>
                    <a:pt x="4586" y="8949"/>
                  </a:cubicBezTo>
                  <a:cubicBezTo>
                    <a:pt x="6655" y="8236"/>
                    <a:pt x="55620" y="-8458"/>
                    <a:pt x="91185" y="5636"/>
                  </a:cubicBezTo>
                  <a:cubicBezTo>
                    <a:pt x="94682" y="7027"/>
                    <a:pt x="96402" y="10981"/>
                    <a:pt x="95011" y="14496"/>
                  </a:cubicBezTo>
                  <a:cubicBezTo>
                    <a:pt x="93620" y="17992"/>
                    <a:pt x="89667" y="19713"/>
                    <a:pt x="86152" y="18321"/>
                  </a:cubicBezTo>
                  <a:cubicBezTo>
                    <a:pt x="55327" y="6094"/>
                    <a:pt x="9510" y="21671"/>
                    <a:pt x="9053" y="21836"/>
                  </a:cubicBezTo>
                  <a:cubicBezTo>
                    <a:pt x="8320" y="22092"/>
                    <a:pt x="7570" y="22220"/>
                    <a:pt x="6820" y="22220"/>
                  </a:cubicBezTo>
                  <a:close/>
                </a:path>
              </a:pathLst>
            </a:custGeom>
            <a:solidFill>
              <a:srgbClr val="E08F6C"/>
            </a:solidFill>
            <a:ln w="455"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639655EB-5052-2C00-3592-D945137B3269}"/>
                </a:ext>
              </a:extLst>
            </p:cNvPr>
            <p:cNvSpPr/>
            <p:nvPr/>
          </p:nvSpPr>
          <p:spPr>
            <a:xfrm>
              <a:off x="4491942" y="6683571"/>
              <a:ext cx="173155" cy="32236"/>
            </a:xfrm>
            <a:custGeom>
              <a:avLst/>
              <a:gdLst>
                <a:gd name="connsiteX0" fmla="*/ 59445 w 173155"/>
                <a:gd name="connsiteY0" fmla="*/ 32237 h 32236"/>
                <a:gd name="connsiteX1" fmla="*/ 34460 w 173155"/>
                <a:gd name="connsiteY1" fmla="*/ 31175 h 32236"/>
                <a:gd name="connsiteX2" fmla="*/ 2591 w 173155"/>
                <a:gd name="connsiteY2" fmla="*/ 18289 h 32236"/>
                <a:gd name="connsiteX3" fmla="*/ 614 w 173155"/>
                <a:gd name="connsiteY3" fmla="*/ 5787 h 32236"/>
                <a:gd name="connsiteX4" fmla="*/ 9291 w 173155"/>
                <a:gd name="connsiteY4" fmla="*/ 1577 h 32236"/>
                <a:gd name="connsiteX5" fmla="*/ 13629 w 173155"/>
                <a:gd name="connsiteY5" fmla="*/ 9832 h 32236"/>
                <a:gd name="connsiteX6" fmla="*/ 14233 w 173155"/>
                <a:gd name="connsiteY6" fmla="*/ 11168 h 32236"/>
                <a:gd name="connsiteX7" fmla="*/ 35521 w 173155"/>
                <a:gd name="connsiteY7" fmla="*/ 17575 h 32236"/>
                <a:gd name="connsiteX8" fmla="*/ 164423 w 173155"/>
                <a:gd name="connsiteY8" fmla="*/ 277 h 32236"/>
                <a:gd name="connsiteX9" fmla="*/ 172879 w 173155"/>
                <a:gd name="connsiteY9" fmla="*/ 4908 h 32236"/>
                <a:gd name="connsiteX10" fmla="*/ 168230 w 173155"/>
                <a:gd name="connsiteY10" fmla="*/ 13365 h 32236"/>
                <a:gd name="connsiteX11" fmla="*/ 59409 w 173155"/>
                <a:gd name="connsiteY11" fmla="*/ 32237 h 3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3155" h="32236">
                  <a:moveTo>
                    <a:pt x="59445" y="32237"/>
                  </a:moveTo>
                  <a:cubicBezTo>
                    <a:pt x="50988" y="32237"/>
                    <a:pt x="42806" y="31834"/>
                    <a:pt x="34460" y="31175"/>
                  </a:cubicBezTo>
                  <a:cubicBezTo>
                    <a:pt x="17821" y="29857"/>
                    <a:pt x="7405" y="25647"/>
                    <a:pt x="2591" y="18289"/>
                  </a:cubicBezTo>
                  <a:cubicBezTo>
                    <a:pt x="-1326" y="12303"/>
                    <a:pt x="266" y="6830"/>
                    <a:pt x="614" y="5787"/>
                  </a:cubicBezTo>
                  <a:cubicBezTo>
                    <a:pt x="1841" y="2235"/>
                    <a:pt x="5739" y="332"/>
                    <a:pt x="9291" y="1577"/>
                  </a:cubicBezTo>
                  <a:cubicBezTo>
                    <a:pt x="12714" y="2766"/>
                    <a:pt x="14581" y="6391"/>
                    <a:pt x="13629" y="9832"/>
                  </a:cubicBezTo>
                  <a:cubicBezTo>
                    <a:pt x="13629" y="9997"/>
                    <a:pt x="13684" y="10473"/>
                    <a:pt x="14233" y="11168"/>
                  </a:cubicBezTo>
                  <a:cubicBezTo>
                    <a:pt x="15203" y="12358"/>
                    <a:pt x="19578" y="16312"/>
                    <a:pt x="35521" y="17575"/>
                  </a:cubicBezTo>
                  <a:cubicBezTo>
                    <a:pt x="70117" y="20320"/>
                    <a:pt x="102315" y="18362"/>
                    <a:pt x="164423" y="277"/>
                  </a:cubicBezTo>
                  <a:cubicBezTo>
                    <a:pt x="168047" y="-785"/>
                    <a:pt x="171817" y="1302"/>
                    <a:pt x="172879" y="4908"/>
                  </a:cubicBezTo>
                  <a:cubicBezTo>
                    <a:pt x="173941" y="8532"/>
                    <a:pt x="171854" y="12303"/>
                    <a:pt x="168230" y="13365"/>
                  </a:cubicBezTo>
                  <a:cubicBezTo>
                    <a:pt x="118880" y="27734"/>
                    <a:pt x="87671" y="32237"/>
                    <a:pt x="59409" y="32237"/>
                  </a:cubicBezTo>
                  <a:close/>
                </a:path>
              </a:pathLst>
            </a:custGeom>
            <a:solidFill>
              <a:srgbClr val="E08F6C"/>
            </a:solidFill>
            <a:ln w="455" cap="flat">
              <a:no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81C03450-DC98-87FA-7E7C-24ED716F1C93}"/>
                </a:ext>
              </a:extLst>
            </p:cNvPr>
            <p:cNvSpPr/>
            <p:nvPr/>
          </p:nvSpPr>
          <p:spPr>
            <a:xfrm>
              <a:off x="4580952" y="6721110"/>
              <a:ext cx="112539" cy="41502"/>
            </a:xfrm>
            <a:custGeom>
              <a:avLst/>
              <a:gdLst>
                <a:gd name="connsiteX0" fmla="*/ 6824 w 112539"/>
                <a:gd name="connsiteY0" fmla="*/ 41503 h 41502"/>
                <a:gd name="connsiteX1" fmla="*/ 198 w 112539"/>
                <a:gd name="connsiteY1" fmla="*/ 36304 h 41502"/>
                <a:gd name="connsiteX2" fmla="*/ 5195 w 112539"/>
                <a:gd name="connsiteY2" fmla="*/ 28049 h 41502"/>
                <a:gd name="connsiteX3" fmla="*/ 103491 w 112539"/>
                <a:gd name="connsiteY3" fmla="*/ 372 h 41502"/>
                <a:gd name="connsiteX4" fmla="*/ 112167 w 112539"/>
                <a:gd name="connsiteY4" fmla="*/ 4601 h 41502"/>
                <a:gd name="connsiteX5" fmla="*/ 107939 w 112539"/>
                <a:gd name="connsiteY5" fmla="*/ 13277 h 41502"/>
                <a:gd name="connsiteX6" fmla="*/ 8453 w 112539"/>
                <a:gd name="connsiteY6" fmla="*/ 41302 h 41502"/>
                <a:gd name="connsiteX7" fmla="*/ 6824 w 112539"/>
                <a:gd name="connsiteY7" fmla="*/ 41503 h 41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539" h="41502">
                  <a:moveTo>
                    <a:pt x="6824" y="41503"/>
                  </a:moveTo>
                  <a:cubicBezTo>
                    <a:pt x="3749" y="41503"/>
                    <a:pt x="967" y="39416"/>
                    <a:pt x="198" y="36304"/>
                  </a:cubicBezTo>
                  <a:cubicBezTo>
                    <a:pt x="-699" y="32644"/>
                    <a:pt x="1534" y="28946"/>
                    <a:pt x="5195" y="28049"/>
                  </a:cubicBezTo>
                  <a:cubicBezTo>
                    <a:pt x="5818" y="27902"/>
                    <a:pt x="67834" y="12636"/>
                    <a:pt x="103491" y="372"/>
                  </a:cubicBezTo>
                  <a:cubicBezTo>
                    <a:pt x="107060" y="-854"/>
                    <a:pt x="110941" y="1050"/>
                    <a:pt x="112167" y="4601"/>
                  </a:cubicBezTo>
                  <a:cubicBezTo>
                    <a:pt x="113394" y="8170"/>
                    <a:pt x="111490" y="12051"/>
                    <a:pt x="107939" y="13277"/>
                  </a:cubicBezTo>
                  <a:cubicBezTo>
                    <a:pt x="71696" y="25743"/>
                    <a:pt x="9076" y="41155"/>
                    <a:pt x="8453" y="41302"/>
                  </a:cubicBezTo>
                  <a:cubicBezTo>
                    <a:pt x="7904" y="41430"/>
                    <a:pt x="7355" y="41503"/>
                    <a:pt x="6824" y="41503"/>
                  </a:cubicBezTo>
                  <a:close/>
                </a:path>
              </a:pathLst>
            </a:custGeom>
            <a:solidFill>
              <a:srgbClr val="E08F6C"/>
            </a:solidFill>
            <a:ln w="455" cap="flat">
              <a:no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7E10C677-0943-DE31-FC17-6D1D6F2AC828}"/>
                </a:ext>
              </a:extLst>
            </p:cNvPr>
            <p:cNvSpPr/>
            <p:nvPr/>
          </p:nvSpPr>
          <p:spPr>
            <a:xfrm>
              <a:off x="4631825" y="6755489"/>
              <a:ext cx="85698" cy="37527"/>
            </a:xfrm>
            <a:custGeom>
              <a:avLst/>
              <a:gdLst>
                <a:gd name="connsiteX0" fmla="*/ 6820 w 85698"/>
                <a:gd name="connsiteY0" fmla="*/ 37528 h 37527"/>
                <a:gd name="connsiteX1" fmla="*/ 267 w 85698"/>
                <a:gd name="connsiteY1" fmla="*/ 32586 h 37527"/>
                <a:gd name="connsiteX2" fmla="*/ 4953 w 85698"/>
                <a:gd name="connsiteY2" fmla="*/ 24147 h 37527"/>
                <a:gd name="connsiteX3" fmla="*/ 76469 w 85698"/>
                <a:gd name="connsiteY3" fmla="*/ 443 h 37527"/>
                <a:gd name="connsiteX4" fmla="*/ 85256 w 85698"/>
                <a:gd name="connsiteY4" fmla="*/ 4415 h 37527"/>
                <a:gd name="connsiteX5" fmla="*/ 81284 w 85698"/>
                <a:gd name="connsiteY5" fmla="*/ 13201 h 37527"/>
                <a:gd name="connsiteX6" fmla="*/ 8706 w 85698"/>
                <a:gd name="connsiteY6" fmla="*/ 37253 h 37527"/>
                <a:gd name="connsiteX7" fmla="*/ 6820 w 85698"/>
                <a:gd name="connsiteY7" fmla="*/ 37509 h 3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98" h="37527">
                  <a:moveTo>
                    <a:pt x="6820" y="37528"/>
                  </a:moveTo>
                  <a:cubicBezTo>
                    <a:pt x="3855" y="37528"/>
                    <a:pt x="1128" y="35569"/>
                    <a:pt x="267" y="32586"/>
                  </a:cubicBezTo>
                  <a:cubicBezTo>
                    <a:pt x="-776" y="28961"/>
                    <a:pt x="1329" y="25191"/>
                    <a:pt x="4953" y="24147"/>
                  </a:cubicBezTo>
                  <a:cubicBezTo>
                    <a:pt x="5319" y="24037"/>
                    <a:pt x="41160" y="13750"/>
                    <a:pt x="76469" y="443"/>
                  </a:cubicBezTo>
                  <a:cubicBezTo>
                    <a:pt x="80002" y="-894"/>
                    <a:pt x="83919" y="900"/>
                    <a:pt x="85256" y="4415"/>
                  </a:cubicBezTo>
                  <a:cubicBezTo>
                    <a:pt x="86592" y="7929"/>
                    <a:pt x="84798" y="11865"/>
                    <a:pt x="81284" y="13201"/>
                  </a:cubicBezTo>
                  <a:cubicBezTo>
                    <a:pt x="45443" y="26710"/>
                    <a:pt x="9072" y="37143"/>
                    <a:pt x="8706" y="37253"/>
                  </a:cubicBezTo>
                  <a:cubicBezTo>
                    <a:pt x="8083" y="37436"/>
                    <a:pt x="7443" y="37509"/>
                    <a:pt x="6820" y="37509"/>
                  </a:cubicBezTo>
                  <a:close/>
                </a:path>
              </a:pathLst>
            </a:custGeom>
            <a:solidFill>
              <a:srgbClr val="E08F6C"/>
            </a:solidFill>
            <a:ln w="455" cap="flat">
              <a:no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C34C8518-ADE0-7713-DD2D-77582C193922}"/>
                </a:ext>
              </a:extLst>
            </p:cNvPr>
            <p:cNvSpPr/>
            <p:nvPr/>
          </p:nvSpPr>
          <p:spPr>
            <a:xfrm>
              <a:off x="4124874" y="5644621"/>
              <a:ext cx="838866" cy="1030659"/>
            </a:xfrm>
            <a:custGeom>
              <a:avLst/>
              <a:gdLst>
                <a:gd name="connsiteX0" fmla="*/ 838038 w 838866"/>
                <a:gd name="connsiteY0" fmla="*/ 923048 h 1030659"/>
                <a:gd name="connsiteX1" fmla="*/ 721291 w 838866"/>
                <a:gd name="connsiteY1" fmla="*/ 911424 h 1030659"/>
                <a:gd name="connsiteX2" fmla="*/ 826323 w 838866"/>
                <a:gd name="connsiteY2" fmla="*/ 872655 h 1030659"/>
                <a:gd name="connsiteX3" fmla="*/ 636522 w 838866"/>
                <a:gd name="connsiteY3" fmla="*/ 873058 h 1030659"/>
                <a:gd name="connsiteX4" fmla="*/ 626326 w 838866"/>
                <a:gd name="connsiteY4" fmla="*/ 845985 h 1030659"/>
                <a:gd name="connsiteX5" fmla="*/ 687409 w 838866"/>
                <a:gd name="connsiteY5" fmla="*/ 828687 h 1030659"/>
                <a:gd name="connsiteX6" fmla="*/ 695939 w 838866"/>
                <a:gd name="connsiteY6" fmla="*/ 801413 h 1030659"/>
                <a:gd name="connsiteX7" fmla="*/ 645364 w 838866"/>
                <a:gd name="connsiteY7" fmla="*/ 806520 h 1030659"/>
                <a:gd name="connsiteX8" fmla="*/ 550216 w 838866"/>
                <a:gd name="connsiteY8" fmla="*/ 820285 h 1030659"/>
                <a:gd name="connsiteX9" fmla="*/ 423713 w 838866"/>
                <a:gd name="connsiteY9" fmla="*/ 857664 h 1030659"/>
                <a:gd name="connsiteX10" fmla="*/ 387799 w 838866"/>
                <a:gd name="connsiteY10" fmla="*/ 842617 h 1030659"/>
                <a:gd name="connsiteX11" fmla="*/ 300834 w 838866"/>
                <a:gd name="connsiteY11" fmla="*/ 754004 h 1030659"/>
                <a:gd name="connsiteX12" fmla="*/ 182732 w 838866"/>
                <a:gd name="connsiteY12" fmla="*/ 635775 h 1030659"/>
                <a:gd name="connsiteX13" fmla="*/ 277641 w 838866"/>
                <a:gd name="connsiteY13" fmla="*/ 345573 h 1030659"/>
                <a:gd name="connsiteX14" fmla="*/ 272534 w 838866"/>
                <a:gd name="connsiteY14" fmla="*/ 277938 h 1030659"/>
                <a:gd name="connsiteX15" fmla="*/ 306892 w 838866"/>
                <a:gd name="connsiteY15" fmla="*/ 240669 h 1030659"/>
                <a:gd name="connsiteX16" fmla="*/ 280808 w 838866"/>
                <a:gd name="connsiteY16" fmla="*/ 111036 h 1030659"/>
                <a:gd name="connsiteX17" fmla="*/ 225364 w 838866"/>
                <a:gd name="connsiteY17" fmla="*/ 0 h 1030659"/>
                <a:gd name="connsiteX18" fmla="*/ 170230 w 838866"/>
                <a:gd name="connsiteY18" fmla="*/ 77575 h 1030659"/>
                <a:gd name="connsiteX19" fmla="*/ 44550 w 838866"/>
                <a:gd name="connsiteY19" fmla="*/ 440611 h 1030659"/>
                <a:gd name="connsiteX20" fmla="*/ 1553 w 838866"/>
                <a:gd name="connsiteY20" fmla="*/ 611649 h 1030659"/>
                <a:gd name="connsiteX21" fmla="*/ 45758 w 838866"/>
                <a:gd name="connsiteY21" fmla="*/ 766159 h 1030659"/>
                <a:gd name="connsiteX22" fmla="*/ 204899 w 838866"/>
                <a:gd name="connsiteY22" fmla="*/ 886658 h 1030659"/>
                <a:gd name="connsiteX23" fmla="*/ 373979 w 838866"/>
                <a:gd name="connsiteY23" fmla="*/ 969358 h 1030659"/>
                <a:gd name="connsiteX24" fmla="*/ 421717 w 838866"/>
                <a:gd name="connsiteY24" fmla="*/ 985558 h 1030659"/>
                <a:gd name="connsiteX25" fmla="*/ 547013 w 838866"/>
                <a:gd name="connsiteY25" fmla="*/ 1019623 h 1030659"/>
                <a:gd name="connsiteX26" fmla="*/ 718417 w 838866"/>
                <a:gd name="connsiteY26" fmla="*/ 1028610 h 1030659"/>
                <a:gd name="connsiteX27" fmla="*/ 704286 w 838866"/>
                <a:gd name="connsiteY27" fmla="*/ 1007121 h 1030659"/>
                <a:gd name="connsiteX28" fmla="*/ 745728 w 838866"/>
                <a:gd name="connsiteY28" fmla="*/ 1000495 h 1030659"/>
                <a:gd name="connsiteX29" fmla="*/ 745984 w 838866"/>
                <a:gd name="connsiteY29" fmla="*/ 963959 h 1030659"/>
                <a:gd name="connsiteX30" fmla="*/ 838057 w 838866"/>
                <a:gd name="connsiteY30" fmla="*/ 923029 h 1030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38866" h="1030659">
                  <a:moveTo>
                    <a:pt x="838038" y="923048"/>
                  </a:moveTo>
                  <a:cubicBezTo>
                    <a:pt x="829508" y="904853"/>
                    <a:pt x="721291" y="911424"/>
                    <a:pt x="721291" y="911424"/>
                  </a:cubicBezTo>
                  <a:cubicBezTo>
                    <a:pt x="721291" y="911424"/>
                    <a:pt x="837855" y="904468"/>
                    <a:pt x="826323" y="872655"/>
                  </a:cubicBezTo>
                  <a:cubicBezTo>
                    <a:pt x="818580" y="851294"/>
                    <a:pt x="734360" y="883656"/>
                    <a:pt x="636522" y="873058"/>
                  </a:cubicBezTo>
                  <a:cubicBezTo>
                    <a:pt x="579504" y="866889"/>
                    <a:pt x="612671" y="858359"/>
                    <a:pt x="626326" y="845985"/>
                  </a:cubicBezTo>
                  <a:cubicBezTo>
                    <a:pt x="638408" y="841720"/>
                    <a:pt x="673791" y="839377"/>
                    <a:pt x="687409" y="828687"/>
                  </a:cubicBezTo>
                  <a:cubicBezTo>
                    <a:pt x="694951" y="822775"/>
                    <a:pt x="705220" y="807381"/>
                    <a:pt x="695939" y="801413"/>
                  </a:cubicBezTo>
                  <a:cubicBezTo>
                    <a:pt x="686549" y="795355"/>
                    <a:pt x="657609" y="803482"/>
                    <a:pt x="645364" y="806520"/>
                  </a:cubicBezTo>
                  <a:cubicBezTo>
                    <a:pt x="608919" y="815600"/>
                    <a:pt x="586020" y="808882"/>
                    <a:pt x="550216" y="820285"/>
                  </a:cubicBezTo>
                  <a:cubicBezTo>
                    <a:pt x="511062" y="832751"/>
                    <a:pt x="434403" y="860629"/>
                    <a:pt x="423713" y="857664"/>
                  </a:cubicBezTo>
                  <a:cubicBezTo>
                    <a:pt x="410533" y="854021"/>
                    <a:pt x="398635" y="850982"/>
                    <a:pt x="387799" y="842617"/>
                  </a:cubicBezTo>
                  <a:cubicBezTo>
                    <a:pt x="354832" y="817137"/>
                    <a:pt x="327394" y="785800"/>
                    <a:pt x="300834" y="754004"/>
                  </a:cubicBezTo>
                  <a:cubicBezTo>
                    <a:pt x="264792" y="710879"/>
                    <a:pt x="233857" y="663634"/>
                    <a:pt x="182732" y="635775"/>
                  </a:cubicBezTo>
                  <a:cubicBezTo>
                    <a:pt x="185368" y="619209"/>
                    <a:pt x="245810" y="511541"/>
                    <a:pt x="277641" y="345573"/>
                  </a:cubicBezTo>
                  <a:cubicBezTo>
                    <a:pt x="279527" y="335707"/>
                    <a:pt x="262778" y="310227"/>
                    <a:pt x="272534" y="277938"/>
                  </a:cubicBezTo>
                  <a:cubicBezTo>
                    <a:pt x="282657" y="244422"/>
                    <a:pt x="313793" y="275009"/>
                    <a:pt x="306892" y="240669"/>
                  </a:cubicBezTo>
                  <a:lnTo>
                    <a:pt x="280808" y="111036"/>
                  </a:lnTo>
                  <a:lnTo>
                    <a:pt x="225364" y="0"/>
                  </a:lnTo>
                  <a:cubicBezTo>
                    <a:pt x="221776" y="4704"/>
                    <a:pt x="194960" y="17060"/>
                    <a:pt x="170230" y="77575"/>
                  </a:cubicBezTo>
                  <a:cubicBezTo>
                    <a:pt x="111655" y="220992"/>
                    <a:pt x="96151" y="294686"/>
                    <a:pt x="44550" y="440611"/>
                  </a:cubicBezTo>
                  <a:cubicBezTo>
                    <a:pt x="24983" y="495927"/>
                    <a:pt x="7026" y="552965"/>
                    <a:pt x="1553" y="611649"/>
                  </a:cubicBezTo>
                  <a:cubicBezTo>
                    <a:pt x="-4415" y="675532"/>
                    <a:pt x="6092" y="715473"/>
                    <a:pt x="45758" y="766159"/>
                  </a:cubicBezTo>
                  <a:cubicBezTo>
                    <a:pt x="77718" y="806996"/>
                    <a:pt x="161682" y="857975"/>
                    <a:pt x="204899" y="886658"/>
                  </a:cubicBezTo>
                  <a:cubicBezTo>
                    <a:pt x="235962" y="907269"/>
                    <a:pt x="333050" y="950468"/>
                    <a:pt x="373979" y="969358"/>
                  </a:cubicBezTo>
                  <a:cubicBezTo>
                    <a:pt x="388751" y="976186"/>
                    <a:pt x="417032" y="985723"/>
                    <a:pt x="421717" y="985558"/>
                  </a:cubicBezTo>
                  <a:cubicBezTo>
                    <a:pt x="442932" y="984771"/>
                    <a:pt x="520306" y="1011935"/>
                    <a:pt x="547013" y="1019623"/>
                  </a:cubicBezTo>
                  <a:cubicBezTo>
                    <a:pt x="584135" y="1030313"/>
                    <a:pt x="661856" y="1033077"/>
                    <a:pt x="718417" y="1028610"/>
                  </a:cubicBezTo>
                  <a:cubicBezTo>
                    <a:pt x="734617" y="1027329"/>
                    <a:pt x="740163" y="1006023"/>
                    <a:pt x="704286" y="1007121"/>
                  </a:cubicBezTo>
                  <a:cubicBezTo>
                    <a:pt x="705915" y="1003313"/>
                    <a:pt x="729034" y="1003094"/>
                    <a:pt x="745728" y="1000495"/>
                  </a:cubicBezTo>
                  <a:cubicBezTo>
                    <a:pt x="842431" y="985485"/>
                    <a:pt x="825554" y="951456"/>
                    <a:pt x="745984" y="963959"/>
                  </a:cubicBezTo>
                  <a:cubicBezTo>
                    <a:pt x="830881" y="956399"/>
                    <a:pt x="842504" y="932530"/>
                    <a:pt x="838057" y="923029"/>
                  </a:cubicBezTo>
                  <a:close/>
                </a:path>
              </a:pathLst>
            </a:custGeom>
            <a:solidFill>
              <a:srgbClr val="F9B89A"/>
            </a:solidFill>
            <a:ln w="455" cap="flat">
              <a:no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B2D31EB3-C08A-274C-2612-5A3195FF3725}"/>
                </a:ext>
              </a:extLst>
            </p:cNvPr>
            <p:cNvSpPr/>
            <p:nvPr/>
          </p:nvSpPr>
          <p:spPr>
            <a:xfrm>
              <a:off x="4773875" y="6596517"/>
              <a:ext cx="168640" cy="55829"/>
            </a:xfrm>
            <a:custGeom>
              <a:avLst/>
              <a:gdLst>
                <a:gd name="connsiteX0" fmla="*/ 67970 w 168640"/>
                <a:gd name="connsiteY0" fmla="*/ 55829 h 55829"/>
                <a:gd name="connsiteX1" fmla="*/ 61161 w 168640"/>
                <a:gd name="connsiteY1" fmla="*/ 49368 h 55829"/>
                <a:gd name="connsiteX2" fmla="*/ 67622 w 168640"/>
                <a:gd name="connsiteY2" fmla="*/ 42211 h 55829"/>
                <a:gd name="connsiteX3" fmla="*/ 154771 w 168640"/>
                <a:gd name="connsiteY3" fmla="*/ 26597 h 55829"/>
                <a:gd name="connsiteX4" fmla="*/ 113494 w 168640"/>
                <a:gd name="connsiteY4" fmla="*/ 18323 h 55829"/>
                <a:gd name="connsiteX5" fmla="*/ 6284 w 168640"/>
                <a:gd name="connsiteY5" fmla="*/ 13619 h 55829"/>
                <a:gd name="connsiteX6" fmla="*/ 24 w 168640"/>
                <a:gd name="connsiteY6" fmla="*/ 6297 h 55829"/>
                <a:gd name="connsiteX7" fmla="*/ 7345 w 168640"/>
                <a:gd name="connsiteY7" fmla="*/ 19 h 55829"/>
                <a:gd name="connsiteX8" fmla="*/ 113933 w 168640"/>
                <a:gd name="connsiteY8" fmla="*/ 4705 h 55829"/>
                <a:gd name="connsiteX9" fmla="*/ 166339 w 168640"/>
                <a:gd name="connsiteY9" fmla="*/ 19312 h 55829"/>
                <a:gd name="connsiteX10" fmla="*/ 167932 w 168640"/>
                <a:gd name="connsiteY10" fmla="*/ 30752 h 55829"/>
                <a:gd name="connsiteX11" fmla="*/ 113622 w 168640"/>
                <a:gd name="connsiteY11" fmla="*/ 51510 h 55829"/>
                <a:gd name="connsiteX12" fmla="*/ 68318 w 168640"/>
                <a:gd name="connsiteY12" fmla="*/ 55829 h 55829"/>
                <a:gd name="connsiteX13" fmla="*/ 67952 w 168640"/>
                <a:gd name="connsiteY13" fmla="*/ 55829 h 5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640" h="55829">
                  <a:moveTo>
                    <a:pt x="67970" y="55829"/>
                  </a:moveTo>
                  <a:cubicBezTo>
                    <a:pt x="64364" y="55829"/>
                    <a:pt x="61344" y="53011"/>
                    <a:pt x="61161" y="49368"/>
                  </a:cubicBezTo>
                  <a:cubicBezTo>
                    <a:pt x="60960" y="45597"/>
                    <a:pt x="63852" y="42394"/>
                    <a:pt x="67622" y="42211"/>
                  </a:cubicBezTo>
                  <a:cubicBezTo>
                    <a:pt x="109979" y="40014"/>
                    <a:pt x="149206" y="32949"/>
                    <a:pt x="154771" y="26597"/>
                  </a:cubicBezTo>
                  <a:cubicBezTo>
                    <a:pt x="151183" y="22826"/>
                    <a:pt x="132146" y="18946"/>
                    <a:pt x="113494" y="18323"/>
                  </a:cubicBezTo>
                  <a:cubicBezTo>
                    <a:pt x="112761" y="18305"/>
                    <a:pt x="37127" y="16017"/>
                    <a:pt x="6284" y="13619"/>
                  </a:cubicBezTo>
                  <a:cubicBezTo>
                    <a:pt x="2531" y="13326"/>
                    <a:pt x="-288" y="10050"/>
                    <a:pt x="24" y="6297"/>
                  </a:cubicBezTo>
                  <a:cubicBezTo>
                    <a:pt x="316" y="2545"/>
                    <a:pt x="3593" y="-256"/>
                    <a:pt x="7345" y="19"/>
                  </a:cubicBezTo>
                  <a:cubicBezTo>
                    <a:pt x="37859" y="2398"/>
                    <a:pt x="113164" y="4668"/>
                    <a:pt x="113933" y="4705"/>
                  </a:cubicBezTo>
                  <a:cubicBezTo>
                    <a:pt x="124111" y="5052"/>
                    <a:pt x="157901" y="7103"/>
                    <a:pt x="166339" y="19312"/>
                  </a:cubicBezTo>
                  <a:cubicBezTo>
                    <a:pt x="168701" y="22735"/>
                    <a:pt x="169268" y="26798"/>
                    <a:pt x="167932" y="30752"/>
                  </a:cubicBezTo>
                  <a:cubicBezTo>
                    <a:pt x="165589" y="37653"/>
                    <a:pt x="157315" y="45506"/>
                    <a:pt x="113622" y="51510"/>
                  </a:cubicBezTo>
                  <a:cubicBezTo>
                    <a:pt x="90888" y="54640"/>
                    <a:pt x="69233" y="55775"/>
                    <a:pt x="68318" y="55829"/>
                  </a:cubicBezTo>
                  <a:cubicBezTo>
                    <a:pt x="68190" y="55829"/>
                    <a:pt x="68080" y="55829"/>
                    <a:pt x="67952" y="55829"/>
                  </a:cubicBezTo>
                  <a:close/>
                </a:path>
              </a:pathLst>
            </a:custGeom>
            <a:solidFill>
              <a:srgbClr val="E08F6C"/>
            </a:solidFill>
            <a:ln w="455"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3780451D-BA0C-6287-96C1-6894928F8F98}"/>
                </a:ext>
              </a:extLst>
            </p:cNvPr>
            <p:cNvSpPr/>
            <p:nvPr/>
          </p:nvSpPr>
          <p:spPr>
            <a:xfrm>
              <a:off x="4754891" y="6634162"/>
              <a:ext cx="98339" cy="17634"/>
            </a:xfrm>
            <a:custGeom>
              <a:avLst/>
              <a:gdLst>
                <a:gd name="connsiteX0" fmla="*/ 88766 w 98339"/>
                <a:gd name="connsiteY0" fmla="*/ 17634 h 17634"/>
                <a:gd name="connsiteX1" fmla="*/ 6047 w 98339"/>
                <a:gd name="connsiteY1" fmla="*/ 13607 h 17634"/>
                <a:gd name="connsiteX2" fmla="*/ 43 w 98339"/>
                <a:gd name="connsiteY2" fmla="*/ 6048 h 17634"/>
                <a:gd name="connsiteX3" fmla="*/ 7603 w 98339"/>
                <a:gd name="connsiteY3" fmla="*/ 44 h 17634"/>
                <a:gd name="connsiteX4" fmla="*/ 91457 w 98339"/>
                <a:gd name="connsiteY4" fmla="*/ 3979 h 17634"/>
                <a:gd name="connsiteX5" fmla="*/ 91512 w 98339"/>
                <a:gd name="connsiteY5" fmla="*/ 3979 h 17634"/>
                <a:gd name="connsiteX6" fmla="*/ 98339 w 98339"/>
                <a:gd name="connsiteY6" fmla="*/ 10734 h 17634"/>
                <a:gd name="connsiteX7" fmla="*/ 91585 w 98339"/>
                <a:gd name="connsiteY7" fmla="*/ 17616 h 17634"/>
                <a:gd name="connsiteX8" fmla="*/ 88784 w 98339"/>
                <a:gd name="connsiteY8" fmla="*/ 17616 h 1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339" h="17634">
                  <a:moveTo>
                    <a:pt x="88766" y="17634"/>
                  </a:moveTo>
                  <a:cubicBezTo>
                    <a:pt x="78095" y="17634"/>
                    <a:pt x="38867" y="17360"/>
                    <a:pt x="6047" y="13607"/>
                  </a:cubicBezTo>
                  <a:cubicBezTo>
                    <a:pt x="2313" y="13186"/>
                    <a:pt x="-378" y="9800"/>
                    <a:pt x="43" y="6048"/>
                  </a:cubicBezTo>
                  <a:cubicBezTo>
                    <a:pt x="464" y="2295"/>
                    <a:pt x="3851" y="-377"/>
                    <a:pt x="7603" y="44"/>
                  </a:cubicBezTo>
                  <a:cubicBezTo>
                    <a:pt x="44945" y="4327"/>
                    <a:pt x="90999" y="3979"/>
                    <a:pt x="91457" y="3979"/>
                  </a:cubicBezTo>
                  <a:lnTo>
                    <a:pt x="91512" y="3979"/>
                  </a:lnTo>
                  <a:cubicBezTo>
                    <a:pt x="95246" y="3979"/>
                    <a:pt x="98303" y="6999"/>
                    <a:pt x="98339" y="10734"/>
                  </a:cubicBezTo>
                  <a:cubicBezTo>
                    <a:pt x="98376" y="14504"/>
                    <a:pt x="95337" y="17579"/>
                    <a:pt x="91585" y="17616"/>
                  </a:cubicBezTo>
                  <a:cubicBezTo>
                    <a:pt x="91512" y="17616"/>
                    <a:pt x="90541" y="17616"/>
                    <a:pt x="88784" y="17616"/>
                  </a:cubicBezTo>
                  <a:close/>
                </a:path>
              </a:pathLst>
            </a:custGeom>
            <a:solidFill>
              <a:srgbClr val="E08F6C"/>
            </a:solidFill>
            <a:ln w="455"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04FE36A8-D50B-BF75-67F1-2F58C5C6B0C6}"/>
                </a:ext>
              </a:extLst>
            </p:cNvPr>
            <p:cNvSpPr/>
            <p:nvPr/>
          </p:nvSpPr>
          <p:spPr>
            <a:xfrm>
              <a:off x="4470677" y="6437312"/>
              <a:ext cx="483251" cy="132334"/>
            </a:xfrm>
            <a:custGeom>
              <a:avLst/>
              <a:gdLst>
                <a:gd name="connsiteX0" fmla="*/ 326541 w 483251"/>
                <a:gd name="connsiteY0" fmla="*/ 132334 h 132334"/>
                <a:gd name="connsiteX1" fmla="*/ 319732 w 483251"/>
                <a:gd name="connsiteY1" fmla="*/ 125799 h 132334"/>
                <a:gd name="connsiteX2" fmla="*/ 326248 w 483251"/>
                <a:gd name="connsiteY2" fmla="*/ 118697 h 132334"/>
                <a:gd name="connsiteX3" fmla="*/ 455607 w 483251"/>
                <a:gd name="connsiteY3" fmla="*/ 102003 h 132334"/>
                <a:gd name="connsiteX4" fmla="*/ 469574 w 483251"/>
                <a:gd name="connsiteY4" fmla="*/ 92174 h 132334"/>
                <a:gd name="connsiteX5" fmla="*/ 454710 w 483251"/>
                <a:gd name="connsiteY5" fmla="*/ 81996 h 132334"/>
                <a:gd name="connsiteX6" fmla="*/ 406148 w 483251"/>
                <a:gd name="connsiteY6" fmla="*/ 84852 h 132334"/>
                <a:gd name="connsiteX7" fmla="*/ 347665 w 483251"/>
                <a:gd name="connsiteY7" fmla="*/ 88257 h 132334"/>
                <a:gd name="connsiteX8" fmla="*/ 247868 w 483251"/>
                <a:gd name="connsiteY8" fmla="*/ 81154 h 132334"/>
                <a:gd name="connsiteX9" fmla="*/ 240931 w 483251"/>
                <a:gd name="connsiteY9" fmla="*/ 74546 h 132334"/>
                <a:gd name="connsiteX10" fmla="*/ 258393 w 483251"/>
                <a:gd name="connsiteY10" fmla="*/ 60488 h 132334"/>
                <a:gd name="connsiteX11" fmla="*/ 326596 w 483251"/>
                <a:gd name="connsiteY11" fmla="*/ 38523 h 132334"/>
                <a:gd name="connsiteX12" fmla="*/ 347097 w 483251"/>
                <a:gd name="connsiteY12" fmla="*/ 18681 h 132334"/>
                <a:gd name="connsiteX13" fmla="*/ 345688 w 483251"/>
                <a:gd name="connsiteY13" fmla="*/ 14306 h 132334"/>
                <a:gd name="connsiteX14" fmla="*/ 327457 w 483251"/>
                <a:gd name="connsiteY14" fmla="*/ 16356 h 132334"/>
                <a:gd name="connsiteX15" fmla="*/ 308768 w 483251"/>
                <a:gd name="connsiteY15" fmla="*/ 19998 h 132334"/>
                <a:gd name="connsiteX16" fmla="*/ 253231 w 483251"/>
                <a:gd name="connsiteY16" fmla="*/ 28529 h 132334"/>
                <a:gd name="connsiteX17" fmla="*/ 214865 w 483251"/>
                <a:gd name="connsiteY17" fmla="*/ 34825 h 132334"/>
                <a:gd name="connsiteX18" fmla="*/ 156143 w 483251"/>
                <a:gd name="connsiteY18" fmla="*/ 49670 h 132334"/>
                <a:gd name="connsiteX19" fmla="*/ 134453 w 483251"/>
                <a:gd name="connsiteY19" fmla="*/ 64168 h 132334"/>
                <a:gd name="connsiteX20" fmla="*/ 2366 w 483251"/>
                <a:gd name="connsiteY20" fmla="*/ 13848 h 132334"/>
                <a:gd name="connsiteX21" fmla="*/ 1652 w 483251"/>
                <a:gd name="connsiteY21" fmla="*/ 4220 h 132334"/>
                <a:gd name="connsiteX22" fmla="*/ 11262 w 483251"/>
                <a:gd name="connsiteY22" fmla="*/ 3506 h 132334"/>
                <a:gd name="connsiteX23" fmla="*/ 128119 w 483251"/>
                <a:gd name="connsiteY23" fmla="*/ 52087 h 132334"/>
                <a:gd name="connsiteX24" fmla="*/ 147119 w 483251"/>
                <a:gd name="connsiteY24" fmla="*/ 39456 h 132334"/>
                <a:gd name="connsiteX25" fmla="*/ 212705 w 483251"/>
                <a:gd name="connsiteY25" fmla="*/ 21353 h 132334"/>
                <a:gd name="connsiteX26" fmla="*/ 250998 w 483251"/>
                <a:gd name="connsiteY26" fmla="*/ 15075 h 132334"/>
                <a:gd name="connsiteX27" fmla="*/ 307322 w 483251"/>
                <a:gd name="connsiteY27" fmla="*/ 6453 h 132334"/>
                <a:gd name="connsiteX28" fmla="*/ 324235 w 483251"/>
                <a:gd name="connsiteY28" fmla="*/ 3103 h 132334"/>
                <a:gd name="connsiteX29" fmla="*/ 353394 w 483251"/>
                <a:gd name="connsiteY29" fmla="*/ 3048 h 132334"/>
                <a:gd name="connsiteX30" fmla="*/ 360569 w 483251"/>
                <a:gd name="connsiteY30" fmla="*/ 20804 h 132334"/>
                <a:gd name="connsiteX31" fmla="*/ 330440 w 483251"/>
                <a:gd name="connsiteY31" fmla="*/ 51592 h 132334"/>
                <a:gd name="connsiteX32" fmla="*/ 271591 w 483251"/>
                <a:gd name="connsiteY32" fmla="*/ 70135 h 132334"/>
                <a:gd name="connsiteX33" fmla="*/ 348031 w 483251"/>
                <a:gd name="connsiteY33" fmla="*/ 74601 h 132334"/>
                <a:gd name="connsiteX34" fmla="*/ 405086 w 483251"/>
                <a:gd name="connsiteY34" fmla="*/ 71233 h 132334"/>
                <a:gd name="connsiteX35" fmla="*/ 455845 w 483251"/>
                <a:gd name="connsiteY35" fmla="*/ 68378 h 132334"/>
                <a:gd name="connsiteX36" fmla="*/ 483119 w 483251"/>
                <a:gd name="connsiteY36" fmla="*/ 90453 h 132334"/>
                <a:gd name="connsiteX37" fmla="*/ 460055 w 483251"/>
                <a:gd name="connsiteY37" fmla="*/ 114871 h 132334"/>
                <a:gd name="connsiteX38" fmla="*/ 326834 w 483251"/>
                <a:gd name="connsiteY38" fmla="*/ 132279 h 132334"/>
                <a:gd name="connsiteX39" fmla="*/ 326541 w 483251"/>
                <a:gd name="connsiteY39" fmla="*/ 132279 h 13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83251" h="132334">
                  <a:moveTo>
                    <a:pt x="326541" y="132334"/>
                  </a:moveTo>
                  <a:cubicBezTo>
                    <a:pt x="322917" y="132334"/>
                    <a:pt x="319897" y="129478"/>
                    <a:pt x="319732" y="125799"/>
                  </a:cubicBezTo>
                  <a:cubicBezTo>
                    <a:pt x="319567" y="122029"/>
                    <a:pt x="322496" y="118862"/>
                    <a:pt x="326248" y="118697"/>
                  </a:cubicBezTo>
                  <a:cubicBezTo>
                    <a:pt x="402982" y="115421"/>
                    <a:pt x="433459" y="109655"/>
                    <a:pt x="455607" y="102003"/>
                  </a:cubicBezTo>
                  <a:cubicBezTo>
                    <a:pt x="465675" y="98525"/>
                    <a:pt x="469867" y="94572"/>
                    <a:pt x="469574" y="92174"/>
                  </a:cubicBezTo>
                  <a:cubicBezTo>
                    <a:pt x="469079" y="88202"/>
                    <a:pt x="460733" y="82491"/>
                    <a:pt x="454710" y="81996"/>
                  </a:cubicBezTo>
                  <a:cubicBezTo>
                    <a:pt x="448889" y="81502"/>
                    <a:pt x="427162" y="83204"/>
                    <a:pt x="406148" y="84852"/>
                  </a:cubicBezTo>
                  <a:cubicBezTo>
                    <a:pt x="382828" y="86682"/>
                    <a:pt x="358702" y="88568"/>
                    <a:pt x="347665" y="88257"/>
                  </a:cubicBezTo>
                  <a:cubicBezTo>
                    <a:pt x="285374" y="86572"/>
                    <a:pt x="251016" y="81630"/>
                    <a:pt x="247868" y="81154"/>
                  </a:cubicBezTo>
                  <a:cubicBezTo>
                    <a:pt x="244134" y="80733"/>
                    <a:pt x="241315" y="78061"/>
                    <a:pt x="240931" y="74546"/>
                  </a:cubicBezTo>
                  <a:cubicBezTo>
                    <a:pt x="240253" y="68231"/>
                    <a:pt x="246019" y="65284"/>
                    <a:pt x="258393" y="60488"/>
                  </a:cubicBezTo>
                  <a:cubicBezTo>
                    <a:pt x="271939" y="55253"/>
                    <a:pt x="294874" y="47858"/>
                    <a:pt x="326596" y="38523"/>
                  </a:cubicBezTo>
                  <a:cubicBezTo>
                    <a:pt x="337323" y="35356"/>
                    <a:pt x="346017" y="25527"/>
                    <a:pt x="347097" y="18681"/>
                  </a:cubicBezTo>
                  <a:cubicBezTo>
                    <a:pt x="347592" y="15605"/>
                    <a:pt x="346310" y="14727"/>
                    <a:pt x="345688" y="14306"/>
                  </a:cubicBezTo>
                  <a:cubicBezTo>
                    <a:pt x="343126" y="12549"/>
                    <a:pt x="334431" y="14654"/>
                    <a:pt x="327457" y="16356"/>
                  </a:cubicBezTo>
                  <a:cubicBezTo>
                    <a:pt x="321782" y="17747"/>
                    <a:pt x="315339" y="19303"/>
                    <a:pt x="308768" y="19998"/>
                  </a:cubicBezTo>
                  <a:cubicBezTo>
                    <a:pt x="297016" y="21262"/>
                    <a:pt x="277686" y="24465"/>
                    <a:pt x="253231" y="28529"/>
                  </a:cubicBezTo>
                  <a:cubicBezTo>
                    <a:pt x="241626" y="30450"/>
                    <a:pt x="228776" y="32592"/>
                    <a:pt x="214865" y="34825"/>
                  </a:cubicBezTo>
                  <a:cubicBezTo>
                    <a:pt x="163612" y="43081"/>
                    <a:pt x="161873" y="44600"/>
                    <a:pt x="156143" y="49670"/>
                  </a:cubicBezTo>
                  <a:cubicBezTo>
                    <a:pt x="152501" y="52892"/>
                    <a:pt x="147485" y="57322"/>
                    <a:pt x="134453" y="64168"/>
                  </a:cubicBezTo>
                  <a:cubicBezTo>
                    <a:pt x="112322" y="75773"/>
                    <a:pt x="65993" y="68652"/>
                    <a:pt x="2366" y="13848"/>
                  </a:cubicBezTo>
                  <a:cubicBezTo>
                    <a:pt x="-490" y="11395"/>
                    <a:pt x="-801" y="7075"/>
                    <a:pt x="1652" y="4220"/>
                  </a:cubicBezTo>
                  <a:cubicBezTo>
                    <a:pt x="4105" y="1364"/>
                    <a:pt x="8425" y="1053"/>
                    <a:pt x="11262" y="3506"/>
                  </a:cubicBezTo>
                  <a:cubicBezTo>
                    <a:pt x="66030" y="50677"/>
                    <a:pt x="109412" y="61880"/>
                    <a:pt x="128119" y="52087"/>
                  </a:cubicBezTo>
                  <a:cubicBezTo>
                    <a:pt x="139706" y="46009"/>
                    <a:pt x="143806" y="42385"/>
                    <a:pt x="147119" y="39456"/>
                  </a:cubicBezTo>
                  <a:cubicBezTo>
                    <a:pt x="155722" y="31842"/>
                    <a:pt x="159402" y="29938"/>
                    <a:pt x="212705" y="21353"/>
                  </a:cubicBezTo>
                  <a:cubicBezTo>
                    <a:pt x="226598" y="19120"/>
                    <a:pt x="239411" y="16997"/>
                    <a:pt x="250998" y="15075"/>
                  </a:cubicBezTo>
                  <a:cubicBezTo>
                    <a:pt x="275673" y="10974"/>
                    <a:pt x="295167" y="7734"/>
                    <a:pt x="307322" y="6453"/>
                  </a:cubicBezTo>
                  <a:cubicBezTo>
                    <a:pt x="312996" y="5849"/>
                    <a:pt x="318707" y="4458"/>
                    <a:pt x="324235" y="3103"/>
                  </a:cubicBezTo>
                  <a:cubicBezTo>
                    <a:pt x="335804" y="284"/>
                    <a:pt x="345798" y="-2150"/>
                    <a:pt x="353394" y="3048"/>
                  </a:cubicBezTo>
                  <a:cubicBezTo>
                    <a:pt x="359124" y="6966"/>
                    <a:pt x="361741" y="13446"/>
                    <a:pt x="360569" y="20804"/>
                  </a:cubicBezTo>
                  <a:cubicBezTo>
                    <a:pt x="358520" y="33690"/>
                    <a:pt x="345285" y="47217"/>
                    <a:pt x="330440" y="51592"/>
                  </a:cubicBezTo>
                  <a:cubicBezTo>
                    <a:pt x="301263" y="60177"/>
                    <a:pt x="283013" y="66108"/>
                    <a:pt x="271591" y="70135"/>
                  </a:cubicBezTo>
                  <a:cubicBezTo>
                    <a:pt x="288212" y="71746"/>
                    <a:pt x="314021" y="73686"/>
                    <a:pt x="348031" y="74601"/>
                  </a:cubicBezTo>
                  <a:cubicBezTo>
                    <a:pt x="358336" y="74876"/>
                    <a:pt x="383176" y="72936"/>
                    <a:pt x="405086" y="71233"/>
                  </a:cubicBezTo>
                  <a:cubicBezTo>
                    <a:pt x="428608" y="69384"/>
                    <a:pt x="448926" y="67792"/>
                    <a:pt x="455845" y="68378"/>
                  </a:cubicBezTo>
                  <a:cubicBezTo>
                    <a:pt x="466188" y="69238"/>
                    <a:pt x="481563" y="78061"/>
                    <a:pt x="483119" y="90453"/>
                  </a:cubicBezTo>
                  <a:cubicBezTo>
                    <a:pt x="484016" y="97647"/>
                    <a:pt x="480758" y="107733"/>
                    <a:pt x="460055" y="114871"/>
                  </a:cubicBezTo>
                  <a:cubicBezTo>
                    <a:pt x="436772" y="122907"/>
                    <a:pt x="405215" y="128929"/>
                    <a:pt x="326834" y="132279"/>
                  </a:cubicBezTo>
                  <a:cubicBezTo>
                    <a:pt x="326742" y="132279"/>
                    <a:pt x="326633" y="132279"/>
                    <a:pt x="326541" y="132279"/>
                  </a:cubicBezTo>
                  <a:close/>
                </a:path>
              </a:pathLst>
            </a:custGeom>
            <a:solidFill>
              <a:srgbClr val="E08F6C"/>
            </a:solidFill>
            <a:ln w="455"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6ABD2321-1216-F09F-3EA0-EBA7767F6811}"/>
                </a:ext>
              </a:extLst>
            </p:cNvPr>
            <p:cNvSpPr/>
            <p:nvPr/>
          </p:nvSpPr>
          <p:spPr>
            <a:xfrm>
              <a:off x="4774206" y="6548906"/>
              <a:ext cx="198278" cy="59966"/>
            </a:xfrm>
            <a:custGeom>
              <a:avLst/>
              <a:gdLst>
                <a:gd name="connsiteX0" fmla="*/ 6812 w 198278"/>
                <a:gd name="connsiteY0" fmla="*/ 59966 h 59966"/>
                <a:gd name="connsiteX1" fmla="*/ 3 w 198278"/>
                <a:gd name="connsiteY1" fmla="*/ 53340 h 59966"/>
                <a:gd name="connsiteX2" fmla="*/ 6629 w 198278"/>
                <a:gd name="connsiteY2" fmla="*/ 46329 h 59966"/>
                <a:gd name="connsiteX3" fmla="*/ 94070 w 198278"/>
                <a:gd name="connsiteY3" fmla="*/ 40985 h 59966"/>
                <a:gd name="connsiteX4" fmla="*/ 184605 w 198278"/>
                <a:gd name="connsiteY4" fmla="*/ 21710 h 59966"/>
                <a:gd name="connsiteX5" fmla="*/ 174647 w 198278"/>
                <a:gd name="connsiteY5" fmla="*/ 14223 h 59966"/>
                <a:gd name="connsiteX6" fmla="*/ 124694 w 198278"/>
                <a:gd name="connsiteY6" fmla="*/ 15340 h 59966"/>
                <a:gd name="connsiteX7" fmla="*/ 98409 w 198278"/>
                <a:gd name="connsiteY7" fmla="*/ 16896 h 59966"/>
                <a:gd name="connsiteX8" fmla="*/ 91233 w 198278"/>
                <a:gd name="connsiteY8" fmla="*/ 10452 h 59966"/>
                <a:gd name="connsiteX9" fmla="*/ 97677 w 198278"/>
                <a:gd name="connsiteY9" fmla="*/ 3277 h 59966"/>
                <a:gd name="connsiteX10" fmla="*/ 123852 w 198278"/>
                <a:gd name="connsiteY10" fmla="*/ 1721 h 59966"/>
                <a:gd name="connsiteX11" fmla="*/ 198206 w 198278"/>
                <a:gd name="connsiteY11" fmla="*/ 20538 h 59966"/>
                <a:gd name="connsiteX12" fmla="*/ 194728 w 198278"/>
                <a:gd name="connsiteY12" fmla="*/ 30844 h 59966"/>
                <a:gd name="connsiteX13" fmla="*/ 7014 w 198278"/>
                <a:gd name="connsiteY13" fmla="*/ 59948 h 59966"/>
                <a:gd name="connsiteX14" fmla="*/ 6831 w 198278"/>
                <a:gd name="connsiteY14" fmla="*/ 59948 h 59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278" h="59966">
                  <a:moveTo>
                    <a:pt x="6812" y="59966"/>
                  </a:moveTo>
                  <a:cubicBezTo>
                    <a:pt x="3133" y="59966"/>
                    <a:pt x="95" y="57038"/>
                    <a:pt x="3" y="53340"/>
                  </a:cubicBezTo>
                  <a:cubicBezTo>
                    <a:pt x="-107" y="49569"/>
                    <a:pt x="2877" y="46439"/>
                    <a:pt x="6629" y="46329"/>
                  </a:cubicBezTo>
                  <a:cubicBezTo>
                    <a:pt x="7069" y="46329"/>
                    <a:pt x="50176" y="45103"/>
                    <a:pt x="94070" y="40985"/>
                  </a:cubicBezTo>
                  <a:cubicBezTo>
                    <a:pt x="173623" y="33516"/>
                    <a:pt x="183452" y="23522"/>
                    <a:pt x="184605" y="21710"/>
                  </a:cubicBezTo>
                  <a:cubicBezTo>
                    <a:pt x="184129" y="17847"/>
                    <a:pt x="183049" y="15413"/>
                    <a:pt x="174647" y="14223"/>
                  </a:cubicBezTo>
                  <a:cubicBezTo>
                    <a:pt x="164928" y="12850"/>
                    <a:pt x="148930" y="13839"/>
                    <a:pt x="124694" y="15340"/>
                  </a:cubicBezTo>
                  <a:cubicBezTo>
                    <a:pt x="116805" y="15834"/>
                    <a:pt x="108074" y="16365"/>
                    <a:pt x="98409" y="16896"/>
                  </a:cubicBezTo>
                  <a:cubicBezTo>
                    <a:pt x="94638" y="17152"/>
                    <a:pt x="91435" y="14223"/>
                    <a:pt x="91233" y="10452"/>
                  </a:cubicBezTo>
                  <a:cubicBezTo>
                    <a:pt x="91032" y="6682"/>
                    <a:pt x="93906" y="3478"/>
                    <a:pt x="97677" y="3277"/>
                  </a:cubicBezTo>
                  <a:cubicBezTo>
                    <a:pt x="107305" y="2746"/>
                    <a:pt x="116000" y="2215"/>
                    <a:pt x="123852" y="1721"/>
                  </a:cubicBezTo>
                  <a:cubicBezTo>
                    <a:pt x="174611" y="-1427"/>
                    <a:pt x="195625" y="-2727"/>
                    <a:pt x="198206" y="20538"/>
                  </a:cubicBezTo>
                  <a:cubicBezTo>
                    <a:pt x="198480" y="23101"/>
                    <a:pt x="198114" y="26945"/>
                    <a:pt x="194728" y="30844"/>
                  </a:cubicBezTo>
                  <a:cubicBezTo>
                    <a:pt x="174355" y="54219"/>
                    <a:pt x="34800" y="59198"/>
                    <a:pt x="7014" y="59948"/>
                  </a:cubicBezTo>
                  <a:cubicBezTo>
                    <a:pt x="6959" y="59948"/>
                    <a:pt x="6886" y="59948"/>
                    <a:pt x="6831" y="59948"/>
                  </a:cubicBezTo>
                  <a:close/>
                </a:path>
              </a:pathLst>
            </a:custGeom>
            <a:solidFill>
              <a:srgbClr val="E08F6C"/>
            </a:solidFill>
            <a:ln w="455"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2854A7BE-EFE9-9616-7DCA-1E59ACE1A769}"/>
                </a:ext>
              </a:extLst>
            </p:cNvPr>
            <p:cNvSpPr/>
            <p:nvPr/>
          </p:nvSpPr>
          <p:spPr>
            <a:xfrm>
              <a:off x="4179141" y="6255488"/>
              <a:ext cx="127876" cy="28568"/>
            </a:xfrm>
            <a:custGeom>
              <a:avLst/>
              <a:gdLst>
                <a:gd name="connsiteX0" fmla="*/ 121052 w 127876"/>
                <a:gd name="connsiteY0" fmla="*/ 28568 h 28568"/>
                <a:gd name="connsiteX1" fmla="*/ 118361 w 127876"/>
                <a:gd name="connsiteY1" fmla="*/ 28019 h 28568"/>
                <a:gd name="connsiteX2" fmla="*/ 11023 w 127876"/>
                <a:gd name="connsiteY2" fmla="*/ 25420 h 28568"/>
                <a:gd name="connsiteX3" fmla="*/ 1449 w 127876"/>
                <a:gd name="connsiteY3" fmla="*/ 24249 h 28568"/>
                <a:gd name="connsiteX4" fmla="*/ 2621 w 127876"/>
                <a:gd name="connsiteY4" fmla="*/ 14675 h 28568"/>
                <a:gd name="connsiteX5" fmla="*/ 123761 w 127876"/>
                <a:gd name="connsiteY5" fmla="*/ 15481 h 28568"/>
                <a:gd name="connsiteX6" fmla="*/ 127312 w 127876"/>
                <a:gd name="connsiteY6" fmla="*/ 24450 h 28568"/>
                <a:gd name="connsiteX7" fmla="*/ 121052 w 127876"/>
                <a:gd name="connsiteY7" fmla="*/ 28568 h 2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876" h="28568">
                  <a:moveTo>
                    <a:pt x="121052" y="28568"/>
                  </a:moveTo>
                  <a:cubicBezTo>
                    <a:pt x="120155" y="28568"/>
                    <a:pt x="119240" y="28385"/>
                    <a:pt x="118361" y="28019"/>
                  </a:cubicBezTo>
                  <a:cubicBezTo>
                    <a:pt x="117647" y="27708"/>
                    <a:pt x="46570" y="-2403"/>
                    <a:pt x="11023" y="25420"/>
                  </a:cubicBezTo>
                  <a:cubicBezTo>
                    <a:pt x="8057" y="27745"/>
                    <a:pt x="3774" y="27214"/>
                    <a:pt x="1449" y="24249"/>
                  </a:cubicBezTo>
                  <a:cubicBezTo>
                    <a:pt x="-875" y="21283"/>
                    <a:pt x="-345" y="17000"/>
                    <a:pt x="2621" y="14675"/>
                  </a:cubicBezTo>
                  <a:cubicBezTo>
                    <a:pt x="44538" y="-18127"/>
                    <a:pt x="120557" y="14108"/>
                    <a:pt x="123761" y="15481"/>
                  </a:cubicBezTo>
                  <a:cubicBezTo>
                    <a:pt x="127220" y="16982"/>
                    <a:pt x="128813" y="20990"/>
                    <a:pt x="127312" y="24450"/>
                  </a:cubicBezTo>
                  <a:cubicBezTo>
                    <a:pt x="126195" y="27031"/>
                    <a:pt x="123687" y="28568"/>
                    <a:pt x="121052" y="28568"/>
                  </a:cubicBezTo>
                  <a:close/>
                </a:path>
              </a:pathLst>
            </a:custGeom>
            <a:solidFill>
              <a:srgbClr val="E08F6C"/>
            </a:solidFill>
            <a:ln w="455" cap="flat">
              <a:noFill/>
              <a:prstDash val="solid"/>
              <a:miter/>
            </a:ln>
          </p:spPr>
          <p:txBody>
            <a:bodyPr rtlCol="0" anchor="ctr"/>
            <a:lstStyle/>
            <a:p>
              <a:endParaRPr lang="nl-BE"/>
            </a:p>
          </p:txBody>
        </p:sp>
        <p:sp>
          <p:nvSpPr>
            <p:cNvPr id="62" name="Freeform: Shape 61">
              <a:extLst>
                <a:ext uri="{FF2B5EF4-FFF2-40B4-BE49-F238E27FC236}">
                  <a16:creationId xmlns:a16="http://schemas.microsoft.com/office/drawing/2014/main" id="{41F27017-236A-12DB-5F17-C70F876D9741}"/>
                </a:ext>
              </a:extLst>
            </p:cNvPr>
            <p:cNvSpPr/>
            <p:nvPr/>
          </p:nvSpPr>
          <p:spPr>
            <a:xfrm>
              <a:off x="4624163" y="6642121"/>
              <a:ext cx="253613" cy="39567"/>
            </a:xfrm>
            <a:custGeom>
              <a:avLst/>
              <a:gdLst>
                <a:gd name="connsiteX0" fmla="*/ 164782 w 253613"/>
                <a:gd name="connsiteY0" fmla="*/ 39549 h 39567"/>
                <a:gd name="connsiteX1" fmla="*/ 129142 w 253613"/>
                <a:gd name="connsiteY1" fmla="*/ 38359 h 39567"/>
                <a:gd name="connsiteX2" fmla="*/ 4964 w 253613"/>
                <a:gd name="connsiteY2" fmla="*/ 18498 h 39567"/>
                <a:gd name="connsiteX3" fmla="*/ 259 w 253613"/>
                <a:gd name="connsiteY3" fmla="*/ 10078 h 39567"/>
                <a:gd name="connsiteX4" fmla="*/ 8680 w 253613"/>
                <a:gd name="connsiteY4" fmla="*/ 5374 h 39567"/>
                <a:gd name="connsiteX5" fmla="*/ 130039 w 253613"/>
                <a:gd name="connsiteY5" fmla="*/ 24740 h 39567"/>
                <a:gd name="connsiteX6" fmla="*/ 234046 w 253613"/>
                <a:gd name="connsiteY6" fmla="*/ 16943 h 39567"/>
                <a:gd name="connsiteX7" fmla="*/ 238860 w 253613"/>
                <a:gd name="connsiteY7" fmla="*/ 13080 h 39567"/>
                <a:gd name="connsiteX8" fmla="*/ 234998 w 253613"/>
                <a:gd name="connsiteY8" fmla="*/ 5008 h 39567"/>
                <a:gd name="connsiteX9" fmla="*/ 243382 w 253613"/>
                <a:gd name="connsiteY9" fmla="*/ 249 h 39567"/>
                <a:gd name="connsiteX10" fmla="*/ 253467 w 253613"/>
                <a:gd name="connsiteY10" fmla="*/ 10353 h 39567"/>
                <a:gd name="connsiteX11" fmla="*/ 241698 w 253613"/>
                <a:gd name="connsiteY11" fmla="*/ 28255 h 39567"/>
                <a:gd name="connsiteX12" fmla="*/ 164800 w 253613"/>
                <a:gd name="connsiteY12" fmla="*/ 39567 h 3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613" h="39567">
                  <a:moveTo>
                    <a:pt x="164782" y="39549"/>
                  </a:moveTo>
                  <a:cubicBezTo>
                    <a:pt x="153872" y="39549"/>
                    <a:pt x="141974" y="39183"/>
                    <a:pt x="129142" y="38359"/>
                  </a:cubicBezTo>
                  <a:cubicBezTo>
                    <a:pt x="60116" y="33929"/>
                    <a:pt x="5495" y="18663"/>
                    <a:pt x="4964" y="18498"/>
                  </a:cubicBezTo>
                  <a:cubicBezTo>
                    <a:pt x="1339" y="17473"/>
                    <a:pt x="-766" y="13703"/>
                    <a:pt x="259" y="10078"/>
                  </a:cubicBezTo>
                  <a:cubicBezTo>
                    <a:pt x="1284" y="6454"/>
                    <a:pt x="5055" y="4349"/>
                    <a:pt x="8680" y="5374"/>
                  </a:cubicBezTo>
                  <a:cubicBezTo>
                    <a:pt x="9210" y="5520"/>
                    <a:pt x="62513" y="20402"/>
                    <a:pt x="130039" y="24740"/>
                  </a:cubicBezTo>
                  <a:cubicBezTo>
                    <a:pt x="193264" y="28804"/>
                    <a:pt x="227933" y="21098"/>
                    <a:pt x="234046" y="16943"/>
                  </a:cubicBezTo>
                  <a:cubicBezTo>
                    <a:pt x="236517" y="15277"/>
                    <a:pt x="237982" y="13977"/>
                    <a:pt x="238860" y="13080"/>
                  </a:cubicBezTo>
                  <a:cubicBezTo>
                    <a:pt x="235785" y="11762"/>
                    <a:pt x="234083" y="8321"/>
                    <a:pt x="234998" y="5008"/>
                  </a:cubicBezTo>
                  <a:cubicBezTo>
                    <a:pt x="236005" y="1384"/>
                    <a:pt x="239757" y="-758"/>
                    <a:pt x="243382" y="249"/>
                  </a:cubicBezTo>
                  <a:cubicBezTo>
                    <a:pt x="247445" y="1365"/>
                    <a:pt x="252534" y="4697"/>
                    <a:pt x="253467" y="10353"/>
                  </a:cubicBezTo>
                  <a:cubicBezTo>
                    <a:pt x="254932" y="19285"/>
                    <a:pt x="244974" y="26040"/>
                    <a:pt x="241698" y="28255"/>
                  </a:cubicBezTo>
                  <a:cubicBezTo>
                    <a:pt x="232801" y="34295"/>
                    <a:pt x="205912" y="39567"/>
                    <a:pt x="164800" y="39567"/>
                  </a:cubicBezTo>
                  <a:close/>
                </a:path>
              </a:pathLst>
            </a:custGeom>
            <a:solidFill>
              <a:srgbClr val="E08F6C"/>
            </a:solidFill>
            <a:ln w="455" cap="flat">
              <a:noFill/>
              <a:prstDash val="solid"/>
              <a:miter/>
            </a:ln>
          </p:spPr>
          <p:txBody>
            <a:bodyPr rtlCol="0" anchor="ctr"/>
            <a:lstStyle/>
            <a:p>
              <a:endParaRPr lang="nl-BE"/>
            </a:p>
          </p:txBody>
        </p:sp>
        <p:sp>
          <p:nvSpPr>
            <p:cNvPr id="63" name="Freeform: Shape 62">
              <a:extLst>
                <a:ext uri="{FF2B5EF4-FFF2-40B4-BE49-F238E27FC236}">
                  <a16:creationId xmlns:a16="http://schemas.microsoft.com/office/drawing/2014/main" id="{6A5D7092-2E4C-8E71-ECD4-4193972A293E}"/>
                </a:ext>
              </a:extLst>
            </p:cNvPr>
            <p:cNvSpPr/>
            <p:nvPr/>
          </p:nvSpPr>
          <p:spPr>
            <a:xfrm>
              <a:off x="4380907" y="5904947"/>
              <a:ext cx="28516" cy="76167"/>
            </a:xfrm>
            <a:custGeom>
              <a:avLst/>
              <a:gdLst>
                <a:gd name="connsiteX0" fmla="*/ 19320 w 28516"/>
                <a:gd name="connsiteY0" fmla="*/ 76168 h 76167"/>
                <a:gd name="connsiteX1" fmla="*/ 18387 w 28516"/>
                <a:gd name="connsiteY1" fmla="*/ 76095 h 76167"/>
                <a:gd name="connsiteX2" fmla="*/ 12566 w 28516"/>
                <a:gd name="connsiteY2" fmla="*/ 68407 h 76167"/>
                <a:gd name="connsiteX3" fmla="*/ 2004 w 28516"/>
                <a:gd name="connsiteY3" fmla="*/ 11644 h 76167"/>
                <a:gd name="connsiteX4" fmla="*/ 2004 w 28516"/>
                <a:gd name="connsiteY4" fmla="*/ 1998 h 76167"/>
                <a:gd name="connsiteX5" fmla="*/ 11651 w 28516"/>
                <a:gd name="connsiteY5" fmla="*/ 1998 h 76167"/>
                <a:gd name="connsiteX6" fmla="*/ 26093 w 28516"/>
                <a:gd name="connsiteY6" fmla="*/ 70274 h 76167"/>
                <a:gd name="connsiteX7" fmla="*/ 19339 w 28516"/>
                <a:gd name="connsiteY7" fmla="*/ 76168 h 7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6" h="76167">
                  <a:moveTo>
                    <a:pt x="19320" y="76168"/>
                  </a:moveTo>
                  <a:cubicBezTo>
                    <a:pt x="19009" y="76168"/>
                    <a:pt x="18698" y="76150"/>
                    <a:pt x="18387" y="76095"/>
                  </a:cubicBezTo>
                  <a:cubicBezTo>
                    <a:pt x="14653" y="75582"/>
                    <a:pt x="12054" y="72141"/>
                    <a:pt x="12566" y="68407"/>
                  </a:cubicBezTo>
                  <a:cubicBezTo>
                    <a:pt x="17179" y="35019"/>
                    <a:pt x="15293" y="24933"/>
                    <a:pt x="2004" y="11644"/>
                  </a:cubicBezTo>
                  <a:cubicBezTo>
                    <a:pt x="-668" y="8990"/>
                    <a:pt x="-668" y="4670"/>
                    <a:pt x="2004" y="1998"/>
                  </a:cubicBezTo>
                  <a:cubicBezTo>
                    <a:pt x="4677" y="-657"/>
                    <a:pt x="8978" y="-675"/>
                    <a:pt x="11651" y="1998"/>
                  </a:cubicBezTo>
                  <a:cubicBezTo>
                    <a:pt x="30541" y="20888"/>
                    <a:pt x="30523" y="38113"/>
                    <a:pt x="26093" y="70274"/>
                  </a:cubicBezTo>
                  <a:cubicBezTo>
                    <a:pt x="25618" y="73679"/>
                    <a:pt x="22707" y="76168"/>
                    <a:pt x="19339" y="76168"/>
                  </a:cubicBezTo>
                  <a:close/>
                </a:path>
              </a:pathLst>
            </a:custGeom>
            <a:solidFill>
              <a:srgbClr val="E08F6C"/>
            </a:solidFill>
            <a:ln w="455" cap="flat">
              <a:noFill/>
              <a:prstDash val="solid"/>
              <a:miter/>
            </a:ln>
          </p:spPr>
          <p:txBody>
            <a:bodyPr rtlCol="0" anchor="ctr"/>
            <a:lstStyle/>
            <a:p>
              <a:endParaRPr lang="nl-BE"/>
            </a:p>
          </p:txBody>
        </p:sp>
        <p:sp>
          <p:nvSpPr>
            <p:cNvPr id="64" name="Freeform: Shape 63">
              <a:extLst>
                <a:ext uri="{FF2B5EF4-FFF2-40B4-BE49-F238E27FC236}">
                  <a16:creationId xmlns:a16="http://schemas.microsoft.com/office/drawing/2014/main" id="{AE9A3A08-74D3-F58F-D60D-26C773F9A4E3}"/>
                </a:ext>
              </a:extLst>
            </p:cNvPr>
            <p:cNvSpPr/>
            <p:nvPr/>
          </p:nvSpPr>
          <p:spPr>
            <a:xfrm>
              <a:off x="4927667" y="6425580"/>
              <a:ext cx="102311" cy="92940"/>
            </a:xfrm>
            <a:custGeom>
              <a:avLst/>
              <a:gdLst>
                <a:gd name="connsiteX0" fmla="*/ 7110 w 102311"/>
                <a:gd name="connsiteY0" fmla="*/ 92941 h 92940"/>
                <a:gd name="connsiteX1" fmla="*/ 6470 w 102311"/>
                <a:gd name="connsiteY1" fmla="*/ 92922 h 92940"/>
                <a:gd name="connsiteX2" fmla="*/ 8 w 102311"/>
                <a:gd name="connsiteY2" fmla="*/ 85747 h 92940"/>
                <a:gd name="connsiteX3" fmla="*/ 5939 w 102311"/>
                <a:gd name="connsiteY3" fmla="*/ 79340 h 92940"/>
                <a:gd name="connsiteX4" fmla="*/ 90140 w 102311"/>
                <a:gd name="connsiteY4" fmla="*/ 2589 h 92940"/>
                <a:gd name="connsiteX5" fmla="*/ 99714 w 102311"/>
                <a:gd name="connsiteY5" fmla="*/ 1472 h 92940"/>
                <a:gd name="connsiteX6" fmla="*/ 100848 w 102311"/>
                <a:gd name="connsiteY6" fmla="*/ 11046 h 92940"/>
                <a:gd name="connsiteX7" fmla="*/ 52012 w 102311"/>
                <a:gd name="connsiteY7" fmla="*/ 59773 h 92940"/>
                <a:gd name="connsiteX8" fmla="*/ 7110 w 102311"/>
                <a:gd name="connsiteY8" fmla="*/ 92941 h 9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11" h="92940">
                  <a:moveTo>
                    <a:pt x="7110" y="92941"/>
                  </a:moveTo>
                  <a:cubicBezTo>
                    <a:pt x="6873" y="92941"/>
                    <a:pt x="6671" y="92941"/>
                    <a:pt x="6470" y="92922"/>
                  </a:cubicBezTo>
                  <a:cubicBezTo>
                    <a:pt x="2699" y="92721"/>
                    <a:pt x="-175" y="89518"/>
                    <a:pt x="8" y="85747"/>
                  </a:cubicBezTo>
                  <a:cubicBezTo>
                    <a:pt x="191" y="82415"/>
                    <a:pt x="2736" y="79761"/>
                    <a:pt x="5939" y="79340"/>
                  </a:cubicBezTo>
                  <a:cubicBezTo>
                    <a:pt x="15860" y="75148"/>
                    <a:pt x="73629" y="23493"/>
                    <a:pt x="90140" y="2589"/>
                  </a:cubicBezTo>
                  <a:cubicBezTo>
                    <a:pt x="92483" y="-358"/>
                    <a:pt x="96766" y="-871"/>
                    <a:pt x="99714" y="1472"/>
                  </a:cubicBezTo>
                  <a:cubicBezTo>
                    <a:pt x="102679" y="3797"/>
                    <a:pt x="103173" y="8099"/>
                    <a:pt x="100848" y="11046"/>
                  </a:cubicBezTo>
                  <a:cubicBezTo>
                    <a:pt x="91019" y="23493"/>
                    <a:pt x="68394" y="45074"/>
                    <a:pt x="52012" y="59773"/>
                  </a:cubicBezTo>
                  <a:cubicBezTo>
                    <a:pt x="17214" y="90982"/>
                    <a:pt x="10204" y="92941"/>
                    <a:pt x="7110" y="92941"/>
                  </a:cubicBezTo>
                  <a:close/>
                </a:path>
              </a:pathLst>
            </a:custGeom>
            <a:solidFill>
              <a:srgbClr val="E08F6C"/>
            </a:solidFill>
            <a:ln w="455" cap="flat">
              <a:noFill/>
              <a:prstDash val="solid"/>
              <a:miter/>
            </a:ln>
          </p:spPr>
          <p:txBody>
            <a:bodyPr rtlCol="0" anchor="ctr"/>
            <a:lstStyle/>
            <a:p>
              <a:endParaRPr lang="nl-BE"/>
            </a:p>
          </p:txBody>
        </p:sp>
        <p:sp>
          <p:nvSpPr>
            <p:cNvPr id="65" name="Freeform: Shape 64">
              <a:extLst>
                <a:ext uri="{FF2B5EF4-FFF2-40B4-BE49-F238E27FC236}">
                  <a16:creationId xmlns:a16="http://schemas.microsoft.com/office/drawing/2014/main" id="{254F2AB0-D6C6-C185-9612-ABE7DD182C9B}"/>
                </a:ext>
              </a:extLst>
            </p:cNvPr>
            <p:cNvSpPr/>
            <p:nvPr/>
          </p:nvSpPr>
          <p:spPr>
            <a:xfrm>
              <a:off x="4557249" y="6493824"/>
              <a:ext cx="42337" cy="24330"/>
            </a:xfrm>
            <a:custGeom>
              <a:avLst/>
              <a:gdLst>
                <a:gd name="connsiteX0" fmla="*/ 6805 w 42337"/>
                <a:gd name="connsiteY0" fmla="*/ 24330 h 24330"/>
                <a:gd name="connsiteX1" fmla="*/ 160 w 42337"/>
                <a:gd name="connsiteY1" fmla="*/ 18985 h 24330"/>
                <a:gd name="connsiteX2" fmla="*/ 5340 w 42337"/>
                <a:gd name="connsiteY2" fmla="*/ 10858 h 24330"/>
                <a:gd name="connsiteX3" fmla="*/ 5340 w 42337"/>
                <a:gd name="connsiteY3" fmla="*/ 10858 h 24330"/>
                <a:gd name="connsiteX4" fmla="*/ 32431 w 42337"/>
                <a:gd name="connsiteY4" fmla="*/ 736 h 24330"/>
                <a:gd name="connsiteX5" fmla="*/ 41602 w 42337"/>
                <a:gd name="connsiteY5" fmla="*/ 3738 h 24330"/>
                <a:gd name="connsiteX6" fmla="*/ 38600 w 42337"/>
                <a:gd name="connsiteY6" fmla="*/ 12908 h 24330"/>
                <a:gd name="connsiteX7" fmla="*/ 8324 w 42337"/>
                <a:gd name="connsiteY7" fmla="*/ 24166 h 24330"/>
                <a:gd name="connsiteX8" fmla="*/ 6841 w 42337"/>
                <a:gd name="connsiteY8" fmla="*/ 24330 h 2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337" h="24330">
                  <a:moveTo>
                    <a:pt x="6805" y="24330"/>
                  </a:moveTo>
                  <a:cubicBezTo>
                    <a:pt x="3675" y="24330"/>
                    <a:pt x="856" y="22170"/>
                    <a:pt x="160" y="18985"/>
                  </a:cubicBezTo>
                  <a:cubicBezTo>
                    <a:pt x="-645" y="15306"/>
                    <a:pt x="1661" y="11664"/>
                    <a:pt x="5340" y="10858"/>
                  </a:cubicBezTo>
                  <a:lnTo>
                    <a:pt x="5340" y="10858"/>
                  </a:lnTo>
                  <a:cubicBezTo>
                    <a:pt x="5468" y="10822"/>
                    <a:pt x="18190" y="7929"/>
                    <a:pt x="32431" y="736"/>
                  </a:cubicBezTo>
                  <a:cubicBezTo>
                    <a:pt x="35799" y="-967"/>
                    <a:pt x="39900" y="388"/>
                    <a:pt x="41602" y="3738"/>
                  </a:cubicBezTo>
                  <a:cubicBezTo>
                    <a:pt x="43304" y="7106"/>
                    <a:pt x="41949" y="11206"/>
                    <a:pt x="38600" y="12908"/>
                  </a:cubicBezTo>
                  <a:cubicBezTo>
                    <a:pt x="22766" y="20926"/>
                    <a:pt x="8892" y="24038"/>
                    <a:pt x="8324" y="24166"/>
                  </a:cubicBezTo>
                  <a:cubicBezTo>
                    <a:pt x="7830" y="24275"/>
                    <a:pt x="7336" y="24330"/>
                    <a:pt x="6841" y="24330"/>
                  </a:cubicBezTo>
                  <a:close/>
                </a:path>
              </a:pathLst>
            </a:custGeom>
            <a:solidFill>
              <a:srgbClr val="E08F6C"/>
            </a:solidFill>
            <a:ln w="455" cap="flat">
              <a:noFill/>
              <a:prstDash val="solid"/>
              <a:miter/>
            </a:ln>
          </p:spPr>
          <p:txBody>
            <a:bodyPr rtlCol="0" anchor="ctr"/>
            <a:lstStyle/>
            <a:p>
              <a:endParaRPr lang="nl-BE"/>
            </a:p>
          </p:txBody>
        </p:sp>
        <p:sp>
          <p:nvSpPr>
            <p:cNvPr id="66" name="Freeform: Shape 65">
              <a:extLst>
                <a:ext uri="{FF2B5EF4-FFF2-40B4-BE49-F238E27FC236}">
                  <a16:creationId xmlns:a16="http://schemas.microsoft.com/office/drawing/2014/main" id="{A99377DA-62F1-60A9-9504-95B76022B189}"/>
                </a:ext>
              </a:extLst>
            </p:cNvPr>
            <p:cNvSpPr/>
            <p:nvPr/>
          </p:nvSpPr>
          <p:spPr>
            <a:xfrm>
              <a:off x="4744424" y="5216878"/>
              <a:ext cx="75382" cy="147700"/>
            </a:xfrm>
            <a:custGeom>
              <a:avLst/>
              <a:gdLst>
                <a:gd name="connsiteX0" fmla="*/ 26253 w 75382"/>
                <a:gd name="connsiteY0" fmla="*/ 147682 h 147700"/>
                <a:gd name="connsiteX1" fmla="*/ 4891 w 75382"/>
                <a:gd name="connsiteY1" fmla="*/ 145009 h 147700"/>
                <a:gd name="connsiteX2" fmla="*/ 278 w 75382"/>
                <a:gd name="connsiteY2" fmla="*/ 136534 h 147700"/>
                <a:gd name="connsiteX3" fmla="*/ 8753 w 75382"/>
                <a:gd name="connsiteY3" fmla="*/ 131922 h 147700"/>
                <a:gd name="connsiteX4" fmla="*/ 48712 w 75382"/>
                <a:gd name="connsiteY4" fmla="*/ 130109 h 147700"/>
                <a:gd name="connsiteX5" fmla="*/ 52135 w 75382"/>
                <a:gd name="connsiteY5" fmla="*/ 93884 h 147700"/>
                <a:gd name="connsiteX6" fmla="*/ 50598 w 75382"/>
                <a:gd name="connsiteY6" fmla="*/ 66299 h 147700"/>
                <a:gd name="connsiteX7" fmla="*/ 68738 w 75382"/>
                <a:gd name="connsiteY7" fmla="*/ 0 h 147700"/>
                <a:gd name="connsiteX8" fmla="*/ 75089 w 75382"/>
                <a:gd name="connsiteY8" fmla="*/ 12081 h 147700"/>
                <a:gd name="connsiteX9" fmla="*/ 75382 w 75382"/>
                <a:gd name="connsiteY9" fmla="*/ 11916 h 147700"/>
                <a:gd name="connsiteX10" fmla="*/ 64235 w 75382"/>
                <a:gd name="connsiteY10" fmla="*/ 65695 h 147700"/>
                <a:gd name="connsiteX11" fmla="*/ 65754 w 75382"/>
                <a:gd name="connsiteY11" fmla="*/ 93042 h 147700"/>
                <a:gd name="connsiteX12" fmla="*/ 53618 w 75382"/>
                <a:gd name="connsiteY12" fmla="*/ 142849 h 147700"/>
                <a:gd name="connsiteX13" fmla="*/ 26271 w 75382"/>
                <a:gd name="connsiteY13" fmla="*/ 147700 h 1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382" h="147700">
                  <a:moveTo>
                    <a:pt x="26253" y="147682"/>
                  </a:moveTo>
                  <a:cubicBezTo>
                    <a:pt x="14190" y="147682"/>
                    <a:pt x="5495" y="145174"/>
                    <a:pt x="4891" y="145009"/>
                  </a:cubicBezTo>
                  <a:cubicBezTo>
                    <a:pt x="1285" y="143948"/>
                    <a:pt x="-783" y="140159"/>
                    <a:pt x="278" y="136534"/>
                  </a:cubicBezTo>
                  <a:cubicBezTo>
                    <a:pt x="1340" y="132928"/>
                    <a:pt x="5129" y="130842"/>
                    <a:pt x="8753" y="131922"/>
                  </a:cubicBezTo>
                  <a:cubicBezTo>
                    <a:pt x="8937" y="131976"/>
                    <a:pt x="29090" y="137651"/>
                    <a:pt x="48712" y="130109"/>
                  </a:cubicBezTo>
                  <a:cubicBezTo>
                    <a:pt x="53783" y="128169"/>
                    <a:pt x="53874" y="121945"/>
                    <a:pt x="52135" y="93884"/>
                  </a:cubicBezTo>
                  <a:cubicBezTo>
                    <a:pt x="51641" y="85977"/>
                    <a:pt x="51092" y="77026"/>
                    <a:pt x="50598" y="66299"/>
                  </a:cubicBezTo>
                  <a:cubicBezTo>
                    <a:pt x="48200" y="12374"/>
                    <a:pt x="66614" y="1098"/>
                    <a:pt x="68738" y="0"/>
                  </a:cubicBezTo>
                  <a:lnTo>
                    <a:pt x="75089" y="12081"/>
                  </a:lnTo>
                  <a:cubicBezTo>
                    <a:pt x="75089" y="12081"/>
                    <a:pt x="75199" y="12044"/>
                    <a:pt x="75382" y="11916"/>
                  </a:cubicBezTo>
                  <a:cubicBezTo>
                    <a:pt x="75254" y="12008"/>
                    <a:pt x="62258" y="21142"/>
                    <a:pt x="64235" y="65695"/>
                  </a:cubicBezTo>
                  <a:cubicBezTo>
                    <a:pt x="64711" y="76312"/>
                    <a:pt x="65260" y="85190"/>
                    <a:pt x="65754" y="93042"/>
                  </a:cubicBezTo>
                  <a:cubicBezTo>
                    <a:pt x="67694" y="124215"/>
                    <a:pt x="68499" y="137120"/>
                    <a:pt x="53618" y="142849"/>
                  </a:cubicBezTo>
                  <a:cubicBezTo>
                    <a:pt x="43953" y="146565"/>
                    <a:pt x="34361" y="147700"/>
                    <a:pt x="26271" y="147700"/>
                  </a:cubicBezTo>
                  <a:close/>
                </a:path>
              </a:pathLst>
            </a:custGeom>
            <a:solidFill>
              <a:srgbClr val="E08F6C"/>
            </a:solidFill>
            <a:ln w="455" cap="flat">
              <a:noFill/>
              <a:prstDash val="solid"/>
              <a:miter/>
            </a:ln>
          </p:spPr>
          <p:txBody>
            <a:bodyPr rtlCol="0" anchor="ctr"/>
            <a:lstStyle/>
            <a:p>
              <a:endParaRPr lang="nl-BE"/>
            </a:p>
          </p:txBody>
        </p:sp>
        <p:sp>
          <p:nvSpPr>
            <p:cNvPr id="67" name="Freeform: Shape 66">
              <a:extLst>
                <a:ext uri="{FF2B5EF4-FFF2-40B4-BE49-F238E27FC236}">
                  <a16:creationId xmlns:a16="http://schemas.microsoft.com/office/drawing/2014/main" id="{5E6136B0-6C6A-C5E7-FAA1-78D22F3C4FC1}"/>
                </a:ext>
              </a:extLst>
            </p:cNvPr>
            <p:cNvSpPr/>
            <p:nvPr/>
          </p:nvSpPr>
          <p:spPr>
            <a:xfrm>
              <a:off x="4819403" y="5233563"/>
              <a:ext cx="82656" cy="37699"/>
            </a:xfrm>
            <a:custGeom>
              <a:avLst/>
              <a:gdLst>
                <a:gd name="connsiteX0" fmla="*/ 0 w 82656"/>
                <a:gd name="connsiteY0" fmla="*/ 28894 h 37699"/>
                <a:gd name="connsiteX1" fmla="*/ 21636 w 82656"/>
                <a:gd name="connsiteY1" fmla="*/ 4512 h 37699"/>
                <a:gd name="connsiteX2" fmla="*/ 62309 w 82656"/>
                <a:gd name="connsiteY2" fmla="*/ 2188 h 37699"/>
                <a:gd name="connsiteX3" fmla="*/ 82023 w 82656"/>
                <a:gd name="connsiteY3" fmla="*/ 16740 h 37699"/>
                <a:gd name="connsiteX4" fmla="*/ 82206 w 82656"/>
                <a:gd name="connsiteY4" fmla="*/ 27045 h 37699"/>
                <a:gd name="connsiteX5" fmla="*/ 32326 w 82656"/>
                <a:gd name="connsiteY5" fmla="*/ 37241 h 37699"/>
                <a:gd name="connsiteX6" fmla="*/ 18 w 82656"/>
                <a:gd name="connsiteY6" fmla="*/ 28894 h 3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56" h="37699">
                  <a:moveTo>
                    <a:pt x="0" y="28894"/>
                  </a:moveTo>
                  <a:cubicBezTo>
                    <a:pt x="0" y="28894"/>
                    <a:pt x="6992" y="9729"/>
                    <a:pt x="21636" y="4512"/>
                  </a:cubicBezTo>
                  <a:cubicBezTo>
                    <a:pt x="36280" y="-723"/>
                    <a:pt x="51161" y="-1272"/>
                    <a:pt x="62309" y="2188"/>
                  </a:cubicBezTo>
                  <a:cubicBezTo>
                    <a:pt x="73457" y="5647"/>
                    <a:pt x="81401" y="12164"/>
                    <a:pt x="82023" y="16740"/>
                  </a:cubicBezTo>
                  <a:cubicBezTo>
                    <a:pt x="82627" y="21316"/>
                    <a:pt x="82993" y="23128"/>
                    <a:pt x="82206" y="27045"/>
                  </a:cubicBezTo>
                  <a:cubicBezTo>
                    <a:pt x="81401" y="30962"/>
                    <a:pt x="59234" y="39804"/>
                    <a:pt x="32326" y="37241"/>
                  </a:cubicBezTo>
                  <a:cubicBezTo>
                    <a:pt x="9391" y="35063"/>
                    <a:pt x="18" y="28894"/>
                    <a:pt x="18" y="28894"/>
                  </a:cubicBezTo>
                  <a:close/>
                </a:path>
              </a:pathLst>
            </a:custGeom>
            <a:solidFill>
              <a:srgbClr val="FFFFFF"/>
            </a:solidFill>
            <a:ln w="455" cap="flat">
              <a:noFill/>
              <a:prstDash val="solid"/>
              <a:miter/>
            </a:ln>
          </p:spPr>
          <p:txBody>
            <a:bodyPr rtlCol="0" anchor="ctr"/>
            <a:lstStyle/>
            <a:p>
              <a:endParaRPr lang="nl-BE"/>
            </a:p>
          </p:txBody>
        </p:sp>
        <p:sp>
          <p:nvSpPr>
            <p:cNvPr id="68" name="Freeform: Shape 67">
              <a:extLst>
                <a:ext uri="{FF2B5EF4-FFF2-40B4-BE49-F238E27FC236}">
                  <a16:creationId xmlns:a16="http://schemas.microsoft.com/office/drawing/2014/main" id="{9286C8F8-9FD7-2959-7CF8-8D25BD957F18}"/>
                </a:ext>
              </a:extLst>
            </p:cNvPr>
            <p:cNvSpPr/>
            <p:nvPr/>
          </p:nvSpPr>
          <p:spPr>
            <a:xfrm>
              <a:off x="4628779" y="5233463"/>
              <a:ext cx="79096" cy="34441"/>
            </a:xfrm>
            <a:custGeom>
              <a:avLst/>
              <a:gdLst>
                <a:gd name="connsiteX0" fmla="*/ 0 w 79096"/>
                <a:gd name="connsiteY0" fmla="*/ 26230 h 34441"/>
                <a:gd name="connsiteX1" fmla="*/ 20355 w 79096"/>
                <a:gd name="connsiteY1" fmla="*/ 4063 h 34441"/>
                <a:gd name="connsiteX2" fmla="*/ 58721 w 79096"/>
                <a:gd name="connsiteY2" fmla="*/ 2031 h 34441"/>
                <a:gd name="connsiteX3" fmla="*/ 77337 w 79096"/>
                <a:gd name="connsiteY3" fmla="*/ 15320 h 34441"/>
                <a:gd name="connsiteX4" fmla="*/ 78911 w 79096"/>
                <a:gd name="connsiteY4" fmla="*/ 28719 h 34441"/>
                <a:gd name="connsiteX5" fmla="*/ 30495 w 79096"/>
                <a:gd name="connsiteY5" fmla="*/ 33899 h 34441"/>
                <a:gd name="connsiteX6" fmla="*/ 0 w 79096"/>
                <a:gd name="connsiteY6" fmla="*/ 26230 h 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096" h="34441">
                  <a:moveTo>
                    <a:pt x="0" y="26230"/>
                  </a:moveTo>
                  <a:cubicBezTo>
                    <a:pt x="0" y="26230"/>
                    <a:pt x="6553" y="8785"/>
                    <a:pt x="20355" y="4063"/>
                  </a:cubicBezTo>
                  <a:cubicBezTo>
                    <a:pt x="34156" y="-678"/>
                    <a:pt x="48196" y="-1154"/>
                    <a:pt x="58721" y="2031"/>
                  </a:cubicBezTo>
                  <a:cubicBezTo>
                    <a:pt x="69247" y="5198"/>
                    <a:pt x="76751" y="11147"/>
                    <a:pt x="77337" y="15320"/>
                  </a:cubicBezTo>
                  <a:cubicBezTo>
                    <a:pt x="77923" y="19494"/>
                    <a:pt x="79662" y="25150"/>
                    <a:pt x="78911" y="28719"/>
                  </a:cubicBezTo>
                  <a:cubicBezTo>
                    <a:pt x="78161" y="32289"/>
                    <a:pt x="52132" y="35821"/>
                    <a:pt x="30495" y="33899"/>
                  </a:cubicBezTo>
                  <a:cubicBezTo>
                    <a:pt x="8841" y="31977"/>
                    <a:pt x="0" y="26230"/>
                    <a:pt x="0" y="26230"/>
                  </a:cubicBezTo>
                  <a:close/>
                </a:path>
              </a:pathLst>
            </a:custGeom>
            <a:solidFill>
              <a:srgbClr val="FFFFFF"/>
            </a:solidFill>
            <a:ln w="455" cap="flat">
              <a:noFill/>
              <a:prstDash val="solid"/>
              <a:miter/>
            </a:ln>
          </p:spPr>
          <p:txBody>
            <a:bodyPr rtlCol="0" anchor="ctr"/>
            <a:lstStyle/>
            <a:p>
              <a:endParaRPr lang="nl-BE"/>
            </a:p>
          </p:txBody>
        </p:sp>
        <p:sp>
          <p:nvSpPr>
            <p:cNvPr id="69" name="Freeform: Shape 68">
              <a:extLst>
                <a:ext uri="{FF2B5EF4-FFF2-40B4-BE49-F238E27FC236}">
                  <a16:creationId xmlns:a16="http://schemas.microsoft.com/office/drawing/2014/main" id="{1FD52C9B-F36D-58D5-0A60-429D5259E1E0}"/>
                </a:ext>
              </a:extLst>
            </p:cNvPr>
            <p:cNvSpPr/>
            <p:nvPr/>
          </p:nvSpPr>
          <p:spPr>
            <a:xfrm>
              <a:off x="4838524" y="5233087"/>
              <a:ext cx="40358" cy="39373"/>
            </a:xfrm>
            <a:custGeom>
              <a:avLst/>
              <a:gdLst>
                <a:gd name="connsiteX0" fmla="*/ 39967 w 40358"/>
                <a:gd name="connsiteY0" fmla="*/ 23934 h 39373"/>
                <a:gd name="connsiteX1" fmla="*/ 16262 w 40358"/>
                <a:gd name="connsiteY1" fmla="*/ 38907 h 39373"/>
                <a:gd name="connsiteX2" fmla="*/ 392 w 40358"/>
                <a:gd name="connsiteY2" fmla="*/ 15440 h 39373"/>
                <a:gd name="connsiteX3" fmla="*/ 24097 w 40358"/>
                <a:gd name="connsiteY3" fmla="*/ 467 h 39373"/>
                <a:gd name="connsiteX4" fmla="*/ 39967 w 40358"/>
                <a:gd name="connsiteY4" fmla="*/ 23934 h 39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58" h="39373">
                  <a:moveTo>
                    <a:pt x="39967" y="23934"/>
                  </a:moveTo>
                  <a:cubicBezTo>
                    <a:pt x="37807" y="34550"/>
                    <a:pt x="27190" y="41250"/>
                    <a:pt x="16262" y="38907"/>
                  </a:cubicBezTo>
                  <a:cubicBezTo>
                    <a:pt x="5334" y="36564"/>
                    <a:pt x="-1786" y="26057"/>
                    <a:pt x="392" y="15440"/>
                  </a:cubicBezTo>
                  <a:cubicBezTo>
                    <a:pt x="2552" y="4824"/>
                    <a:pt x="13169" y="-1876"/>
                    <a:pt x="24097" y="467"/>
                  </a:cubicBezTo>
                  <a:cubicBezTo>
                    <a:pt x="35024" y="2810"/>
                    <a:pt x="42145" y="13317"/>
                    <a:pt x="39967" y="23934"/>
                  </a:cubicBezTo>
                  <a:close/>
                </a:path>
              </a:pathLst>
            </a:custGeom>
            <a:solidFill>
              <a:srgbClr val="51100C"/>
            </a:solidFill>
            <a:ln w="455" cap="flat">
              <a:noFill/>
              <a:prstDash val="solid"/>
              <a:miter/>
            </a:ln>
          </p:spPr>
          <p:txBody>
            <a:bodyPr rtlCol="0" anchor="ctr"/>
            <a:lstStyle/>
            <a:p>
              <a:endParaRPr lang="nl-BE"/>
            </a:p>
          </p:txBody>
        </p:sp>
        <p:sp>
          <p:nvSpPr>
            <p:cNvPr id="70" name="Freeform: Shape 69">
              <a:extLst>
                <a:ext uri="{FF2B5EF4-FFF2-40B4-BE49-F238E27FC236}">
                  <a16:creationId xmlns:a16="http://schemas.microsoft.com/office/drawing/2014/main" id="{62B157BA-DA6A-4A78-6E83-D836433B31E2}"/>
                </a:ext>
              </a:extLst>
            </p:cNvPr>
            <p:cNvSpPr/>
            <p:nvPr/>
          </p:nvSpPr>
          <p:spPr>
            <a:xfrm>
              <a:off x="4641557" y="5234082"/>
              <a:ext cx="38327" cy="34563"/>
            </a:xfrm>
            <a:custGeom>
              <a:avLst/>
              <a:gdLst>
                <a:gd name="connsiteX0" fmla="*/ 37999 w 38327"/>
                <a:gd name="connsiteY0" fmla="*/ 21217 h 34563"/>
                <a:gd name="connsiteX1" fmla="*/ 15649 w 38327"/>
                <a:gd name="connsiteY1" fmla="*/ 34104 h 34563"/>
                <a:gd name="connsiteX2" fmla="*/ 328 w 38327"/>
                <a:gd name="connsiteY2" fmla="*/ 13346 h 34563"/>
                <a:gd name="connsiteX3" fmla="*/ 22678 w 38327"/>
                <a:gd name="connsiteY3" fmla="*/ 460 h 34563"/>
                <a:gd name="connsiteX4" fmla="*/ 37999 w 38327"/>
                <a:gd name="connsiteY4" fmla="*/ 21217 h 34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27" h="34563">
                  <a:moveTo>
                    <a:pt x="37999" y="21217"/>
                  </a:moveTo>
                  <a:cubicBezTo>
                    <a:pt x="36059" y="30516"/>
                    <a:pt x="26046" y="36282"/>
                    <a:pt x="15649" y="34104"/>
                  </a:cubicBezTo>
                  <a:cubicBezTo>
                    <a:pt x="5252" y="31926"/>
                    <a:pt x="-1612" y="22627"/>
                    <a:pt x="328" y="13346"/>
                  </a:cubicBezTo>
                  <a:cubicBezTo>
                    <a:pt x="2269" y="4048"/>
                    <a:pt x="12281" y="-1718"/>
                    <a:pt x="22678" y="460"/>
                  </a:cubicBezTo>
                  <a:cubicBezTo>
                    <a:pt x="33075" y="2638"/>
                    <a:pt x="39940" y="11919"/>
                    <a:pt x="37999" y="21217"/>
                  </a:cubicBezTo>
                  <a:close/>
                </a:path>
              </a:pathLst>
            </a:custGeom>
            <a:solidFill>
              <a:srgbClr val="51100C"/>
            </a:solidFill>
            <a:ln w="455" cap="flat">
              <a:noFill/>
              <a:prstDash val="solid"/>
              <a:miter/>
            </a:ln>
          </p:spPr>
          <p:txBody>
            <a:bodyPr rtlCol="0" anchor="ctr"/>
            <a:lstStyle/>
            <a:p>
              <a:endParaRPr lang="nl-BE"/>
            </a:p>
          </p:txBody>
        </p:sp>
        <p:sp>
          <p:nvSpPr>
            <p:cNvPr id="71" name="Freeform: Shape 70">
              <a:extLst>
                <a:ext uri="{FF2B5EF4-FFF2-40B4-BE49-F238E27FC236}">
                  <a16:creationId xmlns:a16="http://schemas.microsoft.com/office/drawing/2014/main" id="{D72CCA17-D5AA-D19D-9A1D-8203D73B4BB3}"/>
                </a:ext>
              </a:extLst>
            </p:cNvPr>
            <p:cNvSpPr/>
            <p:nvPr/>
          </p:nvSpPr>
          <p:spPr>
            <a:xfrm>
              <a:off x="4639777" y="5251833"/>
              <a:ext cx="13551" cy="9716"/>
            </a:xfrm>
            <a:custGeom>
              <a:avLst/>
              <a:gdLst>
                <a:gd name="connsiteX0" fmla="*/ 13384 w 13551"/>
                <a:gd name="connsiteY0" fmla="*/ 2534 h 9716"/>
                <a:gd name="connsiteX1" fmla="*/ 8277 w 13551"/>
                <a:gd name="connsiteY1" fmla="*/ 9123 h 9716"/>
                <a:gd name="connsiteX2" fmla="*/ 168 w 13551"/>
                <a:gd name="connsiteY2" fmla="*/ 7183 h 9716"/>
                <a:gd name="connsiteX3" fmla="*/ 5275 w 13551"/>
                <a:gd name="connsiteY3" fmla="*/ 593 h 9716"/>
                <a:gd name="connsiteX4" fmla="*/ 13384 w 13551"/>
                <a:gd name="connsiteY4" fmla="*/ 2534 h 9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1" h="9716">
                  <a:moveTo>
                    <a:pt x="13384" y="2534"/>
                  </a:moveTo>
                  <a:cubicBezTo>
                    <a:pt x="14208" y="4895"/>
                    <a:pt x="11920" y="7842"/>
                    <a:pt x="8277" y="9123"/>
                  </a:cubicBezTo>
                  <a:cubicBezTo>
                    <a:pt x="4616" y="10405"/>
                    <a:pt x="992" y="9544"/>
                    <a:pt x="168" y="7183"/>
                  </a:cubicBezTo>
                  <a:cubicBezTo>
                    <a:pt x="-656" y="4822"/>
                    <a:pt x="1632" y="1875"/>
                    <a:pt x="5275" y="593"/>
                  </a:cubicBezTo>
                  <a:cubicBezTo>
                    <a:pt x="8936" y="-688"/>
                    <a:pt x="12560" y="172"/>
                    <a:pt x="13384" y="2534"/>
                  </a:cubicBezTo>
                  <a:close/>
                </a:path>
              </a:pathLst>
            </a:custGeom>
            <a:solidFill>
              <a:srgbClr val="FFFFFF"/>
            </a:solidFill>
            <a:ln w="455" cap="flat">
              <a:noFill/>
              <a:prstDash val="solid"/>
              <a:miter/>
            </a:ln>
          </p:spPr>
          <p:txBody>
            <a:bodyPr rtlCol="0" anchor="ctr"/>
            <a:lstStyle/>
            <a:p>
              <a:endParaRPr lang="nl-BE"/>
            </a:p>
          </p:txBody>
        </p:sp>
        <p:sp>
          <p:nvSpPr>
            <p:cNvPr id="72" name="Freeform: Shape 71">
              <a:extLst>
                <a:ext uri="{FF2B5EF4-FFF2-40B4-BE49-F238E27FC236}">
                  <a16:creationId xmlns:a16="http://schemas.microsoft.com/office/drawing/2014/main" id="{E82BDE4F-B844-1E88-BDD3-08814D9805FD}"/>
                </a:ext>
              </a:extLst>
            </p:cNvPr>
            <p:cNvSpPr/>
            <p:nvPr/>
          </p:nvSpPr>
          <p:spPr>
            <a:xfrm>
              <a:off x="4836487" y="5256327"/>
              <a:ext cx="16244" cy="12058"/>
            </a:xfrm>
            <a:custGeom>
              <a:avLst/>
              <a:gdLst>
                <a:gd name="connsiteX0" fmla="*/ 16011 w 16244"/>
                <a:gd name="connsiteY0" fmla="*/ 2780 h 12058"/>
                <a:gd name="connsiteX1" fmla="*/ 10044 w 16244"/>
                <a:gd name="connsiteY1" fmla="*/ 11109 h 12058"/>
                <a:gd name="connsiteX2" fmla="*/ 233 w 16244"/>
                <a:gd name="connsiteY2" fmla="*/ 9278 h 12058"/>
                <a:gd name="connsiteX3" fmla="*/ 6200 w 16244"/>
                <a:gd name="connsiteY3" fmla="*/ 950 h 12058"/>
                <a:gd name="connsiteX4" fmla="*/ 16011 w 16244"/>
                <a:gd name="connsiteY4" fmla="*/ 2780 h 12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44" h="12058">
                  <a:moveTo>
                    <a:pt x="16011" y="2780"/>
                  </a:moveTo>
                  <a:cubicBezTo>
                    <a:pt x="17073" y="5581"/>
                    <a:pt x="14400" y="9315"/>
                    <a:pt x="10044" y="11109"/>
                  </a:cubicBezTo>
                  <a:cubicBezTo>
                    <a:pt x="5688" y="12902"/>
                    <a:pt x="1294" y="12079"/>
                    <a:pt x="233" y="9278"/>
                  </a:cubicBezTo>
                  <a:cubicBezTo>
                    <a:pt x="-829" y="6478"/>
                    <a:pt x="1844" y="2743"/>
                    <a:pt x="6200" y="950"/>
                  </a:cubicBezTo>
                  <a:cubicBezTo>
                    <a:pt x="10557" y="-844"/>
                    <a:pt x="14950" y="-21"/>
                    <a:pt x="16011" y="2780"/>
                  </a:cubicBezTo>
                  <a:close/>
                </a:path>
              </a:pathLst>
            </a:custGeom>
            <a:solidFill>
              <a:srgbClr val="FFFFFF"/>
            </a:solidFill>
            <a:ln w="455" cap="flat">
              <a:noFill/>
              <a:prstDash val="solid"/>
              <a:miter/>
            </a:ln>
          </p:spPr>
          <p:txBody>
            <a:bodyPr rtlCol="0" anchor="ctr"/>
            <a:lstStyle/>
            <a:p>
              <a:endParaRPr lang="nl-BE"/>
            </a:p>
          </p:txBody>
        </p:sp>
        <p:sp>
          <p:nvSpPr>
            <p:cNvPr id="73" name="Freeform: Shape 72">
              <a:extLst>
                <a:ext uri="{FF2B5EF4-FFF2-40B4-BE49-F238E27FC236}">
                  <a16:creationId xmlns:a16="http://schemas.microsoft.com/office/drawing/2014/main" id="{6854C870-E8D0-04ED-5868-4699F5AC86DA}"/>
                </a:ext>
              </a:extLst>
            </p:cNvPr>
            <p:cNvSpPr/>
            <p:nvPr/>
          </p:nvSpPr>
          <p:spPr>
            <a:xfrm>
              <a:off x="4817500" y="5228967"/>
              <a:ext cx="89347" cy="37162"/>
            </a:xfrm>
            <a:custGeom>
              <a:avLst/>
              <a:gdLst>
                <a:gd name="connsiteX0" fmla="*/ 0 w 89347"/>
                <a:gd name="connsiteY0" fmla="*/ 36108 h 37162"/>
                <a:gd name="connsiteX1" fmla="*/ 30972 w 89347"/>
                <a:gd name="connsiteY1" fmla="*/ 1750 h 37162"/>
                <a:gd name="connsiteX2" fmla="*/ 85794 w 89347"/>
                <a:gd name="connsiteY2" fmla="*/ 9475 h 37162"/>
                <a:gd name="connsiteX3" fmla="*/ 82243 w 89347"/>
                <a:gd name="connsiteY3" fmla="*/ 36932 h 37162"/>
                <a:gd name="connsiteX4" fmla="*/ 73310 w 89347"/>
                <a:gd name="connsiteY4" fmla="*/ 12275 h 37162"/>
                <a:gd name="connsiteX5" fmla="*/ 25334 w 89347"/>
                <a:gd name="connsiteY5" fmla="*/ 18078 h 37162"/>
                <a:gd name="connsiteX6" fmla="*/ 18 w 89347"/>
                <a:gd name="connsiteY6" fmla="*/ 36108 h 3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47" h="37162">
                  <a:moveTo>
                    <a:pt x="0" y="36108"/>
                  </a:moveTo>
                  <a:cubicBezTo>
                    <a:pt x="0" y="36108"/>
                    <a:pt x="9647" y="5246"/>
                    <a:pt x="30972" y="1750"/>
                  </a:cubicBezTo>
                  <a:cubicBezTo>
                    <a:pt x="52296" y="-1746"/>
                    <a:pt x="77301" y="-410"/>
                    <a:pt x="85794" y="9475"/>
                  </a:cubicBezTo>
                  <a:cubicBezTo>
                    <a:pt x="94287" y="19359"/>
                    <a:pt x="85281" y="39201"/>
                    <a:pt x="82243" y="36932"/>
                  </a:cubicBezTo>
                  <a:cubicBezTo>
                    <a:pt x="79204" y="34662"/>
                    <a:pt x="91560" y="16192"/>
                    <a:pt x="73310" y="12275"/>
                  </a:cubicBezTo>
                  <a:cubicBezTo>
                    <a:pt x="55042" y="8358"/>
                    <a:pt x="37873" y="11909"/>
                    <a:pt x="25334" y="18078"/>
                  </a:cubicBezTo>
                  <a:cubicBezTo>
                    <a:pt x="12795" y="24265"/>
                    <a:pt x="458" y="41581"/>
                    <a:pt x="18" y="36108"/>
                  </a:cubicBezTo>
                  <a:close/>
                </a:path>
              </a:pathLst>
            </a:custGeom>
            <a:solidFill>
              <a:srgbClr val="51100C"/>
            </a:solidFill>
            <a:ln w="455" cap="flat">
              <a:noFill/>
              <a:prstDash val="solid"/>
              <a:miter/>
            </a:ln>
          </p:spPr>
          <p:txBody>
            <a:bodyPr rtlCol="0" anchor="ctr"/>
            <a:lstStyle/>
            <a:p>
              <a:endParaRPr lang="nl-BE"/>
            </a:p>
          </p:txBody>
        </p:sp>
        <p:sp>
          <p:nvSpPr>
            <p:cNvPr id="74" name="Freeform: Shape 73">
              <a:extLst>
                <a:ext uri="{FF2B5EF4-FFF2-40B4-BE49-F238E27FC236}">
                  <a16:creationId xmlns:a16="http://schemas.microsoft.com/office/drawing/2014/main" id="{54304E39-83F1-E225-AC4B-E6D913B94CDA}"/>
                </a:ext>
              </a:extLst>
            </p:cNvPr>
            <p:cNvSpPr/>
            <p:nvPr/>
          </p:nvSpPr>
          <p:spPr>
            <a:xfrm>
              <a:off x="4622245" y="5227463"/>
              <a:ext cx="88466" cy="40591"/>
            </a:xfrm>
            <a:custGeom>
              <a:avLst/>
              <a:gdLst>
                <a:gd name="connsiteX0" fmla="*/ 128 w 88466"/>
                <a:gd name="connsiteY0" fmla="*/ 34408 h 40591"/>
                <a:gd name="connsiteX1" fmla="*/ 26706 w 88466"/>
                <a:gd name="connsiteY1" fmla="*/ 1716 h 40591"/>
                <a:gd name="connsiteX2" fmla="*/ 83725 w 88466"/>
                <a:gd name="connsiteY2" fmla="*/ 9367 h 40591"/>
                <a:gd name="connsiteX3" fmla="*/ 84896 w 88466"/>
                <a:gd name="connsiteY3" fmla="*/ 40467 h 40591"/>
                <a:gd name="connsiteX4" fmla="*/ 68843 w 88466"/>
                <a:gd name="connsiteY4" fmla="*/ 14053 h 40591"/>
                <a:gd name="connsiteX5" fmla="*/ 23960 w 88466"/>
                <a:gd name="connsiteY5" fmla="*/ 20112 h 40591"/>
                <a:gd name="connsiteX6" fmla="*/ 109 w 88466"/>
                <a:gd name="connsiteY6" fmla="*/ 34426 h 40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466" h="40591">
                  <a:moveTo>
                    <a:pt x="128" y="34408"/>
                  </a:moveTo>
                  <a:cubicBezTo>
                    <a:pt x="128" y="34408"/>
                    <a:pt x="-3405" y="7372"/>
                    <a:pt x="26706" y="1716"/>
                  </a:cubicBezTo>
                  <a:cubicBezTo>
                    <a:pt x="46713" y="-2055"/>
                    <a:pt x="75708" y="343"/>
                    <a:pt x="83725" y="9367"/>
                  </a:cubicBezTo>
                  <a:cubicBezTo>
                    <a:pt x="91761" y="18391"/>
                    <a:pt x="87770" y="42535"/>
                    <a:pt x="84896" y="40467"/>
                  </a:cubicBezTo>
                  <a:cubicBezTo>
                    <a:pt x="82023" y="38398"/>
                    <a:pt x="86086" y="17641"/>
                    <a:pt x="68843" y="14053"/>
                  </a:cubicBezTo>
                  <a:cubicBezTo>
                    <a:pt x="51600" y="10447"/>
                    <a:pt x="35785" y="14511"/>
                    <a:pt x="23960" y="20112"/>
                  </a:cubicBezTo>
                  <a:cubicBezTo>
                    <a:pt x="12136" y="25713"/>
                    <a:pt x="530" y="39423"/>
                    <a:pt x="109" y="34426"/>
                  </a:cubicBezTo>
                  <a:close/>
                </a:path>
              </a:pathLst>
            </a:custGeom>
            <a:solidFill>
              <a:srgbClr val="51100C"/>
            </a:solidFill>
            <a:ln w="455" cap="flat">
              <a:noFill/>
              <a:prstDash val="solid"/>
              <a:miter/>
            </a:ln>
          </p:spPr>
          <p:txBody>
            <a:bodyPr rtlCol="0" anchor="ctr"/>
            <a:lstStyle/>
            <a:p>
              <a:endParaRPr lang="nl-BE"/>
            </a:p>
          </p:txBody>
        </p:sp>
        <p:sp>
          <p:nvSpPr>
            <p:cNvPr id="75" name="Freeform: Shape 74">
              <a:extLst>
                <a:ext uri="{FF2B5EF4-FFF2-40B4-BE49-F238E27FC236}">
                  <a16:creationId xmlns:a16="http://schemas.microsoft.com/office/drawing/2014/main" id="{A0AF1A98-87B0-705E-A660-39470DAB37DC}"/>
                </a:ext>
              </a:extLst>
            </p:cNvPr>
            <p:cNvSpPr/>
            <p:nvPr/>
          </p:nvSpPr>
          <p:spPr>
            <a:xfrm>
              <a:off x="4718856" y="5393129"/>
              <a:ext cx="93518" cy="35991"/>
            </a:xfrm>
            <a:custGeom>
              <a:avLst/>
              <a:gdLst>
                <a:gd name="connsiteX0" fmla="*/ 93519 w 93518"/>
                <a:gd name="connsiteY0" fmla="*/ 4178 h 35991"/>
                <a:gd name="connsiteX1" fmla="*/ 0 w 93518"/>
                <a:gd name="connsiteY1" fmla="*/ 8242 h 35991"/>
                <a:gd name="connsiteX2" fmla="*/ 3240 w 93518"/>
                <a:gd name="connsiteY2" fmla="*/ 21915 h 35991"/>
                <a:gd name="connsiteX3" fmla="*/ 21032 w 93518"/>
                <a:gd name="connsiteY3" fmla="*/ 35991 h 35991"/>
                <a:gd name="connsiteX4" fmla="*/ 73951 w 93518"/>
                <a:gd name="connsiteY4" fmla="*/ 35991 h 35991"/>
                <a:gd name="connsiteX5" fmla="*/ 92164 w 93518"/>
                <a:gd name="connsiteY5" fmla="*/ 19334 h 35991"/>
                <a:gd name="connsiteX6" fmla="*/ 93519 w 93518"/>
                <a:gd name="connsiteY6" fmla="*/ 4178 h 3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518" h="35991">
                  <a:moveTo>
                    <a:pt x="93519" y="4178"/>
                  </a:moveTo>
                  <a:cubicBezTo>
                    <a:pt x="30990" y="-7189"/>
                    <a:pt x="0" y="8242"/>
                    <a:pt x="0" y="8242"/>
                  </a:cubicBezTo>
                  <a:lnTo>
                    <a:pt x="3240" y="21915"/>
                  </a:lnTo>
                  <a:cubicBezTo>
                    <a:pt x="5199" y="30170"/>
                    <a:pt x="12557" y="35991"/>
                    <a:pt x="21032" y="35991"/>
                  </a:cubicBezTo>
                  <a:lnTo>
                    <a:pt x="73951" y="35991"/>
                  </a:lnTo>
                  <a:cubicBezTo>
                    <a:pt x="83414" y="35991"/>
                    <a:pt x="91322" y="28761"/>
                    <a:pt x="92164" y="19334"/>
                  </a:cubicBezTo>
                  <a:lnTo>
                    <a:pt x="93519" y="4178"/>
                  </a:lnTo>
                  <a:close/>
                </a:path>
              </a:pathLst>
            </a:custGeom>
            <a:solidFill>
              <a:srgbClr val="FFFFFF"/>
            </a:solidFill>
            <a:ln w="455" cap="flat">
              <a:noFill/>
              <a:prstDash val="solid"/>
              <a:miter/>
            </a:ln>
          </p:spPr>
          <p:txBody>
            <a:bodyPr rtlCol="0" anchor="ctr"/>
            <a:lstStyle/>
            <a:p>
              <a:endParaRPr lang="nl-BE"/>
            </a:p>
          </p:txBody>
        </p:sp>
        <p:sp>
          <p:nvSpPr>
            <p:cNvPr id="76" name="Freeform: Shape 75">
              <a:extLst>
                <a:ext uri="{FF2B5EF4-FFF2-40B4-BE49-F238E27FC236}">
                  <a16:creationId xmlns:a16="http://schemas.microsoft.com/office/drawing/2014/main" id="{939FED04-658E-CBEC-DB71-B61A49C9A467}"/>
                </a:ext>
              </a:extLst>
            </p:cNvPr>
            <p:cNvSpPr/>
            <p:nvPr/>
          </p:nvSpPr>
          <p:spPr>
            <a:xfrm>
              <a:off x="4712027" y="5386324"/>
              <a:ext cx="107186" cy="49642"/>
            </a:xfrm>
            <a:custGeom>
              <a:avLst/>
              <a:gdLst>
                <a:gd name="connsiteX0" fmla="*/ 80779 w 107186"/>
                <a:gd name="connsiteY0" fmla="*/ 49642 h 49642"/>
                <a:gd name="connsiteX1" fmla="*/ 27861 w 107186"/>
                <a:gd name="connsiteY1" fmla="*/ 49642 h 49642"/>
                <a:gd name="connsiteX2" fmla="*/ 3424 w 107186"/>
                <a:gd name="connsiteY2" fmla="*/ 30312 h 49642"/>
                <a:gd name="connsiteX3" fmla="*/ 184 w 107186"/>
                <a:gd name="connsiteY3" fmla="*/ 16639 h 49642"/>
                <a:gd name="connsiteX4" fmla="*/ 3790 w 107186"/>
                <a:gd name="connsiteY4" fmla="*/ 8969 h 49642"/>
                <a:gd name="connsiteX5" fmla="*/ 56727 w 107186"/>
                <a:gd name="connsiteY5" fmla="*/ 0 h 49642"/>
                <a:gd name="connsiteX6" fmla="*/ 101592 w 107186"/>
                <a:gd name="connsiteY6" fmla="*/ 4283 h 49642"/>
                <a:gd name="connsiteX7" fmla="*/ 107157 w 107186"/>
                <a:gd name="connsiteY7" fmla="*/ 11605 h 49642"/>
                <a:gd name="connsiteX8" fmla="*/ 105802 w 107186"/>
                <a:gd name="connsiteY8" fmla="*/ 26761 h 49642"/>
                <a:gd name="connsiteX9" fmla="*/ 80779 w 107186"/>
                <a:gd name="connsiteY9" fmla="*/ 49642 h 49642"/>
                <a:gd name="connsiteX10" fmla="*/ 14846 w 107186"/>
                <a:gd name="connsiteY10" fmla="*/ 19311 h 49642"/>
                <a:gd name="connsiteX11" fmla="*/ 16713 w 107186"/>
                <a:gd name="connsiteY11" fmla="*/ 27182 h 49642"/>
                <a:gd name="connsiteX12" fmla="*/ 27879 w 107186"/>
                <a:gd name="connsiteY12" fmla="*/ 36005 h 49642"/>
                <a:gd name="connsiteX13" fmla="*/ 80798 w 107186"/>
                <a:gd name="connsiteY13" fmla="*/ 36005 h 49642"/>
                <a:gd name="connsiteX14" fmla="*/ 92220 w 107186"/>
                <a:gd name="connsiteY14" fmla="*/ 25553 h 49642"/>
                <a:gd name="connsiteX15" fmla="*/ 93007 w 107186"/>
                <a:gd name="connsiteY15" fmla="*/ 16657 h 49642"/>
                <a:gd name="connsiteX16" fmla="*/ 56727 w 107186"/>
                <a:gd name="connsiteY16" fmla="*/ 13637 h 49642"/>
                <a:gd name="connsiteX17" fmla="*/ 14846 w 107186"/>
                <a:gd name="connsiteY17" fmla="*/ 19311 h 4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86" h="49642">
                  <a:moveTo>
                    <a:pt x="80779" y="49642"/>
                  </a:moveTo>
                  <a:lnTo>
                    <a:pt x="27861" y="49642"/>
                  </a:lnTo>
                  <a:cubicBezTo>
                    <a:pt x="16164" y="49642"/>
                    <a:pt x="6115" y="41698"/>
                    <a:pt x="3424" y="30312"/>
                  </a:cubicBezTo>
                  <a:lnTo>
                    <a:pt x="184" y="16639"/>
                  </a:lnTo>
                  <a:cubicBezTo>
                    <a:pt x="-548" y="13564"/>
                    <a:pt x="953" y="10379"/>
                    <a:pt x="3790" y="8969"/>
                  </a:cubicBezTo>
                  <a:cubicBezTo>
                    <a:pt x="4522" y="8603"/>
                    <a:pt x="22186" y="0"/>
                    <a:pt x="56727" y="0"/>
                  </a:cubicBezTo>
                  <a:cubicBezTo>
                    <a:pt x="70840" y="0"/>
                    <a:pt x="85941" y="1446"/>
                    <a:pt x="101592" y="4283"/>
                  </a:cubicBezTo>
                  <a:cubicBezTo>
                    <a:pt x="105070" y="4906"/>
                    <a:pt x="107486" y="8091"/>
                    <a:pt x="107157" y="11605"/>
                  </a:cubicBezTo>
                  <a:lnTo>
                    <a:pt x="105802" y="26761"/>
                  </a:lnTo>
                  <a:cubicBezTo>
                    <a:pt x="104630" y="39813"/>
                    <a:pt x="93886" y="49642"/>
                    <a:pt x="80779" y="49642"/>
                  </a:cubicBezTo>
                  <a:close/>
                  <a:moveTo>
                    <a:pt x="14846" y="19311"/>
                  </a:moveTo>
                  <a:lnTo>
                    <a:pt x="16713" y="27182"/>
                  </a:lnTo>
                  <a:cubicBezTo>
                    <a:pt x="17940" y="32381"/>
                    <a:pt x="22534" y="36005"/>
                    <a:pt x="27879" y="36005"/>
                  </a:cubicBezTo>
                  <a:lnTo>
                    <a:pt x="80798" y="36005"/>
                  </a:lnTo>
                  <a:cubicBezTo>
                    <a:pt x="86783" y="36005"/>
                    <a:pt x="91689" y="31521"/>
                    <a:pt x="92220" y="25553"/>
                  </a:cubicBezTo>
                  <a:lnTo>
                    <a:pt x="93007" y="16657"/>
                  </a:lnTo>
                  <a:cubicBezTo>
                    <a:pt x="80358" y="14644"/>
                    <a:pt x="68186" y="13637"/>
                    <a:pt x="56727" y="13637"/>
                  </a:cubicBezTo>
                  <a:cubicBezTo>
                    <a:pt x="35750" y="13637"/>
                    <a:pt x="21747" y="17060"/>
                    <a:pt x="14846" y="19311"/>
                  </a:cubicBezTo>
                  <a:close/>
                </a:path>
              </a:pathLst>
            </a:custGeom>
            <a:solidFill>
              <a:srgbClr val="E08F6C"/>
            </a:solidFill>
            <a:ln w="455" cap="flat">
              <a:noFill/>
              <a:prstDash val="solid"/>
              <a:miter/>
            </a:ln>
          </p:spPr>
          <p:txBody>
            <a:bodyPr rtlCol="0" anchor="ctr"/>
            <a:lstStyle/>
            <a:p>
              <a:endParaRPr lang="nl-BE"/>
            </a:p>
          </p:txBody>
        </p:sp>
        <p:sp>
          <p:nvSpPr>
            <p:cNvPr id="77" name="Freeform: Shape 76">
              <a:extLst>
                <a:ext uri="{FF2B5EF4-FFF2-40B4-BE49-F238E27FC236}">
                  <a16:creationId xmlns:a16="http://schemas.microsoft.com/office/drawing/2014/main" id="{C47EA271-82B2-F090-ECED-5F57D2ED2702}"/>
                </a:ext>
              </a:extLst>
            </p:cNvPr>
            <p:cNvSpPr/>
            <p:nvPr/>
          </p:nvSpPr>
          <p:spPr>
            <a:xfrm>
              <a:off x="4608878" y="5157229"/>
              <a:ext cx="114152" cy="45317"/>
            </a:xfrm>
            <a:custGeom>
              <a:avLst/>
              <a:gdLst>
                <a:gd name="connsiteX0" fmla="*/ 77195 w 114152"/>
                <a:gd name="connsiteY0" fmla="*/ 5175 h 45317"/>
                <a:gd name="connsiteX1" fmla="*/ 39304 w 114152"/>
                <a:gd name="connsiteY1" fmla="*/ 20899 h 45317"/>
                <a:gd name="connsiteX2" fmla="*/ 114 w 114152"/>
                <a:gd name="connsiteY2" fmla="*/ 35634 h 45317"/>
                <a:gd name="connsiteX3" fmla="*/ 75968 w 114152"/>
                <a:gd name="connsiteY3" fmla="*/ 44676 h 45317"/>
                <a:gd name="connsiteX4" fmla="*/ 113841 w 114152"/>
                <a:gd name="connsiteY4" fmla="*/ 15298 h 45317"/>
                <a:gd name="connsiteX5" fmla="*/ 77195 w 114152"/>
                <a:gd name="connsiteY5" fmla="*/ 5175 h 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52" h="45317">
                  <a:moveTo>
                    <a:pt x="77195" y="5175"/>
                  </a:moveTo>
                  <a:cubicBezTo>
                    <a:pt x="77195" y="5175"/>
                    <a:pt x="65242" y="13961"/>
                    <a:pt x="39304" y="20899"/>
                  </a:cubicBezTo>
                  <a:cubicBezTo>
                    <a:pt x="13366" y="27855"/>
                    <a:pt x="-1460" y="25072"/>
                    <a:pt x="114" y="35634"/>
                  </a:cubicBezTo>
                  <a:cubicBezTo>
                    <a:pt x="1707" y="46196"/>
                    <a:pt x="54497" y="46013"/>
                    <a:pt x="75968" y="44676"/>
                  </a:cubicBezTo>
                  <a:cubicBezTo>
                    <a:pt x="97439" y="43340"/>
                    <a:pt x="116861" y="38691"/>
                    <a:pt x="113841" y="15298"/>
                  </a:cubicBezTo>
                  <a:cubicBezTo>
                    <a:pt x="110820" y="-8114"/>
                    <a:pt x="87445" y="1295"/>
                    <a:pt x="77195" y="5175"/>
                  </a:cubicBezTo>
                  <a:close/>
                </a:path>
              </a:pathLst>
            </a:custGeom>
            <a:solidFill>
              <a:srgbClr val="51100C"/>
            </a:solidFill>
            <a:ln w="455" cap="flat">
              <a:noFill/>
              <a:prstDash val="solid"/>
              <a:miter/>
            </a:ln>
          </p:spPr>
          <p:txBody>
            <a:bodyPr rtlCol="0" anchor="ctr"/>
            <a:lstStyle/>
            <a:p>
              <a:endParaRPr lang="nl-BE"/>
            </a:p>
          </p:txBody>
        </p:sp>
        <p:sp>
          <p:nvSpPr>
            <p:cNvPr id="78" name="Freeform: Shape 77">
              <a:extLst>
                <a:ext uri="{FF2B5EF4-FFF2-40B4-BE49-F238E27FC236}">
                  <a16:creationId xmlns:a16="http://schemas.microsoft.com/office/drawing/2014/main" id="{E7351B58-6251-0B1F-256D-57F6E181B6C5}"/>
                </a:ext>
              </a:extLst>
            </p:cNvPr>
            <p:cNvSpPr/>
            <p:nvPr/>
          </p:nvSpPr>
          <p:spPr>
            <a:xfrm>
              <a:off x="4813509" y="5158931"/>
              <a:ext cx="114152" cy="45317"/>
            </a:xfrm>
            <a:custGeom>
              <a:avLst/>
              <a:gdLst>
                <a:gd name="connsiteX0" fmla="*/ 36957 w 114152"/>
                <a:gd name="connsiteY0" fmla="*/ 5175 h 45317"/>
                <a:gd name="connsiteX1" fmla="*/ 74848 w 114152"/>
                <a:gd name="connsiteY1" fmla="*/ 20899 h 45317"/>
                <a:gd name="connsiteX2" fmla="*/ 114038 w 114152"/>
                <a:gd name="connsiteY2" fmla="*/ 35634 h 45317"/>
                <a:gd name="connsiteX3" fmla="*/ 38184 w 114152"/>
                <a:gd name="connsiteY3" fmla="*/ 44677 h 45317"/>
                <a:gd name="connsiteX4" fmla="*/ 311 w 114152"/>
                <a:gd name="connsiteY4" fmla="*/ 15298 h 45317"/>
                <a:gd name="connsiteX5" fmla="*/ 36957 w 114152"/>
                <a:gd name="connsiteY5" fmla="*/ 5175 h 4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52" h="45317">
                  <a:moveTo>
                    <a:pt x="36957" y="5175"/>
                  </a:moveTo>
                  <a:cubicBezTo>
                    <a:pt x="36957" y="5175"/>
                    <a:pt x="48910" y="13943"/>
                    <a:pt x="74848" y="20899"/>
                  </a:cubicBezTo>
                  <a:cubicBezTo>
                    <a:pt x="100786" y="27855"/>
                    <a:pt x="115613" y="25072"/>
                    <a:pt x="114038" y="35634"/>
                  </a:cubicBezTo>
                  <a:cubicBezTo>
                    <a:pt x="112446" y="46196"/>
                    <a:pt x="59655" y="46013"/>
                    <a:pt x="38184" y="44677"/>
                  </a:cubicBezTo>
                  <a:cubicBezTo>
                    <a:pt x="16713" y="43340"/>
                    <a:pt x="-2709" y="38691"/>
                    <a:pt x="311" y="15298"/>
                  </a:cubicBezTo>
                  <a:cubicBezTo>
                    <a:pt x="3332" y="-8114"/>
                    <a:pt x="26707" y="1295"/>
                    <a:pt x="36957" y="5175"/>
                  </a:cubicBezTo>
                  <a:close/>
                </a:path>
              </a:pathLst>
            </a:custGeom>
            <a:solidFill>
              <a:srgbClr val="51100C"/>
            </a:solidFill>
            <a:ln w="455" cap="flat">
              <a:noFill/>
              <a:prstDash val="solid"/>
              <a:miter/>
            </a:ln>
          </p:spPr>
          <p:txBody>
            <a:bodyPr rtlCol="0" anchor="ctr"/>
            <a:lstStyle/>
            <a:p>
              <a:endParaRPr lang="nl-BE"/>
            </a:p>
          </p:txBody>
        </p:sp>
        <p:sp>
          <p:nvSpPr>
            <p:cNvPr id="201" name="Freeform: Shape 200">
              <a:extLst>
                <a:ext uri="{FF2B5EF4-FFF2-40B4-BE49-F238E27FC236}">
                  <a16:creationId xmlns:a16="http://schemas.microsoft.com/office/drawing/2014/main" id="{9A84691D-663C-38C2-BB11-A02D167F7780}"/>
                </a:ext>
              </a:extLst>
            </p:cNvPr>
            <p:cNvSpPr/>
            <p:nvPr/>
          </p:nvSpPr>
          <p:spPr>
            <a:xfrm>
              <a:off x="5125224" y="6629730"/>
              <a:ext cx="76548" cy="68619"/>
            </a:xfrm>
            <a:custGeom>
              <a:avLst/>
              <a:gdLst>
                <a:gd name="connsiteX0" fmla="*/ 1624 w 76548"/>
                <a:gd name="connsiteY0" fmla="*/ 13464 h 68619"/>
                <a:gd name="connsiteX1" fmla="*/ 34261 w 76548"/>
                <a:gd name="connsiteY1" fmla="*/ 58896 h 68619"/>
                <a:gd name="connsiteX2" fmla="*/ 69699 w 76548"/>
                <a:gd name="connsiteY2" fmla="*/ 61806 h 68619"/>
                <a:gd name="connsiteX3" fmla="*/ 69699 w 76548"/>
                <a:gd name="connsiteY3" fmla="*/ 61806 h 68619"/>
                <a:gd name="connsiteX4" fmla="*/ 62926 w 76548"/>
                <a:gd name="connsiteY4" fmla="*/ 24080 h 68619"/>
                <a:gd name="connsiteX5" fmla="*/ 12058 w 76548"/>
                <a:gd name="connsiteY5" fmla="*/ 815 h 68619"/>
                <a:gd name="connsiteX6" fmla="*/ 1642 w 76548"/>
                <a:gd name="connsiteY6" fmla="*/ 13464 h 6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48" h="68619">
                  <a:moveTo>
                    <a:pt x="1624" y="13464"/>
                  </a:moveTo>
                  <a:lnTo>
                    <a:pt x="34261" y="58896"/>
                  </a:lnTo>
                  <a:cubicBezTo>
                    <a:pt x="42644" y="70574"/>
                    <a:pt x="59503" y="71965"/>
                    <a:pt x="69699" y="61806"/>
                  </a:cubicBezTo>
                  <a:lnTo>
                    <a:pt x="69699" y="61806"/>
                  </a:lnTo>
                  <a:cubicBezTo>
                    <a:pt x="81212" y="50311"/>
                    <a:pt x="77716" y="30853"/>
                    <a:pt x="62926" y="24080"/>
                  </a:cubicBezTo>
                  <a:lnTo>
                    <a:pt x="12058" y="815"/>
                  </a:lnTo>
                  <a:cubicBezTo>
                    <a:pt x="4150" y="-2809"/>
                    <a:pt x="-3429" y="6416"/>
                    <a:pt x="1642" y="13464"/>
                  </a:cubicBezTo>
                  <a:close/>
                </a:path>
              </a:pathLst>
            </a:custGeom>
            <a:solidFill>
              <a:srgbClr val="F96767"/>
            </a:solidFill>
            <a:ln w="455" cap="flat">
              <a:noFill/>
              <a:prstDash val="solid"/>
              <a:miter/>
            </a:ln>
          </p:spPr>
          <p:txBody>
            <a:bodyPr rtlCol="0" anchor="ctr"/>
            <a:lstStyle/>
            <a:p>
              <a:endParaRPr lang="nl-BE"/>
            </a:p>
          </p:txBody>
        </p:sp>
        <p:sp>
          <p:nvSpPr>
            <p:cNvPr id="202" name="Freeform: Shape 201">
              <a:extLst>
                <a:ext uri="{FF2B5EF4-FFF2-40B4-BE49-F238E27FC236}">
                  <a16:creationId xmlns:a16="http://schemas.microsoft.com/office/drawing/2014/main" id="{324BF743-775A-79EF-5B03-36711061C7AF}"/>
                </a:ext>
              </a:extLst>
            </p:cNvPr>
            <p:cNvSpPr/>
            <p:nvPr/>
          </p:nvSpPr>
          <p:spPr>
            <a:xfrm>
              <a:off x="5146873" y="6551810"/>
              <a:ext cx="89660" cy="46693"/>
            </a:xfrm>
            <a:custGeom>
              <a:avLst/>
              <a:gdLst>
                <a:gd name="connsiteX0" fmla="*/ 6023 w 89660"/>
                <a:gd name="connsiteY0" fmla="*/ 29588 h 46693"/>
                <a:gd name="connsiteX1" fmla="*/ 59600 w 89660"/>
                <a:gd name="connsiteY1" fmla="*/ 45696 h 46693"/>
                <a:gd name="connsiteX2" fmla="*/ 89455 w 89660"/>
                <a:gd name="connsiteY2" fmla="*/ 26384 h 46693"/>
                <a:gd name="connsiteX3" fmla="*/ 89455 w 89660"/>
                <a:gd name="connsiteY3" fmla="*/ 26384 h 46693"/>
                <a:gd name="connsiteX4" fmla="*/ 61083 w 89660"/>
                <a:gd name="connsiteY4" fmla="*/ 611 h 46693"/>
                <a:gd name="connsiteX5" fmla="*/ 6571 w 89660"/>
                <a:gd name="connsiteY5" fmla="*/ 13187 h 46693"/>
                <a:gd name="connsiteX6" fmla="*/ 6040 w 89660"/>
                <a:gd name="connsiteY6" fmla="*/ 29569 h 4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60" h="46693">
                  <a:moveTo>
                    <a:pt x="6023" y="29588"/>
                  </a:moveTo>
                  <a:lnTo>
                    <a:pt x="59600" y="45696"/>
                  </a:lnTo>
                  <a:cubicBezTo>
                    <a:pt x="73365" y="49833"/>
                    <a:pt x="87569" y="40662"/>
                    <a:pt x="89455" y="26384"/>
                  </a:cubicBezTo>
                  <a:lnTo>
                    <a:pt x="89455" y="26384"/>
                  </a:lnTo>
                  <a:cubicBezTo>
                    <a:pt x="91578" y="10258"/>
                    <a:pt x="76935" y="-3049"/>
                    <a:pt x="61083" y="611"/>
                  </a:cubicBezTo>
                  <a:lnTo>
                    <a:pt x="6571" y="13187"/>
                  </a:lnTo>
                  <a:cubicBezTo>
                    <a:pt x="-1904" y="15145"/>
                    <a:pt x="-2288" y="27062"/>
                    <a:pt x="6040" y="29569"/>
                  </a:cubicBezTo>
                  <a:close/>
                </a:path>
              </a:pathLst>
            </a:custGeom>
            <a:solidFill>
              <a:srgbClr val="F96767"/>
            </a:solidFill>
            <a:ln w="455" cap="flat">
              <a:noFill/>
              <a:prstDash val="solid"/>
              <a:miter/>
            </a:ln>
          </p:spPr>
          <p:txBody>
            <a:bodyPr rtlCol="0" anchor="ctr"/>
            <a:lstStyle/>
            <a:p>
              <a:endParaRPr lang="nl-BE"/>
            </a:p>
          </p:txBody>
        </p:sp>
        <p:sp>
          <p:nvSpPr>
            <p:cNvPr id="203" name="Freeform: Shape 202">
              <a:extLst>
                <a:ext uri="{FF2B5EF4-FFF2-40B4-BE49-F238E27FC236}">
                  <a16:creationId xmlns:a16="http://schemas.microsoft.com/office/drawing/2014/main" id="{C45DE6DC-55C8-2C92-40AA-E48382BEDB2C}"/>
                </a:ext>
              </a:extLst>
            </p:cNvPr>
            <p:cNvSpPr/>
            <p:nvPr/>
          </p:nvSpPr>
          <p:spPr>
            <a:xfrm>
              <a:off x="4224766" y="6538886"/>
              <a:ext cx="89650" cy="46680"/>
            </a:xfrm>
            <a:custGeom>
              <a:avLst/>
              <a:gdLst>
                <a:gd name="connsiteX0" fmla="*/ 83646 w 89650"/>
                <a:gd name="connsiteY0" fmla="*/ 17251 h 46680"/>
                <a:gd name="connsiteX1" fmla="*/ 30105 w 89650"/>
                <a:gd name="connsiteY1" fmla="*/ 1014 h 46680"/>
                <a:gd name="connsiteX2" fmla="*/ 213 w 89650"/>
                <a:gd name="connsiteY2" fmla="*/ 20253 h 46680"/>
                <a:gd name="connsiteX3" fmla="*/ 213 w 89650"/>
                <a:gd name="connsiteY3" fmla="*/ 20253 h 46680"/>
                <a:gd name="connsiteX4" fmla="*/ 28530 w 89650"/>
                <a:gd name="connsiteY4" fmla="*/ 46080 h 46680"/>
                <a:gd name="connsiteX5" fmla="*/ 83060 w 89650"/>
                <a:gd name="connsiteY5" fmla="*/ 33615 h 46680"/>
                <a:gd name="connsiteX6" fmla="*/ 83627 w 89650"/>
                <a:gd name="connsiteY6" fmla="*/ 17232 h 4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50" h="46680">
                  <a:moveTo>
                    <a:pt x="83646" y="17251"/>
                  </a:moveTo>
                  <a:lnTo>
                    <a:pt x="30105" y="1014"/>
                  </a:lnTo>
                  <a:cubicBezTo>
                    <a:pt x="16339" y="-3159"/>
                    <a:pt x="2117" y="5993"/>
                    <a:pt x="213" y="20253"/>
                  </a:cubicBezTo>
                  <a:lnTo>
                    <a:pt x="213" y="20253"/>
                  </a:lnTo>
                  <a:cubicBezTo>
                    <a:pt x="-1947" y="36379"/>
                    <a:pt x="12660" y="49705"/>
                    <a:pt x="28530" y="46080"/>
                  </a:cubicBezTo>
                  <a:lnTo>
                    <a:pt x="83060" y="33615"/>
                  </a:lnTo>
                  <a:cubicBezTo>
                    <a:pt x="91535" y="31675"/>
                    <a:pt x="91956" y="19758"/>
                    <a:pt x="83627" y="17232"/>
                  </a:cubicBezTo>
                  <a:close/>
                </a:path>
              </a:pathLst>
            </a:custGeom>
            <a:solidFill>
              <a:srgbClr val="F96767"/>
            </a:solidFill>
            <a:ln w="455" cap="flat">
              <a:noFill/>
              <a:prstDash val="solid"/>
              <a:miter/>
            </a:ln>
          </p:spPr>
          <p:txBody>
            <a:bodyPr rtlCol="0" anchor="ctr"/>
            <a:lstStyle/>
            <a:p>
              <a:endParaRPr lang="nl-BE"/>
            </a:p>
          </p:txBody>
        </p:sp>
        <p:sp>
          <p:nvSpPr>
            <p:cNvPr id="204" name="Freeform: Shape 203">
              <a:extLst>
                <a:ext uri="{FF2B5EF4-FFF2-40B4-BE49-F238E27FC236}">
                  <a16:creationId xmlns:a16="http://schemas.microsoft.com/office/drawing/2014/main" id="{CA93B898-F058-2B44-3D12-3D7E448A78A8}"/>
                </a:ext>
              </a:extLst>
            </p:cNvPr>
            <p:cNvSpPr/>
            <p:nvPr/>
          </p:nvSpPr>
          <p:spPr>
            <a:xfrm>
              <a:off x="4252423" y="6621481"/>
              <a:ext cx="81633" cy="61386"/>
            </a:xfrm>
            <a:custGeom>
              <a:avLst/>
              <a:gdLst>
                <a:gd name="connsiteX0" fmla="*/ 70816 w 81633"/>
                <a:gd name="connsiteY0" fmla="*/ 369 h 61386"/>
                <a:gd name="connsiteX1" fmla="*/ 16981 w 81633"/>
                <a:gd name="connsiteY1" fmla="*/ 15617 h 61386"/>
                <a:gd name="connsiteX2" fmla="*/ 2210 w 81633"/>
                <a:gd name="connsiteY2" fmla="*/ 47943 h 61386"/>
                <a:gd name="connsiteX3" fmla="*/ 2210 w 81633"/>
                <a:gd name="connsiteY3" fmla="*/ 47943 h 61386"/>
                <a:gd name="connsiteX4" fmla="*/ 39991 w 81633"/>
                <a:gd name="connsiteY4" fmla="*/ 54386 h 61386"/>
                <a:gd name="connsiteX5" fmla="*/ 79162 w 81633"/>
                <a:gd name="connsiteY5" fmla="*/ 14446 h 61386"/>
                <a:gd name="connsiteX6" fmla="*/ 70797 w 81633"/>
                <a:gd name="connsiteY6" fmla="*/ 351 h 61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633" h="61386">
                  <a:moveTo>
                    <a:pt x="70816" y="369"/>
                  </a:moveTo>
                  <a:lnTo>
                    <a:pt x="16981" y="15617"/>
                  </a:lnTo>
                  <a:cubicBezTo>
                    <a:pt x="3143" y="19534"/>
                    <a:pt x="-3886" y="34929"/>
                    <a:pt x="2210" y="47943"/>
                  </a:cubicBezTo>
                  <a:lnTo>
                    <a:pt x="2210" y="47943"/>
                  </a:lnTo>
                  <a:cubicBezTo>
                    <a:pt x="9111" y="62679"/>
                    <a:pt x="28587" y="66010"/>
                    <a:pt x="39991" y="54386"/>
                  </a:cubicBezTo>
                  <a:lnTo>
                    <a:pt x="79162" y="14446"/>
                  </a:lnTo>
                  <a:cubicBezTo>
                    <a:pt x="85258" y="8240"/>
                    <a:pt x="79162" y="-2028"/>
                    <a:pt x="70797" y="351"/>
                  </a:cubicBezTo>
                  <a:close/>
                </a:path>
              </a:pathLst>
            </a:custGeom>
            <a:solidFill>
              <a:srgbClr val="F96767"/>
            </a:solidFill>
            <a:ln w="455" cap="flat">
              <a:noFill/>
              <a:prstDash val="solid"/>
              <a:miter/>
            </a:ln>
          </p:spPr>
          <p:txBody>
            <a:bodyPr rtlCol="0" anchor="ctr"/>
            <a:lstStyle/>
            <a:p>
              <a:endParaRPr lang="nl-BE"/>
            </a:p>
          </p:txBody>
        </p:sp>
      </p:grpSp>
    </p:spTree>
    <p:extLst>
      <p:ext uri="{BB962C8B-B14F-4D97-AF65-F5344CB8AC3E}">
        <p14:creationId xmlns:p14="http://schemas.microsoft.com/office/powerpoint/2010/main" val="225923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PCOS</a:t>
            </a:r>
            <a:r>
              <a:rPr lang="en-US" sz="2400" b="0" dirty="0"/>
              <a:t> - </a:t>
            </a:r>
            <a:r>
              <a:rPr lang="en-US" sz="3600" b="0" dirty="0"/>
              <a:t>Polycystic Ovary Syndrome</a:t>
            </a:r>
            <a:endParaRPr lang="es-ES" sz="3600" b="0" dirty="0"/>
          </a:p>
        </p:txBody>
      </p:sp>
      <p:sp>
        <p:nvSpPr>
          <p:cNvPr id="12" name="Rectangle: Rounded Corners 11">
            <a:extLst>
              <a:ext uri="{FF2B5EF4-FFF2-40B4-BE49-F238E27FC236}">
                <a16:creationId xmlns:a16="http://schemas.microsoft.com/office/drawing/2014/main" id="{F04E9790-F47A-3653-1170-C2A059A09300}"/>
              </a:ext>
            </a:extLst>
          </p:cNvPr>
          <p:cNvSpPr/>
          <p:nvPr/>
        </p:nvSpPr>
        <p:spPr>
          <a:xfrm>
            <a:off x="534426" y="2078619"/>
            <a:ext cx="3697214" cy="4163702"/>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Marcador de texto 3">
            <a:extLst>
              <a:ext uri="{FF2B5EF4-FFF2-40B4-BE49-F238E27FC236}">
                <a16:creationId xmlns:a16="http://schemas.microsoft.com/office/drawing/2014/main" id="{20DD0220-5DF5-CC43-20F0-A89EAF3E13CF}"/>
              </a:ext>
            </a:extLst>
          </p:cNvPr>
          <p:cNvSpPr txBox="1">
            <a:spLocks/>
          </p:cNvSpPr>
          <p:nvPr/>
        </p:nvSpPr>
        <p:spPr>
          <a:xfrm>
            <a:off x="597714" y="6293172"/>
            <a:ext cx="3588205" cy="646908"/>
          </a:xfrm>
          <a:prstGeom prst="rect">
            <a:avLst/>
          </a:prstGeom>
        </p:spPr>
        <p:txBody>
          <a:bodyPr l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endParaRPr lang="es-ES" sz="1200" b="0" kern="0" dirty="0">
              <a:solidFill>
                <a:schemeClr val="accent1"/>
              </a:solidFill>
            </a:endParaRPr>
          </a:p>
        </p:txBody>
      </p:sp>
      <p:sp>
        <p:nvSpPr>
          <p:cNvPr id="10" name="Marcador de texto 4">
            <a:extLst>
              <a:ext uri="{FF2B5EF4-FFF2-40B4-BE49-F238E27FC236}">
                <a16:creationId xmlns:a16="http://schemas.microsoft.com/office/drawing/2014/main" id="{D508A1FF-BCF9-232E-7E7A-886E21402806}"/>
              </a:ext>
            </a:extLst>
          </p:cNvPr>
          <p:cNvSpPr txBox="1">
            <a:spLocks/>
          </p:cNvSpPr>
          <p:nvPr/>
        </p:nvSpPr>
        <p:spPr>
          <a:xfrm>
            <a:off x="4632726" y="2063386"/>
            <a:ext cx="3624138" cy="4707255"/>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500" b="1" dirty="0">
                <a:solidFill>
                  <a:schemeClr val="tx2"/>
                </a:solidFill>
                <a:latin typeface="Segoe UI" panose="020B0502040204020203" pitchFamily="34" charset="0"/>
                <a:cs typeface="Segoe UI" panose="020B0502040204020203" pitchFamily="34" charset="0"/>
              </a:rPr>
              <a:t>How common is it? </a:t>
            </a:r>
          </a:p>
          <a:p>
            <a:pPr>
              <a:spcBef>
                <a:spcPts val="600"/>
              </a:spcBef>
            </a:pPr>
            <a:r>
              <a:rPr lang="en-GB" sz="1400" dirty="0"/>
              <a:t>It affects about </a:t>
            </a:r>
            <a:r>
              <a:rPr lang="en-GB" sz="1400" dirty="0">
                <a:latin typeface="Segoe UI Semibold" panose="020B0702040204020203" pitchFamily="34" charset="0"/>
                <a:cs typeface="Segoe UI Semibold" panose="020B0702040204020203" pitchFamily="34" charset="0"/>
              </a:rPr>
              <a:t>1 in 10 females</a:t>
            </a:r>
            <a:endParaRPr lang="en-GB" sz="1400" b="1" dirty="0">
              <a:latin typeface="Segoe UI Semibold" panose="020B0702040204020203" pitchFamily="34" charset="0"/>
              <a:cs typeface="Segoe UI Semibold" panose="020B0702040204020203" pitchFamily="34" charset="0"/>
            </a:endParaRPr>
          </a:p>
          <a:p>
            <a:endParaRPr lang="en-GB" sz="1400" b="1" dirty="0">
              <a:latin typeface="Segoe UI" panose="020B0502040204020203" pitchFamily="34" charset="0"/>
              <a:cs typeface="Segoe UI" panose="020B0502040204020203" pitchFamily="34" charset="0"/>
            </a:endParaRPr>
          </a:p>
          <a:p>
            <a:r>
              <a:rPr lang="en-GB" sz="1500" b="1" dirty="0">
                <a:solidFill>
                  <a:schemeClr val="tx2"/>
                </a:solidFill>
                <a:latin typeface="Segoe UI" panose="020B0502040204020203" pitchFamily="34" charset="0"/>
                <a:cs typeface="Segoe UI" panose="020B0502040204020203" pitchFamily="34" charset="0"/>
              </a:rPr>
              <a:t>What is it? </a:t>
            </a:r>
          </a:p>
          <a:p>
            <a:pPr>
              <a:spcBef>
                <a:spcPts val="600"/>
              </a:spcBef>
            </a:pPr>
            <a:r>
              <a:rPr lang="en-GB" sz="1400" dirty="0"/>
              <a:t>A condition that </a:t>
            </a:r>
            <a:r>
              <a:rPr lang="en-GB" sz="1400" dirty="0">
                <a:latin typeface="Segoe UI Semibold" panose="020B0702040204020203" pitchFamily="34" charset="0"/>
                <a:cs typeface="Segoe UI Semibold" panose="020B0702040204020203" pitchFamily="34" charset="0"/>
              </a:rPr>
              <a:t>affect how the ovaries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work </a:t>
            </a:r>
            <a:r>
              <a:rPr lang="en-GB" sz="1400" dirty="0"/>
              <a:t>and </a:t>
            </a:r>
            <a:r>
              <a:rPr lang="en-GB" sz="1400" dirty="0">
                <a:latin typeface="Segoe UI Semibold" panose="020B0702040204020203" pitchFamily="34" charset="0"/>
                <a:cs typeface="Segoe UI Semibold" panose="020B0702040204020203" pitchFamily="34" charset="0"/>
              </a:rPr>
              <a:t>may have other health issues</a:t>
            </a:r>
          </a:p>
          <a:p>
            <a:pPr>
              <a:spcBef>
                <a:spcPts val="600"/>
              </a:spcBef>
            </a:pPr>
            <a:r>
              <a:rPr lang="en-US" sz="1400" dirty="0">
                <a:latin typeface="Segoe UI Semibold" panose="020B0702040204020203" pitchFamily="34" charset="0"/>
                <a:cs typeface="Segoe UI Semibold" panose="020B0702040204020203" pitchFamily="34" charset="0"/>
              </a:rPr>
              <a:t>Imbalance</a:t>
            </a:r>
            <a:r>
              <a:rPr lang="en-US" sz="1400" dirty="0"/>
              <a:t> of sex hormones</a:t>
            </a:r>
            <a:endParaRPr lang="en-GB" sz="1400" b="1" dirty="0">
              <a:latin typeface="Segoe UI" panose="020B0502040204020203" pitchFamily="34" charset="0"/>
              <a:cs typeface="Segoe UI" panose="020B0502040204020203" pitchFamily="34" charset="0"/>
            </a:endParaRPr>
          </a:p>
          <a:p>
            <a:endParaRPr lang="en-GB" sz="1400" b="1" dirty="0">
              <a:solidFill>
                <a:schemeClr val="tx2"/>
              </a:solidFill>
              <a:latin typeface="Segoe UI" panose="020B0502040204020203" pitchFamily="34" charset="0"/>
              <a:cs typeface="Segoe UI" panose="020B0502040204020203" pitchFamily="34" charset="0"/>
            </a:endParaRPr>
          </a:p>
          <a:p>
            <a:r>
              <a:rPr lang="en-GB" sz="1500" b="1" dirty="0">
                <a:solidFill>
                  <a:schemeClr val="tx2"/>
                </a:solidFill>
                <a:latin typeface="Segoe UI" panose="020B0502040204020203" pitchFamily="34" charset="0"/>
                <a:cs typeface="Segoe UI" panose="020B0502040204020203" pitchFamily="34" charset="0"/>
              </a:rPr>
              <a:t>What possible symptoms does it cause? </a:t>
            </a:r>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Irregular or no </a:t>
            </a:r>
            <a:r>
              <a:rPr lang="en-US" sz="1400" kern="0" dirty="0"/>
              <a:t>periods</a:t>
            </a:r>
            <a:endParaRPr lang="en-GB" sz="1400" kern="0" dirty="0"/>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Weight gain </a:t>
            </a:r>
            <a:r>
              <a:rPr lang="en-US" sz="1400" kern="0" dirty="0"/>
              <a:t>and </a:t>
            </a:r>
            <a:r>
              <a:rPr lang="en-US" sz="1400" kern="0" dirty="0">
                <a:latin typeface="Segoe UI Semibold" panose="020B0702040204020203" pitchFamily="34" charset="0"/>
                <a:cs typeface="Segoe UI Semibold" panose="020B0702040204020203" pitchFamily="34" charset="0"/>
              </a:rPr>
              <a:t>difficulty losing weight</a:t>
            </a:r>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Reduced</a:t>
            </a:r>
            <a:r>
              <a:rPr lang="en-US" sz="1400" kern="0" dirty="0"/>
              <a:t> fertility</a:t>
            </a:r>
            <a:endParaRPr lang="en-GB" sz="1400" kern="0" dirty="0"/>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Acne</a:t>
            </a:r>
            <a:endParaRPr lang="en-GB" sz="1400" kern="0" dirty="0">
              <a:latin typeface="Segoe UI Semibold" panose="020B0702040204020203" pitchFamily="34" charset="0"/>
              <a:cs typeface="Segoe UI Semibold" panose="020B0702040204020203" pitchFamily="34" charset="0"/>
            </a:endParaRPr>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Excess</a:t>
            </a:r>
            <a:r>
              <a:rPr lang="en-US" sz="1400" kern="0" dirty="0"/>
              <a:t> hair growth</a:t>
            </a:r>
            <a:endParaRPr lang="en-GB" sz="1400" kern="0" dirty="0"/>
          </a:p>
          <a:p>
            <a:pPr marL="177800" indent="-177800">
              <a:spcBef>
                <a:spcPts val="600"/>
              </a:spcBef>
              <a:buClr>
                <a:schemeClr val="accent1"/>
              </a:buClr>
              <a:buFont typeface="Segoe UI Light" panose="020B0502040204020203" pitchFamily="34" charset="0"/>
              <a:buChar char="●"/>
            </a:pPr>
            <a:r>
              <a:rPr lang="en-US" sz="1400" kern="0" dirty="0">
                <a:latin typeface="Segoe UI Semibold" panose="020B0702040204020203" pitchFamily="34" charset="0"/>
                <a:cs typeface="Segoe UI Semibold" panose="020B0702040204020203" pitchFamily="34" charset="0"/>
              </a:rPr>
              <a:t>Mood swings </a:t>
            </a:r>
            <a:r>
              <a:rPr lang="en-US" sz="1400" kern="0" dirty="0"/>
              <a:t>and </a:t>
            </a:r>
            <a:r>
              <a:rPr lang="en-US" sz="1400" kern="0" dirty="0">
                <a:latin typeface="Segoe UI Semibold" panose="020B0702040204020203" pitchFamily="34" charset="0"/>
                <a:cs typeface="Segoe UI Semibold" panose="020B0702040204020203" pitchFamily="34" charset="0"/>
              </a:rPr>
              <a:t>irritability</a:t>
            </a:r>
            <a:endParaRPr lang="en-GB" sz="1400" kern="0" dirty="0">
              <a:latin typeface="Segoe UI Semibold" panose="020B0702040204020203" pitchFamily="34" charset="0"/>
              <a:cs typeface="Segoe UI Semibold" panose="020B0702040204020203" pitchFamily="34" charset="0"/>
            </a:endParaRPr>
          </a:p>
          <a:p>
            <a:pPr marL="177800" indent="-177800">
              <a:spcBef>
                <a:spcPts val="600"/>
              </a:spcBef>
              <a:buClr>
                <a:schemeClr val="accent1"/>
              </a:buClr>
              <a:buFont typeface="Segoe UI Light" panose="020B0502040204020203" pitchFamily="34" charset="0"/>
              <a:buChar char="●"/>
            </a:pPr>
            <a:r>
              <a:rPr lang="en-US" sz="1400" kern="0" dirty="0"/>
              <a:t>Problems with </a:t>
            </a:r>
            <a:r>
              <a:rPr lang="en-US" sz="1400" kern="0" dirty="0">
                <a:latin typeface="Segoe UI Semibold" panose="020B0702040204020203" pitchFamily="34" charset="0"/>
                <a:cs typeface="Segoe UI Semibold" panose="020B0702040204020203" pitchFamily="34" charset="0"/>
              </a:rPr>
              <a:t>sugar metabolism</a:t>
            </a:r>
            <a:endParaRPr lang="es-ES" sz="1400" kern="0" dirty="0">
              <a:latin typeface="Segoe UI Semibold" panose="020B0702040204020203" pitchFamily="34" charset="0"/>
              <a:cs typeface="Segoe UI Semibold" panose="020B0702040204020203" pitchFamily="34" charset="0"/>
            </a:endParaRPr>
          </a:p>
        </p:txBody>
      </p:sp>
      <p:sp>
        <p:nvSpPr>
          <p:cNvPr id="11" name="Marcador de texto 4">
            <a:extLst>
              <a:ext uri="{FF2B5EF4-FFF2-40B4-BE49-F238E27FC236}">
                <a16:creationId xmlns:a16="http://schemas.microsoft.com/office/drawing/2014/main" id="{D1190B3E-EB75-E054-F9EE-0C88289B16B2}"/>
              </a:ext>
            </a:extLst>
          </p:cNvPr>
          <p:cNvSpPr txBox="1">
            <a:spLocks/>
          </p:cNvSpPr>
          <p:nvPr/>
        </p:nvSpPr>
        <p:spPr>
          <a:xfrm>
            <a:off x="8795304" y="2063386"/>
            <a:ext cx="2440162" cy="3508375"/>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500" b="1" dirty="0">
                <a:solidFill>
                  <a:schemeClr val="tx2"/>
                </a:solidFill>
                <a:latin typeface="Segoe UI" panose="020B0502040204020203" pitchFamily="34" charset="0"/>
                <a:cs typeface="Segoe UI" panose="020B0502040204020203" pitchFamily="34" charset="0"/>
              </a:rPr>
              <a:t>What are the treatments?</a:t>
            </a:r>
          </a:p>
          <a:p>
            <a:pPr marL="177800" lvl="1" indent="-177800">
              <a:spcBef>
                <a:spcPts val="600"/>
              </a:spcBef>
              <a:buClr>
                <a:schemeClr val="accent1"/>
              </a:buClr>
              <a:buFont typeface="Segoe UI Light" panose="020B0502040204020203" pitchFamily="34" charset="0"/>
              <a:buChar char="●"/>
            </a:pPr>
            <a:r>
              <a:rPr lang="en-US" sz="1400" kern="0" dirty="0">
                <a:solidFill>
                  <a:srgbClr val="0F2C7A"/>
                </a:solidFill>
                <a:latin typeface="Segoe UI Semibold" panose="020B0702040204020203" pitchFamily="34" charset="0"/>
                <a:cs typeface="Segoe UI Semibold" panose="020B0702040204020203" pitchFamily="34" charset="0"/>
              </a:rPr>
              <a:t>Eat</a:t>
            </a:r>
            <a:r>
              <a:rPr lang="en-US" sz="1400" kern="0" dirty="0">
                <a:solidFill>
                  <a:srgbClr val="0F2C7A"/>
                </a:solidFill>
                <a:latin typeface="Segoe UI Light" panose="020B0502040204020203" pitchFamily="34" charset="0"/>
                <a:cs typeface="Segoe UI Light" panose="020B0502040204020203" pitchFamily="34" charset="0"/>
              </a:rPr>
              <a:t> </a:t>
            </a:r>
            <a:r>
              <a:rPr lang="en-US" sz="1400" kern="0" dirty="0">
                <a:solidFill>
                  <a:srgbClr val="0F2C7A"/>
                </a:solidFill>
                <a:latin typeface="Segoe UI Semibold" panose="020B0702040204020203" pitchFamily="34" charset="0"/>
                <a:cs typeface="Segoe UI Semibold" panose="020B0702040204020203" pitchFamily="34" charset="0"/>
              </a:rPr>
              <a:t>healthy</a:t>
            </a:r>
            <a:r>
              <a:rPr lang="en-US" sz="1400" kern="0" dirty="0">
                <a:solidFill>
                  <a:srgbClr val="0F2C7A"/>
                </a:solidFill>
                <a:latin typeface="Segoe UI Light" panose="020B0502040204020203" pitchFamily="34" charset="0"/>
                <a:cs typeface="Segoe UI Light" panose="020B0502040204020203" pitchFamily="34" charset="0"/>
              </a:rPr>
              <a:t>  – especially reducing sugar</a:t>
            </a:r>
          </a:p>
          <a:p>
            <a:pPr marL="177800" lvl="1" indent="-177800">
              <a:spcBef>
                <a:spcPts val="600"/>
              </a:spcBef>
              <a:buClr>
                <a:schemeClr val="accent1"/>
              </a:buClr>
              <a:buFont typeface="Segoe UI Light" panose="020B0502040204020203" pitchFamily="34" charset="0"/>
              <a:buChar char="●"/>
            </a:pPr>
            <a:r>
              <a:rPr lang="en-US" sz="1400" kern="0" dirty="0">
                <a:solidFill>
                  <a:srgbClr val="0F2C7A"/>
                </a:solidFill>
                <a:latin typeface="Segoe UI Semibold" panose="020B0702040204020203" pitchFamily="34" charset="0"/>
                <a:cs typeface="Segoe UI Semibold" panose="020B0702040204020203" pitchFamily="34" charset="0"/>
              </a:rPr>
              <a:t>Regular</a:t>
            </a:r>
            <a:r>
              <a:rPr lang="en-US" sz="1400" kern="0" dirty="0">
                <a:solidFill>
                  <a:srgbClr val="0F2C7A"/>
                </a:solidFill>
                <a:latin typeface="Segoe UI Light" panose="020B0502040204020203" pitchFamily="34" charset="0"/>
                <a:cs typeface="Segoe UI Light" panose="020B0502040204020203" pitchFamily="34" charset="0"/>
              </a:rPr>
              <a:t> </a:t>
            </a:r>
            <a:r>
              <a:rPr lang="en-US" sz="1400" kern="0" dirty="0">
                <a:solidFill>
                  <a:srgbClr val="0F2C7A"/>
                </a:solidFill>
                <a:latin typeface="Segoe UI Semibold" panose="020B0702040204020203" pitchFamily="34" charset="0"/>
                <a:cs typeface="Segoe UI Semibold" panose="020B0702040204020203" pitchFamily="34" charset="0"/>
              </a:rPr>
              <a:t>exercise</a:t>
            </a:r>
          </a:p>
          <a:p>
            <a:pPr marL="177800" lvl="1" indent="-177800">
              <a:spcBef>
                <a:spcPts val="600"/>
              </a:spcBef>
              <a:buClr>
                <a:schemeClr val="accent1"/>
              </a:buClr>
              <a:buFont typeface="Segoe UI Light" panose="020B0502040204020203" pitchFamily="34" charset="0"/>
              <a:buChar char="●"/>
            </a:pPr>
            <a:r>
              <a:rPr lang="en-US" sz="1400" kern="0" dirty="0">
                <a:solidFill>
                  <a:srgbClr val="0F2C7A"/>
                </a:solidFill>
                <a:latin typeface="Segoe UI Semibold" panose="020B0702040204020203" pitchFamily="34" charset="0"/>
                <a:cs typeface="Segoe UI Semibold" panose="020B0702040204020203" pitchFamily="34" charset="0"/>
              </a:rPr>
              <a:t>Hormonal treatments </a:t>
            </a:r>
            <a:r>
              <a:rPr lang="en-US" sz="1400" kern="0" dirty="0">
                <a:solidFill>
                  <a:srgbClr val="0F2C7A"/>
                </a:solidFill>
                <a:latin typeface="Segoe UI Light" panose="020B0502040204020203" pitchFamily="34" charset="0"/>
                <a:cs typeface="Segoe UI Light" panose="020B0502040204020203" pitchFamily="34" charset="0"/>
              </a:rPr>
              <a:t>e.g. </a:t>
            </a:r>
            <a:br>
              <a:rPr lang="en-US" sz="1400" kern="0" dirty="0">
                <a:solidFill>
                  <a:srgbClr val="0F2C7A"/>
                </a:solidFill>
                <a:latin typeface="Segoe UI Light" panose="020B0502040204020203" pitchFamily="34" charset="0"/>
                <a:cs typeface="Segoe UI Light" panose="020B0502040204020203" pitchFamily="34" charset="0"/>
              </a:rPr>
            </a:br>
            <a:r>
              <a:rPr lang="en-US" sz="1400" kern="0" dirty="0">
                <a:solidFill>
                  <a:srgbClr val="0F2C7A"/>
                </a:solidFill>
                <a:latin typeface="Segoe UI Light" panose="020B0502040204020203" pitchFamily="34" charset="0"/>
                <a:cs typeface="Segoe UI Light" panose="020B0502040204020203" pitchFamily="34" charset="0"/>
              </a:rPr>
              <a:t>the contraceptive pill</a:t>
            </a:r>
          </a:p>
          <a:p>
            <a:endParaRPr lang="en-US" sz="1400" kern="0" dirty="0"/>
          </a:p>
          <a:p>
            <a:endParaRPr lang="en-US" sz="1400" b="1" i="1" kern="0" dirty="0">
              <a:solidFill>
                <a:schemeClr val="tx2"/>
              </a:solidFill>
            </a:endParaRPr>
          </a:p>
          <a:p>
            <a:r>
              <a:rPr lang="en-US" sz="1400" b="1" i="1" kern="0" dirty="0">
                <a:solidFill>
                  <a:schemeClr val="tx2"/>
                </a:solidFill>
              </a:rPr>
              <a:t>If you think you have PCOS,</a:t>
            </a:r>
            <a:br>
              <a:rPr lang="en-US" sz="1400" b="1" i="1" kern="0" dirty="0">
                <a:solidFill>
                  <a:schemeClr val="tx2"/>
                </a:solidFill>
              </a:rPr>
            </a:br>
            <a:r>
              <a:rPr lang="en-US" sz="1400" b="1" i="1" kern="0" dirty="0">
                <a:solidFill>
                  <a:schemeClr val="tx2"/>
                </a:solidFill>
              </a:rPr>
              <a:t>you may wish to see your doctor</a:t>
            </a:r>
          </a:p>
          <a:p>
            <a:endParaRPr lang="es-ES" sz="1400" kern="0" dirty="0"/>
          </a:p>
        </p:txBody>
      </p:sp>
      <p:cxnSp>
        <p:nvCxnSpPr>
          <p:cNvPr id="8" name="Straight Connector 7">
            <a:extLst>
              <a:ext uri="{FF2B5EF4-FFF2-40B4-BE49-F238E27FC236}">
                <a16:creationId xmlns:a16="http://schemas.microsoft.com/office/drawing/2014/main" id="{AFEB5A42-E569-F737-604E-FA18C96B3269}"/>
              </a:ext>
            </a:extLst>
          </p:cNvPr>
          <p:cNvCxnSpPr/>
          <p:nvPr/>
        </p:nvCxnSpPr>
        <p:spPr>
          <a:xfrm>
            <a:off x="8516266" y="1990138"/>
            <a:ext cx="0" cy="4252183"/>
          </a:xfrm>
          <a:prstGeom prst="line">
            <a:avLst/>
          </a:prstGeom>
        </p:spPr>
        <p:style>
          <a:lnRef idx="1">
            <a:schemeClr val="accent1"/>
          </a:lnRef>
          <a:fillRef idx="0">
            <a:schemeClr val="accent1"/>
          </a:fillRef>
          <a:effectRef idx="0">
            <a:schemeClr val="accent1"/>
          </a:effectRef>
          <a:fontRef idx="minor">
            <a:schemeClr val="tx1"/>
          </a:fontRef>
        </p:style>
      </p:cxnSp>
      <p:sp>
        <p:nvSpPr>
          <p:cNvPr id="9" name="Marcador de texto 3">
            <a:extLst>
              <a:ext uri="{FF2B5EF4-FFF2-40B4-BE49-F238E27FC236}">
                <a16:creationId xmlns:a16="http://schemas.microsoft.com/office/drawing/2014/main" id="{A40F23A2-406C-AE8A-E135-8033DBB409F9}"/>
              </a:ext>
            </a:extLst>
          </p:cNvPr>
          <p:cNvSpPr txBox="1">
            <a:spLocks/>
          </p:cNvSpPr>
          <p:nvPr/>
        </p:nvSpPr>
        <p:spPr>
          <a:xfrm>
            <a:off x="534426" y="2293045"/>
            <a:ext cx="3697214" cy="646908"/>
          </a:xfrm>
          <a:prstGeom prst="rect">
            <a:avLst/>
          </a:prstGeom>
        </p:spPr>
        <p:txBody>
          <a:bodyPr l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2400" kern="0" dirty="0">
                <a:solidFill>
                  <a:schemeClr val="tx2"/>
                </a:solidFill>
              </a:rPr>
              <a:t>PCOS AFFECTS </a:t>
            </a:r>
            <a:br>
              <a:rPr lang="en-US" sz="2400" kern="0" dirty="0">
                <a:solidFill>
                  <a:schemeClr val="tx2"/>
                </a:solidFill>
              </a:rPr>
            </a:br>
            <a:r>
              <a:rPr lang="en-US" sz="2400" kern="0" dirty="0">
                <a:solidFill>
                  <a:schemeClr val="tx2"/>
                </a:solidFill>
              </a:rPr>
              <a:t>1-IN-10 FEMALES</a:t>
            </a:r>
            <a:endParaRPr lang="es-ES" sz="2400" kern="0" dirty="0">
              <a:solidFill>
                <a:schemeClr val="tx2"/>
              </a:solidFill>
            </a:endParaRPr>
          </a:p>
        </p:txBody>
      </p:sp>
      <p:grpSp>
        <p:nvGrpSpPr>
          <p:cNvPr id="25" name="Group 24">
            <a:extLst>
              <a:ext uri="{FF2B5EF4-FFF2-40B4-BE49-F238E27FC236}">
                <a16:creationId xmlns:a16="http://schemas.microsoft.com/office/drawing/2014/main" id="{9B7962AD-243A-6834-9C04-701BD9DBA0A2}"/>
              </a:ext>
            </a:extLst>
          </p:cNvPr>
          <p:cNvGrpSpPr/>
          <p:nvPr/>
        </p:nvGrpSpPr>
        <p:grpSpPr>
          <a:xfrm>
            <a:off x="786123" y="3323882"/>
            <a:ext cx="3212929" cy="2544482"/>
            <a:chOff x="730830" y="3429000"/>
            <a:chExt cx="3198319" cy="2532911"/>
          </a:xfrm>
        </p:grpSpPr>
        <p:grpSp>
          <p:nvGrpSpPr>
            <p:cNvPr id="18" name="Group 17">
              <a:extLst>
                <a:ext uri="{FF2B5EF4-FFF2-40B4-BE49-F238E27FC236}">
                  <a16:creationId xmlns:a16="http://schemas.microsoft.com/office/drawing/2014/main" id="{E7C8B878-0915-1C6F-1A16-E07A4242C974}"/>
                </a:ext>
              </a:extLst>
            </p:cNvPr>
            <p:cNvGrpSpPr/>
            <p:nvPr/>
          </p:nvGrpSpPr>
          <p:grpSpPr>
            <a:xfrm>
              <a:off x="730830" y="3429000"/>
              <a:ext cx="3198319" cy="1213958"/>
              <a:chOff x="730830" y="3558400"/>
              <a:chExt cx="3198319" cy="1213958"/>
            </a:xfrm>
            <a:solidFill>
              <a:schemeClr val="bg1">
                <a:lumMod val="90000"/>
              </a:schemeClr>
            </a:solidFill>
          </p:grpSpPr>
          <p:pic>
            <p:nvPicPr>
              <p:cNvPr id="7" name="Graphic 6">
                <a:extLst>
                  <a:ext uri="{FF2B5EF4-FFF2-40B4-BE49-F238E27FC236}">
                    <a16:creationId xmlns:a16="http://schemas.microsoft.com/office/drawing/2014/main" id="{C77DED11-52BA-A4C1-FFD6-C8C5C591E6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830" y="3558400"/>
                <a:ext cx="496619" cy="1213958"/>
              </a:xfrm>
              <a:prstGeom prst="rect">
                <a:avLst/>
              </a:prstGeom>
            </p:spPr>
          </p:pic>
          <p:pic>
            <p:nvPicPr>
              <p:cNvPr id="13" name="Graphic 12">
                <a:extLst>
                  <a:ext uri="{FF2B5EF4-FFF2-40B4-BE49-F238E27FC236}">
                    <a16:creationId xmlns:a16="http://schemas.microsoft.com/office/drawing/2014/main" id="{231B1CE5-08EB-7889-E744-33301AF71E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6255" y="3558400"/>
                <a:ext cx="496619" cy="1213958"/>
              </a:xfrm>
              <a:prstGeom prst="rect">
                <a:avLst/>
              </a:prstGeom>
            </p:spPr>
          </p:pic>
          <p:pic>
            <p:nvPicPr>
              <p:cNvPr id="14" name="Graphic 13">
                <a:extLst>
                  <a:ext uri="{FF2B5EF4-FFF2-40B4-BE49-F238E27FC236}">
                    <a16:creationId xmlns:a16="http://schemas.microsoft.com/office/drawing/2014/main" id="{7BDFB30C-4253-E155-5B6A-61E4A811BF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81680" y="3558400"/>
                <a:ext cx="496619" cy="1213958"/>
              </a:xfrm>
              <a:prstGeom prst="rect">
                <a:avLst/>
              </a:prstGeom>
            </p:spPr>
          </p:pic>
          <p:pic>
            <p:nvPicPr>
              <p:cNvPr id="15" name="Graphic 14">
                <a:extLst>
                  <a:ext uri="{FF2B5EF4-FFF2-40B4-BE49-F238E27FC236}">
                    <a16:creationId xmlns:a16="http://schemas.microsoft.com/office/drawing/2014/main" id="{28C15C60-6665-EFD6-DAA0-E000282106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7105" y="3558400"/>
                <a:ext cx="496619" cy="1213958"/>
              </a:xfrm>
              <a:prstGeom prst="rect">
                <a:avLst/>
              </a:prstGeom>
            </p:spPr>
          </p:pic>
          <p:pic>
            <p:nvPicPr>
              <p:cNvPr id="16" name="Graphic 15">
                <a:extLst>
                  <a:ext uri="{FF2B5EF4-FFF2-40B4-BE49-F238E27FC236}">
                    <a16:creationId xmlns:a16="http://schemas.microsoft.com/office/drawing/2014/main" id="{2A0CA24B-3EBD-6FD3-5E5D-5448B65327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2530" y="3558400"/>
                <a:ext cx="496619" cy="1213958"/>
              </a:xfrm>
              <a:prstGeom prst="rect">
                <a:avLst/>
              </a:prstGeom>
            </p:spPr>
          </p:pic>
        </p:grpSp>
        <p:grpSp>
          <p:nvGrpSpPr>
            <p:cNvPr id="19" name="Group 18">
              <a:extLst>
                <a:ext uri="{FF2B5EF4-FFF2-40B4-BE49-F238E27FC236}">
                  <a16:creationId xmlns:a16="http://schemas.microsoft.com/office/drawing/2014/main" id="{A1839FB6-5A47-A9EA-EAC4-D37F3685C614}"/>
                </a:ext>
              </a:extLst>
            </p:cNvPr>
            <p:cNvGrpSpPr/>
            <p:nvPr/>
          </p:nvGrpSpPr>
          <p:grpSpPr>
            <a:xfrm>
              <a:off x="730830" y="4747953"/>
              <a:ext cx="3198319" cy="1213958"/>
              <a:chOff x="730830" y="3558400"/>
              <a:chExt cx="3198319" cy="1213958"/>
            </a:xfrm>
            <a:solidFill>
              <a:schemeClr val="bg1">
                <a:lumMod val="90000"/>
              </a:schemeClr>
            </a:solidFill>
          </p:grpSpPr>
          <p:pic>
            <p:nvPicPr>
              <p:cNvPr id="20" name="Graphic 19">
                <a:extLst>
                  <a:ext uri="{FF2B5EF4-FFF2-40B4-BE49-F238E27FC236}">
                    <a16:creationId xmlns:a16="http://schemas.microsoft.com/office/drawing/2014/main" id="{5D6AC809-61AC-10ED-B128-00A5DCD34B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0830" y="3558400"/>
                <a:ext cx="496619" cy="1213958"/>
              </a:xfrm>
              <a:prstGeom prst="rect">
                <a:avLst/>
              </a:prstGeom>
            </p:spPr>
          </p:pic>
          <p:pic>
            <p:nvPicPr>
              <p:cNvPr id="21" name="Graphic 20">
                <a:extLst>
                  <a:ext uri="{FF2B5EF4-FFF2-40B4-BE49-F238E27FC236}">
                    <a16:creationId xmlns:a16="http://schemas.microsoft.com/office/drawing/2014/main" id="{C4A4F17A-32E1-73B1-66E5-D630A14B1A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06255" y="3558400"/>
                <a:ext cx="496619" cy="1213958"/>
              </a:xfrm>
              <a:prstGeom prst="rect">
                <a:avLst/>
              </a:prstGeom>
            </p:spPr>
          </p:pic>
          <p:pic>
            <p:nvPicPr>
              <p:cNvPr id="22" name="Graphic 21">
                <a:extLst>
                  <a:ext uri="{FF2B5EF4-FFF2-40B4-BE49-F238E27FC236}">
                    <a16:creationId xmlns:a16="http://schemas.microsoft.com/office/drawing/2014/main" id="{54BA6764-EDDF-A0EA-8AAB-DBB139A9EB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1680" y="3558400"/>
                <a:ext cx="496619" cy="1213958"/>
              </a:xfrm>
              <a:prstGeom prst="rect">
                <a:avLst/>
              </a:prstGeom>
            </p:spPr>
          </p:pic>
          <p:pic>
            <p:nvPicPr>
              <p:cNvPr id="23" name="Graphic 22">
                <a:extLst>
                  <a:ext uri="{FF2B5EF4-FFF2-40B4-BE49-F238E27FC236}">
                    <a16:creationId xmlns:a16="http://schemas.microsoft.com/office/drawing/2014/main" id="{FA50AC13-8CE6-7E8A-3F9B-1AF7AF1F0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7105" y="3558400"/>
                <a:ext cx="496619" cy="1213958"/>
              </a:xfrm>
              <a:prstGeom prst="rect">
                <a:avLst/>
              </a:prstGeom>
            </p:spPr>
          </p:pic>
          <p:pic>
            <p:nvPicPr>
              <p:cNvPr id="24" name="Graphic 23">
                <a:extLst>
                  <a:ext uri="{FF2B5EF4-FFF2-40B4-BE49-F238E27FC236}">
                    <a16:creationId xmlns:a16="http://schemas.microsoft.com/office/drawing/2014/main" id="{E19538B0-125C-DE3F-A2E7-1011FAF1ED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32530" y="3558400"/>
                <a:ext cx="496619" cy="1213958"/>
              </a:xfrm>
              <a:prstGeom prst="rect">
                <a:avLst/>
              </a:prstGeom>
            </p:spPr>
          </p:pic>
        </p:grpSp>
      </p:grpSp>
    </p:spTree>
    <p:extLst>
      <p:ext uri="{BB962C8B-B14F-4D97-AF65-F5344CB8AC3E}">
        <p14:creationId xmlns:p14="http://schemas.microsoft.com/office/powerpoint/2010/main" val="1253809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941116"/>
            <a:ext cx="8507974" cy="646908"/>
          </a:xfrm>
        </p:spPr>
        <p:txBody>
          <a:bodyPr/>
          <a:lstStyle/>
          <a:p>
            <a:r>
              <a:rPr lang="en-US" dirty="0"/>
              <a:t>Endometriosis </a:t>
            </a:r>
            <a:endParaRPr lang="es-ES" dirty="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170155" y="1746548"/>
            <a:ext cx="3343690" cy="3508375"/>
          </a:xfrm>
        </p:spPr>
        <p:txBody>
          <a:bodyPr/>
          <a:lstStyle/>
          <a:p>
            <a:pPr algn="l" rtl="0"/>
            <a:r>
              <a:rPr lang="en-GB" sz="1500" b="1" kern="1200" dirty="0">
                <a:solidFill>
                  <a:schemeClr val="tx2"/>
                </a:solidFill>
                <a:latin typeface="Segoe UI" panose="020B0502040204020203" pitchFamily="34" charset="0"/>
                <a:cs typeface="Segoe UI" panose="020B0502040204020203" pitchFamily="34" charset="0"/>
              </a:rPr>
              <a:t>How common is it?</a:t>
            </a:r>
          </a:p>
          <a:p>
            <a:pPr>
              <a:spcBef>
                <a:spcPts val="600"/>
              </a:spcBef>
            </a:pPr>
            <a:r>
              <a:rPr lang="en-GB" sz="1400" dirty="0"/>
              <a:t>It affects </a:t>
            </a:r>
            <a:r>
              <a:rPr lang="en-GB" sz="1400" dirty="0">
                <a:latin typeface="Segoe UI Semibold" panose="020B0702040204020203" pitchFamily="34" charset="0"/>
                <a:cs typeface="Segoe UI Semibold" panose="020B0702040204020203" pitchFamily="34" charset="0"/>
              </a:rPr>
              <a:t>about 1 in 10 females</a:t>
            </a:r>
            <a:endParaRPr lang="en-GB" sz="1400" dirty="0"/>
          </a:p>
          <a:p>
            <a:pPr algn="l" rtl="0">
              <a:spcBef>
                <a:spcPts val="1200"/>
              </a:spcBef>
            </a:pPr>
            <a:r>
              <a:rPr lang="en-GB" sz="1500" b="1" kern="1200" dirty="0">
                <a:solidFill>
                  <a:schemeClr val="tx2"/>
                </a:solidFill>
                <a:latin typeface="Segoe UI" panose="020B0502040204020203" pitchFamily="34" charset="0"/>
                <a:cs typeface="Segoe UI" panose="020B0502040204020203" pitchFamily="34" charset="0"/>
              </a:rPr>
              <a:t>What is it?</a:t>
            </a:r>
          </a:p>
          <a:p>
            <a:pPr>
              <a:spcBef>
                <a:spcPts val="600"/>
              </a:spcBef>
            </a:pPr>
            <a:r>
              <a:rPr lang="en-GB" sz="1400" dirty="0"/>
              <a:t>Tissue similar to the inside lining of the womb is </a:t>
            </a:r>
            <a:r>
              <a:rPr lang="en-GB" sz="1400" dirty="0">
                <a:latin typeface="Segoe UI Semibold" panose="020B0702040204020203" pitchFamily="34" charset="0"/>
                <a:cs typeface="Segoe UI Semibold" panose="020B0702040204020203" pitchFamily="34" charset="0"/>
              </a:rPr>
              <a:t>found outside the womb</a:t>
            </a:r>
            <a:r>
              <a:rPr lang="en-GB" sz="1400" dirty="0"/>
              <a:t>. </a:t>
            </a:r>
          </a:p>
          <a:p>
            <a:pPr algn="l" rtl="0">
              <a:spcBef>
                <a:spcPts val="1200"/>
              </a:spcBef>
            </a:pPr>
            <a:r>
              <a:rPr lang="en-US" sz="1500" b="1" kern="1200" dirty="0">
                <a:solidFill>
                  <a:schemeClr val="tx2"/>
                </a:solidFill>
                <a:latin typeface="Segoe UI" panose="020B0502040204020203" pitchFamily="34" charset="0"/>
                <a:cs typeface="Segoe UI" panose="020B0502040204020203" pitchFamily="34" charset="0"/>
              </a:rPr>
              <a:t>What possible symptoms </a:t>
            </a:r>
            <a:br>
              <a:rPr lang="en-US" sz="1500" b="1" kern="1200" dirty="0">
                <a:solidFill>
                  <a:schemeClr val="tx2"/>
                </a:solidFill>
                <a:latin typeface="Segoe UI" panose="020B0502040204020203" pitchFamily="34" charset="0"/>
                <a:cs typeface="Segoe UI" panose="020B0502040204020203" pitchFamily="34" charset="0"/>
              </a:rPr>
            </a:br>
            <a:r>
              <a:rPr lang="en-US" sz="1500" b="1" kern="1200" dirty="0">
                <a:solidFill>
                  <a:schemeClr val="tx2"/>
                </a:solidFill>
                <a:latin typeface="Segoe UI" panose="020B0502040204020203" pitchFamily="34" charset="0"/>
                <a:cs typeface="Segoe UI" panose="020B0502040204020203" pitchFamily="34" charset="0"/>
              </a:rPr>
              <a:t>can it cause?</a:t>
            </a:r>
          </a:p>
          <a:p>
            <a:pPr marL="177800" lvl="1" indent="-177800" algn="l" rtl="0">
              <a:spcBef>
                <a:spcPts val="600"/>
              </a:spcBef>
              <a:buClr>
                <a:schemeClr val="accent1"/>
              </a:buClr>
              <a:buFont typeface="Segoe UI Light" panose="020B0502040204020203" pitchFamily="34" charset="0"/>
              <a:buChar char="●"/>
            </a:pPr>
            <a:r>
              <a:rPr lang="en-US" sz="1400" dirty="0">
                <a:solidFill>
                  <a:srgbClr val="0F2C7A"/>
                </a:solidFill>
                <a:latin typeface="Segoe UI Light" panose="020B0502040204020203" pitchFamily="34" charset="0"/>
                <a:cs typeface="Segoe UI Light" panose="020B0502040204020203" pitchFamily="34" charset="0"/>
              </a:rPr>
              <a:t>Painful periods </a:t>
            </a:r>
            <a:r>
              <a:rPr lang="en-US" sz="1400" dirty="0">
                <a:solidFill>
                  <a:srgbClr val="0F2C7A"/>
                </a:solidFill>
                <a:latin typeface="Segoe UI Semibold" panose="020B0702040204020203" pitchFamily="34" charset="0"/>
                <a:cs typeface="Segoe UI Semibold" panose="020B0702040204020203" pitchFamily="34" charset="0"/>
              </a:rPr>
              <a:t>that do not respond </a:t>
            </a:r>
            <a:br>
              <a:rPr lang="en-US" sz="1400" dirty="0">
                <a:solidFill>
                  <a:srgbClr val="0F2C7A"/>
                </a:solidFill>
                <a:latin typeface="Segoe UI Semibold" panose="020B0702040204020203" pitchFamily="34" charset="0"/>
                <a:cs typeface="Segoe UI Semibold" panose="020B0702040204020203" pitchFamily="34" charset="0"/>
              </a:rPr>
            </a:br>
            <a:r>
              <a:rPr lang="en-US" sz="1400" dirty="0">
                <a:solidFill>
                  <a:srgbClr val="0F2C7A"/>
                </a:solidFill>
                <a:latin typeface="Segoe UI Semibold" panose="020B0702040204020203" pitchFamily="34" charset="0"/>
                <a:cs typeface="Segoe UI Semibold" panose="020B0702040204020203" pitchFamily="34" charset="0"/>
              </a:rPr>
              <a:t>to simple pain killers</a:t>
            </a:r>
          </a:p>
          <a:p>
            <a:pPr marL="177800" lvl="1" indent="-177800" algn="l" rtl="0">
              <a:spcBef>
                <a:spcPts val="300"/>
              </a:spcBef>
              <a:buClr>
                <a:schemeClr val="accent1"/>
              </a:buClr>
              <a:buFont typeface="Segoe UI Light" panose="020B0502040204020203" pitchFamily="34" charset="0"/>
              <a:buChar char="●"/>
            </a:pPr>
            <a:r>
              <a:rPr lang="en-GB" sz="1400" dirty="0">
                <a:solidFill>
                  <a:srgbClr val="0F2C7A"/>
                </a:solidFill>
                <a:latin typeface="Segoe UI Semibold" panose="020B0702040204020203" pitchFamily="34" charset="0"/>
                <a:cs typeface="Segoe UI Semibold" panose="020B0702040204020203" pitchFamily="34" charset="0"/>
              </a:rPr>
              <a:t>Lower abdominal pain or cramp </a:t>
            </a:r>
            <a:br>
              <a:rPr lang="en-GB" sz="1400" dirty="0">
                <a:solidFill>
                  <a:srgbClr val="0F2C7A"/>
                </a:solidFill>
                <a:latin typeface="Segoe UI Semibold" panose="020B0702040204020203" pitchFamily="34" charset="0"/>
                <a:cs typeface="Segoe UI Semibold" panose="020B0702040204020203" pitchFamily="34" charset="0"/>
              </a:rPr>
            </a:br>
            <a:r>
              <a:rPr lang="en-GB" sz="1400" dirty="0">
                <a:solidFill>
                  <a:srgbClr val="0F2C7A"/>
                </a:solidFill>
                <a:latin typeface="Segoe UI Light" panose="020B0502040204020203" pitchFamily="34" charset="0"/>
                <a:cs typeface="Segoe UI Light" panose="020B0502040204020203" pitchFamily="34" charset="0"/>
              </a:rPr>
              <a:t>during urination and defecation </a:t>
            </a:r>
            <a:endParaRPr lang="en-US" sz="1400" dirty="0">
              <a:solidFill>
                <a:srgbClr val="0F2C7A"/>
              </a:solidFill>
              <a:latin typeface="Segoe UI Light" panose="020B0502040204020203" pitchFamily="34" charset="0"/>
              <a:cs typeface="Segoe UI Light" panose="020B0502040204020203" pitchFamily="34" charset="0"/>
            </a:endParaRPr>
          </a:p>
          <a:p>
            <a:pPr marL="177800" lvl="1" indent="-177800" algn="l" rtl="0">
              <a:spcBef>
                <a:spcPts val="300"/>
              </a:spcBef>
              <a:buClr>
                <a:schemeClr val="accent1"/>
              </a:buClr>
              <a:buFont typeface="Segoe UI Light" panose="020B0502040204020203" pitchFamily="34" charset="0"/>
              <a:buChar char="●"/>
            </a:pPr>
            <a:r>
              <a:rPr lang="en-US" sz="1400" dirty="0">
                <a:solidFill>
                  <a:srgbClr val="0F2C7A"/>
                </a:solidFill>
                <a:latin typeface="Segoe UI Semibold" panose="020B0702040204020203" pitchFamily="34" charset="0"/>
                <a:cs typeface="Segoe UI Semibold" panose="020B0702040204020203" pitchFamily="34" charset="0"/>
              </a:rPr>
              <a:t>Deep pelvic pain </a:t>
            </a:r>
            <a:r>
              <a:rPr lang="en-US" sz="1400" dirty="0">
                <a:solidFill>
                  <a:srgbClr val="0F2C7A"/>
                </a:solidFill>
                <a:latin typeface="Segoe UI Light" panose="020B0502040204020203" pitchFamily="34" charset="0"/>
                <a:cs typeface="Segoe UI Light" panose="020B0502040204020203" pitchFamily="34" charset="0"/>
              </a:rPr>
              <a:t>during sex</a:t>
            </a:r>
          </a:p>
          <a:p>
            <a:pPr marL="177800" lvl="1" indent="-177800" algn="l" rtl="0">
              <a:spcBef>
                <a:spcPts val="300"/>
              </a:spcBef>
              <a:buClr>
                <a:schemeClr val="accent1"/>
              </a:buClr>
              <a:buFont typeface="Segoe UI Light" panose="020B0502040204020203" pitchFamily="34" charset="0"/>
              <a:buChar char="●"/>
            </a:pPr>
            <a:r>
              <a:rPr lang="en-US" sz="1400" dirty="0">
                <a:solidFill>
                  <a:srgbClr val="0F2C7A"/>
                </a:solidFill>
                <a:latin typeface="Segoe UI Semibold" panose="020B0702040204020203" pitchFamily="34" charset="0"/>
                <a:cs typeface="Segoe UI Semibold" panose="020B0702040204020203" pitchFamily="34" charset="0"/>
              </a:rPr>
              <a:t>Lack of energy</a:t>
            </a:r>
          </a:p>
          <a:p>
            <a:pPr marL="177800" lvl="1" indent="-177800" algn="l" rtl="0">
              <a:spcBef>
                <a:spcPts val="300"/>
              </a:spcBef>
              <a:buClr>
                <a:schemeClr val="accent1"/>
              </a:buClr>
              <a:buFont typeface="Segoe UI Light" panose="020B0502040204020203" pitchFamily="34" charset="0"/>
              <a:buChar char="●"/>
            </a:pPr>
            <a:r>
              <a:rPr lang="en-US" sz="1400" dirty="0">
                <a:solidFill>
                  <a:srgbClr val="0F2C7A"/>
                </a:solidFill>
                <a:latin typeface="Segoe UI Semibold" panose="020B0702040204020203" pitchFamily="34" charset="0"/>
                <a:cs typeface="Segoe UI Semibold" panose="020B0702040204020203" pitchFamily="34" charset="0"/>
              </a:rPr>
              <a:t>Depression</a:t>
            </a:r>
          </a:p>
          <a:p>
            <a:pPr marL="177800" lvl="1" indent="-177800" algn="l" rtl="0">
              <a:spcBef>
                <a:spcPts val="300"/>
              </a:spcBef>
              <a:buClr>
                <a:schemeClr val="accent1"/>
              </a:buClr>
              <a:buFont typeface="Segoe UI Light" panose="020B0502040204020203" pitchFamily="34" charset="0"/>
              <a:buChar char="●"/>
            </a:pPr>
            <a:r>
              <a:rPr lang="en-US" sz="1400" dirty="0">
                <a:solidFill>
                  <a:srgbClr val="0F2C7A"/>
                </a:solidFill>
                <a:latin typeface="Segoe UI Light" panose="020B0502040204020203" pitchFamily="34" charset="0"/>
                <a:cs typeface="Segoe UI Light" panose="020B0502040204020203" pitchFamily="34" charset="0"/>
              </a:rPr>
              <a:t>May lead to </a:t>
            </a:r>
            <a:r>
              <a:rPr lang="en-US" sz="1400" dirty="0">
                <a:solidFill>
                  <a:srgbClr val="0F2C7A"/>
                </a:solidFill>
                <a:latin typeface="Segoe UI Semibold" panose="020B0702040204020203" pitchFamily="34" charset="0"/>
                <a:cs typeface="Segoe UI Semibold" panose="020B0702040204020203" pitchFamily="34" charset="0"/>
              </a:rPr>
              <a:t>p</a:t>
            </a:r>
            <a:r>
              <a:rPr lang="en-GB" sz="1400" dirty="0" err="1">
                <a:solidFill>
                  <a:srgbClr val="0F2C7A"/>
                </a:solidFill>
                <a:latin typeface="Segoe UI Semibold" panose="020B0702040204020203" pitchFamily="34" charset="0"/>
                <a:cs typeface="Segoe UI Semibold" panose="020B0702040204020203" pitchFamily="34" charset="0"/>
              </a:rPr>
              <a:t>hysical</a:t>
            </a:r>
            <a:r>
              <a:rPr lang="en-GB" sz="1400" dirty="0">
                <a:solidFill>
                  <a:srgbClr val="0F2C7A"/>
                </a:solidFill>
                <a:latin typeface="Segoe UI Semibold" panose="020B0702040204020203" pitchFamily="34" charset="0"/>
                <a:cs typeface="Segoe UI Semibold" panose="020B0702040204020203" pitchFamily="34" charset="0"/>
              </a:rPr>
              <a:t>, sexual, psycho-logical and social wellbeing problems</a:t>
            </a:r>
            <a:endParaRPr lang="es-ES" sz="1400" dirty="0">
              <a:solidFill>
                <a:srgbClr val="0F2C7A"/>
              </a:solidFill>
              <a:latin typeface="Segoe UI Semibold" panose="020B0702040204020203" pitchFamily="34" charset="0"/>
              <a:cs typeface="Segoe UI Semibold" panose="020B0702040204020203" pitchFamily="34" charset="0"/>
            </a:endParaRPr>
          </a:p>
        </p:txBody>
      </p:sp>
      <p:sp>
        <p:nvSpPr>
          <p:cNvPr id="9" name="Rectangle: Rounded Corners 8">
            <a:extLst>
              <a:ext uri="{FF2B5EF4-FFF2-40B4-BE49-F238E27FC236}">
                <a16:creationId xmlns:a16="http://schemas.microsoft.com/office/drawing/2014/main" id="{4CA41317-E172-4E24-7A1E-867AD98412A5}"/>
              </a:ext>
            </a:extLst>
          </p:cNvPr>
          <p:cNvSpPr/>
          <p:nvPr/>
        </p:nvSpPr>
        <p:spPr>
          <a:xfrm>
            <a:off x="474562" y="1759031"/>
            <a:ext cx="4435267" cy="3056892"/>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Marcador de texto 4">
            <a:extLst>
              <a:ext uri="{FF2B5EF4-FFF2-40B4-BE49-F238E27FC236}">
                <a16:creationId xmlns:a16="http://schemas.microsoft.com/office/drawing/2014/main" id="{F8A563BE-AE45-EC33-43BD-39AE091B2D65}"/>
              </a:ext>
            </a:extLst>
          </p:cNvPr>
          <p:cNvSpPr txBox="1">
            <a:spLocks/>
          </p:cNvSpPr>
          <p:nvPr/>
        </p:nvSpPr>
        <p:spPr>
          <a:xfrm>
            <a:off x="9061884" y="1746548"/>
            <a:ext cx="2599372" cy="3508375"/>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l" rtl="0"/>
            <a:r>
              <a:rPr lang="en-US" sz="1500" b="1" kern="1200" dirty="0">
                <a:solidFill>
                  <a:schemeClr val="tx2"/>
                </a:solidFill>
                <a:latin typeface="Segoe UI" panose="020B0502040204020203" pitchFamily="34" charset="0"/>
                <a:cs typeface="Segoe UI" panose="020B0502040204020203" pitchFamily="34" charset="0"/>
              </a:rPr>
              <a:t>What are the treatments?</a:t>
            </a:r>
          </a:p>
          <a:p>
            <a:pPr marL="177800" lvl="1" indent="-177800">
              <a:spcBef>
                <a:spcPts val="600"/>
              </a:spcBef>
              <a:buClr>
                <a:schemeClr val="accent1"/>
              </a:buClr>
              <a:buFont typeface="Segoe UI Light" panose="020B0502040204020203" pitchFamily="34" charset="0"/>
              <a:buChar char="●"/>
            </a:pPr>
            <a:r>
              <a:rPr lang="en-GB" sz="1400" kern="0" dirty="0">
                <a:solidFill>
                  <a:srgbClr val="0F2C7A"/>
                </a:solidFill>
                <a:latin typeface="Segoe UI Light" panose="020B0502040204020203" pitchFamily="34" charset="0"/>
                <a:cs typeface="Segoe UI Light" panose="020B0502040204020203" pitchFamily="34" charset="0"/>
              </a:rPr>
              <a:t>Most respond well to </a:t>
            </a:r>
            <a:br>
              <a:rPr lang="en-GB" sz="1400" kern="0" dirty="0">
                <a:solidFill>
                  <a:srgbClr val="0F2C7A"/>
                </a:solidFill>
                <a:latin typeface="Segoe UI Light" panose="020B0502040204020203" pitchFamily="34" charset="0"/>
                <a:cs typeface="Segoe UI Light" panose="020B0502040204020203" pitchFamily="34" charset="0"/>
              </a:rPr>
            </a:br>
            <a:r>
              <a:rPr lang="en-GB" sz="1400" kern="0" dirty="0">
                <a:solidFill>
                  <a:srgbClr val="0F2C7A"/>
                </a:solidFill>
                <a:latin typeface="Segoe UI Semibold" panose="020B0702040204020203" pitchFamily="34" charset="0"/>
                <a:cs typeface="Segoe UI Semibold" panose="020B0702040204020203" pitchFamily="34" charset="0"/>
              </a:rPr>
              <a:t>hormonal treatment </a:t>
            </a:r>
            <a:r>
              <a:rPr lang="en-GB" sz="1400" kern="0" dirty="0" err="1">
                <a:solidFill>
                  <a:srgbClr val="0F2C7A"/>
                </a:solidFill>
                <a:latin typeface="Segoe UI Light" panose="020B0502040204020203" pitchFamily="34" charset="0"/>
                <a:cs typeface="Segoe UI Light" panose="020B0502040204020203" pitchFamily="34" charset="0"/>
              </a:rPr>
              <a:t>e.g</a:t>
            </a:r>
            <a:r>
              <a:rPr lang="en-GB" sz="1400" kern="0" dirty="0">
                <a:solidFill>
                  <a:srgbClr val="0F2C7A"/>
                </a:solidFill>
                <a:latin typeface="Segoe UI Light" panose="020B0502040204020203" pitchFamily="34" charset="0"/>
                <a:cs typeface="Segoe UI Light" panose="020B0502040204020203" pitchFamily="34" charset="0"/>
              </a:rPr>
              <a:t> combined pill or hormonal </a:t>
            </a:r>
            <a:br>
              <a:rPr lang="en-GB" sz="1400" kern="0" dirty="0">
                <a:solidFill>
                  <a:srgbClr val="0F2C7A"/>
                </a:solidFill>
                <a:latin typeface="Segoe UI Light" panose="020B0502040204020203" pitchFamily="34" charset="0"/>
                <a:cs typeface="Segoe UI Light" panose="020B0502040204020203" pitchFamily="34" charset="0"/>
              </a:rPr>
            </a:br>
            <a:r>
              <a:rPr lang="en-GB" sz="1400" kern="0" dirty="0">
                <a:solidFill>
                  <a:srgbClr val="0F2C7A"/>
                </a:solidFill>
                <a:latin typeface="Segoe UI Light" panose="020B0502040204020203" pitchFamily="34" charset="0"/>
                <a:cs typeface="Segoe UI Light" panose="020B0502040204020203" pitchFamily="34" charset="0"/>
              </a:rPr>
              <a:t>coil</a:t>
            </a:r>
          </a:p>
          <a:p>
            <a:pPr marL="177800" lvl="1" indent="-177800">
              <a:spcBef>
                <a:spcPts val="600"/>
              </a:spcBef>
              <a:buClr>
                <a:schemeClr val="accent1"/>
              </a:buClr>
              <a:buFont typeface="Segoe UI Light" panose="020B0502040204020203" pitchFamily="34" charset="0"/>
              <a:buChar char="●"/>
            </a:pPr>
            <a:r>
              <a:rPr lang="en-GB" sz="1400" kern="0" dirty="0">
                <a:solidFill>
                  <a:srgbClr val="0F2C7A"/>
                </a:solidFill>
                <a:latin typeface="Segoe UI Light" panose="020B0502040204020203" pitchFamily="34" charset="0"/>
                <a:cs typeface="Segoe UI Light" panose="020B0502040204020203" pitchFamily="34" charset="0"/>
              </a:rPr>
              <a:t>Those with severe </a:t>
            </a:r>
            <a:br>
              <a:rPr lang="en-GB" sz="1400" kern="0" dirty="0">
                <a:solidFill>
                  <a:srgbClr val="0F2C7A"/>
                </a:solidFill>
                <a:latin typeface="Segoe UI Light" panose="020B0502040204020203" pitchFamily="34" charset="0"/>
                <a:cs typeface="Segoe UI Light" panose="020B0502040204020203" pitchFamily="34" charset="0"/>
              </a:rPr>
            </a:br>
            <a:r>
              <a:rPr lang="en-GB" sz="1400" kern="0" dirty="0">
                <a:solidFill>
                  <a:srgbClr val="0F2C7A"/>
                </a:solidFill>
                <a:latin typeface="Segoe UI Light" panose="020B0502040204020203" pitchFamily="34" charset="0"/>
                <a:cs typeface="Segoe UI Light" panose="020B0502040204020203" pitchFamily="34" charset="0"/>
              </a:rPr>
              <a:t>symptoms may need </a:t>
            </a:r>
            <a:br>
              <a:rPr lang="en-GB" sz="1400" kern="0" dirty="0">
                <a:solidFill>
                  <a:srgbClr val="0F2C7A"/>
                </a:solidFill>
                <a:latin typeface="Segoe UI Light" panose="020B0502040204020203" pitchFamily="34" charset="0"/>
                <a:cs typeface="Segoe UI Light" panose="020B0502040204020203" pitchFamily="34" charset="0"/>
              </a:rPr>
            </a:br>
            <a:r>
              <a:rPr lang="en-GB" sz="1400" kern="0" dirty="0">
                <a:solidFill>
                  <a:srgbClr val="0F2C7A"/>
                </a:solidFill>
                <a:latin typeface="Segoe UI Semibold" panose="020B0702040204020203" pitchFamily="34" charset="0"/>
                <a:cs typeface="Segoe UI Semibold" panose="020B0702040204020203" pitchFamily="34" charset="0"/>
              </a:rPr>
              <a:t>surgery</a:t>
            </a:r>
          </a:p>
          <a:p>
            <a:endParaRPr lang="en-US" sz="1400" kern="0" dirty="0"/>
          </a:p>
          <a:p>
            <a:endParaRPr lang="en-US" sz="1400" kern="0" dirty="0"/>
          </a:p>
          <a:p>
            <a:r>
              <a:rPr lang="en-US" sz="1400" b="1" i="1" kern="0" dirty="0">
                <a:solidFill>
                  <a:schemeClr val="tx2"/>
                </a:solidFill>
              </a:rPr>
              <a:t>If you think you have </a:t>
            </a:r>
            <a:br>
              <a:rPr lang="en-US" sz="1400" b="1" i="1" kern="0" dirty="0">
                <a:solidFill>
                  <a:schemeClr val="tx2"/>
                </a:solidFill>
              </a:rPr>
            </a:br>
            <a:r>
              <a:rPr lang="en-US" sz="1400" b="1" i="1" kern="0" dirty="0">
                <a:solidFill>
                  <a:schemeClr val="tx2"/>
                </a:solidFill>
              </a:rPr>
              <a:t>endometriosis – you may </a:t>
            </a:r>
            <a:br>
              <a:rPr lang="en-US" sz="1400" b="1" i="1" kern="0" dirty="0">
                <a:solidFill>
                  <a:schemeClr val="tx2"/>
                </a:solidFill>
              </a:rPr>
            </a:br>
            <a:r>
              <a:rPr lang="en-US" sz="1400" b="1" i="1" kern="0" dirty="0">
                <a:solidFill>
                  <a:schemeClr val="tx2"/>
                </a:solidFill>
              </a:rPr>
              <a:t>wish to see your doctor</a:t>
            </a:r>
          </a:p>
          <a:p>
            <a:endParaRPr lang="es-ES" sz="1400" kern="0" dirty="0"/>
          </a:p>
        </p:txBody>
      </p:sp>
      <p:cxnSp>
        <p:nvCxnSpPr>
          <p:cNvPr id="14" name="Straight Connector 13">
            <a:extLst>
              <a:ext uri="{FF2B5EF4-FFF2-40B4-BE49-F238E27FC236}">
                <a16:creationId xmlns:a16="http://schemas.microsoft.com/office/drawing/2014/main" id="{CC0C8189-5E35-7025-8D81-1C381B0B9634}"/>
              </a:ext>
            </a:extLst>
          </p:cNvPr>
          <p:cNvCxnSpPr>
            <a:cxnSpLocks/>
          </p:cNvCxnSpPr>
          <p:nvPr/>
        </p:nvCxnSpPr>
        <p:spPr>
          <a:xfrm>
            <a:off x="8707377" y="1629072"/>
            <a:ext cx="0" cy="433189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C5605F6-B314-4825-B416-29DC2F1E843B}"/>
              </a:ext>
            </a:extLst>
          </p:cNvPr>
          <p:cNvGrpSpPr/>
          <p:nvPr/>
        </p:nvGrpSpPr>
        <p:grpSpPr>
          <a:xfrm>
            <a:off x="613284" y="2150752"/>
            <a:ext cx="1459852" cy="2364062"/>
            <a:chOff x="822863" y="2221790"/>
            <a:chExt cx="1731915" cy="2804639"/>
          </a:xfrm>
        </p:grpSpPr>
        <p:pic>
          <p:nvPicPr>
            <p:cNvPr id="13" name="Picture 12" descr="A diagram of the human body&#10;&#10;Description automatically generated">
              <a:extLst>
                <a:ext uri="{FF2B5EF4-FFF2-40B4-BE49-F238E27FC236}">
                  <a16:creationId xmlns:a16="http://schemas.microsoft.com/office/drawing/2014/main" id="{70DC7277-7385-EB22-7817-76D9B92A887A}"/>
                </a:ext>
              </a:extLst>
            </p:cNvPr>
            <p:cNvPicPr>
              <a:picLocks noChangeAspect="1"/>
            </p:cNvPicPr>
            <p:nvPr/>
          </p:nvPicPr>
          <p:blipFill rotWithShape="1">
            <a:blip r:embed="rId3"/>
            <a:srcRect r="50244"/>
            <a:stretch/>
          </p:blipFill>
          <p:spPr>
            <a:xfrm>
              <a:off x="822863" y="2221790"/>
              <a:ext cx="1731915" cy="1341599"/>
            </a:xfrm>
            <a:prstGeom prst="rect">
              <a:avLst/>
            </a:prstGeom>
          </p:spPr>
        </p:pic>
        <p:pic>
          <p:nvPicPr>
            <p:cNvPr id="17" name="Picture 16" descr="A diagram of the human body&#10;&#10;Description automatically generated">
              <a:extLst>
                <a:ext uri="{FF2B5EF4-FFF2-40B4-BE49-F238E27FC236}">
                  <a16:creationId xmlns:a16="http://schemas.microsoft.com/office/drawing/2014/main" id="{E9EAD476-6E07-B07C-6AD3-12C016958049}"/>
                </a:ext>
              </a:extLst>
            </p:cNvPr>
            <p:cNvPicPr>
              <a:picLocks noChangeAspect="1"/>
            </p:cNvPicPr>
            <p:nvPr/>
          </p:nvPicPr>
          <p:blipFill rotWithShape="1">
            <a:blip r:embed="rId3"/>
            <a:srcRect l="49196" r="1048"/>
            <a:stretch/>
          </p:blipFill>
          <p:spPr>
            <a:xfrm>
              <a:off x="822863" y="3684830"/>
              <a:ext cx="1731915" cy="1341599"/>
            </a:xfrm>
            <a:prstGeom prst="rect">
              <a:avLst/>
            </a:prstGeom>
          </p:spPr>
        </p:pic>
      </p:grpSp>
      <p:cxnSp>
        <p:nvCxnSpPr>
          <p:cNvPr id="19" name="Straight Connector 18">
            <a:extLst>
              <a:ext uri="{FF2B5EF4-FFF2-40B4-BE49-F238E27FC236}">
                <a16:creationId xmlns:a16="http://schemas.microsoft.com/office/drawing/2014/main" id="{6C8980E1-AF5A-C448-2BC5-A103D3F79A15}"/>
              </a:ext>
            </a:extLst>
          </p:cNvPr>
          <p:cNvCxnSpPr>
            <a:cxnSpLocks/>
          </p:cNvCxnSpPr>
          <p:nvPr/>
        </p:nvCxnSpPr>
        <p:spPr>
          <a:xfrm>
            <a:off x="2211503" y="1958622"/>
            <a:ext cx="0" cy="2652829"/>
          </a:xfrm>
          <a:prstGeom prst="line">
            <a:avLst/>
          </a:prstGeom>
        </p:spPr>
        <p:style>
          <a:lnRef idx="1">
            <a:schemeClr val="accent1"/>
          </a:lnRef>
          <a:fillRef idx="0">
            <a:schemeClr val="accent1"/>
          </a:fillRef>
          <a:effectRef idx="0">
            <a:schemeClr val="accent1"/>
          </a:effectRef>
          <a:fontRef idx="minor">
            <a:schemeClr val="tx1"/>
          </a:fontRef>
        </p:style>
      </p:cxnSp>
      <p:sp>
        <p:nvSpPr>
          <p:cNvPr id="22" name="Marcador de texto 3">
            <a:extLst>
              <a:ext uri="{FF2B5EF4-FFF2-40B4-BE49-F238E27FC236}">
                <a16:creationId xmlns:a16="http://schemas.microsoft.com/office/drawing/2014/main" id="{802B4C2E-A504-5BCE-B633-874AB6BE0602}"/>
              </a:ext>
            </a:extLst>
          </p:cNvPr>
          <p:cNvSpPr txBox="1">
            <a:spLocks/>
          </p:cNvSpPr>
          <p:nvPr/>
        </p:nvSpPr>
        <p:spPr>
          <a:xfrm>
            <a:off x="2381731" y="2584924"/>
            <a:ext cx="642619"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Painful periods that do not respond to simple pain killers</a:t>
            </a:r>
          </a:p>
        </p:txBody>
      </p:sp>
      <p:pic>
        <p:nvPicPr>
          <p:cNvPr id="42" name="Graphic 41">
            <a:extLst>
              <a:ext uri="{FF2B5EF4-FFF2-40B4-BE49-F238E27FC236}">
                <a16:creationId xmlns:a16="http://schemas.microsoft.com/office/drawing/2014/main" id="{5FC91E22-7ED7-D686-7F8A-C2CB5FDA6F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7594" y="2060072"/>
            <a:ext cx="416038" cy="492570"/>
          </a:xfrm>
          <a:prstGeom prst="rect">
            <a:avLst/>
          </a:prstGeom>
        </p:spPr>
      </p:pic>
      <p:sp>
        <p:nvSpPr>
          <p:cNvPr id="26" name="Marcador de texto 3">
            <a:extLst>
              <a:ext uri="{FF2B5EF4-FFF2-40B4-BE49-F238E27FC236}">
                <a16:creationId xmlns:a16="http://schemas.microsoft.com/office/drawing/2014/main" id="{0D92FDE3-B98C-7DD9-5CD4-D2E5BA6DB3B3}"/>
              </a:ext>
            </a:extLst>
          </p:cNvPr>
          <p:cNvSpPr txBox="1">
            <a:spLocks/>
          </p:cNvSpPr>
          <p:nvPr/>
        </p:nvSpPr>
        <p:spPr>
          <a:xfrm>
            <a:off x="3238026" y="2584924"/>
            <a:ext cx="642619"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Lower abdominal pain or cramp during urination and defecation </a:t>
            </a:r>
          </a:p>
        </p:txBody>
      </p:sp>
      <p:sp>
        <p:nvSpPr>
          <p:cNvPr id="29" name="Marcador de texto 3">
            <a:extLst>
              <a:ext uri="{FF2B5EF4-FFF2-40B4-BE49-F238E27FC236}">
                <a16:creationId xmlns:a16="http://schemas.microsoft.com/office/drawing/2014/main" id="{BFD0A616-EDDA-C773-6394-2DE875AD1D95}"/>
              </a:ext>
            </a:extLst>
          </p:cNvPr>
          <p:cNvSpPr txBox="1">
            <a:spLocks/>
          </p:cNvSpPr>
          <p:nvPr/>
        </p:nvSpPr>
        <p:spPr>
          <a:xfrm>
            <a:off x="4073678" y="2584924"/>
            <a:ext cx="642619"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Deep pelvic </a:t>
            </a:r>
            <a:br>
              <a:rPr lang="en-US" sz="800" b="0" kern="0" dirty="0"/>
            </a:br>
            <a:r>
              <a:rPr lang="en-US" sz="800" b="0" kern="0" dirty="0"/>
              <a:t>pain during </a:t>
            </a:r>
            <a:br>
              <a:rPr lang="en-US" sz="800" b="0" kern="0" dirty="0"/>
            </a:br>
            <a:r>
              <a:rPr lang="en-US" sz="800" b="0" kern="0" dirty="0"/>
              <a:t>sex</a:t>
            </a:r>
            <a:endParaRPr lang="es-ES" sz="800" b="0" kern="0" dirty="0"/>
          </a:p>
        </p:txBody>
      </p:sp>
      <p:pic>
        <p:nvPicPr>
          <p:cNvPr id="31" name="Graphic 30">
            <a:extLst>
              <a:ext uri="{FF2B5EF4-FFF2-40B4-BE49-F238E27FC236}">
                <a16:creationId xmlns:a16="http://schemas.microsoft.com/office/drawing/2014/main" id="{6EDADF49-3CBB-EEDF-0563-3694B7B1A3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59692" y="2125183"/>
            <a:ext cx="470590" cy="447166"/>
          </a:xfrm>
          <a:prstGeom prst="rect">
            <a:avLst/>
          </a:prstGeom>
        </p:spPr>
      </p:pic>
      <p:sp>
        <p:nvSpPr>
          <p:cNvPr id="32" name="Marcador de texto 3">
            <a:extLst>
              <a:ext uri="{FF2B5EF4-FFF2-40B4-BE49-F238E27FC236}">
                <a16:creationId xmlns:a16="http://schemas.microsoft.com/office/drawing/2014/main" id="{ED3DDB01-BF45-C0A9-B841-D457470B5779}"/>
              </a:ext>
            </a:extLst>
          </p:cNvPr>
          <p:cNvSpPr txBox="1">
            <a:spLocks/>
          </p:cNvSpPr>
          <p:nvPr/>
        </p:nvSpPr>
        <p:spPr>
          <a:xfrm>
            <a:off x="3104779" y="4011125"/>
            <a:ext cx="909114"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Depression</a:t>
            </a:r>
            <a:endParaRPr lang="es-ES" sz="800" b="0" kern="0" dirty="0"/>
          </a:p>
        </p:txBody>
      </p:sp>
      <p:sp>
        <p:nvSpPr>
          <p:cNvPr id="34" name="Marcador de texto 3">
            <a:extLst>
              <a:ext uri="{FF2B5EF4-FFF2-40B4-BE49-F238E27FC236}">
                <a16:creationId xmlns:a16="http://schemas.microsoft.com/office/drawing/2014/main" id="{D09AF837-3415-75C0-D068-D405176FCECF}"/>
              </a:ext>
            </a:extLst>
          </p:cNvPr>
          <p:cNvSpPr txBox="1">
            <a:spLocks/>
          </p:cNvSpPr>
          <p:nvPr/>
        </p:nvSpPr>
        <p:spPr>
          <a:xfrm>
            <a:off x="2265386" y="4011125"/>
            <a:ext cx="909114"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Lack of</a:t>
            </a:r>
            <a:br>
              <a:rPr lang="en-US" sz="800" b="0" kern="0" dirty="0"/>
            </a:br>
            <a:r>
              <a:rPr lang="en-US" sz="800" b="0" kern="0" dirty="0"/>
              <a:t>energy</a:t>
            </a:r>
            <a:endParaRPr lang="es-ES" sz="800" b="0" kern="0" dirty="0"/>
          </a:p>
        </p:txBody>
      </p:sp>
      <p:sp>
        <p:nvSpPr>
          <p:cNvPr id="35" name="Marcador de texto 3">
            <a:extLst>
              <a:ext uri="{FF2B5EF4-FFF2-40B4-BE49-F238E27FC236}">
                <a16:creationId xmlns:a16="http://schemas.microsoft.com/office/drawing/2014/main" id="{A1BE16B7-E090-7A94-7CA4-229D04724F0C}"/>
              </a:ext>
            </a:extLst>
          </p:cNvPr>
          <p:cNvSpPr txBox="1">
            <a:spLocks/>
          </p:cNvSpPr>
          <p:nvPr/>
        </p:nvSpPr>
        <p:spPr>
          <a:xfrm>
            <a:off x="3940430" y="4011125"/>
            <a:ext cx="909114" cy="412750"/>
          </a:xfrm>
          <a:prstGeom prst="rect">
            <a:avLst/>
          </a:prstGeom>
        </p:spPr>
        <p:txBody>
          <a:bodyPr lIns="0" r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US" sz="800" b="0" kern="0" dirty="0"/>
              <a:t>physical, sexual, psychological </a:t>
            </a:r>
            <a:br>
              <a:rPr lang="en-US" sz="800" b="0" kern="0" dirty="0"/>
            </a:br>
            <a:r>
              <a:rPr lang="en-US" sz="800" b="0" kern="0" dirty="0"/>
              <a:t>and social </a:t>
            </a:r>
            <a:br>
              <a:rPr lang="en-US" sz="800" b="0" kern="0" dirty="0"/>
            </a:br>
            <a:r>
              <a:rPr lang="en-US" sz="800" b="0" kern="0" dirty="0"/>
              <a:t>wellbeing </a:t>
            </a:r>
            <a:br>
              <a:rPr lang="en-US" sz="800" b="0" kern="0" dirty="0"/>
            </a:br>
            <a:r>
              <a:rPr lang="en-US" sz="800" b="0" kern="0" dirty="0"/>
              <a:t>problems</a:t>
            </a:r>
            <a:endParaRPr lang="es-ES" sz="800" b="0" kern="0" dirty="0"/>
          </a:p>
        </p:txBody>
      </p:sp>
      <p:pic>
        <p:nvPicPr>
          <p:cNvPr id="37" name="Graphic 36">
            <a:extLst>
              <a:ext uri="{FF2B5EF4-FFF2-40B4-BE49-F238E27FC236}">
                <a16:creationId xmlns:a16="http://schemas.microsoft.com/office/drawing/2014/main" id="{10C7DF00-58CF-A241-E7B2-BB3863350B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19487" y="3498664"/>
            <a:ext cx="375430" cy="512327"/>
          </a:xfrm>
          <a:prstGeom prst="rect">
            <a:avLst/>
          </a:prstGeom>
        </p:spPr>
      </p:pic>
      <p:pic>
        <p:nvPicPr>
          <p:cNvPr id="39" name="Graphic 38">
            <a:extLst>
              <a:ext uri="{FF2B5EF4-FFF2-40B4-BE49-F238E27FC236}">
                <a16:creationId xmlns:a16="http://schemas.microsoft.com/office/drawing/2014/main" id="{9E55513C-C386-D4A7-E03A-A6E52F7AED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20552" y="3551759"/>
            <a:ext cx="446938" cy="437388"/>
          </a:xfrm>
          <a:prstGeom prst="rect">
            <a:avLst/>
          </a:prstGeom>
        </p:spPr>
      </p:pic>
      <p:pic>
        <p:nvPicPr>
          <p:cNvPr id="41" name="Graphic 40">
            <a:extLst>
              <a:ext uri="{FF2B5EF4-FFF2-40B4-BE49-F238E27FC236}">
                <a16:creationId xmlns:a16="http://schemas.microsoft.com/office/drawing/2014/main" id="{2462F9E6-9CB2-549A-1D1E-FCCA00521E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95421" y="3591935"/>
            <a:ext cx="399132" cy="366022"/>
          </a:xfrm>
          <a:prstGeom prst="rect">
            <a:avLst/>
          </a:prstGeom>
        </p:spPr>
      </p:pic>
      <p:pic>
        <p:nvPicPr>
          <p:cNvPr id="44" name="Graphic 43">
            <a:extLst>
              <a:ext uri="{FF2B5EF4-FFF2-40B4-BE49-F238E27FC236}">
                <a16:creationId xmlns:a16="http://schemas.microsoft.com/office/drawing/2014/main" id="{271DC32D-191A-4A64-0D0C-EE3B4230141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478396" y="2160743"/>
            <a:ext cx="391899" cy="391899"/>
          </a:xfrm>
          <a:prstGeom prst="rect">
            <a:avLst/>
          </a:prstGeom>
        </p:spPr>
      </p:pic>
      <p:sp>
        <p:nvSpPr>
          <p:cNvPr id="46" name="Freeform: Shape 45">
            <a:extLst>
              <a:ext uri="{FF2B5EF4-FFF2-40B4-BE49-F238E27FC236}">
                <a16:creationId xmlns:a16="http://schemas.microsoft.com/office/drawing/2014/main" id="{3688CC54-6308-69B4-1E0D-270CA28DD740}"/>
              </a:ext>
            </a:extLst>
          </p:cNvPr>
          <p:cNvSpPr/>
          <p:nvPr/>
        </p:nvSpPr>
        <p:spPr>
          <a:xfrm>
            <a:off x="2355290" y="2216898"/>
            <a:ext cx="81926" cy="139794"/>
          </a:xfrm>
          <a:custGeom>
            <a:avLst/>
            <a:gdLst>
              <a:gd name="connsiteX0" fmla="*/ 0 w 120015"/>
              <a:gd name="connsiteY0" fmla="*/ 0 h 204787"/>
              <a:gd name="connsiteX1" fmla="*/ 46672 w 120015"/>
              <a:gd name="connsiteY1" fmla="*/ 135255 h 204787"/>
              <a:gd name="connsiteX2" fmla="*/ 101917 w 120015"/>
              <a:gd name="connsiteY2" fmla="*/ 60007 h 204787"/>
              <a:gd name="connsiteX3" fmla="*/ 120015 w 120015"/>
              <a:gd name="connsiteY3" fmla="*/ 204787 h 204787"/>
            </a:gdLst>
            <a:ahLst/>
            <a:cxnLst>
              <a:cxn ang="0">
                <a:pos x="connsiteX0" y="connsiteY0"/>
              </a:cxn>
              <a:cxn ang="0">
                <a:pos x="connsiteX1" y="connsiteY1"/>
              </a:cxn>
              <a:cxn ang="0">
                <a:pos x="connsiteX2" y="connsiteY2"/>
              </a:cxn>
              <a:cxn ang="0">
                <a:pos x="connsiteX3" y="connsiteY3"/>
              </a:cxn>
            </a:cxnLst>
            <a:rect l="l" t="t" r="r" b="b"/>
            <a:pathLst>
              <a:path w="120015" h="204787">
                <a:moveTo>
                  <a:pt x="0" y="0"/>
                </a:moveTo>
                <a:lnTo>
                  <a:pt x="46672" y="135255"/>
                </a:lnTo>
                <a:lnTo>
                  <a:pt x="101917" y="60007"/>
                </a:lnTo>
                <a:lnTo>
                  <a:pt x="120015" y="204787"/>
                </a:lnTo>
              </a:path>
            </a:pathLst>
          </a:custGeom>
          <a:noFill/>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7" name="Freeform: Shape 46">
            <a:extLst>
              <a:ext uri="{FF2B5EF4-FFF2-40B4-BE49-F238E27FC236}">
                <a16:creationId xmlns:a16="http://schemas.microsoft.com/office/drawing/2014/main" id="{8D0DC721-7FF9-BA20-D283-5C14D5D9D7CB}"/>
              </a:ext>
            </a:extLst>
          </p:cNvPr>
          <p:cNvSpPr/>
          <p:nvPr/>
        </p:nvSpPr>
        <p:spPr>
          <a:xfrm>
            <a:off x="2897721" y="2207638"/>
            <a:ext cx="74295" cy="152400"/>
          </a:xfrm>
          <a:custGeom>
            <a:avLst/>
            <a:gdLst>
              <a:gd name="connsiteX0" fmla="*/ 47625 w 74295"/>
              <a:gd name="connsiteY0" fmla="*/ 0 h 152400"/>
              <a:gd name="connsiteX1" fmla="*/ 0 w 74295"/>
              <a:gd name="connsiteY1" fmla="*/ 74295 h 152400"/>
              <a:gd name="connsiteX2" fmla="*/ 74295 w 74295"/>
              <a:gd name="connsiteY2" fmla="*/ 81915 h 152400"/>
              <a:gd name="connsiteX3" fmla="*/ 5715 w 74295"/>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74295" h="152400">
                <a:moveTo>
                  <a:pt x="47625" y="0"/>
                </a:moveTo>
                <a:lnTo>
                  <a:pt x="0" y="74295"/>
                </a:lnTo>
                <a:lnTo>
                  <a:pt x="74295" y="81915"/>
                </a:lnTo>
                <a:lnTo>
                  <a:pt x="5715" y="152400"/>
                </a:lnTo>
              </a:path>
            </a:pathLst>
          </a:custGeom>
          <a:noFill/>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nvGrpSpPr>
          <p:cNvPr id="50" name="Group 49">
            <a:extLst>
              <a:ext uri="{FF2B5EF4-FFF2-40B4-BE49-F238E27FC236}">
                <a16:creationId xmlns:a16="http://schemas.microsoft.com/office/drawing/2014/main" id="{FD125C82-E62E-8AA5-A396-404C406F27EB}"/>
              </a:ext>
            </a:extLst>
          </p:cNvPr>
          <p:cNvGrpSpPr/>
          <p:nvPr/>
        </p:nvGrpSpPr>
        <p:grpSpPr>
          <a:xfrm>
            <a:off x="3111772" y="2060072"/>
            <a:ext cx="883920" cy="1130249"/>
            <a:chOff x="3354840" y="2155391"/>
            <a:chExt cx="883920" cy="2483802"/>
          </a:xfrm>
        </p:grpSpPr>
        <p:cxnSp>
          <p:nvCxnSpPr>
            <p:cNvPr id="48" name="Straight Connector 47">
              <a:extLst>
                <a:ext uri="{FF2B5EF4-FFF2-40B4-BE49-F238E27FC236}">
                  <a16:creationId xmlns:a16="http://schemas.microsoft.com/office/drawing/2014/main" id="{2089E555-C198-6BFC-48F8-0DF4BAD7EE23}"/>
                </a:ext>
              </a:extLst>
            </p:cNvPr>
            <p:cNvCxnSpPr>
              <a:cxnSpLocks/>
            </p:cNvCxnSpPr>
            <p:nvPr/>
          </p:nvCxnSpPr>
          <p:spPr>
            <a:xfrm>
              <a:off x="3354840" y="2155391"/>
              <a:ext cx="0" cy="2483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834728-82BF-39C5-AEE5-F6E7B11E6A46}"/>
                </a:ext>
              </a:extLst>
            </p:cNvPr>
            <p:cNvCxnSpPr>
              <a:cxnSpLocks/>
            </p:cNvCxnSpPr>
            <p:nvPr/>
          </p:nvCxnSpPr>
          <p:spPr>
            <a:xfrm>
              <a:off x="4238760" y="2155391"/>
              <a:ext cx="0" cy="248380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D950EBD0-AEB1-52F2-85FA-6F00821A2346}"/>
              </a:ext>
            </a:extLst>
          </p:cNvPr>
          <p:cNvGrpSpPr/>
          <p:nvPr/>
        </p:nvGrpSpPr>
        <p:grpSpPr>
          <a:xfrm>
            <a:off x="3111772" y="3473582"/>
            <a:ext cx="883920" cy="1137869"/>
            <a:chOff x="3354840" y="2155391"/>
            <a:chExt cx="883920" cy="2483802"/>
          </a:xfrm>
        </p:grpSpPr>
        <p:cxnSp>
          <p:nvCxnSpPr>
            <p:cNvPr id="52" name="Straight Connector 51">
              <a:extLst>
                <a:ext uri="{FF2B5EF4-FFF2-40B4-BE49-F238E27FC236}">
                  <a16:creationId xmlns:a16="http://schemas.microsoft.com/office/drawing/2014/main" id="{E9FBA958-F9D3-837B-329E-104D9EBA2D07}"/>
                </a:ext>
              </a:extLst>
            </p:cNvPr>
            <p:cNvCxnSpPr>
              <a:cxnSpLocks/>
            </p:cNvCxnSpPr>
            <p:nvPr/>
          </p:nvCxnSpPr>
          <p:spPr>
            <a:xfrm>
              <a:off x="3354840" y="2155391"/>
              <a:ext cx="0" cy="24838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2FC7F57-88F8-6545-53AA-8C5E5BF2F050}"/>
                </a:ext>
              </a:extLst>
            </p:cNvPr>
            <p:cNvCxnSpPr>
              <a:cxnSpLocks/>
            </p:cNvCxnSpPr>
            <p:nvPr/>
          </p:nvCxnSpPr>
          <p:spPr>
            <a:xfrm>
              <a:off x="4238760" y="2155391"/>
              <a:ext cx="0" cy="24838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77394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8006E16-FC38-9B7E-A6AA-1ACE047F7661}"/>
              </a:ext>
            </a:extLst>
          </p:cNvPr>
          <p:cNvSpPr/>
          <p:nvPr/>
        </p:nvSpPr>
        <p:spPr>
          <a:xfrm>
            <a:off x="534426" y="2009171"/>
            <a:ext cx="3697214" cy="2713300"/>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600938" y="2109788"/>
            <a:ext cx="3206186" cy="3508375"/>
          </a:xfrm>
        </p:spPr>
        <p:txBody>
          <a:bodyPr/>
          <a:lstStyle/>
          <a:p>
            <a:r>
              <a:rPr lang="en-GB" sz="1500" b="1" kern="1200" dirty="0">
                <a:solidFill>
                  <a:schemeClr val="tx2"/>
                </a:solidFill>
                <a:latin typeface="Segoe UI" panose="020B0502040204020203" pitchFamily="34" charset="0"/>
                <a:cs typeface="Segoe UI" panose="020B0502040204020203" pitchFamily="34" charset="0"/>
              </a:rPr>
              <a:t>How common is it? </a:t>
            </a:r>
          </a:p>
          <a:p>
            <a:pPr>
              <a:spcBef>
                <a:spcPts val="600"/>
              </a:spcBef>
            </a:pPr>
            <a:r>
              <a:rPr lang="en-GB" sz="1400" dirty="0"/>
              <a:t>Fibroids occur in up to </a:t>
            </a:r>
            <a:r>
              <a:rPr lang="en-GB" sz="1400" dirty="0">
                <a:latin typeface="Segoe UI Semibold" panose="020B0702040204020203" pitchFamily="34" charset="0"/>
                <a:cs typeface="Segoe UI Semibold" panose="020B0702040204020203" pitchFamily="34" charset="0"/>
              </a:rPr>
              <a:t>1 in 3 females</a:t>
            </a:r>
            <a:r>
              <a:rPr lang="en-GB" sz="1400" dirty="0"/>
              <a:t>, more common as </a:t>
            </a:r>
            <a:r>
              <a:rPr lang="en-GB" sz="1400" dirty="0">
                <a:latin typeface="Segoe UI Semibold" panose="020B0702040204020203" pitchFamily="34" charset="0"/>
                <a:cs typeface="Segoe UI Semibold" panose="020B0702040204020203" pitchFamily="34" charset="0"/>
              </a:rPr>
              <a:t>females get older</a:t>
            </a:r>
          </a:p>
          <a:p>
            <a:r>
              <a:rPr lang="en-GB" sz="1400" dirty="0"/>
              <a:t>They may not produce any symptoms</a:t>
            </a:r>
          </a:p>
          <a:p>
            <a:endParaRPr lang="en-GB" sz="1400" dirty="0"/>
          </a:p>
          <a:p>
            <a:r>
              <a:rPr lang="en-GB" sz="1500" b="1" kern="1200" dirty="0">
                <a:solidFill>
                  <a:schemeClr val="tx2"/>
                </a:solidFill>
                <a:latin typeface="Segoe UI" panose="020B0502040204020203" pitchFamily="34" charset="0"/>
                <a:cs typeface="Segoe UI" panose="020B0502040204020203" pitchFamily="34" charset="0"/>
              </a:rPr>
              <a:t>What is it? </a:t>
            </a:r>
          </a:p>
          <a:p>
            <a:pPr>
              <a:spcBef>
                <a:spcPts val="600"/>
              </a:spcBef>
            </a:pPr>
            <a:r>
              <a:rPr lang="en-GB" sz="1400" b="1" kern="1200" dirty="0">
                <a:solidFill>
                  <a:schemeClr val="accent1"/>
                </a:solidFill>
                <a:latin typeface="Segoe UI" panose="020B0502040204020203" pitchFamily="34" charset="0"/>
                <a:cs typeface="Segoe UI" panose="020B0502040204020203" pitchFamily="34" charset="0"/>
              </a:rPr>
              <a:t>Fibroids</a:t>
            </a:r>
            <a:br>
              <a:rPr lang="en-GB" sz="1400" b="1" kern="1200" dirty="0">
                <a:solidFill>
                  <a:schemeClr val="accent1"/>
                </a:solidFill>
                <a:latin typeface="Segoe UI" panose="020B0502040204020203" pitchFamily="34" charset="0"/>
                <a:cs typeface="Segoe UI" panose="020B0502040204020203" pitchFamily="34" charset="0"/>
              </a:rPr>
            </a:br>
            <a:r>
              <a:rPr lang="en-GB" sz="1400" dirty="0">
                <a:latin typeface="Segoe UI Semibold" panose="020B0702040204020203" pitchFamily="34" charset="0"/>
                <a:cs typeface="Segoe UI Semibold" panose="020B0702040204020203" pitchFamily="34" charset="0"/>
              </a:rPr>
              <a:t>Overgrowth of the muscle layer of the womb</a:t>
            </a:r>
            <a:r>
              <a:rPr lang="en-GB" sz="1400" dirty="0"/>
              <a:t>, usually forming a ‘ball’ of muscle tissue. </a:t>
            </a:r>
          </a:p>
          <a:p>
            <a:pPr>
              <a:spcBef>
                <a:spcPts val="600"/>
              </a:spcBef>
            </a:pPr>
            <a:r>
              <a:rPr lang="en-GB" sz="1400" b="1" kern="1200" dirty="0">
                <a:solidFill>
                  <a:schemeClr val="accent1"/>
                </a:solidFill>
                <a:latin typeface="Segoe UI" panose="020B0502040204020203" pitchFamily="34" charset="0"/>
                <a:cs typeface="Segoe UI" panose="020B0502040204020203" pitchFamily="34" charset="0"/>
              </a:rPr>
              <a:t>Adenomyosis</a:t>
            </a:r>
            <a:br>
              <a:rPr lang="en-GB" sz="1400" b="1" kern="1200" dirty="0">
                <a:solidFill>
                  <a:schemeClr val="accent1"/>
                </a:solidFill>
                <a:latin typeface="Segoe UI" panose="020B0502040204020203" pitchFamily="34" charset="0"/>
                <a:cs typeface="Segoe UI" panose="020B0502040204020203" pitchFamily="34" charset="0"/>
              </a:rPr>
            </a:br>
            <a:r>
              <a:rPr lang="en-GB" sz="1400" dirty="0"/>
              <a:t>where the </a:t>
            </a:r>
            <a:r>
              <a:rPr lang="en-GB" sz="1400" dirty="0">
                <a:latin typeface="Segoe UI Semibold" panose="020B0702040204020203" pitchFamily="34" charset="0"/>
                <a:cs typeface="Segoe UI Semibold" panose="020B0702040204020203" pitchFamily="34" charset="0"/>
              </a:rPr>
              <a:t>lining</a:t>
            </a:r>
            <a:r>
              <a:rPr lang="en-GB" sz="1400" dirty="0"/>
              <a:t> of the womb </a:t>
            </a:r>
            <a:r>
              <a:rPr lang="en-GB" sz="1400" dirty="0">
                <a:latin typeface="Segoe UI Semibold" panose="020B0702040204020203" pitchFamily="34" charset="0"/>
                <a:cs typeface="Segoe UI Semibold" panose="020B0702040204020203" pitchFamily="34" charset="0"/>
              </a:rPr>
              <a:t>migrates into the muscle layer of the womb</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Fibroids and Adenomyosis </a:t>
            </a:r>
          </a:p>
        </p:txBody>
      </p:sp>
      <p:sp>
        <p:nvSpPr>
          <p:cNvPr id="10" name="Marcador de texto 4">
            <a:extLst>
              <a:ext uri="{FF2B5EF4-FFF2-40B4-BE49-F238E27FC236}">
                <a16:creationId xmlns:a16="http://schemas.microsoft.com/office/drawing/2014/main" id="{7C938A33-A5BA-FC2D-9887-5CC6496658D8}"/>
              </a:ext>
            </a:extLst>
          </p:cNvPr>
          <p:cNvSpPr txBox="1">
            <a:spLocks/>
          </p:cNvSpPr>
          <p:nvPr/>
        </p:nvSpPr>
        <p:spPr>
          <a:xfrm>
            <a:off x="8333774" y="2109788"/>
            <a:ext cx="3206186"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500" b="1" dirty="0">
                <a:solidFill>
                  <a:schemeClr val="tx2"/>
                </a:solidFill>
                <a:latin typeface="Segoe UI" panose="020B0502040204020203" pitchFamily="34" charset="0"/>
                <a:cs typeface="Segoe UI" panose="020B0502040204020203" pitchFamily="34" charset="0"/>
              </a:rPr>
              <a:t>What possible symptoms </a:t>
            </a:r>
            <a:br>
              <a:rPr lang="en-GB" sz="1500" b="1" dirty="0">
                <a:solidFill>
                  <a:schemeClr val="tx2"/>
                </a:solidFill>
                <a:latin typeface="Segoe UI" panose="020B0502040204020203" pitchFamily="34" charset="0"/>
                <a:cs typeface="Segoe UI" panose="020B0502040204020203" pitchFamily="34" charset="0"/>
              </a:rPr>
            </a:br>
            <a:r>
              <a:rPr lang="en-GB" sz="1500" b="1" dirty="0">
                <a:solidFill>
                  <a:schemeClr val="tx2"/>
                </a:solidFill>
                <a:latin typeface="Segoe UI" panose="020B0502040204020203" pitchFamily="34" charset="0"/>
                <a:cs typeface="Segoe UI" panose="020B0502040204020203" pitchFamily="34" charset="0"/>
              </a:rPr>
              <a:t>can it cause?</a:t>
            </a:r>
          </a:p>
          <a:p>
            <a:pPr>
              <a:spcBef>
                <a:spcPts val="600"/>
              </a:spcBef>
            </a:pPr>
            <a:r>
              <a:rPr lang="en-GB" sz="1400" b="1" dirty="0">
                <a:solidFill>
                  <a:schemeClr val="accent1"/>
                </a:solidFill>
                <a:latin typeface="Segoe UI" panose="020B0502040204020203" pitchFamily="34" charset="0"/>
                <a:cs typeface="Segoe UI" panose="020B0502040204020203" pitchFamily="34" charset="0"/>
              </a:rPr>
              <a:t>Fibroids</a:t>
            </a:r>
            <a:br>
              <a:rPr lang="en-GB" sz="1400" b="1" dirty="0">
                <a:solidFill>
                  <a:schemeClr val="accent1"/>
                </a:solidFill>
                <a:latin typeface="Segoe UI" panose="020B0502040204020203" pitchFamily="34" charset="0"/>
                <a:cs typeface="Segoe UI" panose="020B0502040204020203" pitchFamily="34" charset="0"/>
              </a:rPr>
            </a:br>
            <a:r>
              <a:rPr lang="en-GB" sz="1400" kern="0" dirty="0">
                <a:latin typeface="Segoe UI Semibold" panose="020B0702040204020203" pitchFamily="34" charset="0"/>
                <a:cs typeface="Segoe UI Semibold" panose="020B0702040204020203" pitchFamily="34" charset="0"/>
              </a:rPr>
              <a:t>heavy</a:t>
            </a:r>
            <a:r>
              <a:rPr lang="en-GB" sz="1400" kern="0" dirty="0"/>
              <a:t> periods, </a:t>
            </a:r>
            <a:r>
              <a:rPr lang="en-GB" sz="1400" kern="0" dirty="0">
                <a:latin typeface="Segoe UI Semibold" panose="020B0702040204020203" pitchFamily="34" charset="0"/>
                <a:cs typeface="Segoe UI Semibold" panose="020B0702040204020203" pitchFamily="34" charset="0"/>
              </a:rPr>
              <a:t>pressure</a:t>
            </a:r>
            <a:r>
              <a:rPr lang="en-GB" sz="1400" kern="0" dirty="0"/>
              <a:t> symptoms, sometimes fibroids can make it </a:t>
            </a:r>
            <a:r>
              <a:rPr lang="en-GB" sz="1400" kern="0" dirty="0">
                <a:latin typeface="Segoe UI Semibold" panose="020B0702040204020203" pitchFamily="34" charset="0"/>
                <a:cs typeface="Segoe UI Semibold" panose="020B0702040204020203" pitchFamily="34" charset="0"/>
              </a:rPr>
              <a:t>more difficult to get pregnant </a:t>
            </a:r>
          </a:p>
          <a:p>
            <a:pPr>
              <a:spcBef>
                <a:spcPts val="600"/>
              </a:spcBef>
            </a:pPr>
            <a:r>
              <a:rPr lang="en-GB" sz="1400" b="1" dirty="0">
                <a:solidFill>
                  <a:schemeClr val="accent1"/>
                </a:solidFill>
                <a:latin typeface="Segoe UI" panose="020B0502040204020203" pitchFamily="34" charset="0"/>
                <a:cs typeface="Segoe UI" panose="020B0502040204020203" pitchFamily="34" charset="0"/>
              </a:rPr>
              <a:t>Adenomyosis</a:t>
            </a:r>
            <a:br>
              <a:rPr lang="en-GB" sz="1400" b="1" dirty="0">
                <a:solidFill>
                  <a:schemeClr val="accent1"/>
                </a:solidFill>
                <a:latin typeface="Segoe UI" panose="020B0502040204020203" pitchFamily="34" charset="0"/>
                <a:cs typeface="Segoe UI" panose="020B0502040204020203" pitchFamily="34" charset="0"/>
              </a:rPr>
            </a:br>
            <a:r>
              <a:rPr lang="en-GB" sz="1400" kern="0" dirty="0">
                <a:latin typeface="Segoe UI Semibold" panose="020B0702040204020203" pitchFamily="34" charset="0"/>
                <a:cs typeface="Segoe UI Semibold" panose="020B0702040204020203" pitchFamily="34" charset="0"/>
              </a:rPr>
              <a:t>heavy</a:t>
            </a:r>
            <a:r>
              <a:rPr lang="en-GB" sz="1400" kern="0" dirty="0"/>
              <a:t>, </a:t>
            </a:r>
            <a:r>
              <a:rPr lang="en-GB" sz="1400" kern="0" dirty="0">
                <a:latin typeface="Segoe UI Semibold" panose="020B0702040204020203" pitchFamily="34" charset="0"/>
                <a:cs typeface="Segoe UI Semibold" panose="020B0702040204020203" pitchFamily="34" charset="0"/>
              </a:rPr>
              <a:t>painful</a:t>
            </a:r>
            <a:r>
              <a:rPr lang="en-GB" sz="1400" kern="0" dirty="0"/>
              <a:t> periods, may make </a:t>
            </a:r>
            <a:r>
              <a:rPr lang="en-GB" sz="1400" kern="0" dirty="0">
                <a:latin typeface="Segoe UI Semibold" panose="020B0702040204020203" pitchFamily="34" charset="0"/>
                <a:cs typeface="Segoe UI Semibold" panose="020B0702040204020203" pitchFamily="34" charset="0"/>
              </a:rPr>
              <a:t>it more difficult to get pregnant</a:t>
            </a:r>
          </a:p>
          <a:p>
            <a:endParaRPr lang="en-GB" sz="1400" kern="0" dirty="0"/>
          </a:p>
          <a:p>
            <a:r>
              <a:rPr lang="en-GB" sz="1400" b="1" dirty="0">
                <a:solidFill>
                  <a:schemeClr val="tx2"/>
                </a:solidFill>
                <a:latin typeface="Segoe UI" panose="020B0502040204020203" pitchFamily="34" charset="0"/>
                <a:cs typeface="Segoe UI" panose="020B0502040204020203" pitchFamily="34" charset="0"/>
              </a:rPr>
              <a:t>What are the treatments?</a:t>
            </a:r>
          </a:p>
          <a:p>
            <a:pPr>
              <a:spcBef>
                <a:spcPts val="600"/>
              </a:spcBef>
            </a:pPr>
            <a:r>
              <a:rPr lang="en-GB" sz="1400" kern="0" dirty="0">
                <a:latin typeface="Segoe UI Semibold" panose="020B0702040204020203" pitchFamily="34" charset="0"/>
                <a:cs typeface="Segoe UI Semibold" panose="020B0702040204020203" pitchFamily="34" charset="0"/>
              </a:rPr>
              <a:t>Hormonal treatments</a:t>
            </a:r>
            <a:r>
              <a:rPr lang="en-GB" sz="1400" kern="0" dirty="0"/>
              <a:t>, e.g., contraceptive pill or </a:t>
            </a:r>
            <a:r>
              <a:rPr lang="en-GB" sz="1400" kern="0" dirty="0">
                <a:latin typeface="Segoe UI Semibold" panose="020B0702040204020203" pitchFamily="34" charset="0"/>
                <a:cs typeface="Segoe UI Semibold" panose="020B0702040204020203" pitchFamily="34" charset="0"/>
              </a:rPr>
              <a:t>hormone intrauterine device</a:t>
            </a:r>
            <a:r>
              <a:rPr lang="en-GB" sz="1400" kern="0" dirty="0"/>
              <a:t> and/or </a:t>
            </a:r>
            <a:r>
              <a:rPr lang="en-GB" sz="1400" kern="0" dirty="0">
                <a:latin typeface="Segoe UI Semibold" panose="020B0702040204020203" pitchFamily="34" charset="0"/>
                <a:cs typeface="Segoe UI Semibold" panose="020B0702040204020203" pitchFamily="34" charset="0"/>
              </a:rPr>
              <a:t>surgery</a:t>
            </a:r>
            <a:endParaRPr lang="en-US" sz="1400" kern="0" dirty="0"/>
          </a:p>
          <a:p>
            <a:endParaRPr lang="es-ES" sz="1400" kern="0" dirty="0"/>
          </a:p>
        </p:txBody>
      </p:sp>
      <p:cxnSp>
        <p:nvCxnSpPr>
          <p:cNvPr id="12" name="Straight Connector 11">
            <a:extLst>
              <a:ext uri="{FF2B5EF4-FFF2-40B4-BE49-F238E27FC236}">
                <a16:creationId xmlns:a16="http://schemas.microsoft.com/office/drawing/2014/main" id="{C66CF425-7387-0B31-1BB1-3EADEA7D4207}"/>
              </a:ext>
            </a:extLst>
          </p:cNvPr>
          <p:cNvCxnSpPr>
            <a:cxnSpLocks/>
          </p:cNvCxnSpPr>
          <p:nvPr/>
        </p:nvCxnSpPr>
        <p:spPr>
          <a:xfrm>
            <a:off x="7943448" y="2066080"/>
            <a:ext cx="0" cy="3310361"/>
          </a:xfrm>
          <a:prstGeom prst="line">
            <a:avLst/>
          </a:prstGeom>
        </p:spPr>
        <p:style>
          <a:lnRef idx="1">
            <a:schemeClr val="accent1"/>
          </a:lnRef>
          <a:fillRef idx="0">
            <a:schemeClr val="accent1"/>
          </a:fillRef>
          <a:effectRef idx="0">
            <a:schemeClr val="accent1"/>
          </a:effectRef>
          <a:fontRef idx="minor">
            <a:schemeClr val="tx1"/>
          </a:fontRef>
        </p:style>
      </p:cxnSp>
      <p:grpSp>
        <p:nvGrpSpPr>
          <p:cNvPr id="351" name="Group 350">
            <a:extLst>
              <a:ext uri="{FF2B5EF4-FFF2-40B4-BE49-F238E27FC236}">
                <a16:creationId xmlns:a16="http://schemas.microsoft.com/office/drawing/2014/main" id="{6CFEB71C-5192-AE54-2E35-9C8092C03A40}"/>
              </a:ext>
            </a:extLst>
          </p:cNvPr>
          <p:cNvGrpSpPr/>
          <p:nvPr/>
        </p:nvGrpSpPr>
        <p:grpSpPr>
          <a:xfrm>
            <a:off x="733696" y="2229243"/>
            <a:ext cx="3497943" cy="2340212"/>
            <a:chOff x="5251286" y="2535178"/>
            <a:chExt cx="2955454" cy="1977273"/>
          </a:xfrm>
        </p:grpSpPr>
        <p:sp>
          <p:nvSpPr>
            <p:cNvPr id="352" name="Freeform: Shape 351">
              <a:extLst>
                <a:ext uri="{FF2B5EF4-FFF2-40B4-BE49-F238E27FC236}">
                  <a16:creationId xmlns:a16="http://schemas.microsoft.com/office/drawing/2014/main" id="{7B97DC93-D815-EFF1-841D-BCB3D16344EA}"/>
                </a:ext>
              </a:extLst>
            </p:cNvPr>
            <p:cNvSpPr/>
            <p:nvPr/>
          </p:nvSpPr>
          <p:spPr>
            <a:xfrm>
              <a:off x="5602117" y="2837025"/>
              <a:ext cx="703170" cy="453482"/>
            </a:xfrm>
            <a:custGeom>
              <a:avLst/>
              <a:gdLst>
                <a:gd name="connsiteX0" fmla="*/ 700334 w 703170"/>
                <a:gd name="connsiteY0" fmla="*/ 0 h 453482"/>
                <a:gd name="connsiteX1" fmla="*/ 482938 w 703170"/>
                <a:gd name="connsiteY1" fmla="*/ 174939 h 453482"/>
                <a:gd name="connsiteX2" fmla="*/ 193651 w 703170"/>
                <a:gd name="connsiteY2" fmla="*/ 157547 h 453482"/>
                <a:gd name="connsiteX3" fmla="*/ 1505 w 703170"/>
                <a:gd name="connsiteY3" fmla="*/ 328255 h 453482"/>
                <a:gd name="connsiteX4" fmla="*/ 219227 w 703170"/>
                <a:gd name="connsiteY4" fmla="*/ 452972 h 453482"/>
                <a:gd name="connsiteX5" fmla="*/ 447179 w 703170"/>
                <a:gd name="connsiteY5" fmla="*/ 357923 h 453482"/>
                <a:gd name="connsiteX6" fmla="*/ 508514 w 703170"/>
                <a:gd name="connsiteY6" fmla="*/ 245482 h 453482"/>
                <a:gd name="connsiteX7" fmla="*/ 703171 w 703170"/>
                <a:gd name="connsiteY7" fmla="*/ 61801 h 453482"/>
                <a:gd name="connsiteX8" fmla="*/ 700381 w 703170"/>
                <a:gd name="connsiteY8" fmla="*/ 0 h 4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170" h="453482">
                  <a:moveTo>
                    <a:pt x="700334" y="0"/>
                  </a:moveTo>
                  <a:cubicBezTo>
                    <a:pt x="700334" y="0"/>
                    <a:pt x="575942" y="150433"/>
                    <a:pt x="482938" y="174939"/>
                  </a:cubicBezTo>
                  <a:cubicBezTo>
                    <a:pt x="389935" y="199492"/>
                    <a:pt x="281586" y="143271"/>
                    <a:pt x="193651" y="157547"/>
                  </a:cubicBezTo>
                  <a:cubicBezTo>
                    <a:pt x="105762" y="171870"/>
                    <a:pt x="-14863" y="207630"/>
                    <a:pt x="1505" y="328255"/>
                  </a:cubicBezTo>
                  <a:cubicBezTo>
                    <a:pt x="17874" y="448880"/>
                    <a:pt x="166075" y="456041"/>
                    <a:pt x="219227" y="452972"/>
                  </a:cubicBezTo>
                  <a:cubicBezTo>
                    <a:pt x="272378" y="449903"/>
                    <a:pt x="401188" y="422328"/>
                    <a:pt x="447179" y="357923"/>
                  </a:cubicBezTo>
                  <a:cubicBezTo>
                    <a:pt x="493169" y="293518"/>
                    <a:pt x="482938" y="272081"/>
                    <a:pt x="508514" y="245482"/>
                  </a:cubicBezTo>
                  <a:cubicBezTo>
                    <a:pt x="532370" y="220650"/>
                    <a:pt x="682199" y="75984"/>
                    <a:pt x="703171" y="61801"/>
                  </a:cubicBezTo>
                  <a:lnTo>
                    <a:pt x="700381" y="0"/>
                  </a:lnTo>
                  <a:close/>
                </a:path>
              </a:pathLst>
            </a:custGeom>
            <a:solidFill>
              <a:srgbClr val="F29161"/>
            </a:solidFill>
            <a:ln w="2456" cap="flat">
              <a:noFill/>
              <a:prstDash val="solid"/>
              <a:miter/>
            </a:ln>
          </p:spPr>
          <p:txBody>
            <a:bodyPr rtlCol="0" anchor="ctr"/>
            <a:lstStyle/>
            <a:p>
              <a:endParaRPr lang="nl-BE"/>
            </a:p>
          </p:txBody>
        </p:sp>
        <p:sp>
          <p:nvSpPr>
            <p:cNvPr id="353" name="Freeform: Shape 352">
              <a:extLst>
                <a:ext uri="{FF2B5EF4-FFF2-40B4-BE49-F238E27FC236}">
                  <a16:creationId xmlns:a16="http://schemas.microsoft.com/office/drawing/2014/main" id="{28D5A3DB-D139-6E00-3690-9D895342EEF7}"/>
                </a:ext>
              </a:extLst>
            </p:cNvPr>
            <p:cNvSpPr/>
            <p:nvPr/>
          </p:nvSpPr>
          <p:spPr>
            <a:xfrm>
              <a:off x="5881997" y="3215465"/>
              <a:ext cx="43788" cy="43604"/>
            </a:xfrm>
            <a:custGeom>
              <a:avLst/>
              <a:gdLst>
                <a:gd name="connsiteX0" fmla="*/ 43744 w 43788"/>
                <a:gd name="connsiteY0" fmla="*/ 24031 h 43604"/>
                <a:gd name="connsiteX1" fmla="*/ 30491 w 43788"/>
                <a:gd name="connsiteY1" fmla="*/ 42911 h 43604"/>
                <a:gd name="connsiteX2" fmla="*/ 404 w 43788"/>
                <a:gd name="connsiteY2" fmla="*/ 21938 h 43604"/>
                <a:gd name="connsiteX3" fmla="*/ 5380 w 43788"/>
                <a:gd name="connsiteY3" fmla="*/ 3245 h 43604"/>
                <a:gd name="connsiteX4" fmla="*/ 43744 w 43788"/>
                <a:gd name="connsiteY4" fmla="*/ 24077 h 4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8" h="43604">
                  <a:moveTo>
                    <a:pt x="43744" y="24031"/>
                  </a:moveTo>
                  <a:cubicBezTo>
                    <a:pt x="43046" y="32029"/>
                    <a:pt x="38303" y="40865"/>
                    <a:pt x="30491" y="42911"/>
                  </a:cubicBezTo>
                  <a:cubicBezTo>
                    <a:pt x="13564" y="47328"/>
                    <a:pt x="3241" y="29518"/>
                    <a:pt x="404" y="21938"/>
                  </a:cubicBezTo>
                  <a:cubicBezTo>
                    <a:pt x="-852" y="18590"/>
                    <a:pt x="823" y="6174"/>
                    <a:pt x="5380" y="3245"/>
                  </a:cubicBezTo>
                  <a:cubicBezTo>
                    <a:pt x="21702" y="-7451"/>
                    <a:pt x="44953" y="10592"/>
                    <a:pt x="43744" y="24077"/>
                  </a:cubicBezTo>
                  <a:close/>
                </a:path>
              </a:pathLst>
            </a:custGeom>
            <a:solidFill>
              <a:srgbClr val="F25955"/>
            </a:solidFill>
            <a:ln w="2456" cap="flat">
              <a:noFill/>
              <a:prstDash val="solid"/>
              <a:miter/>
            </a:ln>
          </p:spPr>
          <p:txBody>
            <a:bodyPr rtlCol="0" anchor="ctr"/>
            <a:lstStyle/>
            <a:p>
              <a:endParaRPr lang="nl-BE"/>
            </a:p>
          </p:txBody>
        </p:sp>
        <p:sp>
          <p:nvSpPr>
            <p:cNvPr id="354" name="Freeform: Shape 353">
              <a:extLst>
                <a:ext uri="{FF2B5EF4-FFF2-40B4-BE49-F238E27FC236}">
                  <a16:creationId xmlns:a16="http://schemas.microsoft.com/office/drawing/2014/main" id="{1D729031-443E-F348-8A52-0279CE752EA4}"/>
                </a:ext>
              </a:extLst>
            </p:cNvPr>
            <p:cNvSpPr/>
            <p:nvPr/>
          </p:nvSpPr>
          <p:spPr>
            <a:xfrm>
              <a:off x="5865509" y="3142470"/>
              <a:ext cx="66463" cy="59655"/>
            </a:xfrm>
            <a:custGeom>
              <a:avLst/>
              <a:gdLst>
                <a:gd name="connsiteX0" fmla="*/ 1081 w 66463"/>
                <a:gd name="connsiteY0" fmla="*/ 37318 h 59655"/>
                <a:gd name="connsiteX1" fmla="*/ 10568 w 66463"/>
                <a:gd name="connsiteY1" fmla="*/ 4907 h 59655"/>
                <a:gd name="connsiteX2" fmla="*/ 62138 w 66463"/>
                <a:gd name="connsiteY2" fmla="*/ 19834 h 59655"/>
                <a:gd name="connsiteX3" fmla="*/ 64045 w 66463"/>
                <a:gd name="connsiteY3" fmla="*/ 48107 h 59655"/>
                <a:gd name="connsiteX4" fmla="*/ 1081 w 66463"/>
                <a:gd name="connsiteY4" fmla="*/ 37318 h 5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 h="59655">
                  <a:moveTo>
                    <a:pt x="1081" y="37318"/>
                  </a:moveTo>
                  <a:cubicBezTo>
                    <a:pt x="-1709" y="25879"/>
                    <a:pt x="709" y="11371"/>
                    <a:pt x="10568" y="4907"/>
                  </a:cubicBezTo>
                  <a:cubicBezTo>
                    <a:pt x="31959" y="-9183"/>
                    <a:pt x="54652" y="10627"/>
                    <a:pt x="62138" y="19834"/>
                  </a:cubicBezTo>
                  <a:cubicBezTo>
                    <a:pt x="65440" y="23880"/>
                    <a:pt x="68928" y="41876"/>
                    <a:pt x="64045" y="48107"/>
                  </a:cubicBezTo>
                  <a:cubicBezTo>
                    <a:pt x="46467" y="70614"/>
                    <a:pt x="5732" y="56524"/>
                    <a:pt x="1081" y="37318"/>
                  </a:cubicBezTo>
                  <a:close/>
                </a:path>
              </a:pathLst>
            </a:custGeom>
            <a:solidFill>
              <a:srgbClr val="F25955"/>
            </a:solidFill>
            <a:ln w="2456" cap="flat">
              <a:noFill/>
              <a:prstDash val="solid"/>
              <a:miter/>
            </a:ln>
          </p:spPr>
          <p:txBody>
            <a:bodyPr rtlCol="0" anchor="ctr"/>
            <a:lstStyle/>
            <a:p>
              <a:endParaRPr lang="nl-BE"/>
            </a:p>
          </p:txBody>
        </p:sp>
        <p:sp>
          <p:nvSpPr>
            <p:cNvPr id="355" name="Freeform: Shape 354">
              <a:extLst>
                <a:ext uri="{FF2B5EF4-FFF2-40B4-BE49-F238E27FC236}">
                  <a16:creationId xmlns:a16="http://schemas.microsoft.com/office/drawing/2014/main" id="{3557B4D3-E52C-6F4B-9279-088FD3301A0C}"/>
                </a:ext>
              </a:extLst>
            </p:cNvPr>
            <p:cNvSpPr/>
            <p:nvPr/>
          </p:nvSpPr>
          <p:spPr>
            <a:xfrm>
              <a:off x="5727614" y="3081399"/>
              <a:ext cx="51852" cy="44300"/>
            </a:xfrm>
            <a:custGeom>
              <a:avLst/>
              <a:gdLst>
                <a:gd name="connsiteX0" fmla="*/ 2168 w 51852"/>
                <a:gd name="connsiteY0" fmla="*/ 31288 h 44300"/>
                <a:gd name="connsiteX1" fmla="*/ 5656 w 51852"/>
                <a:gd name="connsiteY1" fmla="*/ 5758 h 44300"/>
                <a:gd name="connsiteX2" fmla="*/ 46252 w 51852"/>
                <a:gd name="connsiteY2" fmla="*/ 11199 h 44300"/>
                <a:gd name="connsiteX3" fmla="*/ 50902 w 51852"/>
                <a:gd name="connsiteY3" fmla="*/ 32311 h 44300"/>
                <a:gd name="connsiteX4" fmla="*/ 2168 w 51852"/>
                <a:gd name="connsiteY4" fmla="*/ 31288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44300">
                  <a:moveTo>
                    <a:pt x="2168" y="31288"/>
                  </a:moveTo>
                  <a:cubicBezTo>
                    <a:pt x="-1227" y="22964"/>
                    <a:pt x="-1041" y="11757"/>
                    <a:pt x="5656" y="5758"/>
                  </a:cubicBezTo>
                  <a:cubicBezTo>
                    <a:pt x="20211" y="-7309"/>
                    <a:pt x="39555" y="5107"/>
                    <a:pt x="46252" y="11199"/>
                  </a:cubicBezTo>
                  <a:cubicBezTo>
                    <a:pt x="49181" y="13849"/>
                    <a:pt x="53878" y="27056"/>
                    <a:pt x="50902" y="32311"/>
                  </a:cubicBezTo>
                  <a:cubicBezTo>
                    <a:pt x="40160" y="51283"/>
                    <a:pt x="7841" y="45285"/>
                    <a:pt x="2168" y="31288"/>
                  </a:cubicBezTo>
                  <a:close/>
                </a:path>
              </a:pathLst>
            </a:custGeom>
            <a:solidFill>
              <a:srgbClr val="F25955"/>
            </a:solidFill>
            <a:ln w="2456" cap="flat">
              <a:noFill/>
              <a:prstDash val="solid"/>
              <a:miter/>
            </a:ln>
          </p:spPr>
          <p:txBody>
            <a:bodyPr rtlCol="0" anchor="ctr"/>
            <a:lstStyle/>
            <a:p>
              <a:endParaRPr lang="nl-BE"/>
            </a:p>
          </p:txBody>
        </p:sp>
        <p:sp>
          <p:nvSpPr>
            <p:cNvPr id="356" name="Freeform: Shape 355">
              <a:extLst>
                <a:ext uri="{FF2B5EF4-FFF2-40B4-BE49-F238E27FC236}">
                  <a16:creationId xmlns:a16="http://schemas.microsoft.com/office/drawing/2014/main" id="{BDB3BA2F-A53B-54EC-A1E3-13EDD051E192}"/>
                </a:ext>
              </a:extLst>
            </p:cNvPr>
            <p:cNvSpPr/>
            <p:nvPr/>
          </p:nvSpPr>
          <p:spPr>
            <a:xfrm>
              <a:off x="5691030" y="3215036"/>
              <a:ext cx="26565" cy="32444"/>
            </a:xfrm>
            <a:custGeom>
              <a:avLst/>
              <a:gdLst>
                <a:gd name="connsiteX0" fmla="*/ 20942 w 26565"/>
                <a:gd name="connsiteY0" fmla="*/ 29808 h 32444"/>
                <a:gd name="connsiteX1" fmla="*/ 5177 w 26565"/>
                <a:gd name="connsiteY1" fmla="*/ 30273 h 32444"/>
                <a:gd name="connsiteX2" fmla="*/ 4387 w 26565"/>
                <a:gd name="connsiteY2" fmla="*/ 5162 h 32444"/>
                <a:gd name="connsiteX3" fmla="*/ 16710 w 26565"/>
                <a:gd name="connsiteY3" fmla="*/ 233 h 32444"/>
                <a:gd name="connsiteX4" fmla="*/ 20942 w 26565"/>
                <a:gd name="connsiteY4" fmla="*/ 29808 h 3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5" h="32444">
                  <a:moveTo>
                    <a:pt x="20942" y="29808"/>
                  </a:moveTo>
                  <a:cubicBezTo>
                    <a:pt x="16245" y="32691"/>
                    <a:pt x="9456" y="33714"/>
                    <a:pt x="5177" y="30273"/>
                  </a:cubicBezTo>
                  <a:cubicBezTo>
                    <a:pt x="-4169" y="22786"/>
                    <a:pt x="1411" y="9858"/>
                    <a:pt x="4387" y="5162"/>
                  </a:cubicBezTo>
                  <a:cubicBezTo>
                    <a:pt x="5689" y="3116"/>
                    <a:pt x="13222" y="-1023"/>
                    <a:pt x="16710" y="233"/>
                  </a:cubicBezTo>
                  <a:cubicBezTo>
                    <a:pt x="29265" y="4836"/>
                    <a:pt x="28847" y="24972"/>
                    <a:pt x="20942" y="29808"/>
                  </a:cubicBezTo>
                  <a:close/>
                </a:path>
              </a:pathLst>
            </a:custGeom>
            <a:solidFill>
              <a:srgbClr val="F25955"/>
            </a:solidFill>
            <a:ln w="2456" cap="flat">
              <a:noFill/>
              <a:prstDash val="solid"/>
              <a:miter/>
            </a:ln>
          </p:spPr>
          <p:txBody>
            <a:bodyPr rtlCol="0" anchor="ctr"/>
            <a:lstStyle/>
            <a:p>
              <a:endParaRPr lang="nl-BE"/>
            </a:p>
          </p:txBody>
        </p:sp>
        <p:sp>
          <p:nvSpPr>
            <p:cNvPr id="357" name="Freeform: Shape 356">
              <a:extLst>
                <a:ext uri="{FF2B5EF4-FFF2-40B4-BE49-F238E27FC236}">
                  <a16:creationId xmlns:a16="http://schemas.microsoft.com/office/drawing/2014/main" id="{FF3D09F8-1CE7-C49D-6478-5AECE0D69814}"/>
                </a:ext>
              </a:extLst>
            </p:cNvPr>
            <p:cNvSpPr/>
            <p:nvPr/>
          </p:nvSpPr>
          <p:spPr>
            <a:xfrm>
              <a:off x="5767219" y="3138077"/>
              <a:ext cx="54760" cy="51705"/>
            </a:xfrm>
            <a:custGeom>
              <a:avLst/>
              <a:gdLst>
                <a:gd name="connsiteX0" fmla="*/ 54636 w 54760"/>
                <a:gd name="connsiteY0" fmla="*/ 23576 h 51705"/>
                <a:gd name="connsiteX1" fmla="*/ 42732 w 54760"/>
                <a:gd name="connsiteY1" fmla="*/ 49338 h 51705"/>
                <a:gd name="connsiteX2" fmla="*/ 1717 w 54760"/>
                <a:gd name="connsiteY2" fmla="*/ 30505 h 51705"/>
                <a:gd name="connsiteX3" fmla="*/ 3624 w 54760"/>
                <a:gd name="connsiteY3" fmla="*/ 6789 h 51705"/>
                <a:gd name="connsiteX4" fmla="*/ 54590 w 54760"/>
                <a:gd name="connsiteY4" fmla="*/ 23576 h 5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0" h="51705">
                  <a:moveTo>
                    <a:pt x="54636" y="23576"/>
                  </a:moveTo>
                  <a:cubicBezTo>
                    <a:pt x="55520" y="33434"/>
                    <a:pt x="51706" y="45153"/>
                    <a:pt x="42732" y="49338"/>
                  </a:cubicBezTo>
                  <a:cubicBezTo>
                    <a:pt x="23201" y="58406"/>
                    <a:pt x="6832" y="39107"/>
                    <a:pt x="1717" y="30505"/>
                  </a:cubicBezTo>
                  <a:cubicBezTo>
                    <a:pt x="-515" y="26738"/>
                    <a:pt x="-1213" y="11346"/>
                    <a:pt x="3624" y="6789"/>
                  </a:cubicBezTo>
                  <a:cubicBezTo>
                    <a:pt x="21015" y="-9719"/>
                    <a:pt x="53102" y="7021"/>
                    <a:pt x="54590" y="23576"/>
                  </a:cubicBezTo>
                  <a:close/>
                </a:path>
              </a:pathLst>
            </a:custGeom>
            <a:solidFill>
              <a:srgbClr val="F25955"/>
            </a:solidFill>
            <a:ln w="2456" cap="flat">
              <a:noFill/>
              <a:prstDash val="solid"/>
              <a:miter/>
            </a:ln>
          </p:spPr>
          <p:txBody>
            <a:bodyPr rtlCol="0" anchor="ctr"/>
            <a:lstStyle/>
            <a:p>
              <a:endParaRPr lang="nl-BE"/>
            </a:p>
          </p:txBody>
        </p:sp>
        <p:sp>
          <p:nvSpPr>
            <p:cNvPr id="358" name="Freeform: Shape 357">
              <a:extLst>
                <a:ext uri="{FF2B5EF4-FFF2-40B4-BE49-F238E27FC236}">
                  <a16:creationId xmlns:a16="http://schemas.microsoft.com/office/drawing/2014/main" id="{128356F5-9022-D4BB-1729-C7464D79D464}"/>
                </a:ext>
              </a:extLst>
            </p:cNvPr>
            <p:cNvSpPr/>
            <p:nvPr/>
          </p:nvSpPr>
          <p:spPr>
            <a:xfrm>
              <a:off x="5737501" y="3208385"/>
              <a:ext cx="53661" cy="62382"/>
            </a:xfrm>
            <a:custGeom>
              <a:avLst/>
              <a:gdLst>
                <a:gd name="connsiteX0" fmla="*/ 51431 w 53661"/>
                <a:gd name="connsiteY0" fmla="*/ 46503 h 62382"/>
                <a:gd name="connsiteX1" fmla="*/ 25064 w 53661"/>
                <a:gd name="connsiteY1" fmla="*/ 62127 h 62382"/>
                <a:gd name="connsiteX2" fmla="*/ 93 w 53661"/>
                <a:gd name="connsiteY2" fmla="*/ 20276 h 62382"/>
                <a:gd name="connsiteX3" fmla="*/ 16322 w 53661"/>
                <a:gd name="connsiteY3" fmla="*/ 327 h 62382"/>
                <a:gd name="connsiteX4" fmla="*/ 51431 w 53661"/>
                <a:gd name="connsiteY4" fmla="*/ 46456 h 6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1" h="62382">
                  <a:moveTo>
                    <a:pt x="51431" y="46503"/>
                  </a:moveTo>
                  <a:cubicBezTo>
                    <a:pt x="46176" y="55803"/>
                    <a:pt x="35620" y="63941"/>
                    <a:pt x="25064" y="62127"/>
                  </a:cubicBezTo>
                  <a:cubicBezTo>
                    <a:pt x="2139" y="58221"/>
                    <a:pt x="-605" y="31064"/>
                    <a:pt x="93" y="20276"/>
                  </a:cubicBezTo>
                  <a:cubicBezTo>
                    <a:pt x="419" y="15579"/>
                    <a:pt x="9207" y="1443"/>
                    <a:pt x="16322" y="327"/>
                  </a:cubicBezTo>
                  <a:cubicBezTo>
                    <a:pt x="41898" y="-3719"/>
                    <a:pt x="60220" y="30832"/>
                    <a:pt x="51431" y="46456"/>
                  </a:cubicBezTo>
                  <a:close/>
                </a:path>
              </a:pathLst>
            </a:custGeom>
            <a:solidFill>
              <a:srgbClr val="F2C291"/>
            </a:solidFill>
            <a:ln w="2456" cap="flat">
              <a:noFill/>
              <a:prstDash val="solid"/>
              <a:miter/>
            </a:ln>
          </p:spPr>
          <p:txBody>
            <a:bodyPr rtlCol="0" anchor="ctr"/>
            <a:lstStyle/>
            <a:p>
              <a:endParaRPr lang="nl-BE"/>
            </a:p>
          </p:txBody>
        </p:sp>
        <p:sp>
          <p:nvSpPr>
            <p:cNvPr id="359" name="Freeform: Shape 358">
              <a:extLst>
                <a:ext uri="{FF2B5EF4-FFF2-40B4-BE49-F238E27FC236}">
                  <a16:creationId xmlns:a16="http://schemas.microsoft.com/office/drawing/2014/main" id="{EFD0BF29-2284-2C96-8FD3-033A99592852}"/>
                </a:ext>
              </a:extLst>
            </p:cNvPr>
            <p:cNvSpPr/>
            <p:nvPr/>
          </p:nvSpPr>
          <p:spPr>
            <a:xfrm>
              <a:off x="5959008" y="3109294"/>
              <a:ext cx="51010" cy="51319"/>
            </a:xfrm>
            <a:custGeom>
              <a:avLst/>
              <a:gdLst>
                <a:gd name="connsiteX0" fmla="*/ 27928 w 51010"/>
                <a:gd name="connsiteY0" fmla="*/ 91 h 51319"/>
                <a:gd name="connsiteX1" fmla="*/ 50156 w 51010"/>
                <a:gd name="connsiteY1" fmla="*/ 15437 h 51319"/>
                <a:gd name="connsiteX2" fmla="*/ 25836 w 51010"/>
                <a:gd name="connsiteY2" fmla="*/ 50824 h 51319"/>
                <a:gd name="connsiteX3" fmla="*/ 3887 w 51010"/>
                <a:gd name="connsiteY3" fmla="*/ 45151 h 51319"/>
                <a:gd name="connsiteX4" fmla="*/ 27975 w 51010"/>
                <a:gd name="connsiteY4" fmla="*/ 45 h 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0" h="51319">
                  <a:moveTo>
                    <a:pt x="27928" y="91"/>
                  </a:moveTo>
                  <a:cubicBezTo>
                    <a:pt x="37322" y="882"/>
                    <a:pt x="47692" y="6322"/>
                    <a:pt x="50156" y="15437"/>
                  </a:cubicBezTo>
                  <a:cubicBezTo>
                    <a:pt x="55457" y="35246"/>
                    <a:pt x="34718" y="47430"/>
                    <a:pt x="25836" y="50824"/>
                  </a:cubicBezTo>
                  <a:cubicBezTo>
                    <a:pt x="21930" y="52313"/>
                    <a:pt x="7375" y="50452"/>
                    <a:pt x="3887" y="45151"/>
                  </a:cubicBezTo>
                  <a:cubicBezTo>
                    <a:pt x="-8762" y="26132"/>
                    <a:pt x="12164" y="-1257"/>
                    <a:pt x="27975" y="45"/>
                  </a:cubicBezTo>
                  <a:close/>
                </a:path>
              </a:pathLst>
            </a:custGeom>
            <a:solidFill>
              <a:srgbClr val="F25955"/>
            </a:solidFill>
            <a:ln w="2456" cap="flat">
              <a:noFill/>
              <a:prstDash val="solid"/>
              <a:miter/>
            </a:ln>
          </p:spPr>
          <p:txBody>
            <a:bodyPr rtlCol="0" anchor="ctr"/>
            <a:lstStyle/>
            <a:p>
              <a:endParaRPr lang="nl-BE"/>
            </a:p>
          </p:txBody>
        </p:sp>
        <p:sp>
          <p:nvSpPr>
            <p:cNvPr id="360" name="Freeform: Shape 359">
              <a:extLst>
                <a:ext uri="{FF2B5EF4-FFF2-40B4-BE49-F238E27FC236}">
                  <a16:creationId xmlns:a16="http://schemas.microsoft.com/office/drawing/2014/main" id="{367C360D-6E3F-00B5-269C-1923AB82B4E4}"/>
                </a:ext>
              </a:extLst>
            </p:cNvPr>
            <p:cNvSpPr/>
            <p:nvPr/>
          </p:nvSpPr>
          <p:spPr>
            <a:xfrm>
              <a:off x="6027424" y="3131054"/>
              <a:ext cx="32915" cy="40177"/>
            </a:xfrm>
            <a:custGeom>
              <a:avLst/>
              <a:gdLst>
                <a:gd name="connsiteX0" fmla="*/ 2573 w 32915"/>
                <a:gd name="connsiteY0" fmla="*/ 7766 h 40177"/>
                <a:gd name="connsiteX1" fmla="*/ 20616 w 32915"/>
                <a:gd name="connsiteY1" fmla="*/ 605 h 40177"/>
                <a:gd name="connsiteX2" fmla="*/ 32102 w 32915"/>
                <a:gd name="connsiteY2" fmla="*/ 29297 h 40177"/>
                <a:gd name="connsiteX3" fmla="*/ 19965 w 32915"/>
                <a:gd name="connsiteY3" fmla="*/ 40178 h 40177"/>
                <a:gd name="connsiteX4" fmla="*/ 2573 w 32915"/>
                <a:gd name="connsiteY4" fmla="*/ 7766 h 4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5" h="40177">
                  <a:moveTo>
                    <a:pt x="2573" y="7766"/>
                  </a:moveTo>
                  <a:cubicBezTo>
                    <a:pt x="6805" y="2465"/>
                    <a:pt x="14199" y="-1581"/>
                    <a:pt x="20616" y="605"/>
                  </a:cubicBezTo>
                  <a:cubicBezTo>
                    <a:pt x="34566" y="5348"/>
                    <a:pt x="33590" y="22647"/>
                    <a:pt x="32102" y="29297"/>
                  </a:cubicBezTo>
                  <a:cubicBezTo>
                    <a:pt x="31451" y="32226"/>
                    <a:pt x="24522" y="40178"/>
                    <a:pt x="19965" y="40178"/>
                  </a:cubicBezTo>
                  <a:cubicBezTo>
                    <a:pt x="3550" y="40178"/>
                    <a:pt x="-4495" y="16695"/>
                    <a:pt x="2573" y="7766"/>
                  </a:cubicBezTo>
                  <a:close/>
                </a:path>
              </a:pathLst>
            </a:custGeom>
            <a:solidFill>
              <a:srgbClr val="F25955"/>
            </a:solidFill>
            <a:ln w="2456" cap="flat">
              <a:noFill/>
              <a:prstDash val="solid"/>
              <a:miter/>
            </a:ln>
          </p:spPr>
          <p:txBody>
            <a:bodyPr rtlCol="0" anchor="ctr"/>
            <a:lstStyle/>
            <a:p>
              <a:endParaRPr lang="nl-BE"/>
            </a:p>
          </p:txBody>
        </p:sp>
        <p:sp>
          <p:nvSpPr>
            <p:cNvPr id="361" name="Freeform: Shape 360">
              <a:extLst>
                <a:ext uri="{FF2B5EF4-FFF2-40B4-BE49-F238E27FC236}">
                  <a16:creationId xmlns:a16="http://schemas.microsoft.com/office/drawing/2014/main" id="{A6DA6374-ED70-0F90-637F-A1D0F48CF266}"/>
                </a:ext>
              </a:extLst>
            </p:cNvPr>
            <p:cNvSpPr/>
            <p:nvPr/>
          </p:nvSpPr>
          <p:spPr>
            <a:xfrm>
              <a:off x="5862999" y="3023276"/>
              <a:ext cx="65583" cy="52890"/>
            </a:xfrm>
            <a:custGeom>
              <a:avLst/>
              <a:gdLst>
                <a:gd name="connsiteX0" fmla="*/ 58044 w 65583"/>
                <a:gd name="connsiteY0" fmla="*/ 8405 h 52890"/>
                <a:gd name="connsiteX1" fmla="*/ 62648 w 65583"/>
                <a:gd name="connsiteY1" fmla="*/ 39700 h 52890"/>
                <a:gd name="connsiteX2" fmla="*/ 12891 w 65583"/>
                <a:gd name="connsiteY2" fmla="*/ 47141 h 52890"/>
                <a:gd name="connsiteX3" fmla="*/ 196 w 65583"/>
                <a:gd name="connsiteY3" fmla="*/ 23797 h 52890"/>
                <a:gd name="connsiteX4" fmla="*/ 58044 w 65583"/>
                <a:gd name="connsiteY4" fmla="*/ 8358 h 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3" h="52890">
                  <a:moveTo>
                    <a:pt x="58044" y="8405"/>
                  </a:moveTo>
                  <a:cubicBezTo>
                    <a:pt x="64880" y="17054"/>
                    <a:pt x="68507" y="30354"/>
                    <a:pt x="62648" y="39700"/>
                  </a:cubicBezTo>
                  <a:cubicBezTo>
                    <a:pt x="49953" y="60068"/>
                    <a:pt x="22889" y="52023"/>
                    <a:pt x="12891" y="47141"/>
                  </a:cubicBezTo>
                  <a:cubicBezTo>
                    <a:pt x="8520" y="45002"/>
                    <a:pt x="-1524" y="31051"/>
                    <a:pt x="196" y="23797"/>
                  </a:cubicBezTo>
                  <a:cubicBezTo>
                    <a:pt x="6381" y="-2244"/>
                    <a:pt x="46558" y="-6150"/>
                    <a:pt x="58044" y="8358"/>
                  </a:cubicBezTo>
                  <a:close/>
                </a:path>
              </a:pathLst>
            </a:custGeom>
            <a:solidFill>
              <a:srgbClr val="F2C291"/>
            </a:solidFill>
            <a:ln w="2456" cap="flat">
              <a:noFill/>
              <a:prstDash val="solid"/>
              <a:miter/>
            </a:ln>
          </p:spPr>
          <p:txBody>
            <a:bodyPr rtlCol="0" anchor="ctr"/>
            <a:lstStyle/>
            <a:p>
              <a:endParaRPr lang="nl-BE"/>
            </a:p>
          </p:txBody>
        </p:sp>
        <p:sp>
          <p:nvSpPr>
            <p:cNvPr id="362" name="Freeform: Shape 361">
              <a:extLst>
                <a:ext uri="{FF2B5EF4-FFF2-40B4-BE49-F238E27FC236}">
                  <a16:creationId xmlns:a16="http://schemas.microsoft.com/office/drawing/2014/main" id="{D4EFABEB-17B9-5136-D414-94C40F1C470C}"/>
                </a:ext>
              </a:extLst>
            </p:cNvPr>
            <p:cNvSpPr/>
            <p:nvPr/>
          </p:nvSpPr>
          <p:spPr>
            <a:xfrm>
              <a:off x="6022469" y="3075767"/>
              <a:ext cx="45859" cy="38989"/>
            </a:xfrm>
            <a:custGeom>
              <a:avLst/>
              <a:gdLst>
                <a:gd name="connsiteX0" fmla="*/ 43800 w 45859"/>
                <a:gd name="connsiteY0" fmla="*/ 11158 h 38989"/>
                <a:gd name="connsiteX1" fmla="*/ 41056 w 45859"/>
                <a:gd name="connsiteY1" fmla="*/ 33711 h 38989"/>
                <a:gd name="connsiteX2" fmla="*/ 5157 w 45859"/>
                <a:gd name="connsiteY2" fmla="*/ 29433 h 38989"/>
                <a:gd name="connsiteX3" fmla="*/ 786 w 45859"/>
                <a:gd name="connsiteY3" fmla="*/ 10879 h 38989"/>
                <a:gd name="connsiteX4" fmla="*/ 43800 w 45859"/>
                <a:gd name="connsiteY4" fmla="*/ 11158 h 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9" h="38989">
                  <a:moveTo>
                    <a:pt x="43800" y="11158"/>
                  </a:moveTo>
                  <a:cubicBezTo>
                    <a:pt x="46916" y="18458"/>
                    <a:pt x="46869" y="28317"/>
                    <a:pt x="41056" y="33711"/>
                  </a:cubicBezTo>
                  <a:cubicBezTo>
                    <a:pt x="28408" y="45429"/>
                    <a:pt x="11156" y="34734"/>
                    <a:pt x="5157" y="29433"/>
                  </a:cubicBezTo>
                  <a:cubicBezTo>
                    <a:pt x="2506" y="27108"/>
                    <a:pt x="-1772" y="15529"/>
                    <a:pt x="786" y="10879"/>
                  </a:cubicBezTo>
                  <a:cubicBezTo>
                    <a:pt x="9993" y="-6001"/>
                    <a:pt x="38592" y="-1119"/>
                    <a:pt x="43800" y="11158"/>
                  </a:cubicBezTo>
                  <a:close/>
                </a:path>
              </a:pathLst>
            </a:custGeom>
            <a:solidFill>
              <a:srgbClr val="F25955"/>
            </a:solidFill>
            <a:ln w="2456" cap="flat">
              <a:noFill/>
              <a:prstDash val="solid"/>
              <a:miter/>
            </a:ln>
          </p:spPr>
          <p:txBody>
            <a:bodyPr rtlCol="0" anchor="ctr"/>
            <a:lstStyle/>
            <a:p>
              <a:endParaRPr lang="nl-BE"/>
            </a:p>
          </p:txBody>
        </p:sp>
        <p:sp>
          <p:nvSpPr>
            <p:cNvPr id="363" name="Freeform: Shape 362">
              <a:extLst>
                <a:ext uri="{FF2B5EF4-FFF2-40B4-BE49-F238E27FC236}">
                  <a16:creationId xmlns:a16="http://schemas.microsoft.com/office/drawing/2014/main" id="{16FBC7E3-E2B3-5259-40DC-15ED99033954}"/>
                </a:ext>
              </a:extLst>
            </p:cNvPr>
            <p:cNvSpPr/>
            <p:nvPr/>
          </p:nvSpPr>
          <p:spPr>
            <a:xfrm>
              <a:off x="5777280" y="3013815"/>
              <a:ext cx="55883" cy="68744"/>
            </a:xfrm>
            <a:custGeom>
              <a:avLst/>
              <a:gdLst>
                <a:gd name="connsiteX0" fmla="*/ 10722 w 55883"/>
                <a:gd name="connsiteY0" fmla="*/ 6333 h 68744"/>
                <a:gd name="connsiteX1" fmla="*/ 43970 w 55883"/>
                <a:gd name="connsiteY1" fmla="*/ 4055 h 68744"/>
                <a:gd name="connsiteX2" fmla="*/ 47737 w 55883"/>
                <a:gd name="connsiteY2" fmla="*/ 56927 h 68744"/>
                <a:gd name="connsiteX3" fmla="*/ 22208 w 55883"/>
                <a:gd name="connsiteY3" fmla="*/ 68367 h 68744"/>
                <a:gd name="connsiteX4" fmla="*/ 10722 w 55883"/>
                <a:gd name="connsiteY4" fmla="*/ 6333 h 6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3" h="68744">
                  <a:moveTo>
                    <a:pt x="10722" y="6333"/>
                  </a:moveTo>
                  <a:cubicBezTo>
                    <a:pt x="20394" y="-130"/>
                    <a:pt x="34624" y="-2874"/>
                    <a:pt x="43970" y="4055"/>
                  </a:cubicBezTo>
                  <a:cubicBezTo>
                    <a:pt x="64338" y="19075"/>
                    <a:pt x="53689" y="46836"/>
                    <a:pt x="47737" y="56927"/>
                  </a:cubicBezTo>
                  <a:cubicBezTo>
                    <a:pt x="45133" y="61345"/>
                    <a:pt x="29648" y="70738"/>
                    <a:pt x="22208" y="68367"/>
                  </a:cubicBezTo>
                  <a:cubicBezTo>
                    <a:pt x="-4624" y="59764"/>
                    <a:pt x="-5461" y="17215"/>
                    <a:pt x="10722" y="6333"/>
                  </a:cubicBezTo>
                  <a:close/>
                </a:path>
              </a:pathLst>
            </a:custGeom>
            <a:solidFill>
              <a:srgbClr val="F2C291"/>
            </a:solidFill>
            <a:ln w="2456" cap="flat">
              <a:noFill/>
              <a:prstDash val="solid"/>
              <a:miter/>
            </a:ln>
          </p:spPr>
          <p:txBody>
            <a:bodyPr rtlCol="0" anchor="ctr"/>
            <a:lstStyle/>
            <a:p>
              <a:endParaRPr lang="nl-BE"/>
            </a:p>
          </p:txBody>
        </p:sp>
        <p:sp>
          <p:nvSpPr>
            <p:cNvPr id="364" name="Freeform: Shape 363">
              <a:extLst>
                <a:ext uri="{FF2B5EF4-FFF2-40B4-BE49-F238E27FC236}">
                  <a16:creationId xmlns:a16="http://schemas.microsoft.com/office/drawing/2014/main" id="{49F053C2-E45F-40E9-4BD0-A0A936081E29}"/>
                </a:ext>
              </a:extLst>
            </p:cNvPr>
            <p:cNvSpPr/>
            <p:nvPr/>
          </p:nvSpPr>
          <p:spPr>
            <a:xfrm>
              <a:off x="5887535" y="3093213"/>
              <a:ext cx="39277" cy="32093"/>
            </a:xfrm>
            <a:custGeom>
              <a:avLst/>
              <a:gdLst>
                <a:gd name="connsiteX0" fmla="*/ 3282 w 39277"/>
                <a:gd name="connsiteY0" fmla="*/ 25472 h 32093"/>
                <a:gd name="connsiteX1" fmla="*/ 2538 w 39277"/>
                <a:gd name="connsiteY1" fmla="*/ 6406 h 32093"/>
                <a:gd name="connsiteX2" fmla="*/ 32904 w 39277"/>
                <a:gd name="connsiteY2" fmla="*/ 5151 h 32093"/>
                <a:gd name="connsiteX3" fmla="*/ 38996 w 39277"/>
                <a:gd name="connsiteY3" fmla="*/ 19985 h 32093"/>
                <a:gd name="connsiteX4" fmla="*/ 3282 w 39277"/>
                <a:gd name="connsiteY4" fmla="*/ 25472 h 3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7" h="32093">
                  <a:moveTo>
                    <a:pt x="3282" y="25472"/>
                  </a:moveTo>
                  <a:cubicBezTo>
                    <a:pt x="-252" y="19845"/>
                    <a:pt x="-1554" y="11615"/>
                    <a:pt x="2538" y="6406"/>
                  </a:cubicBezTo>
                  <a:cubicBezTo>
                    <a:pt x="11513" y="-4986"/>
                    <a:pt x="27184" y="1570"/>
                    <a:pt x="32904" y="5151"/>
                  </a:cubicBezTo>
                  <a:cubicBezTo>
                    <a:pt x="35415" y="6732"/>
                    <a:pt x="40530" y="15753"/>
                    <a:pt x="38996" y="19985"/>
                  </a:cubicBezTo>
                  <a:cubicBezTo>
                    <a:pt x="33602" y="35191"/>
                    <a:pt x="9235" y="34958"/>
                    <a:pt x="3282" y="25472"/>
                  </a:cubicBezTo>
                  <a:close/>
                </a:path>
              </a:pathLst>
            </a:custGeom>
            <a:solidFill>
              <a:srgbClr val="F25955"/>
            </a:solidFill>
            <a:ln w="2456" cap="flat">
              <a:noFill/>
              <a:prstDash val="solid"/>
              <a:miter/>
            </a:ln>
          </p:spPr>
          <p:txBody>
            <a:bodyPr rtlCol="0" anchor="ctr"/>
            <a:lstStyle/>
            <a:p>
              <a:endParaRPr lang="nl-BE"/>
            </a:p>
          </p:txBody>
        </p:sp>
        <p:sp>
          <p:nvSpPr>
            <p:cNvPr id="365" name="Freeform: Shape 364">
              <a:extLst>
                <a:ext uri="{FF2B5EF4-FFF2-40B4-BE49-F238E27FC236}">
                  <a16:creationId xmlns:a16="http://schemas.microsoft.com/office/drawing/2014/main" id="{F843BE95-F982-DA55-C48F-1DCAF601D2B8}"/>
                </a:ext>
              </a:extLst>
            </p:cNvPr>
            <p:cNvSpPr/>
            <p:nvPr/>
          </p:nvSpPr>
          <p:spPr>
            <a:xfrm>
              <a:off x="5819254" y="3086610"/>
              <a:ext cx="49407" cy="53011"/>
            </a:xfrm>
            <a:custGeom>
              <a:avLst/>
              <a:gdLst>
                <a:gd name="connsiteX0" fmla="*/ 27899 w 49407"/>
                <a:gd name="connsiteY0" fmla="*/ 52768 h 53011"/>
                <a:gd name="connsiteX1" fmla="*/ 2648 w 49407"/>
                <a:gd name="connsiteY1" fmla="*/ 42212 h 53011"/>
                <a:gd name="connsiteX2" fmla="*/ 19296 w 49407"/>
                <a:gd name="connsiteY2" fmla="*/ 2035 h 53011"/>
                <a:gd name="connsiteX3" fmla="*/ 42221 w 49407"/>
                <a:gd name="connsiteY3" fmla="*/ 3058 h 53011"/>
                <a:gd name="connsiteX4" fmla="*/ 27852 w 49407"/>
                <a:gd name="connsiteY4" fmla="*/ 52768 h 5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7" h="53011">
                  <a:moveTo>
                    <a:pt x="27899" y="52768"/>
                  </a:moveTo>
                  <a:cubicBezTo>
                    <a:pt x="18412" y="53977"/>
                    <a:pt x="6973" y="50722"/>
                    <a:pt x="2648" y="42212"/>
                  </a:cubicBezTo>
                  <a:cubicBezTo>
                    <a:pt x="-6745" y="23705"/>
                    <a:pt x="11251" y="7290"/>
                    <a:pt x="19296" y="2035"/>
                  </a:cubicBezTo>
                  <a:cubicBezTo>
                    <a:pt x="22830" y="-244"/>
                    <a:pt x="37618" y="-1453"/>
                    <a:pt x="42221" y="3058"/>
                  </a:cubicBezTo>
                  <a:cubicBezTo>
                    <a:pt x="58729" y="19241"/>
                    <a:pt x="43756" y="50769"/>
                    <a:pt x="27852" y="52768"/>
                  </a:cubicBezTo>
                  <a:close/>
                </a:path>
              </a:pathLst>
            </a:custGeom>
            <a:solidFill>
              <a:srgbClr val="F25955"/>
            </a:solidFill>
            <a:ln w="2456" cap="flat">
              <a:noFill/>
              <a:prstDash val="solid"/>
              <a:miter/>
            </a:ln>
          </p:spPr>
          <p:txBody>
            <a:bodyPr rtlCol="0" anchor="ctr"/>
            <a:lstStyle/>
            <a:p>
              <a:endParaRPr lang="nl-BE"/>
            </a:p>
          </p:txBody>
        </p:sp>
        <p:sp>
          <p:nvSpPr>
            <p:cNvPr id="366" name="Freeform: Shape 365">
              <a:extLst>
                <a:ext uri="{FF2B5EF4-FFF2-40B4-BE49-F238E27FC236}">
                  <a16:creationId xmlns:a16="http://schemas.microsoft.com/office/drawing/2014/main" id="{55796455-F38B-30DE-6B9D-AA2E7CEA8667}"/>
                </a:ext>
              </a:extLst>
            </p:cNvPr>
            <p:cNvSpPr/>
            <p:nvPr/>
          </p:nvSpPr>
          <p:spPr>
            <a:xfrm>
              <a:off x="5805159" y="3196868"/>
              <a:ext cx="61607" cy="69214"/>
            </a:xfrm>
            <a:custGeom>
              <a:avLst/>
              <a:gdLst>
                <a:gd name="connsiteX0" fmla="*/ 39389 w 61607"/>
                <a:gd name="connsiteY0" fmla="*/ 67832 h 69214"/>
                <a:gd name="connsiteX1" fmla="*/ 5536 w 61607"/>
                <a:gd name="connsiteY1" fmla="*/ 58904 h 69214"/>
                <a:gd name="connsiteX2" fmla="*/ 19626 w 61607"/>
                <a:gd name="connsiteY2" fmla="*/ 5009 h 69214"/>
                <a:gd name="connsiteX3" fmla="*/ 48922 w 61607"/>
                <a:gd name="connsiteY3" fmla="*/ 2265 h 69214"/>
                <a:gd name="connsiteX4" fmla="*/ 39435 w 61607"/>
                <a:gd name="connsiteY4" fmla="*/ 67879 h 6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07" h="69214">
                  <a:moveTo>
                    <a:pt x="39389" y="67832"/>
                  </a:moveTo>
                  <a:cubicBezTo>
                    <a:pt x="27577" y="71041"/>
                    <a:pt x="12511" y="68902"/>
                    <a:pt x="5536" y="58904"/>
                  </a:cubicBezTo>
                  <a:cubicBezTo>
                    <a:pt x="-9671" y="37095"/>
                    <a:pt x="10279" y="13053"/>
                    <a:pt x="19626" y="5009"/>
                  </a:cubicBezTo>
                  <a:cubicBezTo>
                    <a:pt x="23718" y="1474"/>
                    <a:pt x="42272" y="-2664"/>
                    <a:pt x="48922" y="2265"/>
                  </a:cubicBezTo>
                  <a:cubicBezTo>
                    <a:pt x="72731" y="19889"/>
                    <a:pt x="59245" y="62531"/>
                    <a:pt x="39435" y="67879"/>
                  </a:cubicBezTo>
                  <a:close/>
                </a:path>
              </a:pathLst>
            </a:custGeom>
            <a:solidFill>
              <a:srgbClr val="F2C291"/>
            </a:solidFill>
            <a:ln w="2456" cap="flat">
              <a:noFill/>
              <a:prstDash val="solid"/>
              <a:miter/>
            </a:ln>
          </p:spPr>
          <p:txBody>
            <a:bodyPr rtlCol="0" anchor="ctr"/>
            <a:lstStyle/>
            <a:p>
              <a:endParaRPr lang="nl-BE"/>
            </a:p>
          </p:txBody>
        </p:sp>
        <p:sp>
          <p:nvSpPr>
            <p:cNvPr id="367" name="Freeform: Shape 366">
              <a:extLst>
                <a:ext uri="{FF2B5EF4-FFF2-40B4-BE49-F238E27FC236}">
                  <a16:creationId xmlns:a16="http://schemas.microsoft.com/office/drawing/2014/main" id="{411ACDC4-0CA7-D0A3-B8AE-9AD36D2E9BB7}"/>
                </a:ext>
              </a:extLst>
            </p:cNvPr>
            <p:cNvSpPr/>
            <p:nvPr/>
          </p:nvSpPr>
          <p:spPr>
            <a:xfrm>
              <a:off x="5696529" y="3149647"/>
              <a:ext cx="59163" cy="48030"/>
            </a:xfrm>
            <a:custGeom>
              <a:avLst/>
              <a:gdLst>
                <a:gd name="connsiteX0" fmla="*/ 10281 w 59163"/>
                <a:gd name="connsiteY0" fmla="*/ 43534 h 48030"/>
                <a:gd name="connsiteX1" fmla="*/ 1213 w 59163"/>
                <a:gd name="connsiteY1" fmla="*/ 16470 h 48030"/>
                <a:gd name="connsiteX2" fmla="*/ 44181 w 59163"/>
                <a:gd name="connsiteY2" fmla="*/ 1915 h 48030"/>
                <a:gd name="connsiteX3" fmla="*/ 59155 w 59163"/>
                <a:gd name="connsiteY3" fmla="*/ 20609 h 48030"/>
                <a:gd name="connsiteX4" fmla="*/ 10281 w 59163"/>
                <a:gd name="connsiteY4" fmla="*/ 43487 h 4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48030">
                  <a:moveTo>
                    <a:pt x="10281" y="43534"/>
                  </a:moveTo>
                  <a:cubicBezTo>
                    <a:pt x="2841" y="36931"/>
                    <a:pt x="-2507" y="25724"/>
                    <a:pt x="1213" y="16470"/>
                  </a:cubicBezTo>
                  <a:cubicBezTo>
                    <a:pt x="9258" y="-3619"/>
                    <a:pt x="34555" y="-829"/>
                    <a:pt x="44181" y="1915"/>
                  </a:cubicBezTo>
                  <a:cubicBezTo>
                    <a:pt x="48413" y="3124"/>
                    <a:pt x="59527" y="13912"/>
                    <a:pt x="59155" y="20609"/>
                  </a:cubicBezTo>
                  <a:cubicBezTo>
                    <a:pt x="57806" y="44697"/>
                    <a:pt x="22790" y="54601"/>
                    <a:pt x="10281" y="43487"/>
                  </a:cubicBezTo>
                  <a:close/>
                </a:path>
              </a:pathLst>
            </a:custGeom>
            <a:solidFill>
              <a:srgbClr val="F25955"/>
            </a:solidFill>
            <a:ln w="2456" cap="flat">
              <a:noFill/>
              <a:prstDash val="solid"/>
              <a:miter/>
            </a:ln>
          </p:spPr>
          <p:txBody>
            <a:bodyPr rtlCol="0" anchor="ctr"/>
            <a:lstStyle/>
            <a:p>
              <a:endParaRPr lang="nl-BE"/>
            </a:p>
          </p:txBody>
        </p:sp>
        <p:sp>
          <p:nvSpPr>
            <p:cNvPr id="368" name="Freeform: Shape 367">
              <a:extLst>
                <a:ext uri="{FF2B5EF4-FFF2-40B4-BE49-F238E27FC236}">
                  <a16:creationId xmlns:a16="http://schemas.microsoft.com/office/drawing/2014/main" id="{1DCA153A-17C5-50AE-534E-4F90A282FD19}"/>
                </a:ext>
              </a:extLst>
            </p:cNvPr>
            <p:cNvSpPr/>
            <p:nvPr/>
          </p:nvSpPr>
          <p:spPr>
            <a:xfrm>
              <a:off x="5966686" y="3164530"/>
              <a:ext cx="58045" cy="54234"/>
            </a:xfrm>
            <a:custGeom>
              <a:avLst/>
              <a:gdLst>
                <a:gd name="connsiteX0" fmla="*/ 19972 w 58045"/>
                <a:gd name="connsiteY0" fmla="*/ 53529 h 54234"/>
                <a:gd name="connsiteX1" fmla="*/ 23 w 58045"/>
                <a:gd name="connsiteY1" fmla="*/ 31860 h 54234"/>
                <a:gd name="connsiteX2" fmla="*/ 34388 w 58045"/>
                <a:gd name="connsiteY2" fmla="*/ 53 h 54234"/>
                <a:gd name="connsiteX3" fmla="*/ 56383 w 58045"/>
                <a:gd name="connsiteY3" fmla="*/ 11353 h 54234"/>
                <a:gd name="connsiteX4" fmla="*/ 19972 w 58045"/>
                <a:gd name="connsiteY4" fmla="*/ 53529 h 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5" h="54234">
                  <a:moveTo>
                    <a:pt x="19972" y="53529"/>
                  </a:moveTo>
                  <a:cubicBezTo>
                    <a:pt x="10160" y="50460"/>
                    <a:pt x="441" y="42137"/>
                    <a:pt x="23" y="31860"/>
                  </a:cubicBezTo>
                  <a:cubicBezTo>
                    <a:pt x="-861" y="9539"/>
                    <a:pt x="24111" y="1541"/>
                    <a:pt x="34388" y="53"/>
                  </a:cubicBezTo>
                  <a:cubicBezTo>
                    <a:pt x="38898" y="-598"/>
                    <a:pt x="53918" y="4889"/>
                    <a:pt x="56383" y="11353"/>
                  </a:cubicBezTo>
                  <a:cubicBezTo>
                    <a:pt x="65265" y="34603"/>
                    <a:pt x="36434" y="58691"/>
                    <a:pt x="19972" y="53529"/>
                  </a:cubicBezTo>
                  <a:close/>
                </a:path>
              </a:pathLst>
            </a:custGeom>
            <a:solidFill>
              <a:srgbClr val="F2C291"/>
            </a:solidFill>
            <a:ln w="2456" cap="flat">
              <a:noFill/>
              <a:prstDash val="solid"/>
              <a:miter/>
            </a:ln>
          </p:spPr>
          <p:txBody>
            <a:bodyPr rtlCol="0" anchor="ctr"/>
            <a:lstStyle/>
            <a:p>
              <a:endParaRPr lang="nl-BE"/>
            </a:p>
          </p:txBody>
        </p:sp>
        <p:sp>
          <p:nvSpPr>
            <p:cNvPr id="369" name="Freeform: Shape 368">
              <a:extLst>
                <a:ext uri="{FF2B5EF4-FFF2-40B4-BE49-F238E27FC236}">
                  <a16:creationId xmlns:a16="http://schemas.microsoft.com/office/drawing/2014/main" id="{DC40F1E4-A0F5-F26C-1E9C-68C59C68CE1D}"/>
                </a:ext>
              </a:extLst>
            </p:cNvPr>
            <p:cNvSpPr/>
            <p:nvPr/>
          </p:nvSpPr>
          <p:spPr>
            <a:xfrm>
              <a:off x="5945180" y="3039299"/>
              <a:ext cx="55243" cy="58910"/>
            </a:xfrm>
            <a:custGeom>
              <a:avLst/>
              <a:gdLst>
                <a:gd name="connsiteX0" fmla="*/ 30735 w 55243"/>
                <a:gd name="connsiteY0" fmla="*/ 58693 h 58910"/>
                <a:gd name="connsiteX1" fmla="*/ 2788 w 55243"/>
                <a:gd name="connsiteY1" fmla="*/ 46556 h 58910"/>
                <a:gd name="connsiteX2" fmla="*/ 21993 w 55243"/>
                <a:gd name="connsiteY2" fmla="*/ 2101 h 58910"/>
                <a:gd name="connsiteX3" fmla="*/ 47523 w 55243"/>
                <a:gd name="connsiteY3" fmla="*/ 3589 h 58910"/>
                <a:gd name="connsiteX4" fmla="*/ 30735 w 55243"/>
                <a:gd name="connsiteY4" fmla="*/ 58740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3" h="58910">
                  <a:moveTo>
                    <a:pt x="30735" y="58693"/>
                  </a:moveTo>
                  <a:cubicBezTo>
                    <a:pt x="20180" y="59902"/>
                    <a:pt x="7485" y="56089"/>
                    <a:pt x="2788" y="46556"/>
                  </a:cubicBezTo>
                  <a:cubicBezTo>
                    <a:pt x="-7396" y="25816"/>
                    <a:pt x="12925" y="7774"/>
                    <a:pt x="21993" y="2101"/>
                  </a:cubicBezTo>
                  <a:cubicBezTo>
                    <a:pt x="25992" y="-411"/>
                    <a:pt x="42500" y="-1480"/>
                    <a:pt x="47523" y="3589"/>
                  </a:cubicBezTo>
                  <a:cubicBezTo>
                    <a:pt x="65658" y="21864"/>
                    <a:pt x="48453" y="56740"/>
                    <a:pt x="30735" y="58740"/>
                  </a:cubicBezTo>
                  <a:close/>
                </a:path>
              </a:pathLst>
            </a:custGeom>
            <a:solidFill>
              <a:srgbClr val="F25955"/>
            </a:solidFill>
            <a:ln w="2456" cap="flat">
              <a:noFill/>
              <a:prstDash val="solid"/>
              <a:miter/>
            </a:ln>
          </p:spPr>
          <p:txBody>
            <a:bodyPr rtlCol="0" anchor="ctr"/>
            <a:lstStyle/>
            <a:p>
              <a:endParaRPr lang="nl-BE"/>
            </a:p>
          </p:txBody>
        </p:sp>
        <p:sp>
          <p:nvSpPr>
            <p:cNvPr id="370" name="Freeform: Shape 369">
              <a:extLst>
                <a:ext uri="{FF2B5EF4-FFF2-40B4-BE49-F238E27FC236}">
                  <a16:creationId xmlns:a16="http://schemas.microsoft.com/office/drawing/2014/main" id="{37088830-A34A-D304-09BB-CF661C805494}"/>
                </a:ext>
              </a:extLst>
            </p:cNvPr>
            <p:cNvSpPr/>
            <p:nvPr/>
          </p:nvSpPr>
          <p:spPr>
            <a:xfrm>
              <a:off x="6015089" y="3033620"/>
              <a:ext cx="33044" cy="30343"/>
            </a:xfrm>
            <a:custGeom>
              <a:avLst/>
              <a:gdLst>
                <a:gd name="connsiteX0" fmla="*/ 22349 w 33044"/>
                <a:gd name="connsiteY0" fmla="*/ 571 h 30343"/>
                <a:gd name="connsiteX1" fmla="*/ 33044 w 33044"/>
                <a:gd name="connsiteY1" fmla="*/ 13266 h 30343"/>
                <a:gd name="connsiteX2" fmla="*/ 12862 w 33044"/>
                <a:gd name="connsiteY2" fmla="*/ 30332 h 30343"/>
                <a:gd name="connsiteX3" fmla="*/ 725 w 33044"/>
                <a:gd name="connsiteY3" fmla="*/ 23404 h 30343"/>
                <a:gd name="connsiteX4" fmla="*/ 22302 w 33044"/>
                <a:gd name="connsiteY4" fmla="*/ 525 h 3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30343">
                  <a:moveTo>
                    <a:pt x="22349" y="571"/>
                  </a:moveTo>
                  <a:cubicBezTo>
                    <a:pt x="27789" y="2571"/>
                    <a:pt x="33090" y="7500"/>
                    <a:pt x="33044" y="13266"/>
                  </a:cubicBezTo>
                  <a:cubicBezTo>
                    <a:pt x="32997" y="25868"/>
                    <a:pt x="18675" y="29774"/>
                    <a:pt x="12862" y="30332"/>
                  </a:cubicBezTo>
                  <a:cubicBezTo>
                    <a:pt x="10305" y="30565"/>
                    <a:pt x="1981" y="27124"/>
                    <a:pt x="725" y="23404"/>
                  </a:cubicBezTo>
                  <a:cubicBezTo>
                    <a:pt x="-3692" y="10058"/>
                    <a:pt x="13141" y="-2777"/>
                    <a:pt x="22302" y="525"/>
                  </a:cubicBezTo>
                  <a:close/>
                </a:path>
              </a:pathLst>
            </a:custGeom>
            <a:solidFill>
              <a:srgbClr val="F25955"/>
            </a:solidFill>
            <a:ln w="2456" cap="flat">
              <a:noFill/>
              <a:prstDash val="solid"/>
              <a:miter/>
            </a:ln>
          </p:spPr>
          <p:txBody>
            <a:bodyPr rtlCol="0" anchor="ctr"/>
            <a:lstStyle/>
            <a:p>
              <a:endParaRPr lang="nl-BE"/>
            </a:p>
          </p:txBody>
        </p:sp>
        <p:sp>
          <p:nvSpPr>
            <p:cNvPr id="371" name="Freeform: Shape 370">
              <a:extLst>
                <a:ext uri="{FF2B5EF4-FFF2-40B4-BE49-F238E27FC236}">
                  <a16:creationId xmlns:a16="http://schemas.microsoft.com/office/drawing/2014/main" id="{B0C804F6-1A38-F2BD-A1B7-9280B64165DD}"/>
                </a:ext>
              </a:extLst>
            </p:cNvPr>
            <p:cNvSpPr/>
            <p:nvPr/>
          </p:nvSpPr>
          <p:spPr>
            <a:xfrm>
              <a:off x="6068333" y="3039091"/>
              <a:ext cx="30509" cy="36912"/>
            </a:xfrm>
            <a:custGeom>
              <a:avLst/>
              <a:gdLst>
                <a:gd name="connsiteX0" fmla="*/ 2121 w 30509"/>
                <a:gd name="connsiteY0" fmla="*/ 7609 h 36912"/>
                <a:gd name="connsiteX1" fmla="*/ 18536 w 30509"/>
                <a:gd name="connsiteY1" fmla="*/ 448 h 36912"/>
                <a:gd name="connsiteX2" fmla="*/ 29976 w 30509"/>
                <a:gd name="connsiteY2" fmla="*/ 26535 h 36912"/>
                <a:gd name="connsiteX3" fmla="*/ 19094 w 30509"/>
                <a:gd name="connsiteY3" fmla="*/ 36905 h 36912"/>
                <a:gd name="connsiteX4" fmla="*/ 2121 w 30509"/>
                <a:gd name="connsiteY4" fmla="*/ 7563 h 3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9" h="36912">
                  <a:moveTo>
                    <a:pt x="2121" y="7609"/>
                  </a:moveTo>
                  <a:cubicBezTo>
                    <a:pt x="5841" y="2587"/>
                    <a:pt x="12584" y="-1365"/>
                    <a:pt x="18536" y="448"/>
                  </a:cubicBezTo>
                  <a:cubicBezTo>
                    <a:pt x="31557" y="4401"/>
                    <a:pt x="31138" y="20351"/>
                    <a:pt x="29976" y="26535"/>
                  </a:cubicBezTo>
                  <a:cubicBezTo>
                    <a:pt x="29464" y="29233"/>
                    <a:pt x="23326" y="36766"/>
                    <a:pt x="19094" y="36905"/>
                  </a:cubicBezTo>
                  <a:cubicBezTo>
                    <a:pt x="3935" y="37370"/>
                    <a:pt x="-4110" y="15980"/>
                    <a:pt x="2121" y="7563"/>
                  </a:cubicBezTo>
                  <a:close/>
                </a:path>
              </a:pathLst>
            </a:custGeom>
            <a:solidFill>
              <a:srgbClr val="F25955"/>
            </a:solidFill>
            <a:ln w="2456" cap="flat">
              <a:noFill/>
              <a:prstDash val="solid"/>
              <a:miter/>
            </a:ln>
          </p:spPr>
          <p:txBody>
            <a:bodyPr rtlCol="0" anchor="ctr"/>
            <a:lstStyle/>
            <a:p>
              <a:endParaRPr lang="nl-BE"/>
            </a:p>
          </p:txBody>
        </p:sp>
        <p:sp>
          <p:nvSpPr>
            <p:cNvPr id="372" name="Freeform: Shape 371">
              <a:extLst>
                <a:ext uri="{FF2B5EF4-FFF2-40B4-BE49-F238E27FC236}">
                  <a16:creationId xmlns:a16="http://schemas.microsoft.com/office/drawing/2014/main" id="{029CE9CD-60DC-75A0-2E26-3C68C76BACFD}"/>
                </a:ext>
              </a:extLst>
            </p:cNvPr>
            <p:cNvSpPr/>
            <p:nvPr/>
          </p:nvSpPr>
          <p:spPr>
            <a:xfrm>
              <a:off x="5936573" y="3201418"/>
              <a:ext cx="22479" cy="26646"/>
            </a:xfrm>
            <a:custGeom>
              <a:avLst/>
              <a:gdLst>
                <a:gd name="connsiteX0" fmla="*/ 1258 w 22479"/>
                <a:gd name="connsiteY0" fmla="*/ 6178 h 26646"/>
                <a:gd name="connsiteX1" fmla="*/ 12791 w 22479"/>
                <a:gd name="connsiteY1" fmla="*/ 179 h 26646"/>
                <a:gd name="connsiteX2" fmla="*/ 22323 w 22479"/>
                <a:gd name="connsiteY2" fmla="*/ 18547 h 26646"/>
                <a:gd name="connsiteX3" fmla="*/ 14930 w 22479"/>
                <a:gd name="connsiteY3" fmla="*/ 26592 h 26646"/>
                <a:gd name="connsiteX4" fmla="*/ 1212 w 22479"/>
                <a:gd name="connsiteY4" fmla="*/ 6178 h 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6646">
                  <a:moveTo>
                    <a:pt x="1258" y="6178"/>
                  </a:moveTo>
                  <a:cubicBezTo>
                    <a:pt x="3723" y="2365"/>
                    <a:pt x="8373" y="-798"/>
                    <a:pt x="12791" y="179"/>
                  </a:cubicBezTo>
                  <a:cubicBezTo>
                    <a:pt x="22416" y="2411"/>
                    <a:pt x="22881" y="13990"/>
                    <a:pt x="22323" y="18547"/>
                  </a:cubicBezTo>
                  <a:cubicBezTo>
                    <a:pt x="22091" y="20547"/>
                    <a:pt x="17999" y="26313"/>
                    <a:pt x="14930" y="26592"/>
                  </a:cubicBezTo>
                  <a:cubicBezTo>
                    <a:pt x="4002" y="27661"/>
                    <a:pt x="-2927" y="12595"/>
                    <a:pt x="1212" y="6178"/>
                  </a:cubicBezTo>
                  <a:close/>
                </a:path>
              </a:pathLst>
            </a:custGeom>
            <a:solidFill>
              <a:srgbClr val="F25955"/>
            </a:solidFill>
            <a:ln w="2456" cap="flat">
              <a:noFill/>
              <a:prstDash val="solid"/>
              <a:miter/>
            </a:ln>
          </p:spPr>
          <p:txBody>
            <a:bodyPr rtlCol="0" anchor="ctr"/>
            <a:lstStyle/>
            <a:p>
              <a:endParaRPr lang="nl-BE"/>
            </a:p>
          </p:txBody>
        </p:sp>
        <p:sp>
          <p:nvSpPr>
            <p:cNvPr id="373" name="Freeform: Shape 372">
              <a:extLst>
                <a:ext uri="{FF2B5EF4-FFF2-40B4-BE49-F238E27FC236}">
                  <a16:creationId xmlns:a16="http://schemas.microsoft.com/office/drawing/2014/main" id="{95630BE8-1A06-1582-167B-8D30AD52AAD6}"/>
                </a:ext>
              </a:extLst>
            </p:cNvPr>
            <p:cNvSpPr/>
            <p:nvPr/>
          </p:nvSpPr>
          <p:spPr>
            <a:xfrm>
              <a:off x="7018765" y="2837025"/>
              <a:ext cx="703170" cy="453482"/>
            </a:xfrm>
            <a:custGeom>
              <a:avLst/>
              <a:gdLst>
                <a:gd name="connsiteX0" fmla="*/ 2837 w 703170"/>
                <a:gd name="connsiteY0" fmla="*/ 0 h 453482"/>
                <a:gd name="connsiteX1" fmla="*/ 220232 w 703170"/>
                <a:gd name="connsiteY1" fmla="*/ 174939 h 453482"/>
                <a:gd name="connsiteX2" fmla="*/ 509520 w 703170"/>
                <a:gd name="connsiteY2" fmla="*/ 157547 h 453482"/>
                <a:gd name="connsiteX3" fmla="*/ 701666 w 703170"/>
                <a:gd name="connsiteY3" fmla="*/ 328255 h 453482"/>
                <a:gd name="connsiteX4" fmla="*/ 483944 w 703170"/>
                <a:gd name="connsiteY4" fmla="*/ 452972 h 453482"/>
                <a:gd name="connsiteX5" fmla="*/ 255992 w 703170"/>
                <a:gd name="connsiteY5" fmla="*/ 357923 h 453482"/>
                <a:gd name="connsiteX6" fmla="*/ 194656 w 703170"/>
                <a:gd name="connsiteY6" fmla="*/ 245482 h 453482"/>
                <a:gd name="connsiteX7" fmla="*/ 0 w 703170"/>
                <a:gd name="connsiteY7" fmla="*/ 61801 h 453482"/>
                <a:gd name="connsiteX8" fmla="*/ 2790 w 703170"/>
                <a:gd name="connsiteY8" fmla="*/ 0 h 4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170" h="453482">
                  <a:moveTo>
                    <a:pt x="2837" y="0"/>
                  </a:moveTo>
                  <a:cubicBezTo>
                    <a:pt x="2837" y="0"/>
                    <a:pt x="127229" y="150433"/>
                    <a:pt x="220232" y="174939"/>
                  </a:cubicBezTo>
                  <a:cubicBezTo>
                    <a:pt x="313236" y="199492"/>
                    <a:pt x="421585" y="143271"/>
                    <a:pt x="509520" y="157547"/>
                  </a:cubicBezTo>
                  <a:cubicBezTo>
                    <a:pt x="597409" y="171870"/>
                    <a:pt x="718034" y="207630"/>
                    <a:pt x="701666" y="328255"/>
                  </a:cubicBezTo>
                  <a:cubicBezTo>
                    <a:pt x="685297" y="448880"/>
                    <a:pt x="537096" y="456041"/>
                    <a:pt x="483944" y="452972"/>
                  </a:cubicBezTo>
                  <a:cubicBezTo>
                    <a:pt x="430793" y="449903"/>
                    <a:pt x="301983" y="422328"/>
                    <a:pt x="255992" y="357923"/>
                  </a:cubicBezTo>
                  <a:cubicBezTo>
                    <a:pt x="210002" y="293518"/>
                    <a:pt x="220232" y="272081"/>
                    <a:pt x="194656" y="245482"/>
                  </a:cubicBezTo>
                  <a:cubicBezTo>
                    <a:pt x="170801" y="220650"/>
                    <a:pt x="20972" y="75984"/>
                    <a:pt x="0" y="61801"/>
                  </a:cubicBezTo>
                  <a:lnTo>
                    <a:pt x="2790" y="0"/>
                  </a:lnTo>
                  <a:close/>
                </a:path>
              </a:pathLst>
            </a:custGeom>
            <a:solidFill>
              <a:srgbClr val="F29161"/>
            </a:solidFill>
            <a:ln w="2456" cap="flat">
              <a:noFill/>
              <a:prstDash val="solid"/>
              <a:miter/>
            </a:ln>
          </p:spPr>
          <p:txBody>
            <a:bodyPr rtlCol="0" anchor="ctr"/>
            <a:lstStyle/>
            <a:p>
              <a:endParaRPr lang="nl-BE"/>
            </a:p>
          </p:txBody>
        </p:sp>
        <p:sp>
          <p:nvSpPr>
            <p:cNvPr id="374" name="Freeform: Shape 373">
              <a:extLst>
                <a:ext uri="{FF2B5EF4-FFF2-40B4-BE49-F238E27FC236}">
                  <a16:creationId xmlns:a16="http://schemas.microsoft.com/office/drawing/2014/main" id="{C31D3A6B-DFEE-01E8-082D-592636339DBA}"/>
                </a:ext>
              </a:extLst>
            </p:cNvPr>
            <p:cNvSpPr/>
            <p:nvPr/>
          </p:nvSpPr>
          <p:spPr>
            <a:xfrm>
              <a:off x="7392082" y="3142470"/>
              <a:ext cx="66463" cy="59655"/>
            </a:xfrm>
            <a:custGeom>
              <a:avLst/>
              <a:gdLst>
                <a:gd name="connsiteX0" fmla="*/ 65382 w 66463"/>
                <a:gd name="connsiteY0" fmla="*/ 37318 h 59655"/>
                <a:gd name="connsiteX1" fmla="*/ 55895 w 66463"/>
                <a:gd name="connsiteY1" fmla="*/ 4907 h 59655"/>
                <a:gd name="connsiteX2" fmla="*/ 4325 w 66463"/>
                <a:gd name="connsiteY2" fmla="*/ 19834 h 59655"/>
                <a:gd name="connsiteX3" fmla="*/ 2418 w 66463"/>
                <a:gd name="connsiteY3" fmla="*/ 48107 h 59655"/>
                <a:gd name="connsiteX4" fmla="*/ 65382 w 66463"/>
                <a:gd name="connsiteY4" fmla="*/ 37318 h 5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 h="59655">
                  <a:moveTo>
                    <a:pt x="65382" y="37318"/>
                  </a:moveTo>
                  <a:cubicBezTo>
                    <a:pt x="68172" y="25879"/>
                    <a:pt x="65754" y="11371"/>
                    <a:pt x="55895" y="4907"/>
                  </a:cubicBezTo>
                  <a:cubicBezTo>
                    <a:pt x="34504" y="-9183"/>
                    <a:pt x="11812" y="10627"/>
                    <a:pt x="4325" y="19834"/>
                  </a:cubicBezTo>
                  <a:cubicBezTo>
                    <a:pt x="1023" y="23880"/>
                    <a:pt x="-2464" y="41876"/>
                    <a:pt x="2418" y="48107"/>
                  </a:cubicBezTo>
                  <a:cubicBezTo>
                    <a:pt x="19996" y="70614"/>
                    <a:pt x="60732" y="56524"/>
                    <a:pt x="65382" y="37318"/>
                  </a:cubicBezTo>
                  <a:close/>
                </a:path>
              </a:pathLst>
            </a:custGeom>
            <a:solidFill>
              <a:srgbClr val="F2C291"/>
            </a:solidFill>
            <a:ln w="2456" cap="flat">
              <a:noFill/>
              <a:prstDash val="solid"/>
              <a:miter/>
            </a:ln>
          </p:spPr>
          <p:txBody>
            <a:bodyPr rtlCol="0" anchor="ctr"/>
            <a:lstStyle/>
            <a:p>
              <a:endParaRPr lang="nl-BE"/>
            </a:p>
          </p:txBody>
        </p:sp>
        <p:sp>
          <p:nvSpPr>
            <p:cNvPr id="375" name="Freeform: Shape 374">
              <a:extLst>
                <a:ext uri="{FF2B5EF4-FFF2-40B4-BE49-F238E27FC236}">
                  <a16:creationId xmlns:a16="http://schemas.microsoft.com/office/drawing/2014/main" id="{51769183-8AD6-F88C-A1AB-C71DF5928518}"/>
                </a:ext>
              </a:extLst>
            </p:cNvPr>
            <p:cNvSpPr/>
            <p:nvPr/>
          </p:nvSpPr>
          <p:spPr>
            <a:xfrm>
              <a:off x="7544587" y="3081399"/>
              <a:ext cx="51852" cy="44300"/>
            </a:xfrm>
            <a:custGeom>
              <a:avLst/>
              <a:gdLst>
                <a:gd name="connsiteX0" fmla="*/ 49685 w 51852"/>
                <a:gd name="connsiteY0" fmla="*/ 31288 h 44300"/>
                <a:gd name="connsiteX1" fmla="*/ 46197 w 51852"/>
                <a:gd name="connsiteY1" fmla="*/ 5758 h 44300"/>
                <a:gd name="connsiteX2" fmla="*/ 5601 w 51852"/>
                <a:gd name="connsiteY2" fmla="*/ 11199 h 44300"/>
                <a:gd name="connsiteX3" fmla="*/ 951 w 51852"/>
                <a:gd name="connsiteY3" fmla="*/ 32311 h 44300"/>
                <a:gd name="connsiteX4" fmla="*/ 49685 w 51852"/>
                <a:gd name="connsiteY4" fmla="*/ 31288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44300">
                  <a:moveTo>
                    <a:pt x="49685" y="31288"/>
                  </a:moveTo>
                  <a:cubicBezTo>
                    <a:pt x="53079" y="22964"/>
                    <a:pt x="52894" y="11757"/>
                    <a:pt x="46197" y="5758"/>
                  </a:cubicBezTo>
                  <a:cubicBezTo>
                    <a:pt x="31642" y="-7309"/>
                    <a:pt x="12298" y="5107"/>
                    <a:pt x="5601" y="11199"/>
                  </a:cubicBezTo>
                  <a:cubicBezTo>
                    <a:pt x="2672" y="13849"/>
                    <a:pt x="-2025" y="27056"/>
                    <a:pt x="951" y="32311"/>
                  </a:cubicBezTo>
                  <a:cubicBezTo>
                    <a:pt x="11693" y="51283"/>
                    <a:pt x="44012" y="45285"/>
                    <a:pt x="49685" y="31288"/>
                  </a:cubicBezTo>
                  <a:close/>
                </a:path>
              </a:pathLst>
            </a:custGeom>
            <a:solidFill>
              <a:srgbClr val="F25955"/>
            </a:solidFill>
            <a:ln w="2456" cap="flat">
              <a:noFill/>
              <a:prstDash val="solid"/>
              <a:miter/>
            </a:ln>
          </p:spPr>
          <p:txBody>
            <a:bodyPr rtlCol="0" anchor="ctr"/>
            <a:lstStyle/>
            <a:p>
              <a:endParaRPr lang="nl-BE"/>
            </a:p>
          </p:txBody>
        </p:sp>
        <p:sp>
          <p:nvSpPr>
            <p:cNvPr id="376" name="Freeform: Shape 375">
              <a:extLst>
                <a:ext uri="{FF2B5EF4-FFF2-40B4-BE49-F238E27FC236}">
                  <a16:creationId xmlns:a16="http://schemas.microsoft.com/office/drawing/2014/main" id="{838E5316-131C-DBB3-F6CF-90B0AB73A57F}"/>
                </a:ext>
              </a:extLst>
            </p:cNvPr>
            <p:cNvSpPr/>
            <p:nvPr/>
          </p:nvSpPr>
          <p:spPr>
            <a:xfrm>
              <a:off x="7502027" y="3138077"/>
              <a:ext cx="54760" cy="51705"/>
            </a:xfrm>
            <a:custGeom>
              <a:avLst/>
              <a:gdLst>
                <a:gd name="connsiteX0" fmla="*/ 124 w 54760"/>
                <a:gd name="connsiteY0" fmla="*/ 23576 h 51705"/>
                <a:gd name="connsiteX1" fmla="*/ 12029 w 54760"/>
                <a:gd name="connsiteY1" fmla="*/ 49338 h 51705"/>
                <a:gd name="connsiteX2" fmla="*/ 53043 w 54760"/>
                <a:gd name="connsiteY2" fmla="*/ 30505 h 51705"/>
                <a:gd name="connsiteX3" fmla="*/ 51137 w 54760"/>
                <a:gd name="connsiteY3" fmla="*/ 6789 h 51705"/>
                <a:gd name="connsiteX4" fmla="*/ 171 w 54760"/>
                <a:gd name="connsiteY4" fmla="*/ 23576 h 5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0" h="51705">
                  <a:moveTo>
                    <a:pt x="124" y="23576"/>
                  </a:moveTo>
                  <a:cubicBezTo>
                    <a:pt x="-759" y="33434"/>
                    <a:pt x="3054" y="45153"/>
                    <a:pt x="12029" y="49338"/>
                  </a:cubicBezTo>
                  <a:cubicBezTo>
                    <a:pt x="31560" y="58406"/>
                    <a:pt x="47928" y="39107"/>
                    <a:pt x="53043" y="30505"/>
                  </a:cubicBezTo>
                  <a:cubicBezTo>
                    <a:pt x="55275" y="26738"/>
                    <a:pt x="55973" y="11346"/>
                    <a:pt x="51137" y="6789"/>
                  </a:cubicBezTo>
                  <a:cubicBezTo>
                    <a:pt x="33745" y="-9719"/>
                    <a:pt x="1659" y="7021"/>
                    <a:pt x="171" y="23576"/>
                  </a:cubicBezTo>
                  <a:close/>
                </a:path>
              </a:pathLst>
            </a:custGeom>
            <a:solidFill>
              <a:srgbClr val="F25955"/>
            </a:solidFill>
            <a:ln w="2456" cap="flat">
              <a:noFill/>
              <a:prstDash val="solid"/>
              <a:miter/>
            </a:ln>
          </p:spPr>
          <p:txBody>
            <a:bodyPr rtlCol="0" anchor="ctr"/>
            <a:lstStyle/>
            <a:p>
              <a:endParaRPr lang="nl-BE"/>
            </a:p>
          </p:txBody>
        </p:sp>
        <p:sp>
          <p:nvSpPr>
            <p:cNvPr id="377" name="Freeform: Shape 376">
              <a:extLst>
                <a:ext uri="{FF2B5EF4-FFF2-40B4-BE49-F238E27FC236}">
                  <a16:creationId xmlns:a16="http://schemas.microsoft.com/office/drawing/2014/main" id="{A709561B-1D74-3756-FEC9-E8CC7EE1BE3A}"/>
                </a:ext>
              </a:extLst>
            </p:cNvPr>
            <p:cNvSpPr/>
            <p:nvPr/>
          </p:nvSpPr>
          <p:spPr>
            <a:xfrm>
              <a:off x="7314034" y="3109294"/>
              <a:ext cx="51010" cy="51319"/>
            </a:xfrm>
            <a:custGeom>
              <a:avLst/>
              <a:gdLst>
                <a:gd name="connsiteX0" fmla="*/ 23082 w 51010"/>
                <a:gd name="connsiteY0" fmla="*/ 91 h 51319"/>
                <a:gd name="connsiteX1" fmla="*/ 855 w 51010"/>
                <a:gd name="connsiteY1" fmla="*/ 15437 h 51319"/>
                <a:gd name="connsiteX2" fmla="*/ 25175 w 51010"/>
                <a:gd name="connsiteY2" fmla="*/ 50824 h 51319"/>
                <a:gd name="connsiteX3" fmla="*/ 47124 w 51010"/>
                <a:gd name="connsiteY3" fmla="*/ 45151 h 51319"/>
                <a:gd name="connsiteX4" fmla="*/ 23036 w 51010"/>
                <a:gd name="connsiteY4" fmla="*/ 45 h 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0" h="51319">
                  <a:moveTo>
                    <a:pt x="23082" y="91"/>
                  </a:moveTo>
                  <a:cubicBezTo>
                    <a:pt x="13689" y="882"/>
                    <a:pt x="3319" y="6322"/>
                    <a:pt x="855" y="15437"/>
                  </a:cubicBezTo>
                  <a:cubicBezTo>
                    <a:pt x="-4447" y="35246"/>
                    <a:pt x="16293" y="47430"/>
                    <a:pt x="25175" y="50824"/>
                  </a:cubicBezTo>
                  <a:cubicBezTo>
                    <a:pt x="29081" y="52313"/>
                    <a:pt x="43636" y="50452"/>
                    <a:pt x="47124" y="45151"/>
                  </a:cubicBezTo>
                  <a:cubicBezTo>
                    <a:pt x="59772" y="26132"/>
                    <a:pt x="38846" y="-1257"/>
                    <a:pt x="23036" y="45"/>
                  </a:cubicBezTo>
                  <a:close/>
                </a:path>
              </a:pathLst>
            </a:custGeom>
            <a:solidFill>
              <a:srgbClr val="F25955"/>
            </a:solidFill>
            <a:ln w="2456" cap="flat">
              <a:noFill/>
              <a:prstDash val="solid"/>
              <a:miter/>
            </a:ln>
          </p:spPr>
          <p:txBody>
            <a:bodyPr rtlCol="0" anchor="ctr"/>
            <a:lstStyle/>
            <a:p>
              <a:endParaRPr lang="nl-BE"/>
            </a:p>
          </p:txBody>
        </p:sp>
        <p:sp>
          <p:nvSpPr>
            <p:cNvPr id="378" name="Freeform: Shape 377">
              <a:extLst>
                <a:ext uri="{FF2B5EF4-FFF2-40B4-BE49-F238E27FC236}">
                  <a16:creationId xmlns:a16="http://schemas.microsoft.com/office/drawing/2014/main" id="{EF2767C7-BA63-4A4C-4D30-40CB3B5D9611}"/>
                </a:ext>
              </a:extLst>
            </p:cNvPr>
            <p:cNvSpPr/>
            <p:nvPr/>
          </p:nvSpPr>
          <p:spPr>
            <a:xfrm>
              <a:off x="7263713" y="3131054"/>
              <a:ext cx="32915" cy="40177"/>
            </a:xfrm>
            <a:custGeom>
              <a:avLst/>
              <a:gdLst>
                <a:gd name="connsiteX0" fmla="*/ 30343 w 32915"/>
                <a:gd name="connsiteY0" fmla="*/ 7766 h 40177"/>
                <a:gd name="connsiteX1" fmla="*/ 12300 w 32915"/>
                <a:gd name="connsiteY1" fmla="*/ 605 h 40177"/>
                <a:gd name="connsiteX2" fmla="*/ 814 w 32915"/>
                <a:gd name="connsiteY2" fmla="*/ 29297 h 40177"/>
                <a:gd name="connsiteX3" fmla="*/ 12951 w 32915"/>
                <a:gd name="connsiteY3" fmla="*/ 40178 h 40177"/>
                <a:gd name="connsiteX4" fmla="*/ 30343 w 32915"/>
                <a:gd name="connsiteY4" fmla="*/ 7766 h 4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5" h="40177">
                  <a:moveTo>
                    <a:pt x="30343" y="7766"/>
                  </a:moveTo>
                  <a:cubicBezTo>
                    <a:pt x="26111" y="2465"/>
                    <a:pt x="18717" y="-1581"/>
                    <a:pt x="12300" y="605"/>
                  </a:cubicBezTo>
                  <a:cubicBezTo>
                    <a:pt x="-1651" y="5348"/>
                    <a:pt x="-674" y="22647"/>
                    <a:pt x="814" y="29297"/>
                  </a:cubicBezTo>
                  <a:cubicBezTo>
                    <a:pt x="1465" y="32226"/>
                    <a:pt x="8394" y="40178"/>
                    <a:pt x="12951" y="40178"/>
                  </a:cubicBezTo>
                  <a:cubicBezTo>
                    <a:pt x="29366" y="40178"/>
                    <a:pt x="37411" y="16695"/>
                    <a:pt x="30343" y="7766"/>
                  </a:cubicBezTo>
                  <a:close/>
                </a:path>
              </a:pathLst>
            </a:custGeom>
            <a:solidFill>
              <a:srgbClr val="F25955"/>
            </a:solidFill>
            <a:ln w="2456" cap="flat">
              <a:noFill/>
              <a:prstDash val="solid"/>
              <a:miter/>
            </a:ln>
          </p:spPr>
          <p:txBody>
            <a:bodyPr rtlCol="0" anchor="ctr"/>
            <a:lstStyle/>
            <a:p>
              <a:endParaRPr lang="nl-BE"/>
            </a:p>
          </p:txBody>
        </p:sp>
        <p:sp>
          <p:nvSpPr>
            <p:cNvPr id="379" name="Freeform: Shape 378">
              <a:extLst>
                <a:ext uri="{FF2B5EF4-FFF2-40B4-BE49-F238E27FC236}">
                  <a16:creationId xmlns:a16="http://schemas.microsoft.com/office/drawing/2014/main" id="{43D080D2-E778-4D50-8593-0AA8DE1DD121}"/>
                </a:ext>
              </a:extLst>
            </p:cNvPr>
            <p:cNvSpPr/>
            <p:nvPr/>
          </p:nvSpPr>
          <p:spPr>
            <a:xfrm>
              <a:off x="7395471" y="3023276"/>
              <a:ext cx="65583" cy="52890"/>
            </a:xfrm>
            <a:custGeom>
              <a:avLst/>
              <a:gdLst>
                <a:gd name="connsiteX0" fmla="*/ 7539 w 65583"/>
                <a:gd name="connsiteY0" fmla="*/ 8405 h 52890"/>
                <a:gd name="connsiteX1" fmla="*/ 2935 w 65583"/>
                <a:gd name="connsiteY1" fmla="*/ 39700 h 52890"/>
                <a:gd name="connsiteX2" fmla="*/ 52692 w 65583"/>
                <a:gd name="connsiteY2" fmla="*/ 47141 h 52890"/>
                <a:gd name="connsiteX3" fmla="*/ 65387 w 65583"/>
                <a:gd name="connsiteY3" fmla="*/ 23797 h 52890"/>
                <a:gd name="connsiteX4" fmla="*/ 7539 w 65583"/>
                <a:gd name="connsiteY4" fmla="*/ 8358 h 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3" h="52890">
                  <a:moveTo>
                    <a:pt x="7539" y="8405"/>
                  </a:moveTo>
                  <a:cubicBezTo>
                    <a:pt x="703" y="17054"/>
                    <a:pt x="-2924" y="30354"/>
                    <a:pt x="2935" y="39700"/>
                  </a:cubicBezTo>
                  <a:cubicBezTo>
                    <a:pt x="15630" y="60068"/>
                    <a:pt x="42694" y="52023"/>
                    <a:pt x="52692" y="47141"/>
                  </a:cubicBezTo>
                  <a:cubicBezTo>
                    <a:pt x="57063" y="45002"/>
                    <a:pt x="67108" y="31051"/>
                    <a:pt x="65387" y="23797"/>
                  </a:cubicBezTo>
                  <a:cubicBezTo>
                    <a:pt x="59202" y="-2244"/>
                    <a:pt x="19025" y="-6150"/>
                    <a:pt x="7539" y="8358"/>
                  </a:cubicBezTo>
                  <a:close/>
                </a:path>
              </a:pathLst>
            </a:custGeom>
            <a:solidFill>
              <a:srgbClr val="F2C291"/>
            </a:solidFill>
            <a:ln w="2456" cap="flat">
              <a:noFill/>
              <a:prstDash val="solid"/>
              <a:miter/>
            </a:ln>
          </p:spPr>
          <p:txBody>
            <a:bodyPr rtlCol="0" anchor="ctr"/>
            <a:lstStyle/>
            <a:p>
              <a:endParaRPr lang="nl-BE"/>
            </a:p>
          </p:txBody>
        </p:sp>
        <p:sp>
          <p:nvSpPr>
            <p:cNvPr id="380" name="Freeform: Shape 379">
              <a:extLst>
                <a:ext uri="{FF2B5EF4-FFF2-40B4-BE49-F238E27FC236}">
                  <a16:creationId xmlns:a16="http://schemas.microsoft.com/office/drawing/2014/main" id="{D5D13A13-881B-C67C-30E1-F698AC7CFF8A}"/>
                </a:ext>
              </a:extLst>
            </p:cNvPr>
            <p:cNvSpPr/>
            <p:nvPr/>
          </p:nvSpPr>
          <p:spPr>
            <a:xfrm>
              <a:off x="7255679" y="3075767"/>
              <a:ext cx="45859" cy="38989"/>
            </a:xfrm>
            <a:custGeom>
              <a:avLst/>
              <a:gdLst>
                <a:gd name="connsiteX0" fmla="*/ 2059 w 45859"/>
                <a:gd name="connsiteY0" fmla="*/ 11158 h 38989"/>
                <a:gd name="connsiteX1" fmla="*/ 4803 w 45859"/>
                <a:gd name="connsiteY1" fmla="*/ 33711 h 38989"/>
                <a:gd name="connsiteX2" fmla="*/ 40702 w 45859"/>
                <a:gd name="connsiteY2" fmla="*/ 29433 h 38989"/>
                <a:gd name="connsiteX3" fmla="*/ 45073 w 45859"/>
                <a:gd name="connsiteY3" fmla="*/ 10879 h 38989"/>
                <a:gd name="connsiteX4" fmla="*/ 2059 w 45859"/>
                <a:gd name="connsiteY4" fmla="*/ 11158 h 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9" h="38989">
                  <a:moveTo>
                    <a:pt x="2059" y="11158"/>
                  </a:moveTo>
                  <a:cubicBezTo>
                    <a:pt x="-1056" y="18458"/>
                    <a:pt x="-1010" y="28317"/>
                    <a:pt x="4803" y="33711"/>
                  </a:cubicBezTo>
                  <a:cubicBezTo>
                    <a:pt x="17451" y="45429"/>
                    <a:pt x="34704" y="34734"/>
                    <a:pt x="40702" y="29433"/>
                  </a:cubicBezTo>
                  <a:cubicBezTo>
                    <a:pt x="43353" y="27108"/>
                    <a:pt x="47631" y="15529"/>
                    <a:pt x="45073" y="10879"/>
                  </a:cubicBezTo>
                  <a:cubicBezTo>
                    <a:pt x="35866" y="-6001"/>
                    <a:pt x="7268" y="-1119"/>
                    <a:pt x="2059" y="11158"/>
                  </a:cubicBezTo>
                  <a:close/>
                </a:path>
              </a:pathLst>
            </a:custGeom>
            <a:solidFill>
              <a:srgbClr val="F25955"/>
            </a:solidFill>
            <a:ln w="2456" cap="flat">
              <a:noFill/>
              <a:prstDash val="solid"/>
              <a:miter/>
            </a:ln>
          </p:spPr>
          <p:txBody>
            <a:bodyPr rtlCol="0" anchor="ctr"/>
            <a:lstStyle/>
            <a:p>
              <a:endParaRPr lang="nl-BE"/>
            </a:p>
          </p:txBody>
        </p:sp>
        <p:sp>
          <p:nvSpPr>
            <p:cNvPr id="381" name="Freeform: Shape 380">
              <a:extLst>
                <a:ext uri="{FF2B5EF4-FFF2-40B4-BE49-F238E27FC236}">
                  <a16:creationId xmlns:a16="http://schemas.microsoft.com/office/drawing/2014/main" id="{469CE14A-9487-93BA-61C3-FBE9D7E6241A}"/>
                </a:ext>
              </a:extLst>
            </p:cNvPr>
            <p:cNvSpPr/>
            <p:nvPr/>
          </p:nvSpPr>
          <p:spPr>
            <a:xfrm>
              <a:off x="7490889" y="3013815"/>
              <a:ext cx="55883" cy="68744"/>
            </a:xfrm>
            <a:custGeom>
              <a:avLst/>
              <a:gdLst>
                <a:gd name="connsiteX0" fmla="*/ 45162 w 55883"/>
                <a:gd name="connsiteY0" fmla="*/ 6333 h 68744"/>
                <a:gd name="connsiteX1" fmla="*/ 11913 w 55883"/>
                <a:gd name="connsiteY1" fmla="*/ 4055 h 68744"/>
                <a:gd name="connsiteX2" fmla="*/ 8147 w 55883"/>
                <a:gd name="connsiteY2" fmla="*/ 56927 h 68744"/>
                <a:gd name="connsiteX3" fmla="*/ 33676 w 55883"/>
                <a:gd name="connsiteY3" fmla="*/ 68367 h 68744"/>
                <a:gd name="connsiteX4" fmla="*/ 45162 w 55883"/>
                <a:gd name="connsiteY4" fmla="*/ 6333 h 6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3" h="68744">
                  <a:moveTo>
                    <a:pt x="45162" y="6333"/>
                  </a:moveTo>
                  <a:cubicBezTo>
                    <a:pt x="35490" y="-130"/>
                    <a:pt x="21260" y="-2874"/>
                    <a:pt x="11913" y="4055"/>
                  </a:cubicBezTo>
                  <a:cubicBezTo>
                    <a:pt x="-8455" y="19075"/>
                    <a:pt x="2194" y="46836"/>
                    <a:pt x="8147" y="56927"/>
                  </a:cubicBezTo>
                  <a:cubicBezTo>
                    <a:pt x="10751" y="61345"/>
                    <a:pt x="26236" y="70738"/>
                    <a:pt x="33676" y="68367"/>
                  </a:cubicBezTo>
                  <a:cubicBezTo>
                    <a:pt x="60508" y="59764"/>
                    <a:pt x="61345" y="17215"/>
                    <a:pt x="45162" y="6333"/>
                  </a:cubicBezTo>
                  <a:close/>
                </a:path>
              </a:pathLst>
            </a:custGeom>
            <a:solidFill>
              <a:srgbClr val="F2C291"/>
            </a:solidFill>
            <a:ln w="2456" cap="flat">
              <a:noFill/>
              <a:prstDash val="solid"/>
              <a:miter/>
            </a:ln>
          </p:spPr>
          <p:txBody>
            <a:bodyPr rtlCol="0" anchor="ctr"/>
            <a:lstStyle/>
            <a:p>
              <a:endParaRPr lang="nl-BE"/>
            </a:p>
          </p:txBody>
        </p:sp>
        <p:sp>
          <p:nvSpPr>
            <p:cNvPr id="382" name="Freeform: Shape 381">
              <a:extLst>
                <a:ext uri="{FF2B5EF4-FFF2-40B4-BE49-F238E27FC236}">
                  <a16:creationId xmlns:a16="http://schemas.microsoft.com/office/drawing/2014/main" id="{917382C0-DFBA-52CA-4346-DC1DE5F6AD21}"/>
                </a:ext>
              </a:extLst>
            </p:cNvPr>
            <p:cNvSpPr/>
            <p:nvPr/>
          </p:nvSpPr>
          <p:spPr>
            <a:xfrm>
              <a:off x="7397241" y="3093213"/>
              <a:ext cx="39277" cy="32093"/>
            </a:xfrm>
            <a:custGeom>
              <a:avLst/>
              <a:gdLst>
                <a:gd name="connsiteX0" fmla="*/ 35995 w 39277"/>
                <a:gd name="connsiteY0" fmla="*/ 25472 h 32093"/>
                <a:gd name="connsiteX1" fmla="*/ 36739 w 39277"/>
                <a:gd name="connsiteY1" fmla="*/ 6406 h 32093"/>
                <a:gd name="connsiteX2" fmla="*/ 6374 w 39277"/>
                <a:gd name="connsiteY2" fmla="*/ 5151 h 32093"/>
                <a:gd name="connsiteX3" fmla="*/ 282 w 39277"/>
                <a:gd name="connsiteY3" fmla="*/ 19985 h 32093"/>
                <a:gd name="connsiteX4" fmla="*/ 35995 w 39277"/>
                <a:gd name="connsiteY4" fmla="*/ 25472 h 3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7" h="32093">
                  <a:moveTo>
                    <a:pt x="35995" y="25472"/>
                  </a:moveTo>
                  <a:cubicBezTo>
                    <a:pt x="39529" y="19845"/>
                    <a:pt x="40831" y="11615"/>
                    <a:pt x="36739" y="6406"/>
                  </a:cubicBezTo>
                  <a:cubicBezTo>
                    <a:pt x="27764" y="-4986"/>
                    <a:pt x="12093" y="1570"/>
                    <a:pt x="6374" y="5151"/>
                  </a:cubicBezTo>
                  <a:cubicBezTo>
                    <a:pt x="3863" y="6732"/>
                    <a:pt x="-1253" y="15753"/>
                    <a:pt x="282" y="19985"/>
                  </a:cubicBezTo>
                  <a:cubicBezTo>
                    <a:pt x="5676" y="35191"/>
                    <a:pt x="30043" y="34958"/>
                    <a:pt x="35995" y="25472"/>
                  </a:cubicBezTo>
                  <a:close/>
                </a:path>
              </a:pathLst>
            </a:custGeom>
            <a:solidFill>
              <a:srgbClr val="F25955"/>
            </a:solidFill>
            <a:ln w="2456" cap="flat">
              <a:noFill/>
              <a:prstDash val="solid"/>
              <a:miter/>
            </a:ln>
          </p:spPr>
          <p:txBody>
            <a:bodyPr rtlCol="0" anchor="ctr"/>
            <a:lstStyle/>
            <a:p>
              <a:endParaRPr lang="nl-BE"/>
            </a:p>
          </p:txBody>
        </p:sp>
        <p:sp>
          <p:nvSpPr>
            <p:cNvPr id="383" name="Freeform: Shape 382">
              <a:extLst>
                <a:ext uri="{FF2B5EF4-FFF2-40B4-BE49-F238E27FC236}">
                  <a16:creationId xmlns:a16="http://schemas.microsoft.com/office/drawing/2014/main" id="{8133D478-F3C5-B2EA-F577-5D40A0F66C13}"/>
                </a:ext>
              </a:extLst>
            </p:cNvPr>
            <p:cNvSpPr/>
            <p:nvPr/>
          </p:nvSpPr>
          <p:spPr>
            <a:xfrm>
              <a:off x="7455392" y="3086610"/>
              <a:ext cx="49407" cy="53011"/>
            </a:xfrm>
            <a:custGeom>
              <a:avLst/>
              <a:gdLst>
                <a:gd name="connsiteX0" fmla="*/ 21509 w 49407"/>
                <a:gd name="connsiteY0" fmla="*/ 52768 h 53011"/>
                <a:gd name="connsiteX1" fmla="*/ 46760 w 49407"/>
                <a:gd name="connsiteY1" fmla="*/ 42212 h 53011"/>
                <a:gd name="connsiteX2" fmla="*/ 30112 w 49407"/>
                <a:gd name="connsiteY2" fmla="*/ 2035 h 53011"/>
                <a:gd name="connsiteX3" fmla="*/ 7187 w 49407"/>
                <a:gd name="connsiteY3" fmla="*/ 3058 h 53011"/>
                <a:gd name="connsiteX4" fmla="*/ 21556 w 49407"/>
                <a:gd name="connsiteY4" fmla="*/ 52768 h 5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7" h="53011">
                  <a:moveTo>
                    <a:pt x="21509" y="52768"/>
                  </a:moveTo>
                  <a:cubicBezTo>
                    <a:pt x="30996" y="53977"/>
                    <a:pt x="42435" y="50722"/>
                    <a:pt x="46760" y="42212"/>
                  </a:cubicBezTo>
                  <a:cubicBezTo>
                    <a:pt x="56153" y="23705"/>
                    <a:pt x="38157" y="7290"/>
                    <a:pt x="30112" y="2035"/>
                  </a:cubicBezTo>
                  <a:cubicBezTo>
                    <a:pt x="26578" y="-244"/>
                    <a:pt x="11790" y="-1453"/>
                    <a:pt x="7187" y="3058"/>
                  </a:cubicBezTo>
                  <a:cubicBezTo>
                    <a:pt x="-9321" y="19241"/>
                    <a:pt x="5652" y="50769"/>
                    <a:pt x="21556" y="52768"/>
                  </a:cubicBezTo>
                  <a:close/>
                </a:path>
              </a:pathLst>
            </a:custGeom>
            <a:solidFill>
              <a:srgbClr val="F25955"/>
            </a:solidFill>
            <a:ln w="2456" cap="flat">
              <a:noFill/>
              <a:prstDash val="solid"/>
              <a:miter/>
            </a:ln>
          </p:spPr>
          <p:txBody>
            <a:bodyPr rtlCol="0" anchor="ctr"/>
            <a:lstStyle/>
            <a:p>
              <a:endParaRPr lang="nl-BE"/>
            </a:p>
          </p:txBody>
        </p:sp>
        <p:sp>
          <p:nvSpPr>
            <p:cNvPr id="384" name="Freeform: Shape 383">
              <a:extLst>
                <a:ext uri="{FF2B5EF4-FFF2-40B4-BE49-F238E27FC236}">
                  <a16:creationId xmlns:a16="http://schemas.microsoft.com/office/drawing/2014/main" id="{87A63623-DBA0-A56B-1B6E-721EB3EB8D04}"/>
                </a:ext>
              </a:extLst>
            </p:cNvPr>
            <p:cNvSpPr/>
            <p:nvPr/>
          </p:nvSpPr>
          <p:spPr>
            <a:xfrm>
              <a:off x="7568361" y="3149647"/>
              <a:ext cx="59163" cy="48030"/>
            </a:xfrm>
            <a:custGeom>
              <a:avLst/>
              <a:gdLst>
                <a:gd name="connsiteX0" fmla="*/ 48883 w 59163"/>
                <a:gd name="connsiteY0" fmla="*/ 43534 h 48030"/>
                <a:gd name="connsiteX1" fmla="*/ 57950 w 59163"/>
                <a:gd name="connsiteY1" fmla="*/ 16470 h 48030"/>
                <a:gd name="connsiteX2" fmla="*/ 14983 w 59163"/>
                <a:gd name="connsiteY2" fmla="*/ 1915 h 48030"/>
                <a:gd name="connsiteX3" fmla="*/ 9 w 59163"/>
                <a:gd name="connsiteY3" fmla="*/ 20609 h 48030"/>
                <a:gd name="connsiteX4" fmla="*/ 48883 w 59163"/>
                <a:gd name="connsiteY4" fmla="*/ 43487 h 4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48030">
                  <a:moveTo>
                    <a:pt x="48883" y="43534"/>
                  </a:moveTo>
                  <a:cubicBezTo>
                    <a:pt x="56323" y="36931"/>
                    <a:pt x="61671" y="25724"/>
                    <a:pt x="57950" y="16470"/>
                  </a:cubicBezTo>
                  <a:cubicBezTo>
                    <a:pt x="49906" y="-3619"/>
                    <a:pt x="24609" y="-829"/>
                    <a:pt x="14983" y="1915"/>
                  </a:cubicBezTo>
                  <a:cubicBezTo>
                    <a:pt x="10751" y="3124"/>
                    <a:pt x="-363" y="13912"/>
                    <a:pt x="9" y="20609"/>
                  </a:cubicBezTo>
                  <a:cubicBezTo>
                    <a:pt x="1358" y="44697"/>
                    <a:pt x="36374" y="54601"/>
                    <a:pt x="48883" y="43487"/>
                  </a:cubicBezTo>
                  <a:close/>
                </a:path>
              </a:pathLst>
            </a:custGeom>
            <a:solidFill>
              <a:srgbClr val="F25955"/>
            </a:solidFill>
            <a:ln w="2456" cap="flat">
              <a:noFill/>
              <a:prstDash val="solid"/>
              <a:miter/>
            </a:ln>
          </p:spPr>
          <p:txBody>
            <a:bodyPr rtlCol="0" anchor="ctr"/>
            <a:lstStyle/>
            <a:p>
              <a:endParaRPr lang="nl-BE"/>
            </a:p>
          </p:txBody>
        </p:sp>
        <p:sp>
          <p:nvSpPr>
            <p:cNvPr id="385" name="Freeform: Shape 384">
              <a:extLst>
                <a:ext uri="{FF2B5EF4-FFF2-40B4-BE49-F238E27FC236}">
                  <a16:creationId xmlns:a16="http://schemas.microsoft.com/office/drawing/2014/main" id="{6DA64739-5F12-07EA-73E2-1A93F72781F6}"/>
                </a:ext>
              </a:extLst>
            </p:cNvPr>
            <p:cNvSpPr/>
            <p:nvPr/>
          </p:nvSpPr>
          <p:spPr>
            <a:xfrm>
              <a:off x="7299276" y="3164530"/>
              <a:ext cx="58045" cy="54234"/>
            </a:xfrm>
            <a:custGeom>
              <a:avLst/>
              <a:gdLst>
                <a:gd name="connsiteX0" fmla="*/ 38073 w 58045"/>
                <a:gd name="connsiteY0" fmla="*/ 53529 h 54234"/>
                <a:gd name="connsiteX1" fmla="*/ 58022 w 58045"/>
                <a:gd name="connsiteY1" fmla="*/ 31860 h 54234"/>
                <a:gd name="connsiteX2" fmla="*/ 23657 w 58045"/>
                <a:gd name="connsiteY2" fmla="*/ 53 h 54234"/>
                <a:gd name="connsiteX3" fmla="*/ 1662 w 58045"/>
                <a:gd name="connsiteY3" fmla="*/ 11353 h 54234"/>
                <a:gd name="connsiteX4" fmla="*/ 38073 w 58045"/>
                <a:gd name="connsiteY4" fmla="*/ 53529 h 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5" h="54234">
                  <a:moveTo>
                    <a:pt x="38073" y="53529"/>
                  </a:moveTo>
                  <a:cubicBezTo>
                    <a:pt x="47885" y="50460"/>
                    <a:pt x="57604" y="42137"/>
                    <a:pt x="58022" y="31860"/>
                  </a:cubicBezTo>
                  <a:cubicBezTo>
                    <a:pt x="58906" y="9539"/>
                    <a:pt x="33934" y="1541"/>
                    <a:pt x="23657" y="53"/>
                  </a:cubicBezTo>
                  <a:cubicBezTo>
                    <a:pt x="19147" y="-598"/>
                    <a:pt x="4127" y="4889"/>
                    <a:pt x="1662" y="11353"/>
                  </a:cubicBezTo>
                  <a:cubicBezTo>
                    <a:pt x="-7220" y="34603"/>
                    <a:pt x="21611" y="58691"/>
                    <a:pt x="38073" y="53529"/>
                  </a:cubicBezTo>
                  <a:close/>
                </a:path>
              </a:pathLst>
            </a:custGeom>
            <a:solidFill>
              <a:srgbClr val="F2C291"/>
            </a:solidFill>
            <a:ln w="2456" cap="flat">
              <a:noFill/>
              <a:prstDash val="solid"/>
              <a:miter/>
            </a:ln>
          </p:spPr>
          <p:txBody>
            <a:bodyPr rtlCol="0" anchor="ctr"/>
            <a:lstStyle/>
            <a:p>
              <a:endParaRPr lang="nl-BE"/>
            </a:p>
          </p:txBody>
        </p:sp>
        <p:sp>
          <p:nvSpPr>
            <p:cNvPr id="386" name="Freeform: Shape 385">
              <a:extLst>
                <a:ext uri="{FF2B5EF4-FFF2-40B4-BE49-F238E27FC236}">
                  <a16:creationId xmlns:a16="http://schemas.microsoft.com/office/drawing/2014/main" id="{18BA2EB5-A9A6-3414-C3C9-F9D2122265D4}"/>
                </a:ext>
              </a:extLst>
            </p:cNvPr>
            <p:cNvSpPr/>
            <p:nvPr/>
          </p:nvSpPr>
          <p:spPr>
            <a:xfrm>
              <a:off x="7323583" y="3039299"/>
              <a:ext cx="55243" cy="58910"/>
            </a:xfrm>
            <a:custGeom>
              <a:avLst/>
              <a:gdLst>
                <a:gd name="connsiteX0" fmla="*/ 24508 w 55243"/>
                <a:gd name="connsiteY0" fmla="*/ 58693 h 58910"/>
                <a:gd name="connsiteX1" fmla="*/ 52455 w 55243"/>
                <a:gd name="connsiteY1" fmla="*/ 46556 h 58910"/>
                <a:gd name="connsiteX2" fmla="*/ 33250 w 55243"/>
                <a:gd name="connsiteY2" fmla="*/ 2101 h 58910"/>
                <a:gd name="connsiteX3" fmla="*/ 7720 w 55243"/>
                <a:gd name="connsiteY3" fmla="*/ 3589 h 58910"/>
                <a:gd name="connsiteX4" fmla="*/ 24508 w 55243"/>
                <a:gd name="connsiteY4" fmla="*/ 58740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3" h="58910">
                  <a:moveTo>
                    <a:pt x="24508" y="58693"/>
                  </a:moveTo>
                  <a:cubicBezTo>
                    <a:pt x="35064" y="59902"/>
                    <a:pt x="47758" y="56089"/>
                    <a:pt x="52455" y="46556"/>
                  </a:cubicBezTo>
                  <a:cubicBezTo>
                    <a:pt x="62639" y="25816"/>
                    <a:pt x="42318" y="7774"/>
                    <a:pt x="33250" y="2101"/>
                  </a:cubicBezTo>
                  <a:cubicBezTo>
                    <a:pt x="29251" y="-411"/>
                    <a:pt x="12743" y="-1480"/>
                    <a:pt x="7720" y="3589"/>
                  </a:cubicBezTo>
                  <a:cubicBezTo>
                    <a:pt x="-10415" y="21864"/>
                    <a:pt x="6790" y="56740"/>
                    <a:pt x="24508" y="58740"/>
                  </a:cubicBezTo>
                  <a:close/>
                </a:path>
              </a:pathLst>
            </a:custGeom>
            <a:solidFill>
              <a:srgbClr val="F2C291"/>
            </a:solidFill>
            <a:ln w="2456" cap="flat">
              <a:noFill/>
              <a:prstDash val="solid"/>
              <a:miter/>
            </a:ln>
          </p:spPr>
          <p:txBody>
            <a:bodyPr rtlCol="0" anchor="ctr"/>
            <a:lstStyle/>
            <a:p>
              <a:endParaRPr lang="nl-BE"/>
            </a:p>
          </p:txBody>
        </p:sp>
        <p:sp>
          <p:nvSpPr>
            <p:cNvPr id="387" name="Freeform: Shape 386">
              <a:extLst>
                <a:ext uri="{FF2B5EF4-FFF2-40B4-BE49-F238E27FC236}">
                  <a16:creationId xmlns:a16="http://schemas.microsoft.com/office/drawing/2014/main" id="{E32D8595-0577-473C-3BA1-2DCFD0CE8753}"/>
                </a:ext>
              </a:extLst>
            </p:cNvPr>
            <p:cNvSpPr/>
            <p:nvPr/>
          </p:nvSpPr>
          <p:spPr>
            <a:xfrm>
              <a:off x="7275920" y="3033620"/>
              <a:ext cx="33044" cy="30343"/>
            </a:xfrm>
            <a:custGeom>
              <a:avLst/>
              <a:gdLst>
                <a:gd name="connsiteX0" fmla="*/ 10696 w 33044"/>
                <a:gd name="connsiteY0" fmla="*/ 571 h 30343"/>
                <a:gd name="connsiteX1" fmla="*/ 0 w 33044"/>
                <a:gd name="connsiteY1" fmla="*/ 13266 h 30343"/>
                <a:gd name="connsiteX2" fmla="*/ 20182 w 33044"/>
                <a:gd name="connsiteY2" fmla="*/ 30332 h 30343"/>
                <a:gd name="connsiteX3" fmla="*/ 32319 w 33044"/>
                <a:gd name="connsiteY3" fmla="*/ 23404 h 30343"/>
                <a:gd name="connsiteX4" fmla="*/ 10742 w 33044"/>
                <a:gd name="connsiteY4" fmla="*/ 525 h 3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30343">
                  <a:moveTo>
                    <a:pt x="10696" y="571"/>
                  </a:moveTo>
                  <a:cubicBezTo>
                    <a:pt x="5255" y="2571"/>
                    <a:pt x="-46" y="7500"/>
                    <a:pt x="0" y="13266"/>
                  </a:cubicBezTo>
                  <a:cubicBezTo>
                    <a:pt x="47" y="25868"/>
                    <a:pt x="14369" y="29774"/>
                    <a:pt x="20182" y="30332"/>
                  </a:cubicBezTo>
                  <a:cubicBezTo>
                    <a:pt x="22740" y="30565"/>
                    <a:pt x="31063" y="27124"/>
                    <a:pt x="32319" y="23404"/>
                  </a:cubicBezTo>
                  <a:cubicBezTo>
                    <a:pt x="36737" y="10058"/>
                    <a:pt x="19903" y="-2777"/>
                    <a:pt x="10742" y="525"/>
                  </a:cubicBezTo>
                  <a:close/>
                </a:path>
              </a:pathLst>
            </a:custGeom>
            <a:solidFill>
              <a:srgbClr val="F25955"/>
            </a:solidFill>
            <a:ln w="2456" cap="flat">
              <a:noFill/>
              <a:prstDash val="solid"/>
              <a:miter/>
            </a:ln>
          </p:spPr>
          <p:txBody>
            <a:bodyPr rtlCol="0" anchor="ctr"/>
            <a:lstStyle/>
            <a:p>
              <a:endParaRPr lang="nl-BE"/>
            </a:p>
          </p:txBody>
        </p:sp>
        <p:sp>
          <p:nvSpPr>
            <p:cNvPr id="388" name="Freeform: Shape 387">
              <a:extLst>
                <a:ext uri="{FF2B5EF4-FFF2-40B4-BE49-F238E27FC236}">
                  <a16:creationId xmlns:a16="http://schemas.microsoft.com/office/drawing/2014/main" id="{35E5CE12-4412-B877-FAE3-B77A4F76800C}"/>
                </a:ext>
              </a:extLst>
            </p:cNvPr>
            <p:cNvSpPr/>
            <p:nvPr/>
          </p:nvSpPr>
          <p:spPr>
            <a:xfrm>
              <a:off x="7225211" y="3039091"/>
              <a:ext cx="30509" cy="36912"/>
            </a:xfrm>
            <a:custGeom>
              <a:avLst/>
              <a:gdLst>
                <a:gd name="connsiteX0" fmla="*/ 28389 w 30509"/>
                <a:gd name="connsiteY0" fmla="*/ 7609 h 36912"/>
                <a:gd name="connsiteX1" fmla="*/ 11974 w 30509"/>
                <a:gd name="connsiteY1" fmla="*/ 448 h 36912"/>
                <a:gd name="connsiteX2" fmla="*/ 534 w 30509"/>
                <a:gd name="connsiteY2" fmla="*/ 26535 h 36912"/>
                <a:gd name="connsiteX3" fmla="*/ 11415 w 30509"/>
                <a:gd name="connsiteY3" fmla="*/ 36905 h 36912"/>
                <a:gd name="connsiteX4" fmla="*/ 28389 w 30509"/>
                <a:gd name="connsiteY4" fmla="*/ 7563 h 3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9" h="36912">
                  <a:moveTo>
                    <a:pt x="28389" y="7609"/>
                  </a:moveTo>
                  <a:cubicBezTo>
                    <a:pt x="24668" y="2587"/>
                    <a:pt x="17926" y="-1365"/>
                    <a:pt x="11974" y="448"/>
                  </a:cubicBezTo>
                  <a:cubicBezTo>
                    <a:pt x="-1047" y="4401"/>
                    <a:pt x="-629" y="20351"/>
                    <a:pt x="534" y="26535"/>
                  </a:cubicBezTo>
                  <a:cubicBezTo>
                    <a:pt x="1046" y="29233"/>
                    <a:pt x="7184" y="36766"/>
                    <a:pt x="11415" y="36905"/>
                  </a:cubicBezTo>
                  <a:cubicBezTo>
                    <a:pt x="26575" y="37370"/>
                    <a:pt x="34620" y="15980"/>
                    <a:pt x="28389" y="7563"/>
                  </a:cubicBezTo>
                  <a:close/>
                </a:path>
              </a:pathLst>
            </a:custGeom>
            <a:solidFill>
              <a:srgbClr val="F25955"/>
            </a:solidFill>
            <a:ln w="2456" cap="flat">
              <a:noFill/>
              <a:prstDash val="solid"/>
              <a:miter/>
            </a:ln>
          </p:spPr>
          <p:txBody>
            <a:bodyPr rtlCol="0" anchor="ctr"/>
            <a:lstStyle/>
            <a:p>
              <a:endParaRPr lang="nl-BE"/>
            </a:p>
          </p:txBody>
        </p:sp>
        <p:sp>
          <p:nvSpPr>
            <p:cNvPr id="389" name="Freeform: Shape 388">
              <a:extLst>
                <a:ext uri="{FF2B5EF4-FFF2-40B4-BE49-F238E27FC236}">
                  <a16:creationId xmlns:a16="http://schemas.microsoft.com/office/drawing/2014/main" id="{E573F9EC-7050-9F44-F7AE-868CAC8F4425}"/>
                </a:ext>
              </a:extLst>
            </p:cNvPr>
            <p:cNvSpPr/>
            <p:nvPr/>
          </p:nvSpPr>
          <p:spPr>
            <a:xfrm>
              <a:off x="6232209" y="2562734"/>
              <a:ext cx="862032" cy="237601"/>
            </a:xfrm>
            <a:custGeom>
              <a:avLst/>
              <a:gdLst>
                <a:gd name="connsiteX0" fmla="*/ 861657 w 862032"/>
                <a:gd name="connsiteY0" fmla="*/ 237601 h 237601"/>
                <a:gd name="connsiteX1" fmla="*/ 687461 w 862032"/>
                <a:gd name="connsiteY1" fmla="*/ 197191 h 237601"/>
                <a:gd name="connsiteX2" fmla="*/ 432957 w 862032"/>
                <a:gd name="connsiteY2" fmla="*/ 233091 h 237601"/>
                <a:gd name="connsiteX3" fmla="*/ 427702 w 862032"/>
                <a:gd name="connsiteY3" fmla="*/ 233091 h 237601"/>
                <a:gd name="connsiteX4" fmla="*/ 173105 w 862032"/>
                <a:gd name="connsiteY4" fmla="*/ 197191 h 237601"/>
                <a:gd name="connsiteX5" fmla="*/ 583 w 862032"/>
                <a:gd name="connsiteY5" fmla="*/ 237601 h 237601"/>
                <a:gd name="connsiteX6" fmla="*/ 7558 w 862032"/>
                <a:gd name="connsiteY6" fmla="*/ 208305 h 237601"/>
                <a:gd name="connsiteX7" fmla="*/ 429423 w 862032"/>
                <a:gd name="connsiteY7" fmla="*/ 25 h 237601"/>
                <a:gd name="connsiteX8" fmla="*/ 431143 w 862032"/>
                <a:gd name="connsiteY8" fmla="*/ 25 h 237601"/>
                <a:gd name="connsiteX9" fmla="*/ 854170 w 862032"/>
                <a:gd name="connsiteY9" fmla="*/ 208910 h 237601"/>
                <a:gd name="connsiteX10" fmla="*/ 861610 w 862032"/>
                <a:gd name="connsiteY10" fmla="*/ 237601 h 23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32" h="237601">
                  <a:moveTo>
                    <a:pt x="861657" y="237601"/>
                  </a:moveTo>
                  <a:cubicBezTo>
                    <a:pt x="844358" y="221884"/>
                    <a:pt x="781860" y="197145"/>
                    <a:pt x="687461" y="197191"/>
                  </a:cubicBezTo>
                  <a:cubicBezTo>
                    <a:pt x="641424" y="197238"/>
                    <a:pt x="558186" y="233091"/>
                    <a:pt x="432957" y="233091"/>
                  </a:cubicBezTo>
                  <a:lnTo>
                    <a:pt x="427702" y="233091"/>
                  </a:lnTo>
                  <a:cubicBezTo>
                    <a:pt x="302473" y="233091"/>
                    <a:pt x="219188" y="199795"/>
                    <a:pt x="173105" y="197191"/>
                  </a:cubicBezTo>
                  <a:cubicBezTo>
                    <a:pt x="104236" y="193378"/>
                    <a:pt x="29182" y="219373"/>
                    <a:pt x="583" y="237601"/>
                  </a:cubicBezTo>
                  <a:cubicBezTo>
                    <a:pt x="-1091" y="227278"/>
                    <a:pt x="722" y="216629"/>
                    <a:pt x="7558" y="208305"/>
                  </a:cubicBezTo>
                  <a:cubicBezTo>
                    <a:pt x="129719" y="141715"/>
                    <a:pt x="237277" y="-2161"/>
                    <a:pt x="429423" y="25"/>
                  </a:cubicBezTo>
                  <a:lnTo>
                    <a:pt x="431143" y="25"/>
                  </a:lnTo>
                  <a:cubicBezTo>
                    <a:pt x="623893" y="-2161"/>
                    <a:pt x="731545" y="142599"/>
                    <a:pt x="854170" y="208910"/>
                  </a:cubicBezTo>
                  <a:cubicBezTo>
                    <a:pt x="861052" y="217141"/>
                    <a:pt x="863005" y="227557"/>
                    <a:pt x="861610" y="237601"/>
                  </a:cubicBezTo>
                  <a:close/>
                </a:path>
              </a:pathLst>
            </a:custGeom>
            <a:solidFill>
              <a:srgbClr val="F2A09D"/>
            </a:solidFill>
            <a:ln w="2456" cap="flat">
              <a:noFill/>
              <a:prstDash val="solid"/>
              <a:miter/>
            </a:ln>
          </p:spPr>
          <p:txBody>
            <a:bodyPr rtlCol="0" anchor="ctr"/>
            <a:lstStyle/>
            <a:p>
              <a:endParaRPr lang="nl-BE"/>
            </a:p>
          </p:txBody>
        </p:sp>
        <p:sp>
          <p:nvSpPr>
            <p:cNvPr id="390" name="Freeform: Shape 389">
              <a:extLst>
                <a:ext uri="{FF2B5EF4-FFF2-40B4-BE49-F238E27FC236}">
                  <a16:creationId xmlns:a16="http://schemas.microsoft.com/office/drawing/2014/main" id="{DDC96558-AED0-B48E-0699-1B5C05D470EA}"/>
                </a:ext>
              </a:extLst>
            </p:cNvPr>
            <p:cNvSpPr/>
            <p:nvPr/>
          </p:nvSpPr>
          <p:spPr>
            <a:xfrm>
              <a:off x="5251286" y="2535178"/>
              <a:ext cx="1006802" cy="781418"/>
            </a:xfrm>
            <a:custGeom>
              <a:avLst/>
              <a:gdLst>
                <a:gd name="connsiteX0" fmla="*/ 985272 w 1006802"/>
                <a:gd name="connsiteY0" fmla="*/ 277713 h 781418"/>
                <a:gd name="connsiteX1" fmla="*/ 1006802 w 1006802"/>
                <a:gd name="connsiteY1" fmla="*/ 299383 h 781418"/>
                <a:gd name="connsiteX2" fmla="*/ 847394 w 1006802"/>
                <a:gd name="connsiteY2" fmla="*/ 329237 h 781418"/>
                <a:gd name="connsiteX3" fmla="*/ 164329 w 1006802"/>
                <a:gd name="connsiteY3" fmla="*/ 68967 h 781418"/>
                <a:gd name="connsiteX4" fmla="*/ 86113 w 1006802"/>
                <a:gd name="connsiteY4" fmla="*/ 215680 h 781418"/>
                <a:gd name="connsiteX5" fmla="*/ 317134 w 1006802"/>
                <a:gd name="connsiteY5" fmla="*/ 434377 h 781418"/>
                <a:gd name="connsiteX6" fmla="*/ 435574 w 1006802"/>
                <a:gd name="connsiteY6" fmla="*/ 366159 h 781418"/>
                <a:gd name="connsiteX7" fmla="*/ 408324 w 1006802"/>
                <a:gd name="connsiteY7" fmla="*/ 443910 h 781418"/>
                <a:gd name="connsiteX8" fmla="*/ 447944 w 1006802"/>
                <a:gd name="connsiteY8" fmla="*/ 412428 h 781418"/>
                <a:gd name="connsiteX9" fmla="*/ 478681 w 1006802"/>
                <a:gd name="connsiteY9" fmla="*/ 376018 h 781418"/>
                <a:gd name="connsiteX10" fmla="*/ 424693 w 1006802"/>
                <a:gd name="connsiteY10" fmla="*/ 468184 h 781418"/>
                <a:gd name="connsiteX11" fmla="*/ 482216 w 1006802"/>
                <a:gd name="connsiteY11" fmla="*/ 436423 h 781418"/>
                <a:gd name="connsiteX12" fmla="*/ 462452 w 1006802"/>
                <a:gd name="connsiteY12" fmla="*/ 479298 h 781418"/>
                <a:gd name="connsiteX13" fmla="*/ 449432 w 1006802"/>
                <a:gd name="connsiteY13" fmla="*/ 493155 h 781418"/>
                <a:gd name="connsiteX14" fmla="*/ 497701 w 1006802"/>
                <a:gd name="connsiteY14" fmla="*/ 470230 h 781418"/>
                <a:gd name="connsiteX15" fmla="*/ 459430 w 1006802"/>
                <a:gd name="connsiteY15" fmla="*/ 507338 h 781418"/>
                <a:gd name="connsiteX16" fmla="*/ 500816 w 1006802"/>
                <a:gd name="connsiteY16" fmla="*/ 505571 h 781418"/>
                <a:gd name="connsiteX17" fmla="*/ 450455 w 1006802"/>
                <a:gd name="connsiteY17" fmla="*/ 529054 h 781418"/>
                <a:gd name="connsiteX18" fmla="*/ 482355 w 1006802"/>
                <a:gd name="connsiteY18" fmla="*/ 535239 h 781418"/>
                <a:gd name="connsiteX19" fmla="*/ 439294 w 1006802"/>
                <a:gd name="connsiteY19" fmla="*/ 544260 h 781418"/>
                <a:gd name="connsiteX20" fmla="*/ 469242 w 1006802"/>
                <a:gd name="connsiteY20" fmla="*/ 575974 h 781418"/>
                <a:gd name="connsiteX21" fmla="*/ 427901 w 1006802"/>
                <a:gd name="connsiteY21" fmla="*/ 560815 h 781418"/>
                <a:gd name="connsiteX22" fmla="*/ 457105 w 1006802"/>
                <a:gd name="connsiteY22" fmla="*/ 615640 h 781418"/>
                <a:gd name="connsiteX23" fmla="*/ 409068 w 1006802"/>
                <a:gd name="connsiteY23" fmla="*/ 577788 h 781418"/>
                <a:gd name="connsiteX24" fmla="*/ 438457 w 1006802"/>
                <a:gd name="connsiteY24" fmla="*/ 644797 h 781418"/>
                <a:gd name="connsiteX25" fmla="*/ 391909 w 1006802"/>
                <a:gd name="connsiteY25" fmla="*/ 610944 h 781418"/>
                <a:gd name="connsiteX26" fmla="*/ 434551 w 1006802"/>
                <a:gd name="connsiteY26" fmla="*/ 684230 h 781418"/>
                <a:gd name="connsiteX27" fmla="*/ 382097 w 1006802"/>
                <a:gd name="connsiteY27" fmla="*/ 640519 h 781418"/>
                <a:gd name="connsiteX28" fmla="*/ 419438 w 1006802"/>
                <a:gd name="connsiteY28" fmla="*/ 706179 h 781418"/>
                <a:gd name="connsiteX29" fmla="*/ 388886 w 1006802"/>
                <a:gd name="connsiteY29" fmla="*/ 678836 h 781418"/>
                <a:gd name="connsiteX30" fmla="*/ 405023 w 1006802"/>
                <a:gd name="connsiteY30" fmla="*/ 717293 h 781418"/>
                <a:gd name="connsiteX31" fmla="*/ 407069 w 1006802"/>
                <a:gd name="connsiteY31" fmla="*/ 742822 h 781418"/>
                <a:gd name="connsiteX32" fmla="*/ 387073 w 1006802"/>
                <a:gd name="connsiteY32" fmla="*/ 703156 h 781418"/>
                <a:gd name="connsiteX33" fmla="*/ 386654 w 1006802"/>
                <a:gd name="connsiteY33" fmla="*/ 761795 h 781418"/>
                <a:gd name="connsiteX34" fmla="*/ 372006 w 1006802"/>
                <a:gd name="connsiteY34" fmla="*/ 705946 h 781418"/>
                <a:gd name="connsiteX35" fmla="*/ 363497 w 1006802"/>
                <a:gd name="connsiteY35" fmla="*/ 771932 h 781418"/>
                <a:gd name="connsiteX36" fmla="*/ 355266 w 1006802"/>
                <a:gd name="connsiteY36" fmla="*/ 709852 h 781418"/>
                <a:gd name="connsiteX37" fmla="*/ 339827 w 1006802"/>
                <a:gd name="connsiteY37" fmla="*/ 781418 h 781418"/>
                <a:gd name="connsiteX38" fmla="*/ 337967 w 1006802"/>
                <a:gd name="connsiteY38" fmla="*/ 724361 h 781418"/>
                <a:gd name="connsiteX39" fmla="*/ 313879 w 1006802"/>
                <a:gd name="connsiteY39" fmla="*/ 774536 h 781418"/>
                <a:gd name="connsiteX40" fmla="*/ 323365 w 1006802"/>
                <a:gd name="connsiteY40" fmla="*/ 721478 h 781418"/>
                <a:gd name="connsiteX41" fmla="*/ 287187 w 1006802"/>
                <a:gd name="connsiteY41" fmla="*/ 770072 h 781418"/>
                <a:gd name="connsiteX42" fmla="*/ 305695 w 1006802"/>
                <a:gd name="connsiteY42" fmla="*/ 712038 h 781418"/>
                <a:gd name="connsiteX43" fmla="*/ 254078 w 1006802"/>
                <a:gd name="connsiteY43" fmla="*/ 764864 h 781418"/>
                <a:gd name="connsiteX44" fmla="*/ 300766 w 1006802"/>
                <a:gd name="connsiteY44" fmla="*/ 654144 h 781418"/>
                <a:gd name="connsiteX45" fmla="*/ 262448 w 1006802"/>
                <a:gd name="connsiteY45" fmla="*/ 526869 h 781418"/>
                <a:gd name="connsiteX46" fmla="*/ 27381 w 1006802"/>
                <a:gd name="connsiteY46" fmla="*/ 249905 h 781418"/>
                <a:gd name="connsiteX47" fmla="*/ 166329 w 1006802"/>
                <a:gd name="connsiteY47" fmla="*/ 424 h 781418"/>
                <a:gd name="connsiteX48" fmla="*/ 868832 w 1006802"/>
                <a:gd name="connsiteY48" fmla="*/ 268924 h 781418"/>
                <a:gd name="connsiteX49" fmla="*/ 988481 w 1006802"/>
                <a:gd name="connsiteY49" fmla="*/ 235815 h 781418"/>
                <a:gd name="connsiteX50" fmla="*/ 981505 w 1006802"/>
                <a:gd name="connsiteY50" fmla="*/ 265111 h 781418"/>
                <a:gd name="connsiteX51" fmla="*/ 985226 w 1006802"/>
                <a:gd name="connsiteY51" fmla="*/ 277667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6802" h="781418">
                  <a:moveTo>
                    <a:pt x="985272" y="277713"/>
                  </a:moveTo>
                  <a:cubicBezTo>
                    <a:pt x="989922" y="288083"/>
                    <a:pt x="997921" y="296546"/>
                    <a:pt x="1006802" y="299383"/>
                  </a:cubicBezTo>
                  <a:cubicBezTo>
                    <a:pt x="974623" y="309427"/>
                    <a:pt x="922867" y="327888"/>
                    <a:pt x="847394" y="329237"/>
                  </a:cubicBezTo>
                  <a:cubicBezTo>
                    <a:pt x="594657" y="333701"/>
                    <a:pt x="286722" y="81058"/>
                    <a:pt x="164329" y="68967"/>
                  </a:cubicBezTo>
                  <a:cubicBezTo>
                    <a:pt x="87183" y="61341"/>
                    <a:pt x="42727" y="130350"/>
                    <a:pt x="86113" y="215680"/>
                  </a:cubicBezTo>
                  <a:cubicBezTo>
                    <a:pt x="112666" y="267808"/>
                    <a:pt x="236872" y="424379"/>
                    <a:pt x="317134" y="434377"/>
                  </a:cubicBezTo>
                  <a:cubicBezTo>
                    <a:pt x="349825" y="438469"/>
                    <a:pt x="400186" y="432842"/>
                    <a:pt x="435574" y="366159"/>
                  </a:cubicBezTo>
                  <a:cubicBezTo>
                    <a:pt x="435574" y="366159"/>
                    <a:pt x="429204" y="412196"/>
                    <a:pt x="408324" y="443910"/>
                  </a:cubicBezTo>
                  <a:cubicBezTo>
                    <a:pt x="410045" y="442701"/>
                    <a:pt x="437155" y="422938"/>
                    <a:pt x="447944" y="412428"/>
                  </a:cubicBezTo>
                  <a:cubicBezTo>
                    <a:pt x="461569" y="399222"/>
                    <a:pt x="478681" y="376018"/>
                    <a:pt x="478681" y="376018"/>
                  </a:cubicBezTo>
                  <a:cubicBezTo>
                    <a:pt x="467196" y="415776"/>
                    <a:pt x="448455" y="447258"/>
                    <a:pt x="424693" y="468184"/>
                  </a:cubicBezTo>
                  <a:cubicBezTo>
                    <a:pt x="427157" y="467486"/>
                    <a:pt x="466451" y="456465"/>
                    <a:pt x="482216" y="436423"/>
                  </a:cubicBezTo>
                  <a:cubicBezTo>
                    <a:pt x="481704" y="438190"/>
                    <a:pt x="475287" y="461301"/>
                    <a:pt x="462452" y="479298"/>
                  </a:cubicBezTo>
                  <a:cubicBezTo>
                    <a:pt x="458732" y="484552"/>
                    <a:pt x="454361" y="489435"/>
                    <a:pt x="449432" y="493155"/>
                  </a:cubicBezTo>
                  <a:cubicBezTo>
                    <a:pt x="451524" y="492411"/>
                    <a:pt x="485006" y="480600"/>
                    <a:pt x="497701" y="470230"/>
                  </a:cubicBezTo>
                  <a:cubicBezTo>
                    <a:pt x="496678" y="471764"/>
                    <a:pt x="479565" y="496736"/>
                    <a:pt x="459430" y="507338"/>
                  </a:cubicBezTo>
                  <a:cubicBezTo>
                    <a:pt x="459430" y="507338"/>
                    <a:pt x="470916" y="513104"/>
                    <a:pt x="500816" y="505571"/>
                  </a:cubicBezTo>
                  <a:cubicBezTo>
                    <a:pt x="500816" y="505571"/>
                    <a:pt x="470172" y="525939"/>
                    <a:pt x="450455" y="529054"/>
                  </a:cubicBezTo>
                  <a:cubicBezTo>
                    <a:pt x="450455" y="529054"/>
                    <a:pt x="470451" y="533844"/>
                    <a:pt x="482355" y="535239"/>
                  </a:cubicBezTo>
                  <a:cubicBezTo>
                    <a:pt x="482355" y="535239"/>
                    <a:pt x="461848" y="542121"/>
                    <a:pt x="439294" y="544260"/>
                  </a:cubicBezTo>
                  <a:cubicBezTo>
                    <a:pt x="439294" y="544260"/>
                    <a:pt x="459523" y="561419"/>
                    <a:pt x="469242" y="575974"/>
                  </a:cubicBezTo>
                  <a:cubicBezTo>
                    <a:pt x="469242" y="575974"/>
                    <a:pt x="450408" y="562907"/>
                    <a:pt x="427901" y="560815"/>
                  </a:cubicBezTo>
                  <a:cubicBezTo>
                    <a:pt x="427901" y="560815"/>
                    <a:pt x="449106" y="586763"/>
                    <a:pt x="457105" y="615640"/>
                  </a:cubicBezTo>
                  <a:cubicBezTo>
                    <a:pt x="457105" y="615640"/>
                    <a:pt x="417299" y="572719"/>
                    <a:pt x="409068" y="577788"/>
                  </a:cubicBezTo>
                  <a:cubicBezTo>
                    <a:pt x="400791" y="582857"/>
                    <a:pt x="422693" y="622290"/>
                    <a:pt x="438457" y="644797"/>
                  </a:cubicBezTo>
                  <a:cubicBezTo>
                    <a:pt x="437109" y="644192"/>
                    <a:pt x="415253" y="633683"/>
                    <a:pt x="391909" y="610944"/>
                  </a:cubicBezTo>
                  <a:cubicBezTo>
                    <a:pt x="391909" y="610944"/>
                    <a:pt x="421345" y="664839"/>
                    <a:pt x="434551" y="684230"/>
                  </a:cubicBezTo>
                  <a:lnTo>
                    <a:pt x="382097" y="640519"/>
                  </a:lnTo>
                  <a:cubicBezTo>
                    <a:pt x="382097" y="640519"/>
                    <a:pt x="413486" y="687578"/>
                    <a:pt x="419438" y="706179"/>
                  </a:cubicBezTo>
                  <a:cubicBezTo>
                    <a:pt x="418601" y="705016"/>
                    <a:pt x="411161" y="695065"/>
                    <a:pt x="388886" y="678836"/>
                  </a:cubicBezTo>
                  <a:cubicBezTo>
                    <a:pt x="388886" y="678836"/>
                    <a:pt x="399675" y="698041"/>
                    <a:pt x="405023" y="717293"/>
                  </a:cubicBezTo>
                  <a:cubicBezTo>
                    <a:pt x="407487" y="726500"/>
                    <a:pt x="408743" y="735614"/>
                    <a:pt x="407069" y="742822"/>
                  </a:cubicBezTo>
                  <a:cubicBezTo>
                    <a:pt x="407069" y="742822"/>
                    <a:pt x="394606" y="712875"/>
                    <a:pt x="387073" y="703156"/>
                  </a:cubicBezTo>
                  <a:cubicBezTo>
                    <a:pt x="387073" y="703156"/>
                    <a:pt x="401674" y="736219"/>
                    <a:pt x="386654" y="761795"/>
                  </a:cubicBezTo>
                  <a:cubicBezTo>
                    <a:pt x="386654" y="761795"/>
                    <a:pt x="384469" y="725570"/>
                    <a:pt x="372006" y="705946"/>
                  </a:cubicBezTo>
                  <a:cubicBezTo>
                    <a:pt x="372006" y="705946"/>
                    <a:pt x="377633" y="748123"/>
                    <a:pt x="363497" y="771932"/>
                  </a:cubicBezTo>
                  <a:cubicBezTo>
                    <a:pt x="363497" y="771932"/>
                    <a:pt x="363822" y="737242"/>
                    <a:pt x="355266" y="709852"/>
                  </a:cubicBezTo>
                  <a:cubicBezTo>
                    <a:pt x="355266" y="709852"/>
                    <a:pt x="353406" y="767747"/>
                    <a:pt x="339827" y="781418"/>
                  </a:cubicBezTo>
                  <a:cubicBezTo>
                    <a:pt x="339827" y="781418"/>
                    <a:pt x="345454" y="756215"/>
                    <a:pt x="337967" y="724361"/>
                  </a:cubicBezTo>
                  <a:cubicBezTo>
                    <a:pt x="337967" y="724361"/>
                    <a:pt x="329085" y="763562"/>
                    <a:pt x="313879" y="774536"/>
                  </a:cubicBezTo>
                  <a:cubicBezTo>
                    <a:pt x="314577" y="772862"/>
                    <a:pt x="327132" y="742032"/>
                    <a:pt x="323365" y="721478"/>
                  </a:cubicBezTo>
                  <a:cubicBezTo>
                    <a:pt x="323365" y="721478"/>
                    <a:pt x="312252" y="752820"/>
                    <a:pt x="287187" y="770072"/>
                  </a:cubicBezTo>
                  <a:cubicBezTo>
                    <a:pt x="287187" y="770072"/>
                    <a:pt x="296673" y="749146"/>
                    <a:pt x="305695" y="712038"/>
                  </a:cubicBezTo>
                  <a:cubicBezTo>
                    <a:pt x="305695" y="712038"/>
                    <a:pt x="272260" y="757424"/>
                    <a:pt x="254078" y="764864"/>
                  </a:cubicBezTo>
                  <a:cubicBezTo>
                    <a:pt x="254078" y="764864"/>
                    <a:pt x="293697" y="695669"/>
                    <a:pt x="300766" y="654144"/>
                  </a:cubicBezTo>
                  <a:cubicBezTo>
                    <a:pt x="307880" y="612571"/>
                    <a:pt x="279747" y="551887"/>
                    <a:pt x="262448" y="526869"/>
                  </a:cubicBezTo>
                  <a:cubicBezTo>
                    <a:pt x="231803" y="482413"/>
                    <a:pt x="67931" y="323192"/>
                    <a:pt x="27381" y="249905"/>
                  </a:cubicBezTo>
                  <a:cubicBezTo>
                    <a:pt x="-29351" y="147183"/>
                    <a:pt x="-4798" y="-9202"/>
                    <a:pt x="166329" y="424"/>
                  </a:cubicBezTo>
                  <a:cubicBezTo>
                    <a:pt x="273516" y="6516"/>
                    <a:pt x="590518" y="265158"/>
                    <a:pt x="868832" y="268924"/>
                  </a:cubicBezTo>
                  <a:cubicBezTo>
                    <a:pt x="911985" y="269482"/>
                    <a:pt x="950954" y="256276"/>
                    <a:pt x="988481" y="235815"/>
                  </a:cubicBezTo>
                  <a:cubicBezTo>
                    <a:pt x="981598" y="244139"/>
                    <a:pt x="979831" y="254834"/>
                    <a:pt x="981505" y="265111"/>
                  </a:cubicBezTo>
                  <a:lnTo>
                    <a:pt x="985226" y="277667"/>
                  </a:lnTo>
                  <a:close/>
                </a:path>
              </a:pathLst>
            </a:custGeom>
            <a:solidFill>
              <a:srgbClr val="F25955"/>
            </a:solidFill>
            <a:ln w="2456" cap="flat">
              <a:noFill/>
              <a:prstDash val="solid"/>
              <a:miter/>
            </a:ln>
          </p:spPr>
          <p:txBody>
            <a:bodyPr rtlCol="0" anchor="ctr"/>
            <a:lstStyle/>
            <a:p>
              <a:endParaRPr lang="nl-BE"/>
            </a:p>
          </p:txBody>
        </p:sp>
        <p:sp>
          <p:nvSpPr>
            <p:cNvPr id="391" name="Freeform: Shape 390">
              <a:extLst>
                <a:ext uri="{FF2B5EF4-FFF2-40B4-BE49-F238E27FC236}">
                  <a16:creationId xmlns:a16="http://schemas.microsoft.com/office/drawing/2014/main" id="{D2689647-17F7-F819-C137-3F4F609DA7AE}"/>
                </a:ext>
              </a:extLst>
            </p:cNvPr>
            <p:cNvSpPr/>
            <p:nvPr/>
          </p:nvSpPr>
          <p:spPr>
            <a:xfrm>
              <a:off x="6232792" y="2759502"/>
              <a:ext cx="861073" cy="1747720"/>
            </a:xfrm>
            <a:custGeom>
              <a:avLst/>
              <a:gdLst>
                <a:gd name="connsiteX0" fmla="*/ 861074 w 861073"/>
                <a:gd name="connsiteY0" fmla="*/ 40833 h 1747720"/>
                <a:gd name="connsiteX1" fmla="*/ 858144 w 861073"/>
                <a:gd name="connsiteY1" fmla="*/ 52040 h 1747720"/>
                <a:gd name="connsiteX2" fmla="*/ 697667 w 861073"/>
                <a:gd name="connsiteY2" fmla="*/ 34927 h 1747720"/>
                <a:gd name="connsiteX3" fmla="*/ 617219 w 861073"/>
                <a:gd name="connsiteY3" fmla="*/ 103935 h 1747720"/>
                <a:gd name="connsiteX4" fmla="*/ 516496 w 861073"/>
                <a:gd name="connsiteY4" fmla="*/ 456371 h 1747720"/>
                <a:gd name="connsiteX5" fmla="*/ 444929 w 861073"/>
                <a:gd name="connsiteY5" fmla="*/ 754865 h 1747720"/>
                <a:gd name="connsiteX6" fmla="*/ 461298 w 861073"/>
                <a:gd name="connsiteY6" fmla="*/ 928130 h 1747720"/>
                <a:gd name="connsiteX7" fmla="*/ 450556 w 861073"/>
                <a:gd name="connsiteY7" fmla="*/ 1073773 h 1747720"/>
                <a:gd name="connsiteX8" fmla="*/ 486874 w 861073"/>
                <a:gd name="connsiteY8" fmla="*/ 1153523 h 1747720"/>
                <a:gd name="connsiteX9" fmla="*/ 599269 w 861073"/>
                <a:gd name="connsiteY9" fmla="*/ 1078888 h 1747720"/>
                <a:gd name="connsiteX10" fmla="*/ 646794 w 861073"/>
                <a:gd name="connsiteY10" fmla="*/ 1157104 h 1747720"/>
                <a:gd name="connsiteX11" fmla="*/ 576529 w 861073"/>
                <a:gd name="connsiteY11" fmla="*/ 1746325 h 1747720"/>
                <a:gd name="connsiteX12" fmla="*/ 428747 w 861073"/>
                <a:gd name="connsiteY12" fmla="*/ 1703218 h 1747720"/>
                <a:gd name="connsiteX13" fmla="*/ 282824 w 861073"/>
                <a:gd name="connsiteY13" fmla="*/ 1747720 h 1747720"/>
                <a:gd name="connsiteX14" fmla="*/ 212746 w 861073"/>
                <a:gd name="connsiteY14" fmla="*/ 1157057 h 1747720"/>
                <a:gd name="connsiteX15" fmla="*/ 260271 w 861073"/>
                <a:gd name="connsiteY15" fmla="*/ 1078841 h 1747720"/>
                <a:gd name="connsiteX16" fmla="*/ 372666 w 861073"/>
                <a:gd name="connsiteY16" fmla="*/ 1153476 h 1747720"/>
                <a:gd name="connsiteX17" fmla="*/ 408983 w 861073"/>
                <a:gd name="connsiteY17" fmla="*/ 1073726 h 1747720"/>
                <a:gd name="connsiteX18" fmla="*/ 398242 w 861073"/>
                <a:gd name="connsiteY18" fmla="*/ 928083 h 1747720"/>
                <a:gd name="connsiteX19" fmla="*/ 414610 w 861073"/>
                <a:gd name="connsiteY19" fmla="*/ 754818 h 1747720"/>
                <a:gd name="connsiteX20" fmla="*/ 343044 w 861073"/>
                <a:gd name="connsiteY20" fmla="*/ 456324 h 1747720"/>
                <a:gd name="connsiteX21" fmla="*/ 242321 w 861073"/>
                <a:gd name="connsiteY21" fmla="*/ 103889 h 1747720"/>
                <a:gd name="connsiteX22" fmla="*/ 161780 w 861073"/>
                <a:gd name="connsiteY22" fmla="*/ 34881 h 1747720"/>
                <a:gd name="connsiteX23" fmla="*/ 3720 w 861073"/>
                <a:gd name="connsiteY23" fmla="*/ 53342 h 1747720"/>
                <a:gd name="connsiteX24" fmla="*/ 0 w 861073"/>
                <a:gd name="connsiteY24" fmla="*/ 40786 h 1747720"/>
                <a:gd name="connsiteX25" fmla="*/ 172522 w 861073"/>
                <a:gd name="connsiteY25" fmla="*/ 376 h 1747720"/>
                <a:gd name="connsiteX26" fmla="*/ 427119 w 861073"/>
                <a:gd name="connsiteY26" fmla="*/ 36276 h 1747720"/>
                <a:gd name="connsiteX27" fmla="*/ 432374 w 861073"/>
                <a:gd name="connsiteY27" fmla="*/ 36276 h 1747720"/>
                <a:gd name="connsiteX28" fmla="*/ 686878 w 861073"/>
                <a:gd name="connsiteY28" fmla="*/ 376 h 1747720"/>
                <a:gd name="connsiteX29" fmla="*/ 861074 w 861073"/>
                <a:gd name="connsiteY29" fmla="*/ 40786 h 174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073" h="1747720">
                  <a:moveTo>
                    <a:pt x="861074" y="40833"/>
                  </a:moveTo>
                  <a:cubicBezTo>
                    <a:pt x="860562" y="44692"/>
                    <a:pt x="859539" y="48506"/>
                    <a:pt x="858144" y="52040"/>
                  </a:cubicBezTo>
                  <a:cubicBezTo>
                    <a:pt x="835079" y="49901"/>
                    <a:pt x="765001" y="16233"/>
                    <a:pt x="697667" y="34927"/>
                  </a:cubicBezTo>
                  <a:cubicBezTo>
                    <a:pt x="663488" y="44367"/>
                    <a:pt x="635959" y="80917"/>
                    <a:pt x="617219" y="103935"/>
                  </a:cubicBezTo>
                  <a:cubicBezTo>
                    <a:pt x="549465" y="186894"/>
                    <a:pt x="524680" y="329701"/>
                    <a:pt x="516496" y="456371"/>
                  </a:cubicBezTo>
                  <a:cubicBezTo>
                    <a:pt x="508358" y="583134"/>
                    <a:pt x="442883" y="636332"/>
                    <a:pt x="444929" y="754865"/>
                  </a:cubicBezTo>
                  <a:cubicBezTo>
                    <a:pt x="447022" y="873397"/>
                    <a:pt x="457206" y="879070"/>
                    <a:pt x="461298" y="928130"/>
                  </a:cubicBezTo>
                  <a:cubicBezTo>
                    <a:pt x="465390" y="977189"/>
                    <a:pt x="451626" y="1040059"/>
                    <a:pt x="450556" y="1073773"/>
                  </a:cubicBezTo>
                  <a:cubicBezTo>
                    <a:pt x="449533" y="1107486"/>
                    <a:pt x="459019" y="1145478"/>
                    <a:pt x="486874" y="1153523"/>
                  </a:cubicBezTo>
                  <a:cubicBezTo>
                    <a:pt x="527703" y="1165288"/>
                    <a:pt x="566532" y="1077028"/>
                    <a:pt x="599269" y="1078888"/>
                  </a:cubicBezTo>
                  <a:cubicBezTo>
                    <a:pt x="644236" y="1081446"/>
                    <a:pt x="648375" y="1132876"/>
                    <a:pt x="646794" y="1157104"/>
                  </a:cubicBezTo>
                  <a:cubicBezTo>
                    <a:pt x="635633" y="1327067"/>
                    <a:pt x="557371" y="1597195"/>
                    <a:pt x="576529" y="1746325"/>
                  </a:cubicBezTo>
                  <a:cubicBezTo>
                    <a:pt x="564951" y="1722470"/>
                    <a:pt x="501708" y="1703218"/>
                    <a:pt x="428747" y="1703218"/>
                  </a:cubicBezTo>
                  <a:cubicBezTo>
                    <a:pt x="355785" y="1703218"/>
                    <a:pt x="293333" y="1723539"/>
                    <a:pt x="282824" y="1747720"/>
                  </a:cubicBezTo>
                  <a:cubicBezTo>
                    <a:pt x="302634" y="1598869"/>
                    <a:pt x="223953" y="1327578"/>
                    <a:pt x="212746" y="1157057"/>
                  </a:cubicBezTo>
                  <a:cubicBezTo>
                    <a:pt x="211165" y="1132830"/>
                    <a:pt x="215303" y="1081446"/>
                    <a:pt x="260271" y="1078841"/>
                  </a:cubicBezTo>
                  <a:cubicBezTo>
                    <a:pt x="292961" y="1076981"/>
                    <a:pt x="331837" y="1165241"/>
                    <a:pt x="372666" y="1153476"/>
                  </a:cubicBezTo>
                  <a:cubicBezTo>
                    <a:pt x="400520" y="1145432"/>
                    <a:pt x="410006" y="1107486"/>
                    <a:pt x="408983" y="1073726"/>
                  </a:cubicBezTo>
                  <a:cubicBezTo>
                    <a:pt x="407960" y="1040013"/>
                    <a:pt x="394149" y="977142"/>
                    <a:pt x="398242" y="928083"/>
                  </a:cubicBezTo>
                  <a:cubicBezTo>
                    <a:pt x="402334" y="879024"/>
                    <a:pt x="412517" y="873397"/>
                    <a:pt x="414610" y="754818"/>
                  </a:cubicBezTo>
                  <a:cubicBezTo>
                    <a:pt x="416656" y="636286"/>
                    <a:pt x="351182" y="583088"/>
                    <a:pt x="343044" y="456324"/>
                  </a:cubicBezTo>
                  <a:cubicBezTo>
                    <a:pt x="334906" y="329608"/>
                    <a:pt x="310121" y="186848"/>
                    <a:pt x="242321" y="103889"/>
                  </a:cubicBezTo>
                  <a:cubicBezTo>
                    <a:pt x="223534" y="80871"/>
                    <a:pt x="195215" y="46785"/>
                    <a:pt x="161780" y="34881"/>
                  </a:cubicBezTo>
                  <a:cubicBezTo>
                    <a:pt x="105838" y="14885"/>
                    <a:pt x="34690" y="44692"/>
                    <a:pt x="3720" y="53342"/>
                  </a:cubicBezTo>
                  <a:cubicBezTo>
                    <a:pt x="1953" y="49343"/>
                    <a:pt x="651" y="45111"/>
                    <a:pt x="0" y="40786"/>
                  </a:cubicBezTo>
                  <a:cubicBezTo>
                    <a:pt x="28599" y="22558"/>
                    <a:pt x="103653" y="-3437"/>
                    <a:pt x="172522" y="376"/>
                  </a:cubicBezTo>
                  <a:cubicBezTo>
                    <a:pt x="218558" y="2934"/>
                    <a:pt x="301843" y="36276"/>
                    <a:pt x="427119" y="36276"/>
                  </a:cubicBezTo>
                  <a:lnTo>
                    <a:pt x="432374" y="36276"/>
                  </a:lnTo>
                  <a:cubicBezTo>
                    <a:pt x="557603" y="36276"/>
                    <a:pt x="640841" y="469"/>
                    <a:pt x="686878" y="376"/>
                  </a:cubicBezTo>
                  <a:cubicBezTo>
                    <a:pt x="781277" y="330"/>
                    <a:pt x="843775" y="25069"/>
                    <a:pt x="861074" y="40786"/>
                  </a:cubicBezTo>
                  <a:close/>
                </a:path>
              </a:pathLst>
            </a:custGeom>
            <a:solidFill>
              <a:srgbClr val="CC2128"/>
            </a:solidFill>
            <a:ln w="2456" cap="flat">
              <a:noFill/>
              <a:prstDash val="solid"/>
              <a:miter/>
            </a:ln>
          </p:spPr>
          <p:txBody>
            <a:bodyPr rtlCol="0" anchor="ctr"/>
            <a:lstStyle/>
            <a:p>
              <a:endParaRPr lang="nl-BE"/>
            </a:p>
          </p:txBody>
        </p:sp>
        <p:sp>
          <p:nvSpPr>
            <p:cNvPr id="392" name="Freeform: Shape 391">
              <a:extLst>
                <a:ext uri="{FF2B5EF4-FFF2-40B4-BE49-F238E27FC236}">
                  <a16:creationId xmlns:a16="http://schemas.microsoft.com/office/drawing/2014/main" id="{A5713DEF-18E9-59AD-8518-651ED2634CF4}"/>
                </a:ext>
              </a:extLst>
            </p:cNvPr>
            <p:cNvSpPr/>
            <p:nvPr/>
          </p:nvSpPr>
          <p:spPr>
            <a:xfrm>
              <a:off x="6497062" y="4444446"/>
              <a:ext cx="331976" cy="62172"/>
            </a:xfrm>
            <a:custGeom>
              <a:avLst/>
              <a:gdLst>
                <a:gd name="connsiteX0" fmla="*/ 315980 w 331976"/>
                <a:gd name="connsiteY0" fmla="*/ 62126 h 62172"/>
                <a:gd name="connsiteX1" fmla="*/ 164384 w 331976"/>
                <a:gd name="connsiteY1" fmla="*/ 18554 h 62172"/>
                <a:gd name="connsiteX2" fmla="*/ 14276 w 331976"/>
                <a:gd name="connsiteY2" fmla="*/ 60778 h 62172"/>
                <a:gd name="connsiteX3" fmla="*/ 0 w 331976"/>
                <a:gd name="connsiteY3" fmla="*/ 48873 h 62172"/>
                <a:gd name="connsiteX4" fmla="*/ 164384 w 331976"/>
                <a:gd name="connsiteY4" fmla="*/ 0 h 62172"/>
                <a:gd name="connsiteX5" fmla="*/ 331976 w 331976"/>
                <a:gd name="connsiteY5" fmla="*/ 52640 h 62172"/>
                <a:gd name="connsiteX6" fmla="*/ 315980 w 331976"/>
                <a:gd name="connsiteY6" fmla="*/ 62173 h 6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976" h="62172">
                  <a:moveTo>
                    <a:pt x="315980" y="62126"/>
                  </a:moveTo>
                  <a:cubicBezTo>
                    <a:pt x="305377" y="44316"/>
                    <a:pt x="245297" y="18554"/>
                    <a:pt x="164384" y="18554"/>
                  </a:cubicBezTo>
                  <a:cubicBezTo>
                    <a:pt x="83471" y="18554"/>
                    <a:pt x="28878" y="43246"/>
                    <a:pt x="14276" y="60778"/>
                  </a:cubicBezTo>
                  <a:lnTo>
                    <a:pt x="0" y="48873"/>
                  </a:lnTo>
                  <a:cubicBezTo>
                    <a:pt x="19763" y="25157"/>
                    <a:pt x="84075" y="0"/>
                    <a:pt x="164384" y="0"/>
                  </a:cubicBezTo>
                  <a:cubicBezTo>
                    <a:pt x="244692" y="0"/>
                    <a:pt x="314399" y="23111"/>
                    <a:pt x="331976" y="52640"/>
                  </a:cubicBezTo>
                  <a:lnTo>
                    <a:pt x="315980" y="62173"/>
                  </a:lnTo>
                  <a:close/>
                </a:path>
              </a:pathLst>
            </a:custGeom>
            <a:solidFill>
              <a:srgbClr val="B3221D"/>
            </a:solidFill>
            <a:ln w="2456" cap="flat">
              <a:noFill/>
              <a:prstDash val="solid"/>
              <a:miter/>
            </a:ln>
          </p:spPr>
          <p:txBody>
            <a:bodyPr rtlCol="0" anchor="ctr"/>
            <a:lstStyle/>
            <a:p>
              <a:endParaRPr lang="nl-BE"/>
            </a:p>
          </p:txBody>
        </p:sp>
        <p:sp>
          <p:nvSpPr>
            <p:cNvPr id="393" name="Freeform: Shape 392">
              <a:extLst>
                <a:ext uri="{FF2B5EF4-FFF2-40B4-BE49-F238E27FC236}">
                  <a16:creationId xmlns:a16="http://schemas.microsoft.com/office/drawing/2014/main" id="{C4714160-7E96-E85D-6462-44EE2C5BAD96}"/>
                </a:ext>
              </a:extLst>
            </p:cNvPr>
            <p:cNvSpPr/>
            <p:nvPr/>
          </p:nvSpPr>
          <p:spPr>
            <a:xfrm>
              <a:off x="6498550" y="4394317"/>
              <a:ext cx="327744" cy="59289"/>
            </a:xfrm>
            <a:custGeom>
              <a:avLst/>
              <a:gdLst>
                <a:gd name="connsiteX0" fmla="*/ 16322 w 327744"/>
                <a:gd name="connsiteY0" fmla="*/ 59290 h 59289"/>
                <a:gd name="connsiteX1" fmla="*/ 0 w 327744"/>
                <a:gd name="connsiteY1" fmla="*/ 50408 h 59289"/>
                <a:gd name="connsiteX2" fmla="*/ 162989 w 327744"/>
                <a:gd name="connsiteY2" fmla="*/ 0 h 59289"/>
                <a:gd name="connsiteX3" fmla="*/ 327745 w 327744"/>
                <a:gd name="connsiteY3" fmla="*/ 48083 h 59289"/>
                <a:gd name="connsiteX4" fmla="*/ 311144 w 327744"/>
                <a:gd name="connsiteY4" fmla="*/ 56453 h 59289"/>
                <a:gd name="connsiteX5" fmla="*/ 163035 w 327744"/>
                <a:gd name="connsiteY5" fmla="*/ 18601 h 59289"/>
                <a:gd name="connsiteX6" fmla="*/ 16415 w 327744"/>
                <a:gd name="connsiteY6" fmla="*/ 59290 h 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744" h="59289">
                  <a:moveTo>
                    <a:pt x="16322" y="59290"/>
                  </a:moveTo>
                  <a:lnTo>
                    <a:pt x="0" y="50408"/>
                  </a:lnTo>
                  <a:cubicBezTo>
                    <a:pt x="16136" y="20740"/>
                    <a:pt x="83145" y="0"/>
                    <a:pt x="162989" y="0"/>
                  </a:cubicBezTo>
                  <a:cubicBezTo>
                    <a:pt x="251017" y="0"/>
                    <a:pt x="312585" y="17996"/>
                    <a:pt x="327745" y="48083"/>
                  </a:cubicBezTo>
                  <a:lnTo>
                    <a:pt x="311144" y="56453"/>
                  </a:lnTo>
                  <a:cubicBezTo>
                    <a:pt x="301657" y="37620"/>
                    <a:pt x="252179" y="18601"/>
                    <a:pt x="163035" y="18601"/>
                  </a:cubicBezTo>
                  <a:cubicBezTo>
                    <a:pt x="73891" y="18601"/>
                    <a:pt x="25576" y="42409"/>
                    <a:pt x="16415" y="59290"/>
                  </a:cubicBezTo>
                  <a:close/>
                </a:path>
              </a:pathLst>
            </a:custGeom>
            <a:solidFill>
              <a:srgbClr val="B3221D"/>
            </a:solidFill>
            <a:ln w="2456" cap="flat">
              <a:noFill/>
              <a:prstDash val="solid"/>
              <a:miter/>
            </a:ln>
          </p:spPr>
          <p:txBody>
            <a:bodyPr rtlCol="0" anchor="ctr"/>
            <a:lstStyle/>
            <a:p>
              <a:endParaRPr lang="nl-BE"/>
            </a:p>
          </p:txBody>
        </p:sp>
        <p:sp>
          <p:nvSpPr>
            <p:cNvPr id="394" name="Freeform: Shape 393">
              <a:extLst>
                <a:ext uri="{FF2B5EF4-FFF2-40B4-BE49-F238E27FC236}">
                  <a16:creationId xmlns:a16="http://schemas.microsoft.com/office/drawing/2014/main" id="{1ABD3F8C-6124-318E-F41A-CC976313109D}"/>
                </a:ext>
              </a:extLst>
            </p:cNvPr>
            <p:cNvSpPr/>
            <p:nvPr/>
          </p:nvSpPr>
          <p:spPr>
            <a:xfrm>
              <a:off x="6495620" y="4344235"/>
              <a:ext cx="334254" cy="62033"/>
            </a:xfrm>
            <a:custGeom>
              <a:avLst/>
              <a:gdLst>
                <a:gd name="connsiteX0" fmla="*/ 16090 w 334254"/>
                <a:gd name="connsiteY0" fmla="*/ 62033 h 62033"/>
                <a:gd name="connsiteX1" fmla="*/ 0 w 334254"/>
                <a:gd name="connsiteY1" fmla="*/ 52733 h 62033"/>
                <a:gd name="connsiteX2" fmla="*/ 166011 w 334254"/>
                <a:gd name="connsiteY2" fmla="*/ 0 h 62033"/>
                <a:gd name="connsiteX3" fmla="*/ 334255 w 334254"/>
                <a:gd name="connsiteY3" fmla="*/ 50315 h 62033"/>
                <a:gd name="connsiteX4" fmla="*/ 318584 w 334254"/>
                <a:gd name="connsiteY4" fmla="*/ 60359 h 62033"/>
                <a:gd name="connsiteX5" fmla="*/ 166011 w 334254"/>
                <a:gd name="connsiteY5" fmla="*/ 18601 h 62033"/>
                <a:gd name="connsiteX6" fmla="*/ 16090 w 334254"/>
                <a:gd name="connsiteY6" fmla="*/ 62033 h 6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54" h="62033">
                  <a:moveTo>
                    <a:pt x="16090" y="62033"/>
                  </a:moveTo>
                  <a:lnTo>
                    <a:pt x="0" y="52733"/>
                  </a:lnTo>
                  <a:cubicBezTo>
                    <a:pt x="18275" y="21205"/>
                    <a:pt x="85005" y="0"/>
                    <a:pt x="166011" y="0"/>
                  </a:cubicBezTo>
                  <a:cubicBezTo>
                    <a:pt x="253760" y="0"/>
                    <a:pt x="313515" y="17857"/>
                    <a:pt x="334255" y="50315"/>
                  </a:cubicBezTo>
                  <a:lnTo>
                    <a:pt x="318584" y="60359"/>
                  </a:lnTo>
                  <a:cubicBezTo>
                    <a:pt x="301843" y="34225"/>
                    <a:pt x="244832" y="18601"/>
                    <a:pt x="166011" y="18601"/>
                  </a:cubicBezTo>
                  <a:cubicBezTo>
                    <a:pt x="87191" y="18601"/>
                    <a:pt x="28273" y="40968"/>
                    <a:pt x="16090" y="62033"/>
                  </a:cubicBezTo>
                  <a:close/>
                </a:path>
              </a:pathLst>
            </a:custGeom>
            <a:solidFill>
              <a:srgbClr val="B3221D"/>
            </a:solidFill>
            <a:ln w="2456" cap="flat">
              <a:noFill/>
              <a:prstDash val="solid"/>
              <a:miter/>
            </a:ln>
          </p:spPr>
          <p:txBody>
            <a:bodyPr rtlCol="0" anchor="ctr"/>
            <a:lstStyle/>
            <a:p>
              <a:endParaRPr lang="nl-BE"/>
            </a:p>
          </p:txBody>
        </p:sp>
        <p:sp>
          <p:nvSpPr>
            <p:cNvPr id="395" name="Freeform: Shape 394">
              <a:extLst>
                <a:ext uri="{FF2B5EF4-FFF2-40B4-BE49-F238E27FC236}">
                  <a16:creationId xmlns:a16="http://schemas.microsoft.com/office/drawing/2014/main" id="{30E663DC-75CE-750C-19E6-207FA1071ED6}"/>
                </a:ext>
              </a:extLst>
            </p:cNvPr>
            <p:cNvSpPr/>
            <p:nvPr/>
          </p:nvSpPr>
          <p:spPr>
            <a:xfrm>
              <a:off x="6488366" y="4294106"/>
              <a:ext cx="346298" cy="65009"/>
            </a:xfrm>
            <a:custGeom>
              <a:avLst/>
              <a:gdLst>
                <a:gd name="connsiteX0" fmla="*/ 16276 w 346298"/>
                <a:gd name="connsiteY0" fmla="*/ 65009 h 65009"/>
                <a:gd name="connsiteX1" fmla="*/ 0 w 346298"/>
                <a:gd name="connsiteY1" fmla="*/ 55941 h 65009"/>
                <a:gd name="connsiteX2" fmla="*/ 173359 w 346298"/>
                <a:gd name="connsiteY2" fmla="*/ 0 h 65009"/>
                <a:gd name="connsiteX3" fmla="*/ 346299 w 346298"/>
                <a:gd name="connsiteY3" fmla="*/ 54267 h 65009"/>
                <a:gd name="connsiteX4" fmla="*/ 330209 w 346298"/>
                <a:gd name="connsiteY4" fmla="*/ 63614 h 65009"/>
                <a:gd name="connsiteX5" fmla="*/ 173359 w 346298"/>
                <a:gd name="connsiteY5" fmla="*/ 18647 h 65009"/>
                <a:gd name="connsiteX6" fmla="*/ 16229 w 346298"/>
                <a:gd name="connsiteY6" fmla="*/ 65009 h 6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98" h="65009">
                  <a:moveTo>
                    <a:pt x="16276" y="65009"/>
                  </a:moveTo>
                  <a:lnTo>
                    <a:pt x="0" y="55941"/>
                  </a:lnTo>
                  <a:cubicBezTo>
                    <a:pt x="18926" y="21949"/>
                    <a:pt x="86958" y="0"/>
                    <a:pt x="173359" y="0"/>
                  </a:cubicBezTo>
                  <a:cubicBezTo>
                    <a:pt x="259759" y="0"/>
                    <a:pt x="327233" y="21298"/>
                    <a:pt x="346299" y="54267"/>
                  </a:cubicBezTo>
                  <a:lnTo>
                    <a:pt x="330209" y="63614"/>
                  </a:lnTo>
                  <a:cubicBezTo>
                    <a:pt x="317654" y="41945"/>
                    <a:pt x="263200" y="18647"/>
                    <a:pt x="173359" y="18647"/>
                  </a:cubicBezTo>
                  <a:cubicBezTo>
                    <a:pt x="83517" y="18647"/>
                    <a:pt x="28692" y="42689"/>
                    <a:pt x="16229" y="65009"/>
                  </a:cubicBezTo>
                  <a:close/>
                </a:path>
              </a:pathLst>
            </a:custGeom>
            <a:solidFill>
              <a:srgbClr val="B3221D"/>
            </a:solidFill>
            <a:ln w="2456" cap="flat">
              <a:noFill/>
              <a:prstDash val="solid"/>
              <a:miter/>
            </a:ln>
          </p:spPr>
          <p:txBody>
            <a:bodyPr rtlCol="0" anchor="ctr"/>
            <a:lstStyle/>
            <a:p>
              <a:endParaRPr lang="nl-BE"/>
            </a:p>
          </p:txBody>
        </p:sp>
        <p:sp>
          <p:nvSpPr>
            <p:cNvPr id="396" name="Freeform: Shape 395">
              <a:extLst>
                <a:ext uri="{FF2B5EF4-FFF2-40B4-BE49-F238E27FC236}">
                  <a16:creationId xmlns:a16="http://schemas.microsoft.com/office/drawing/2014/main" id="{369A153B-8706-A031-B6E0-E99D0BEC41C1}"/>
                </a:ext>
              </a:extLst>
            </p:cNvPr>
            <p:cNvSpPr/>
            <p:nvPr/>
          </p:nvSpPr>
          <p:spPr>
            <a:xfrm>
              <a:off x="6481809" y="4244070"/>
              <a:ext cx="361086" cy="68636"/>
            </a:xfrm>
            <a:custGeom>
              <a:avLst/>
              <a:gdLst>
                <a:gd name="connsiteX0" fmla="*/ 344950 w 361086"/>
                <a:gd name="connsiteY0" fmla="*/ 68636 h 68636"/>
                <a:gd name="connsiteX1" fmla="*/ 180055 w 361086"/>
                <a:gd name="connsiteY1" fmla="*/ 18601 h 68636"/>
                <a:gd name="connsiteX2" fmla="*/ 16136 w 361086"/>
                <a:gd name="connsiteY2" fmla="*/ 67148 h 68636"/>
                <a:gd name="connsiteX3" fmla="*/ 0 w 361086"/>
                <a:gd name="connsiteY3" fmla="*/ 57848 h 68636"/>
                <a:gd name="connsiteX4" fmla="*/ 180055 w 361086"/>
                <a:gd name="connsiteY4" fmla="*/ 0 h 68636"/>
                <a:gd name="connsiteX5" fmla="*/ 361086 w 361086"/>
                <a:gd name="connsiteY5" fmla="*/ 59382 h 68636"/>
                <a:gd name="connsiteX6" fmla="*/ 344950 w 361086"/>
                <a:gd name="connsiteY6" fmla="*/ 68636 h 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086" h="68636">
                  <a:moveTo>
                    <a:pt x="344950" y="68636"/>
                  </a:moveTo>
                  <a:cubicBezTo>
                    <a:pt x="330674" y="43758"/>
                    <a:pt x="269478" y="18601"/>
                    <a:pt x="180055" y="18601"/>
                  </a:cubicBezTo>
                  <a:cubicBezTo>
                    <a:pt x="86121" y="18601"/>
                    <a:pt x="30040" y="42967"/>
                    <a:pt x="16136" y="67148"/>
                  </a:cubicBezTo>
                  <a:lnTo>
                    <a:pt x="0" y="57848"/>
                  </a:lnTo>
                  <a:cubicBezTo>
                    <a:pt x="20554" y="22181"/>
                    <a:pt x="89562" y="0"/>
                    <a:pt x="180055" y="0"/>
                  </a:cubicBezTo>
                  <a:cubicBezTo>
                    <a:pt x="270547" y="0"/>
                    <a:pt x="341044" y="24413"/>
                    <a:pt x="361086" y="59382"/>
                  </a:cubicBezTo>
                  <a:lnTo>
                    <a:pt x="344950" y="68636"/>
                  </a:lnTo>
                  <a:close/>
                </a:path>
              </a:pathLst>
            </a:custGeom>
            <a:solidFill>
              <a:srgbClr val="B3221D"/>
            </a:solidFill>
            <a:ln w="2456" cap="flat">
              <a:noFill/>
              <a:prstDash val="solid"/>
              <a:miter/>
            </a:ln>
          </p:spPr>
          <p:txBody>
            <a:bodyPr rtlCol="0" anchor="ctr"/>
            <a:lstStyle/>
            <a:p>
              <a:endParaRPr lang="nl-BE"/>
            </a:p>
          </p:txBody>
        </p:sp>
        <p:sp>
          <p:nvSpPr>
            <p:cNvPr id="397" name="Freeform: Shape 396">
              <a:extLst>
                <a:ext uri="{FF2B5EF4-FFF2-40B4-BE49-F238E27FC236}">
                  <a16:creationId xmlns:a16="http://schemas.microsoft.com/office/drawing/2014/main" id="{D186CAC0-83A9-0E28-7A72-D5892D2C1BDB}"/>
                </a:ext>
              </a:extLst>
            </p:cNvPr>
            <p:cNvSpPr/>
            <p:nvPr/>
          </p:nvSpPr>
          <p:spPr>
            <a:xfrm>
              <a:off x="6476740" y="4193988"/>
              <a:ext cx="373502" cy="70821"/>
            </a:xfrm>
            <a:custGeom>
              <a:avLst/>
              <a:gdLst>
                <a:gd name="connsiteX0" fmla="*/ 356994 w 373502"/>
                <a:gd name="connsiteY0" fmla="*/ 70822 h 70821"/>
                <a:gd name="connsiteX1" fmla="*/ 185217 w 373502"/>
                <a:gd name="connsiteY1" fmla="*/ 18601 h 70821"/>
                <a:gd name="connsiteX2" fmla="*/ 17020 w 373502"/>
                <a:gd name="connsiteY2" fmla="*/ 69287 h 70821"/>
                <a:gd name="connsiteX3" fmla="*/ 0 w 373502"/>
                <a:gd name="connsiteY3" fmla="*/ 61801 h 70821"/>
                <a:gd name="connsiteX4" fmla="*/ 185217 w 373502"/>
                <a:gd name="connsiteY4" fmla="*/ 0 h 70821"/>
                <a:gd name="connsiteX5" fmla="*/ 373503 w 373502"/>
                <a:gd name="connsiteY5" fmla="*/ 62312 h 70821"/>
                <a:gd name="connsiteX6" fmla="*/ 356994 w 373502"/>
                <a:gd name="connsiteY6" fmla="*/ 70822 h 7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02" h="70821">
                  <a:moveTo>
                    <a:pt x="356994" y="70822"/>
                  </a:moveTo>
                  <a:cubicBezTo>
                    <a:pt x="343602" y="44874"/>
                    <a:pt x="280313" y="18601"/>
                    <a:pt x="185217" y="18601"/>
                  </a:cubicBezTo>
                  <a:cubicBezTo>
                    <a:pt x="84401" y="18601"/>
                    <a:pt x="28134" y="44037"/>
                    <a:pt x="17020" y="69287"/>
                  </a:cubicBezTo>
                  <a:lnTo>
                    <a:pt x="0" y="61801"/>
                  </a:lnTo>
                  <a:cubicBezTo>
                    <a:pt x="16741" y="23669"/>
                    <a:pt x="87702" y="0"/>
                    <a:pt x="185217" y="0"/>
                  </a:cubicBezTo>
                  <a:cubicBezTo>
                    <a:pt x="282731" y="0"/>
                    <a:pt x="354251" y="25018"/>
                    <a:pt x="373503" y="62312"/>
                  </a:cubicBezTo>
                  <a:lnTo>
                    <a:pt x="356994" y="70822"/>
                  </a:lnTo>
                  <a:close/>
                </a:path>
              </a:pathLst>
            </a:custGeom>
            <a:solidFill>
              <a:srgbClr val="B3221D"/>
            </a:solidFill>
            <a:ln w="2456" cap="flat">
              <a:noFill/>
              <a:prstDash val="solid"/>
              <a:miter/>
            </a:ln>
          </p:spPr>
          <p:txBody>
            <a:bodyPr rtlCol="0" anchor="ctr"/>
            <a:lstStyle/>
            <a:p>
              <a:endParaRPr lang="nl-BE"/>
            </a:p>
          </p:txBody>
        </p:sp>
        <p:sp>
          <p:nvSpPr>
            <p:cNvPr id="398" name="Freeform: Shape 397">
              <a:extLst>
                <a:ext uri="{FF2B5EF4-FFF2-40B4-BE49-F238E27FC236}">
                  <a16:creationId xmlns:a16="http://schemas.microsoft.com/office/drawing/2014/main" id="{0AFB9485-3E86-B47D-03F2-6AA79EA6CA49}"/>
                </a:ext>
              </a:extLst>
            </p:cNvPr>
            <p:cNvSpPr/>
            <p:nvPr/>
          </p:nvSpPr>
          <p:spPr>
            <a:xfrm>
              <a:off x="6464557" y="4143906"/>
              <a:ext cx="395730" cy="79936"/>
            </a:xfrm>
            <a:custGeom>
              <a:avLst/>
              <a:gdLst>
                <a:gd name="connsiteX0" fmla="*/ 17810 w 395730"/>
                <a:gd name="connsiteY0" fmla="*/ 79936 h 79936"/>
                <a:gd name="connsiteX1" fmla="*/ 0 w 395730"/>
                <a:gd name="connsiteY1" fmla="*/ 74542 h 79936"/>
                <a:gd name="connsiteX2" fmla="*/ 197493 w 395730"/>
                <a:gd name="connsiteY2" fmla="*/ 0 h 79936"/>
                <a:gd name="connsiteX3" fmla="*/ 395730 w 395730"/>
                <a:gd name="connsiteY3" fmla="*/ 73566 h 79936"/>
                <a:gd name="connsiteX4" fmla="*/ 378060 w 395730"/>
                <a:gd name="connsiteY4" fmla="*/ 79332 h 79936"/>
                <a:gd name="connsiteX5" fmla="*/ 197493 w 395730"/>
                <a:gd name="connsiteY5" fmla="*/ 18601 h 79936"/>
                <a:gd name="connsiteX6" fmla="*/ 17764 w 395730"/>
                <a:gd name="connsiteY6" fmla="*/ 79936 h 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30" h="79936">
                  <a:moveTo>
                    <a:pt x="17810" y="79936"/>
                  </a:moveTo>
                  <a:lnTo>
                    <a:pt x="0" y="74542"/>
                  </a:lnTo>
                  <a:cubicBezTo>
                    <a:pt x="13067" y="31342"/>
                    <a:pt x="96119" y="0"/>
                    <a:pt x="197493" y="0"/>
                  </a:cubicBezTo>
                  <a:cubicBezTo>
                    <a:pt x="298867" y="0"/>
                    <a:pt x="381873" y="30924"/>
                    <a:pt x="395730" y="73566"/>
                  </a:cubicBezTo>
                  <a:lnTo>
                    <a:pt x="378060" y="79332"/>
                  </a:lnTo>
                  <a:cubicBezTo>
                    <a:pt x="368387" y="49478"/>
                    <a:pt x="298170" y="18601"/>
                    <a:pt x="197493" y="18601"/>
                  </a:cubicBezTo>
                  <a:cubicBezTo>
                    <a:pt x="96817" y="18601"/>
                    <a:pt x="26925" y="49803"/>
                    <a:pt x="17764" y="79936"/>
                  </a:cubicBezTo>
                  <a:close/>
                </a:path>
              </a:pathLst>
            </a:custGeom>
            <a:solidFill>
              <a:srgbClr val="B3221D"/>
            </a:solidFill>
            <a:ln w="2456" cap="flat">
              <a:noFill/>
              <a:prstDash val="solid"/>
              <a:miter/>
            </a:ln>
          </p:spPr>
          <p:txBody>
            <a:bodyPr rtlCol="0" anchor="ctr"/>
            <a:lstStyle/>
            <a:p>
              <a:endParaRPr lang="nl-BE"/>
            </a:p>
          </p:txBody>
        </p:sp>
        <p:sp>
          <p:nvSpPr>
            <p:cNvPr id="399" name="Freeform: Shape 398">
              <a:extLst>
                <a:ext uri="{FF2B5EF4-FFF2-40B4-BE49-F238E27FC236}">
                  <a16:creationId xmlns:a16="http://schemas.microsoft.com/office/drawing/2014/main" id="{09E30F82-3D77-977C-472D-122F007EF138}"/>
                </a:ext>
              </a:extLst>
            </p:cNvPr>
            <p:cNvSpPr/>
            <p:nvPr/>
          </p:nvSpPr>
          <p:spPr>
            <a:xfrm>
              <a:off x="6458419" y="4093824"/>
              <a:ext cx="408006" cy="83656"/>
            </a:xfrm>
            <a:custGeom>
              <a:avLst/>
              <a:gdLst>
                <a:gd name="connsiteX0" fmla="*/ 17810 w 408006"/>
                <a:gd name="connsiteY0" fmla="*/ 83656 h 83656"/>
                <a:gd name="connsiteX1" fmla="*/ 0 w 408006"/>
                <a:gd name="connsiteY1" fmla="*/ 78309 h 83656"/>
                <a:gd name="connsiteX2" fmla="*/ 203724 w 408006"/>
                <a:gd name="connsiteY2" fmla="*/ 0 h 83656"/>
                <a:gd name="connsiteX3" fmla="*/ 408007 w 408006"/>
                <a:gd name="connsiteY3" fmla="*/ 77332 h 83656"/>
                <a:gd name="connsiteX4" fmla="*/ 390290 w 408006"/>
                <a:gd name="connsiteY4" fmla="*/ 83005 h 83656"/>
                <a:gd name="connsiteX5" fmla="*/ 203724 w 408006"/>
                <a:gd name="connsiteY5" fmla="*/ 18601 h 83656"/>
                <a:gd name="connsiteX6" fmla="*/ 17810 w 408006"/>
                <a:gd name="connsiteY6" fmla="*/ 83610 h 8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006" h="83656">
                  <a:moveTo>
                    <a:pt x="17810" y="83656"/>
                  </a:moveTo>
                  <a:lnTo>
                    <a:pt x="0" y="78309"/>
                  </a:lnTo>
                  <a:cubicBezTo>
                    <a:pt x="13578" y="32923"/>
                    <a:pt x="99281" y="0"/>
                    <a:pt x="203724" y="0"/>
                  </a:cubicBezTo>
                  <a:cubicBezTo>
                    <a:pt x="308167" y="0"/>
                    <a:pt x="393591" y="32505"/>
                    <a:pt x="408007" y="77332"/>
                  </a:cubicBezTo>
                  <a:lnTo>
                    <a:pt x="390290" y="83005"/>
                  </a:lnTo>
                  <a:cubicBezTo>
                    <a:pt x="380106" y="51338"/>
                    <a:pt x="307563" y="18601"/>
                    <a:pt x="203724" y="18601"/>
                  </a:cubicBezTo>
                  <a:cubicBezTo>
                    <a:pt x="99886" y="18601"/>
                    <a:pt x="27389" y="51663"/>
                    <a:pt x="17810" y="83610"/>
                  </a:cubicBezTo>
                  <a:close/>
                </a:path>
              </a:pathLst>
            </a:custGeom>
            <a:solidFill>
              <a:srgbClr val="B3221D"/>
            </a:solidFill>
            <a:ln w="2456" cap="flat">
              <a:noFill/>
              <a:prstDash val="solid"/>
              <a:miter/>
            </a:ln>
          </p:spPr>
          <p:txBody>
            <a:bodyPr rtlCol="0" anchor="ctr"/>
            <a:lstStyle/>
            <a:p>
              <a:endParaRPr lang="nl-BE"/>
            </a:p>
          </p:txBody>
        </p:sp>
        <p:sp>
          <p:nvSpPr>
            <p:cNvPr id="400" name="Freeform: Shape 399">
              <a:extLst>
                <a:ext uri="{FF2B5EF4-FFF2-40B4-BE49-F238E27FC236}">
                  <a16:creationId xmlns:a16="http://schemas.microsoft.com/office/drawing/2014/main" id="{3FE0C3F9-9AB9-7DF9-EC66-F3F89794DD08}"/>
                </a:ext>
              </a:extLst>
            </p:cNvPr>
            <p:cNvSpPr/>
            <p:nvPr/>
          </p:nvSpPr>
          <p:spPr>
            <a:xfrm>
              <a:off x="6452327" y="4043788"/>
              <a:ext cx="420283" cy="87329"/>
            </a:xfrm>
            <a:custGeom>
              <a:avLst/>
              <a:gdLst>
                <a:gd name="connsiteX0" fmla="*/ 17810 w 420283"/>
                <a:gd name="connsiteY0" fmla="*/ 87330 h 87329"/>
                <a:gd name="connsiteX1" fmla="*/ 0 w 420283"/>
                <a:gd name="connsiteY1" fmla="*/ 82029 h 87329"/>
                <a:gd name="connsiteX2" fmla="*/ 210002 w 420283"/>
                <a:gd name="connsiteY2" fmla="*/ 0 h 87329"/>
                <a:gd name="connsiteX3" fmla="*/ 420283 w 420283"/>
                <a:gd name="connsiteY3" fmla="*/ 81052 h 87329"/>
                <a:gd name="connsiteX4" fmla="*/ 402566 w 420283"/>
                <a:gd name="connsiteY4" fmla="*/ 86679 h 87329"/>
                <a:gd name="connsiteX5" fmla="*/ 210002 w 420283"/>
                <a:gd name="connsiteY5" fmla="*/ 18554 h 87329"/>
                <a:gd name="connsiteX6" fmla="*/ 17857 w 420283"/>
                <a:gd name="connsiteY6" fmla="*/ 87283 h 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283" h="87329">
                  <a:moveTo>
                    <a:pt x="17810" y="87330"/>
                  </a:moveTo>
                  <a:lnTo>
                    <a:pt x="0" y="82029"/>
                  </a:lnTo>
                  <a:cubicBezTo>
                    <a:pt x="14137" y="34504"/>
                    <a:pt x="102444" y="0"/>
                    <a:pt x="210002" y="0"/>
                  </a:cubicBezTo>
                  <a:cubicBezTo>
                    <a:pt x="317561" y="0"/>
                    <a:pt x="405356" y="34086"/>
                    <a:pt x="420283" y="81052"/>
                  </a:cubicBezTo>
                  <a:lnTo>
                    <a:pt x="402566" y="86679"/>
                  </a:lnTo>
                  <a:cubicBezTo>
                    <a:pt x="391917" y="53198"/>
                    <a:pt x="316956" y="18554"/>
                    <a:pt x="210002" y="18554"/>
                  </a:cubicBezTo>
                  <a:cubicBezTo>
                    <a:pt x="103048" y="18554"/>
                    <a:pt x="27901" y="53523"/>
                    <a:pt x="17857" y="87283"/>
                  </a:cubicBezTo>
                  <a:close/>
                </a:path>
              </a:pathLst>
            </a:custGeom>
            <a:solidFill>
              <a:srgbClr val="B3221D"/>
            </a:solidFill>
            <a:ln w="2456" cap="flat">
              <a:noFill/>
              <a:prstDash val="solid"/>
              <a:miter/>
            </a:ln>
          </p:spPr>
          <p:txBody>
            <a:bodyPr rtlCol="0" anchor="ctr"/>
            <a:lstStyle/>
            <a:p>
              <a:endParaRPr lang="nl-BE"/>
            </a:p>
          </p:txBody>
        </p:sp>
        <p:sp>
          <p:nvSpPr>
            <p:cNvPr id="401" name="Freeform: Shape 400">
              <a:extLst>
                <a:ext uri="{FF2B5EF4-FFF2-40B4-BE49-F238E27FC236}">
                  <a16:creationId xmlns:a16="http://schemas.microsoft.com/office/drawing/2014/main" id="{53B45524-ABA8-CD88-A9BF-E17019251F67}"/>
                </a:ext>
              </a:extLst>
            </p:cNvPr>
            <p:cNvSpPr/>
            <p:nvPr/>
          </p:nvSpPr>
          <p:spPr>
            <a:xfrm>
              <a:off x="6446142" y="3993706"/>
              <a:ext cx="432559" cy="91050"/>
            </a:xfrm>
            <a:custGeom>
              <a:avLst/>
              <a:gdLst>
                <a:gd name="connsiteX0" fmla="*/ 17857 w 432559"/>
                <a:gd name="connsiteY0" fmla="*/ 91050 h 91050"/>
                <a:gd name="connsiteX1" fmla="*/ 0 w 432559"/>
                <a:gd name="connsiteY1" fmla="*/ 85795 h 91050"/>
                <a:gd name="connsiteX2" fmla="*/ 216233 w 432559"/>
                <a:gd name="connsiteY2" fmla="*/ 0 h 91050"/>
                <a:gd name="connsiteX3" fmla="*/ 432560 w 432559"/>
                <a:gd name="connsiteY3" fmla="*/ 84819 h 91050"/>
                <a:gd name="connsiteX4" fmla="*/ 414796 w 432559"/>
                <a:gd name="connsiteY4" fmla="*/ 90399 h 91050"/>
                <a:gd name="connsiteX5" fmla="*/ 216187 w 432559"/>
                <a:gd name="connsiteY5" fmla="*/ 18601 h 91050"/>
                <a:gd name="connsiteX6" fmla="*/ 17810 w 432559"/>
                <a:gd name="connsiteY6" fmla="*/ 91050 h 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559" h="91050">
                  <a:moveTo>
                    <a:pt x="17857" y="91050"/>
                  </a:moveTo>
                  <a:lnTo>
                    <a:pt x="0" y="85795"/>
                  </a:lnTo>
                  <a:cubicBezTo>
                    <a:pt x="14648" y="36085"/>
                    <a:pt x="105606" y="0"/>
                    <a:pt x="216233" y="0"/>
                  </a:cubicBezTo>
                  <a:cubicBezTo>
                    <a:pt x="326861" y="0"/>
                    <a:pt x="417075" y="35667"/>
                    <a:pt x="432560" y="84819"/>
                  </a:cubicBezTo>
                  <a:lnTo>
                    <a:pt x="414796" y="90399"/>
                  </a:lnTo>
                  <a:cubicBezTo>
                    <a:pt x="403682" y="55104"/>
                    <a:pt x="326350" y="18601"/>
                    <a:pt x="216187" y="18601"/>
                  </a:cubicBezTo>
                  <a:cubicBezTo>
                    <a:pt x="106024" y="18601"/>
                    <a:pt x="28320" y="55430"/>
                    <a:pt x="17810" y="91050"/>
                  </a:cubicBezTo>
                  <a:close/>
                </a:path>
              </a:pathLst>
            </a:custGeom>
            <a:solidFill>
              <a:srgbClr val="B3221D"/>
            </a:solidFill>
            <a:ln w="2456" cap="flat">
              <a:noFill/>
              <a:prstDash val="solid"/>
              <a:miter/>
            </a:ln>
          </p:spPr>
          <p:txBody>
            <a:bodyPr rtlCol="0" anchor="ctr"/>
            <a:lstStyle/>
            <a:p>
              <a:endParaRPr lang="nl-BE"/>
            </a:p>
          </p:txBody>
        </p:sp>
        <p:sp>
          <p:nvSpPr>
            <p:cNvPr id="402" name="Freeform: Shape 401">
              <a:extLst>
                <a:ext uri="{FF2B5EF4-FFF2-40B4-BE49-F238E27FC236}">
                  <a16:creationId xmlns:a16="http://schemas.microsoft.com/office/drawing/2014/main" id="{D5EBDC45-FB10-DAF5-8904-6FB2053DA9CF}"/>
                </a:ext>
              </a:extLst>
            </p:cNvPr>
            <p:cNvSpPr/>
            <p:nvPr/>
          </p:nvSpPr>
          <p:spPr>
            <a:xfrm>
              <a:off x="6440050" y="3943623"/>
              <a:ext cx="444836" cy="94723"/>
            </a:xfrm>
            <a:custGeom>
              <a:avLst/>
              <a:gdLst>
                <a:gd name="connsiteX0" fmla="*/ 17857 w 444836"/>
                <a:gd name="connsiteY0" fmla="*/ 94724 h 94723"/>
                <a:gd name="connsiteX1" fmla="*/ 0 w 444836"/>
                <a:gd name="connsiteY1" fmla="*/ 89516 h 94723"/>
                <a:gd name="connsiteX2" fmla="*/ 222465 w 444836"/>
                <a:gd name="connsiteY2" fmla="*/ 0 h 94723"/>
                <a:gd name="connsiteX3" fmla="*/ 444836 w 444836"/>
                <a:gd name="connsiteY3" fmla="*/ 88539 h 94723"/>
                <a:gd name="connsiteX4" fmla="*/ 427073 w 444836"/>
                <a:gd name="connsiteY4" fmla="*/ 94073 h 94723"/>
                <a:gd name="connsiteX5" fmla="*/ 222465 w 444836"/>
                <a:gd name="connsiteY5" fmla="*/ 18554 h 94723"/>
                <a:gd name="connsiteX6" fmla="*/ 17857 w 444836"/>
                <a:gd name="connsiteY6" fmla="*/ 94724 h 9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36" h="94723">
                  <a:moveTo>
                    <a:pt x="17857" y="94724"/>
                  </a:moveTo>
                  <a:lnTo>
                    <a:pt x="0" y="89516"/>
                  </a:lnTo>
                  <a:cubicBezTo>
                    <a:pt x="15206" y="37620"/>
                    <a:pt x="108768" y="0"/>
                    <a:pt x="222465" y="0"/>
                  </a:cubicBezTo>
                  <a:cubicBezTo>
                    <a:pt x="336162" y="0"/>
                    <a:pt x="428793" y="37248"/>
                    <a:pt x="444836" y="88539"/>
                  </a:cubicBezTo>
                  <a:lnTo>
                    <a:pt x="427073" y="94073"/>
                  </a:lnTo>
                  <a:cubicBezTo>
                    <a:pt x="413866" y="51756"/>
                    <a:pt x="323978" y="18554"/>
                    <a:pt x="222465" y="18554"/>
                  </a:cubicBezTo>
                  <a:cubicBezTo>
                    <a:pt x="120951" y="18554"/>
                    <a:pt x="30366" y="51989"/>
                    <a:pt x="17857" y="94724"/>
                  </a:cubicBezTo>
                  <a:close/>
                </a:path>
              </a:pathLst>
            </a:custGeom>
            <a:solidFill>
              <a:srgbClr val="B3221D"/>
            </a:solidFill>
            <a:ln w="2456" cap="flat">
              <a:noFill/>
              <a:prstDash val="solid"/>
              <a:miter/>
            </a:ln>
          </p:spPr>
          <p:txBody>
            <a:bodyPr rtlCol="0" anchor="ctr"/>
            <a:lstStyle/>
            <a:p>
              <a:endParaRPr lang="nl-BE"/>
            </a:p>
          </p:txBody>
        </p:sp>
        <p:sp>
          <p:nvSpPr>
            <p:cNvPr id="403" name="Freeform: Shape 402">
              <a:extLst>
                <a:ext uri="{FF2B5EF4-FFF2-40B4-BE49-F238E27FC236}">
                  <a16:creationId xmlns:a16="http://schemas.microsoft.com/office/drawing/2014/main" id="{1C676D33-D09F-805E-964C-9D9CE38D3671}"/>
                </a:ext>
              </a:extLst>
            </p:cNvPr>
            <p:cNvSpPr/>
            <p:nvPr/>
          </p:nvSpPr>
          <p:spPr>
            <a:xfrm>
              <a:off x="6433912" y="3893495"/>
              <a:ext cx="457066" cy="98490"/>
            </a:xfrm>
            <a:custGeom>
              <a:avLst/>
              <a:gdLst>
                <a:gd name="connsiteX0" fmla="*/ 17857 w 457066"/>
                <a:gd name="connsiteY0" fmla="*/ 98490 h 98490"/>
                <a:gd name="connsiteX1" fmla="*/ 0 w 457066"/>
                <a:gd name="connsiteY1" fmla="*/ 93282 h 98490"/>
                <a:gd name="connsiteX2" fmla="*/ 228696 w 457066"/>
                <a:gd name="connsiteY2" fmla="*/ 0 h 98490"/>
                <a:gd name="connsiteX3" fmla="*/ 457066 w 457066"/>
                <a:gd name="connsiteY3" fmla="*/ 92306 h 98490"/>
                <a:gd name="connsiteX4" fmla="*/ 439303 w 457066"/>
                <a:gd name="connsiteY4" fmla="*/ 97793 h 98490"/>
                <a:gd name="connsiteX5" fmla="*/ 228696 w 457066"/>
                <a:gd name="connsiteY5" fmla="*/ 18601 h 98490"/>
                <a:gd name="connsiteX6" fmla="*/ 17857 w 457066"/>
                <a:gd name="connsiteY6" fmla="*/ 98490 h 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066" h="98490">
                  <a:moveTo>
                    <a:pt x="17857" y="98490"/>
                  </a:moveTo>
                  <a:lnTo>
                    <a:pt x="0" y="93282"/>
                  </a:lnTo>
                  <a:cubicBezTo>
                    <a:pt x="15718" y="39247"/>
                    <a:pt x="111883" y="0"/>
                    <a:pt x="228696" y="0"/>
                  </a:cubicBezTo>
                  <a:cubicBezTo>
                    <a:pt x="345508" y="0"/>
                    <a:pt x="440512" y="38829"/>
                    <a:pt x="457066" y="92306"/>
                  </a:cubicBezTo>
                  <a:lnTo>
                    <a:pt x="439303" y="97793"/>
                  </a:lnTo>
                  <a:cubicBezTo>
                    <a:pt x="425538" y="53384"/>
                    <a:pt x="332999" y="18601"/>
                    <a:pt x="228696" y="18601"/>
                  </a:cubicBezTo>
                  <a:cubicBezTo>
                    <a:pt x="124392" y="18601"/>
                    <a:pt x="30877" y="53663"/>
                    <a:pt x="17857" y="98490"/>
                  </a:cubicBezTo>
                  <a:close/>
                </a:path>
              </a:pathLst>
            </a:custGeom>
            <a:solidFill>
              <a:srgbClr val="B3221D"/>
            </a:solidFill>
            <a:ln w="2456" cap="flat">
              <a:noFill/>
              <a:prstDash val="solid"/>
              <a:miter/>
            </a:ln>
          </p:spPr>
          <p:txBody>
            <a:bodyPr rtlCol="0" anchor="ctr"/>
            <a:lstStyle/>
            <a:p>
              <a:endParaRPr lang="nl-BE"/>
            </a:p>
          </p:txBody>
        </p:sp>
        <p:sp>
          <p:nvSpPr>
            <p:cNvPr id="404" name="Freeform: Shape 403">
              <a:extLst>
                <a:ext uri="{FF2B5EF4-FFF2-40B4-BE49-F238E27FC236}">
                  <a16:creationId xmlns:a16="http://schemas.microsoft.com/office/drawing/2014/main" id="{978D1587-88A4-AB03-3658-31FCAFE6C29E}"/>
                </a:ext>
              </a:extLst>
            </p:cNvPr>
            <p:cNvSpPr/>
            <p:nvPr/>
          </p:nvSpPr>
          <p:spPr>
            <a:xfrm>
              <a:off x="6236512" y="2787703"/>
              <a:ext cx="410936" cy="1724748"/>
            </a:xfrm>
            <a:custGeom>
              <a:avLst/>
              <a:gdLst>
                <a:gd name="connsiteX0" fmla="*/ 405263 w 410936"/>
                <a:gd name="connsiteY0" fmla="*/ 1045572 h 1724748"/>
                <a:gd name="connsiteX1" fmla="*/ 368945 w 410936"/>
                <a:gd name="connsiteY1" fmla="*/ 1125322 h 1724748"/>
                <a:gd name="connsiteX2" fmla="*/ 256550 w 410936"/>
                <a:gd name="connsiteY2" fmla="*/ 1050687 h 1724748"/>
                <a:gd name="connsiteX3" fmla="*/ 209026 w 410936"/>
                <a:gd name="connsiteY3" fmla="*/ 1128903 h 1724748"/>
                <a:gd name="connsiteX4" fmla="*/ 279104 w 410936"/>
                <a:gd name="connsiteY4" fmla="*/ 1719566 h 1724748"/>
                <a:gd name="connsiteX5" fmla="*/ 279057 w 410936"/>
                <a:gd name="connsiteY5" fmla="*/ 1720217 h 1724748"/>
                <a:gd name="connsiteX6" fmla="*/ 252970 w 410936"/>
                <a:gd name="connsiteY6" fmla="*/ 1719705 h 1724748"/>
                <a:gd name="connsiteX7" fmla="*/ 179357 w 410936"/>
                <a:gd name="connsiteY7" fmla="*/ 1053756 h 1724748"/>
                <a:gd name="connsiteX8" fmla="*/ 241158 w 410936"/>
                <a:gd name="connsiteY8" fmla="*/ 792138 h 1724748"/>
                <a:gd name="connsiteX9" fmla="*/ 63800 w 410936"/>
                <a:gd name="connsiteY9" fmla="*/ 59645 h 1724748"/>
                <a:gd name="connsiteX10" fmla="*/ 21530 w 410936"/>
                <a:gd name="connsiteY10" fmla="*/ 46903 h 1724748"/>
                <a:gd name="connsiteX11" fmla="*/ 0 w 410936"/>
                <a:gd name="connsiteY11" fmla="*/ 25234 h 1724748"/>
                <a:gd name="connsiteX12" fmla="*/ 158060 w 410936"/>
                <a:gd name="connsiteY12" fmla="*/ 6773 h 1724748"/>
                <a:gd name="connsiteX13" fmla="*/ 238601 w 410936"/>
                <a:gd name="connsiteY13" fmla="*/ 75781 h 1724748"/>
                <a:gd name="connsiteX14" fmla="*/ 339324 w 410936"/>
                <a:gd name="connsiteY14" fmla="*/ 428217 h 1724748"/>
                <a:gd name="connsiteX15" fmla="*/ 410890 w 410936"/>
                <a:gd name="connsiteY15" fmla="*/ 726710 h 1724748"/>
                <a:gd name="connsiteX16" fmla="*/ 394521 w 410936"/>
                <a:gd name="connsiteY16" fmla="*/ 899975 h 1724748"/>
                <a:gd name="connsiteX17" fmla="*/ 405263 w 410936"/>
                <a:gd name="connsiteY17" fmla="*/ 1045618 h 172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36" h="1724748">
                  <a:moveTo>
                    <a:pt x="405263" y="1045572"/>
                  </a:moveTo>
                  <a:cubicBezTo>
                    <a:pt x="406286" y="1079286"/>
                    <a:pt x="396800" y="1117277"/>
                    <a:pt x="368945" y="1125322"/>
                  </a:cubicBezTo>
                  <a:cubicBezTo>
                    <a:pt x="328117" y="1137087"/>
                    <a:pt x="289241" y="1048827"/>
                    <a:pt x="256550" y="1050687"/>
                  </a:cubicBezTo>
                  <a:cubicBezTo>
                    <a:pt x="211583" y="1053245"/>
                    <a:pt x="207445" y="1104675"/>
                    <a:pt x="209026" y="1128903"/>
                  </a:cubicBezTo>
                  <a:cubicBezTo>
                    <a:pt x="220233" y="1299378"/>
                    <a:pt x="298914" y="1570714"/>
                    <a:pt x="279104" y="1719566"/>
                  </a:cubicBezTo>
                  <a:cubicBezTo>
                    <a:pt x="279104" y="1719798"/>
                    <a:pt x="279057" y="1719984"/>
                    <a:pt x="279057" y="1720217"/>
                  </a:cubicBezTo>
                  <a:cubicBezTo>
                    <a:pt x="278127" y="1726634"/>
                    <a:pt x="251482" y="1726030"/>
                    <a:pt x="252970" y="1719705"/>
                  </a:cubicBezTo>
                  <a:cubicBezTo>
                    <a:pt x="282266" y="1594477"/>
                    <a:pt x="160431" y="1215256"/>
                    <a:pt x="179357" y="1053756"/>
                  </a:cubicBezTo>
                  <a:cubicBezTo>
                    <a:pt x="188658" y="973959"/>
                    <a:pt x="248273" y="853148"/>
                    <a:pt x="241158" y="792138"/>
                  </a:cubicBezTo>
                  <a:cubicBezTo>
                    <a:pt x="222465" y="631522"/>
                    <a:pt x="62498" y="333353"/>
                    <a:pt x="63800" y="59645"/>
                  </a:cubicBezTo>
                  <a:cubicBezTo>
                    <a:pt x="63940" y="35557"/>
                    <a:pt x="50873" y="37696"/>
                    <a:pt x="21530" y="46903"/>
                  </a:cubicBezTo>
                  <a:cubicBezTo>
                    <a:pt x="12648" y="44067"/>
                    <a:pt x="4650" y="35604"/>
                    <a:pt x="0" y="25234"/>
                  </a:cubicBezTo>
                  <a:cubicBezTo>
                    <a:pt x="30970" y="16584"/>
                    <a:pt x="102118" y="-13223"/>
                    <a:pt x="158060" y="6773"/>
                  </a:cubicBezTo>
                  <a:cubicBezTo>
                    <a:pt x="191494" y="18677"/>
                    <a:pt x="219814" y="52763"/>
                    <a:pt x="238601" y="75781"/>
                  </a:cubicBezTo>
                  <a:cubicBezTo>
                    <a:pt x="306354" y="158740"/>
                    <a:pt x="331139" y="301546"/>
                    <a:pt x="339324" y="428217"/>
                  </a:cubicBezTo>
                  <a:cubicBezTo>
                    <a:pt x="347462" y="554980"/>
                    <a:pt x="412936" y="608178"/>
                    <a:pt x="410890" y="726710"/>
                  </a:cubicBezTo>
                  <a:cubicBezTo>
                    <a:pt x="408797" y="845243"/>
                    <a:pt x="398614" y="850916"/>
                    <a:pt x="394521" y="899975"/>
                  </a:cubicBezTo>
                  <a:cubicBezTo>
                    <a:pt x="390429" y="949034"/>
                    <a:pt x="404194" y="1011905"/>
                    <a:pt x="405263" y="1045618"/>
                  </a:cubicBezTo>
                  <a:close/>
                </a:path>
              </a:pathLst>
            </a:custGeom>
            <a:solidFill>
              <a:srgbClr val="F2A09D"/>
            </a:solidFill>
            <a:ln w="2456" cap="flat">
              <a:noFill/>
              <a:prstDash val="solid"/>
              <a:miter/>
            </a:ln>
          </p:spPr>
          <p:txBody>
            <a:bodyPr rtlCol="0" anchor="ctr"/>
            <a:lstStyle/>
            <a:p>
              <a:endParaRPr lang="nl-BE"/>
            </a:p>
          </p:txBody>
        </p:sp>
        <p:sp>
          <p:nvSpPr>
            <p:cNvPr id="405" name="Freeform: Shape 404">
              <a:extLst>
                <a:ext uri="{FF2B5EF4-FFF2-40B4-BE49-F238E27FC236}">
                  <a16:creationId xmlns:a16="http://schemas.microsoft.com/office/drawing/2014/main" id="{B186C645-0D80-5F7B-0410-311E1F8E93E5}"/>
                </a:ext>
              </a:extLst>
            </p:cNvPr>
            <p:cNvSpPr/>
            <p:nvPr/>
          </p:nvSpPr>
          <p:spPr>
            <a:xfrm>
              <a:off x="6677583" y="2788799"/>
              <a:ext cx="413352" cy="1723652"/>
            </a:xfrm>
            <a:custGeom>
              <a:avLst/>
              <a:gdLst>
                <a:gd name="connsiteX0" fmla="*/ 413353 w 413352"/>
                <a:gd name="connsiteY0" fmla="*/ 22743 h 1723652"/>
                <a:gd name="connsiteX1" fmla="*/ 391218 w 413352"/>
                <a:gd name="connsiteY1" fmla="*/ 46272 h 1723652"/>
                <a:gd name="connsiteX2" fmla="*/ 348390 w 413352"/>
                <a:gd name="connsiteY2" fmla="*/ 47854 h 1723652"/>
                <a:gd name="connsiteX3" fmla="*/ 348204 w 413352"/>
                <a:gd name="connsiteY3" fmla="*/ 48551 h 1723652"/>
                <a:gd name="connsiteX4" fmla="*/ 347181 w 413352"/>
                <a:gd name="connsiteY4" fmla="*/ 58502 h 1723652"/>
                <a:gd name="connsiteX5" fmla="*/ 347041 w 413352"/>
                <a:gd name="connsiteY5" fmla="*/ 74592 h 1723652"/>
                <a:gd name="connsiteX6" fmla="*/ 347041 w 413352"/>
                <a:gd name="connsiteY6" fmla="*/ 74592 h 1723652"/>
                <a:gd name="connsiteX7" fmla="*/ 345553 w 413352"/>
                <a:gd name="connsiteY7" fmla="*/ 109608 h 1723652"/>
                <a:gd name="connsiteX8" fmla="*/ 169776 w 413352"/>
                <a:gd name="connsiteY8" fmla="*/ 791042 h 1723652"/>
                <a:gd name="connsiteX9" fmla="*/ 231577 w 413352"/>
                <a:gd name="connsiteY9" fmla="*/ 1052660 h 1723652"/>
                <a:gd name="connsiteX10" fmla="*/ 157965 w 413352"/>
                <a:gd name="connsiteY10" fmla="*/ 1718609 h 1723652"/>
                <a:gd name="connsiteX11" fmla="*/ 131878 w 413352"/>
                <a:gd name="connsiteY11" fmla="*/ 1719121 h 1723652"/>
                <a:gd name="connsiteX12" fmla="*/ 131645 w 413352"/>
                <a:gd name="connsiteY12" fmla="*/ 1717028 h 1723652"/>
                <a:gd name="connsiteX13" fmla="*/ 201909 w 413352"/>
                <a:gd name="connsiteY13" fmla="*/ 1127807 h 1723652"/>
                <a:gd name="connsiteX14" fmla="*/ 154384 w 413352"/>
                <a:gd name="connsiteY14" fmla="*/ 1049591 h 1723652"/>
                <a:gd name="connsiteX15" fmla="*/ 41989 w 413352"/>
                <a:gd name="connsiteY15" fmla="*/ 1124226 h 1723652"/>
                <a:gd name="connsiteX16" fmla="*/ 5672 w 413352"/>
                <a:gd name="connsiteY16" fmla="*/ 1044476 h 1723652"/>
                <a:gd name="connsiteX17" fmla="*/ 16413 w 413352"/>
                <a:gd name="connsiteY17" fmla="*/ 898833 h 1723652"/>
                <a:gd name="connsiteX18" fmla="*/ 45 w 413352"/>
                <a:gd name="connsiteY18" fmla="*/ 725568 h 1723652"/>
                <a:gd name="connsiteX19" fmla="*/ 71611 w 413352"/>
                <a:gd name="connsiteY19" fmla="*/ 427074 h 1723652"/>
                <a:gd name="connsiteX20" fmla="*/ 172334 w 413352"/>
                <a:gd name="connsiteY20" fmla="*/ 74638 h 1723652"/>
                <a:gd name="connsiteX21" fmla="*/ 252782 w 413352"/>
                <a:gd name="connsiteY21" fmla="*/ 5630 h 1723652"/>
                <a:gd name="connsiteX22" fmla="*/ 413260 w 413352"/>
                <a:gd name="connsiteY22" fmla="*/ 22743 h 172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352" h="1723652">
                  <a:moveTo>
                    <a:pt x="413353" y="22743"/>
                  </a:moveTo>
                  <a:cubicBezTo>
                    <a:pt x="408935" y="33950"/>
                    <a:pt x="400658" y="43296"/>
                    <a:pt x="391218" y="46272"/>
                  </a:cubicBezTo>
                  <a:cubicBezTo>
                    <a:pt x="366061" y="38367"/>
                    <a:pt x="352389" y="35066"/>
                    <a:pt x="348390" y="47854"/>
                  </a:cubicBezTo>
                  <a:cubicBezTo>
                    <a:pt x="348343" y="48086"/>
                    <a:pt x="348250" y="48272"/>
                    <a:pt x="348204" y="48551"/>
                  </a:cubicBezTo>
                  <a:cubicBezTo>
                    <a:pt x="347460" y="51202"/>
                    <a:pt x="347181" y="54457"/>
                    <a:pt x="347181" y="58502"/>
                  </a:cubicBezTo>
                  <a:cubicBezTo>
                    <a:pt x="347181" y="63850"/>
                    <a:pt x="347181" y="69151"/>
                    <a:pt x="347041" y="74592"/>
                  </a:cubicBezTo>
                  <a:lnTo>
                    <a:pt x="347041" y="74592"/>
                  </a:lnTo>
                  <a:cubicBezTo>
                    <a:pt x="346855" y="86264"/>
                    <a:pt x="346390" y="97889"/>
                    <a:pt x="345553" y="109608"/>
                  </a:cubicBezTo>
                  <a:cubicBezTo>
                    <a:pt x="329185" y="368575"/>
                    <a:pt x="187261" y="640330"/>
                    <a:pt x="169776" y="791042"/>
                  </a:cubicBezTo>
                  <a:cubicBezTo>
                    <a:pt x="162662" y="852052"/>
                    <a:pt x="222277" y="972863"/>
                    <a:pt x="231577" y="1052660"/>
                  </a:cubicBezTo>
                  <a:cubicBezTo>
                    <a:pt x="250550" y="1214207"/>
                    <a:pt x="128669" y="1593381"/>
                    <a:pt x="157965" y="1718609"/>
                  </a:cubicBezTo>
                  <a:cubicBezTo>
                    <a:pt x="159453" y="1724934"/>
                    <a:pt x="132761" y="1725538"/>
                    <a:pt x="131878" y="1719121"/>
                  </a:cubicBezTo>
                  <a:cubicBezTo>
                    <a:pt x="131738" y="1718470"/>
                    <a:pt x="131691" y="1717772"/>
                    <a:pt x="131645" y="1717028"/>
                  </a:cubicBezTo>
                  <a:cubicBezTo>
                    <a:pt x="112533" y="1567898"/>
                    <a:pt x="190749" y="1297723"/>
                    <a:pt x="201909" y="1127807"/>
                  </a:cubicBezTo>
                  <a:cubicBezTo>
                    <a:pt x="203490" y="1103579"/>
                    <a:pt x="199352" y="1052195"/>
                    <a:pt x="154384" y="1049591"/>
                  </a:cubicBezTo>
                  <a:cubicBezTo>
                    <a:pt x="121647" y="1047731"/>
                    <a:pt x="82818" y="1135991"/>
                    <a:pt x="41989" y="1124226"/>
                  </a:cubicBezTo>
                  <a:cubicBezTo>
                    <a:pt x="14135" y="1116181"/>
                    <a:pt x="4649" y="1078236"/>
                    <a:pt x="5672" y="1044476"/>
                  </a:cubicBezTo>
                  <a:cubicBezTo>
                    <a:pt x="6695" y="1010762"/>
                    <a:pt x="20506" y="947892"/>
                    <a:pt x="16413" y="898833"/>
                  </a:cubicBezTo>
                  <a:cubicBezTo>
                    <a:pt x="12321" y="849773"/>
                    <a:pt x="2138" y="844147"/>
                    <a:pt x="45" y="725568"/>
                  </a:cubicBezTo>
                  <a:cubicBezTo>
                    <a:pt x="-1955" y="607035"/>
                    <a:pt x="63473" y="553837"/>
                    <a:pt x="71611" y="427074"/>
                  </a:cubicBezTo>
                  <a:cubicBezTo>
                    <a:pt x="79749" y="300357"/>
                    <a:pt x="104534" y="157597"/>
                    <a:pt x="172334" y="74638"/>
                  </a:cubicBezTo>
                  <a:cubicBezTo>
                    <a:pt x="191121" y="51620"/>
                    <a:pt x="218650" y="15070"/>
                    <a:pt x="252782" y="5630"/>
                  </a:cubicBezTo>
                  <a:cubicBezTo>
                    <a:pt x="320117" y="-13064"/>
                    <a:pt x="390242" y="20604"/>
                    <a:pt x="413260" y="22743"/>
                  </a:cubicBezTo>
                  <a:close/>
                </a:path>
              </a:pathLst>
            </a:custGeom>
            <a:solidFill>
              <a:srgbClr val="F2A09D"/>
            </a:solidFill>
            <a:ln w="2456" cap="flat">
              <a:noFill/>
              <a:prstDash val="solid"/>
              <a:miter/>
            </a:ln>
          </p:spPr>
          <p:txBody>
            <a:bodyPr rtlCol="0" anchor="ctr"/>
            <a:lstStyle/>
            <a:p>
              <a:endParaRPr lang="nl-BE"/>
            </a:p>
          </p:txBody>
        </p:sp>
        <p:sp>
          <p:nvSpPr>
            <p:cNvPr id="406" name="Freeform: Shape 405">
              <a:extLst>
                <a:ext uri="{FF2B5EF4-FFF2-40B4-BE49-F238E27FC236}">
                  <a16:creationId xmlns:a16="http://schemas.microsoft.com/office/drawing/2014/main" id="{AEBC5FE1-CB6C-48BF-DC16-3E07110D1D4D}"/>
                </a:ext>
              </a:extLst>
            </p:cNvPr>
            <p:cNvSpPr/>
            <p:nvPr/>
          </p:nvSpPr>
          <p:spPr>
            <a:xfrm>
              <a:off x="7068615" y="2535224"/>
              <a:ext cx="1005091" cy="781418"/>
            </a:xfrm>
            <a:custGeom>
              <a:avLst/>
              <a:gdLst>
                <a:gd name="connsiteX0" fmla="*/ 25250 w 1005091"/>
                <a:gd name="connsiteY0" fmla="*/ 265111 h 781418"/>
                <a:gd name="connsiteX1" fmla="*/ 17810 w 1005091"/>
                <a:gd name="connsiteY1" fmla="*/ 236420 h 781418"/>
                <a:gd name="connsiteX2" fmla="*/ 136250 w 1005091"/>
                <a:gd name="connsiteY2" fmla="*/ 268924 h 781418"/>
                <a:gd name="connsiteX3" fmla="*/ 838753 w 1005091"/>
                <a:gd name="connsiteY3" fmla="*/ 424 h 781418"/>
                <a:gd name="connsiteX4" fmla="*/ 977700 w 1005091"/>
                <a:gd name="connsiteY4" fmla="*/ 249905 h 781418"/>
                <a:gd name="connsiteX5" fmla="*/ 742680 w 1005091"/>
                <a:gd name="connsiteY5" fmla="*/ 526869 h 781418"/>
                <a:gd name="connsiteX6" fmla="*/ 704363 w 1005091"/>
                <a:gd name="connsiteY6" fmla="*/ 654144 h 781418"/>
                <a:gd name="connsiteX7" fmla="*/ 751051 w 1005091"/>
                <a:gd name="connsiteY7" fmla="*/ 764864 h 781418"/>
                <a:gd name="connsiteX8" fmla="*/ 699341 w 1005091"/>
                <a:gd name="connsiteY8" fmla="*/ 712038 h 781418"/>
                <a:gd name="connsiteX9" fmla="*/ 717941 w 1005091"/>
                <a:gd name="connsiteY9" fmla="*/ 770072 h 781418"/>
                <a:gd name="connsiteX10" fmla="*/ 681763 w 1005091"/>
                <a:gd name="connsiteY10" fmla="*/ 721478 h 781418"/>
                <a:gd name="connsiteX11" fmla="*/ 691249 w 1005091"/>
                <a:gd name="connsiteY11" fmla="*/ 774536 h 781418"/>
                <a:gd name="connsiteX12" fmla="*/ 667068 w 1005091"/>
                <a:gd name="connsiteY12" fmla="*/ 724361 h 781418"/>
                <a:gd name="connsiteX13" fmla="*/ 665301 w 1005091"/>
                <a:gd name="connsiteY13" fmla="*/ 781418 h 781418"/>
                <a:gd name="connsiteX14" fmla="*/ 649863 w 1005091"/>
                <a:gd name="connsiteY14" fmla="*/ 709852 h 781418"/>
                <a:gd name="connsiteX15" fmla="*/ 641632 w 1005091"/>
                <a:gd name="connsiteY15" fmla="*/ 771932 h 781418"/>
                <a:gd name="connsiteX16" fmla="*/ 633122 w 1005091"/>
                <a:gd name="connsiteY16" fmla="*/ 705946 h 781418"/>
                <a:gd name="connsiteX17" fmla="*/ 618474 w 1005091"/>
                <a:gd name="connsiteY17" fmla="*/ 761795 h 781418"/>
                <a:gd name="connsiteX18" fmla="*/ 618055 w 1005091"/>
                <a:gd name="connsiteY18" fmla="*/ 703156 h 781418"/>
                <a:gd name="connsiteX19" fmla="*/ 598060 w 1005091"/>
                <a:gd name="connsiteY19" fmla="*/ 742822 h 781418"/>
                <a:gd name="connsiteX20" fmla="*/ 600245 w 1005091"/>
                <a:gd name="connsiteY20" fmla="*/ 716735 h 781418"/>
                <a:gd name="connsiteX21" fmla="*/ 616195 w 1005091"/>
                <a:gd name="connsiteY21" fmla="*/ 678836 h 781418"/>
                <a:gd name="connsiteX22" fmla="*/ 585644 w 1005091"/>
                <a:gd name="connsiteY22" fmla="*/ 706179 h 781418"/>
                <a:gd name="connsiteX23" fmla="*/ 622985 w 1005091"/>
                <a:gd name="connsiteY23" fmla="*/ 640519 h 781418"/>
                <a:gd name="connsiteX24" fmla="*/ 570531 w 1005091"/>
                <a:gd name="connsiteY24" fmla="*/ 684230 h 781418"/>
                <a:gd name="connsiteX25" fmla="*/ 613080 w 1005091"/>
                <a:gd name="connsiteY25" fmla="*/ 610944 h 781418"/>
                <a:gd name="connsiteX26" fmla="*/ 566578 w 1005091"/>
                <a:gd name="connsiteY26" fmla="*/ 644797 h 781418"/>
                <a:gd name="connsiteX27" fmla="*/ 595967 w 1005091"/>
                <a:gd name="connsiteY27" fmla="*/ 577788 h 781418"/>
                <a:gd name="connsiteX28" fmla="*/ 547931 w 1005091"/>
                <a:gd name="connsiteY28" fmla="*/ 615640 h 781418"/>
                <a:gd name="connsiteX29" fmla="*/ 577134 w 1005091"/>
                <a:gd name="connsiteY29" fmla="*/ 560815 h 781418"/>
                <a:gd name="connsiteX30" fmla="*/ 535794 w 1005091"/>
                <a:gd name="connsiteY30" fmla="*/ 575974 h 781418"/>
                <a:gd name="connsiteX31" fmla="*/ 565741 w 1005091"/>
                <a:gd name="connsiteY31" fmla="*/ 544260 h 781418"/>
                <a:gd name="connsiteX32" fmla="*/ 522680 w 1005091"/>
                <a:gd name="connsiteY32" fmla="*/ 535239 h 781418"/>
                <a:gd name="connsiteX33" fmla="*/ 554581 w 1005091"/>
                <a:gd name="connsiteY33" fmla="*/ 529054 h 781418"/>
                <a:gd name="connsiteX34" fmla="*/ 504219 w 1005091"/>
                <a:gd name="connsiteY34" fmla="*/ 505571 h 781418"/>
                <a:gd name="connsiteX35" fmla="*/ 545605 w 1005091"/>
                <a:gd name="connsiteY35" fmla="*/ 507338 h 781418"/>
                <a:gd name="connsiteX36" fmla="*/ 507335 w 1005091"/>
                <a:gd name="connsiteY36" fmla="*/ 470230 h 781418"/>
                <a:gd name="connsiteX37" fmla="*/ 555603 w 1005091"/>
                <a:gd name="connsiteY37" fmla="*/ 493155 h 781418"/>
                <a:gd name="connsiteX38" fmla="*/ 542769 w 1005091"/>
                <a:gd name="connsiteY38" fmla="*/ 479623 h 781418"/>
                <a:gd name="connsiteX39" fmla="*/ 522820 w 1005091"/>
                <a:gd name="connsiteY39" fmla="*/ 436470 h 781418"/>
                <a:gd name="connsiteX40" fmla="*/ 580342 w 1005091"/>
                <a:gd name="connsiteY40" fmla="*/ 468230 h 781418"/>
                <a:gd name="connsiteX41" fmla="*/ 526354 w 1005091"/>
                <a:gd name="connsiteY41" fmla="*/ 376064 h 781418"/>
                <a:gd name="connsiteX42" fmla="*/ 557092 w 1005091"/>
                <a:gd name="connsiteY42" fmla="*/ 412475 h 781418"/>
                <a:gd name="connsiteX43" fmla="*/ 596711 w 1005091"/>
                <a:gd name="connsiteY43" fmla="*/ 443956 h 781418"/>
                <a:gd name="connsiteX44" fmla="*/ 569461 w 1005091"/>
                <a:gd name="connsiteY44" fmla="*/ 366206 h 781418"/>
                <a:gd name="connsiteX45" fmla="*/ 687901 w 1005091"/>
                <a:gd name="connsiteY45" fmla="*/ 434424 h 781418"/>
                <a:gd name="connsiteX46" fmla="*/ 918922 w 1005091"/>
                <a:gd name="connsiteY46" fmla="*/ 215727 h 781418"/>
                <a:gd name="connsiteX47" fmla="*/ 840706 w 1005091"/>
                <a:gd name="connsiteY47" fmla="*/ 69014 h 781418"/>
                <a:gd name="connsiteX48" fmla="*/ 157548 w 1005091"/>
                <a:gd name="connsiteY48" fmla="*/ 329283 h 781418"/>
                <a:gd name="connsiteX49" fmla="*/ 0 w 1005091"/>
                <a:gd name="connsiteY49" fmla="*/ 299987 h 781418"/>
                <a:gd name="connsiteX50" fmla="*/ 22135 w 1005091"/>
                <a:gd name="connsiteY50" fmla="*/ 276458 h 781418"/>
                <a:gd name="connsiteX51" fmla="*/ 25064 w 1005091"/>
                <a:gd name="connsiteY51" fmla="*/ 265251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5091" h="781418">
                  <a:moveTo>
                    <a:pt x="25250" y="265111"/>
                  </a:moveTo>
                  <a:cubicBezTo>
                    <a:pt x="26645" y="255067"/>
                    <a:pt x="24692" y="244651"/>
                    <a:pt x="17810" y="236420"/>
                  </a:cubicBezTo>
                  <a:cubicBezTo>
                    <a:pt x="54965" y="256601"/>
                    <a:pt x="93469" y="269482"/>
                    <a:pt x="136250" y="268924"/>
                  </a:cubicBezTo>
                  <a:cubicBezTo>
                    <a:pt x="414610" y="265204"/>
                    <a:pt x="731613" y="6516"/>
                    <a:pt x="838753" y="424"/>
                  </a:cubicBezTo>
                  <a:cubicBezTo>
                    <a:pt x="1009926" y="-9202"/>
                    <a:pt x="1034433" y="147183"/>
                    <a:pt x="977700" y="249905"/>
                  </a:cubicBezTo>
                  <a:cubicBezTo>
                    <a:pt x="937244" y="323192"/>
                    <a:pt x="773372" y="482413"/>
                    <a:pt x="742680" y="526869"/>
                  </a:cubicBezTo>
                  <a:cubicBezTo>
                    <a:pt x="725382" y="551887"/>
                    <a:pt x="697248" y="612525"/>
                    <a:pt x="704363" y="654144"/>
                  </a:cubicBezTo>
                  <a:cubicBezTo>
                    <a:pt x="711431" y="695670"/>
                    <a:pt x="751051" y="764864"/>
                    <a:pt x="751051" y="764864"/>
                  </a:cubicBezTo>
                  <a:cubicBezTo>
                    <a:pt x="732822" y="757424"/>
                    <a:pt x="699341" y="712038"/>
                    <a:pt x="699341" y="712038"/>
                  </a:cubicBezTo>
                  <a:cubicBezTo>
                    <a:pt x="708408" y="749146"/>
                    <a:pt x="717941" y="770072"/>
                    <a:pt x="717941" y="770072"/>
                  </a:cubicBezTo>
                  <a:cubicBezTo>
                    <a:pt x="692877" y="752820"/>
                    <a:pt x="681763" y="721478"/>
                    <a:pt x="681763" y="721478"/>
                  </a:cubicBezTo>
                  <a:cubicBezTo>
                    <a:pt x="678043" y="742032"/>
                    <a:pt x="690598" y="772862"/>
                    <a:pt x="691249" y="774536"/>
                  </a:cubicBezTo>
                  <a:cubicBezTo>
                    <a:pt x="676043" y="763562"/>
                    <a:pt x="667068" y="724361"/>
                    <a:pt x="667068" y="724361"/>
                  </a:cubicBezTo>
                  <a:cubicBezTo>
                    <a:pt x="659628" y="756168"/>
                    <a:pt x="665301" y="781418"/>
                    <a:pt x="665301" y="781418"/>
                  </a:cubicBezTo>
                  <a:cubicBezTo>
                    <a:pt x="651676" y="767747"/>
                    <a:pt x="649863" y="709852"/>
                    <a:pt x="649863" y="709852"/>
                  </a:cubicBezTo>
                  <a:cubicBezTo>
                    <a:pt x="641353" y="737195"/>
                    <a:pt x="641632" y="771932"/>
                    <a:pt x="641632" y="771932"/>
                  </a:cubicBezTo>
                  <a:cubicBezTo>
                    <a:pt x="627402" y="748123"/>
                    <a:pt x="633122" y="705946"/>
                    <a:pt x="633122" y="705946"/>
                  </a:cubicBezTo>
                  <a:cubicBezTo>
                    <a:pt x="620659" y="725570"/>
                    <a:pt x="618474" y="761795"/>
                    <a:pt x="618474" y="761795"/>
                  </a:cubicBezTo>
                  <a:cubicBezTo>
                    <a:pt x="603454" y="736219"/>
                    <a:pt x="618055" y="703156"/>
                    <a:pt x="618055" y="703156"/>
                  </a:cubicBezTo>
                  <a:cubicBezTo>
                    <a:pt x="610522" y="712922"/>
                    <a:pt x="598060" y="742822"/>
                    <a:pt x="598060" y="742822"/>
                  </a:cubicBezTo>
                  <a:cubicBezTo>
                    <a:pt x="596339" y="735521"/>
                    <a:pt x="597688" y="726128"/>
                    <a:pt x="600245" y="716735"/>
                  </a:cubicBezTo>
                  <a:cubicBezTo>
                    <a:pt x="605593" y="697669"/>
                    <a:pt x="616195" y="678836"/>
                    <a:pt x="616195" y="678836"/>
                  </a:cubicBezTo>
                  <a:cubicBezTo>
                    <a:pt x="593921" y="695065"/>
                    <a:pt x="586527" y="705016"/>
                    <a:pt x="585644" y="706179"/>
                  </a:cubicBezTo>
                  <a:cubicBezTo>
                    <a:pt x="591549" y="687532"/>
                    <a:pt x="622985" y="640519"/>
                    <a:pt x="622985" y="640519"/>
                  </a:cubicBezTo>
                  <a:lnTo>
                    <a:pt x="570531" y="684230"/>
                  </a:lnTo>
                  <a:cubicBezTo>
                    <a:pt x="583737" y="664839"/>
                    <a:pt x="613080" y="610944"/>
                    <a:pt x="613080" y="610944"/>
                  </a:cubicBezTo>
                  <a:cubicBezTo>
                    <a:pt x="589782" y="633683"/>
                    <a:pt x="567927" y="644192"/>
                    <a:pt x="566578" y="644797"/>
                  </a:cubicBezTo>
                  <a:cubicBezTo>
                    <a:pt x="582342" y="622290"/>
                    <a:pt x="604244" y="582857"/>
                    <a:pt x="595967" y="577788"/>
                  </a:cubicBezTo>
                  <a:cubicBezTo>
                    <a:pt x="587736" y="572719"/>
                    <a:pt x="547931" y="615640"/>
                    <a:pt x="547931" y="615640"/>
                  </a:cubicBezTo>
                  <a:cubicBezTo>
                    <a:pt x="555882" y="586763"/>
                    <a:pt x="577134" y="560815"/>
                    <a:pt x="577134" y="560815"/>
                  </a:cubicBezTo>
                  <a:cubicBezTo>
                    <a:pt x="554581" y="562907"/>
                    <a:pt x="535794" y="575974"/>
                    <a:pt x="535794" y="575974"/>
                  </a:cubicBezTo>
                  <a:cubicBezTo>
                    <a:pt x="545466" y="561419"/>
                    <a:pt x="565741" y="544260"/>
                    <a:pt x="565741" y="544260"/>
                  </a:cubicBezTo>
                  <a:cubicBezTo>
                    <a:pt x="543094" y="542121"/>
                    <a:pt x="522680" y="535239"/>
                    <a:pt x="522680" y="535239"/>
                  </a:cubicBezTo>
                  <a:cubicBezTo>
                    <a:pt x="534585" y="533844"/>
                    <a:pt x="554581" y="529054"/>
                    <a:pt x="554581" y="529054"/>
                  </a:cubicBezTo>
                  <a:cubicBezTo>
                    <a:pt x="534910" y="525939"/>
                    <a:pt x="504219" y="505571"/>
                    <a:pt x="504219" y="505571"/>
                  </a:cubicBezTo>
                  <a:cubicBezTo>
                    <a:pt x="534166" y="513104"/>
                    <a:pt x="545605" y="507338"/>
                    <a:pt x="545605" y="507338"/>
                  </a:cubicBezTo>
                  <a:cubicBezTo>
                    <a:pt x="525470" y="496736"/>
                    <a:pt x="508358" y="471764"/>
                    <a:pt x="507335" y="470230"/>
                  </a:cubicBezTo>
                  <a:cubicBezTo>
                    <a:pt x="520029" y="480600"/>
                    <a:pt x="553511" y="492411"/>
                    <a:pt x="555603" y="493155"/>
                  </a:cubicBezTo>
                  <a:cubicBezTo>
                    <a:pt x="550767" y="489481"/>
                    <a:pt x="546536" y="484738"/>
                    <a:pt x="542769" y="479623"/>
                  </a:cubicBezTo>
                  <a:cubicBezTo>
                    <a:pt x="529842" y="461580"/>
                    <a:pt x="523331" y="438283"/>
                    <a:pt x="522820" y="436470"/>
                  </a:cubicBezTo>
                  <a:cubicBezTo>
                    <a:pt x="538584" y="456512"/>
                    <a:pt x="577878" y="467579"/>
                    <a:pt x="580342" y="468230"/>
                  </a:cubicBezTo>
                  <a:cubicBezTo>
                    <a:pt x="556627" y="447304"/>
                    <a:pt x="537840" y="415776"/>
                    <a:pt x="526354" y="376064"/>
                  </a:cubicBezTo>
                  <a:cubicBezTo>
                    <a:pt x="526354" y="376064"/>
                    <a:pt x="543467" y="399315"/>
                    <a:pt x="557092" y="412475"/>
                  </a:cubicBezTo>
                  <a:cubicBezTo>
                    <a:pt x="567833" y="422984"/>
                    <a:pt x="594991" y="442701"/>
                    <a:pt x="596711" y="443956"/>
                  </a:cubicBezTo>
                  <a:cubicBezTo>
                    <a:pt x="575878" y="412242"/>
                    <a:pt x="569461" y="366206"/>
                    <a:pt x="569461" y="366206"/>
                  </a:cubicBezTo>
                  <a:cubicBezTo>
                    <a:pt x="604849" y="432889"/>
                    <a:pt x="655210" y="438516"/>
                    <a:pt x="687901" y="434424"/>
                  </a:cubicBezTo>
                  <a:cubicBezTo>
                    <a:pt x="768163" y="424426"/>
                    <a:pt x="892369" y="267855"/>
                    <a:pt x="918922" y="215727"/>
                  </a:cubicBezTo>
                  <a:cubicBezTo>
                    <a:pt x="962262" y="130396"/>
                    <a:pt x="917806" y="61434"/>
                    <a:pt x="840706" y="69014"/>
                  </a:cubicBezTo>
                  <a:cubicBezTo>
                    <a:pt x="718313" y="81104"/>
                    <a:pt x="410378" y="333748"/>
                    <a:pt x="157548" y="329283"/>
                  </a:cubicBezTo>
                  <a:cubicBezTo>
                    <a:pt x="83517" y="327981"/>
                    <a:pt x="32319" y="310171"/>
                    <a:pt x="0" y="299987"/>
                  </a:cubicBezTo>
                  <a:cubicBezTo>
                    <a:pt x="9440" y="296965"/>
                    <a:pt x="17717" y="287665"/>
                    <a:pt x="22135" y="276458"/>
                  </a:cubicBezTo>
                  <a:lnTo>
                    <a:pt x="25064" y="265251"/>
                  </a:lnTo>
                  <a:close/>
                </a:path>
              </a:pathLst>
            </a:custGeom>
            <a:solidFill>
              <a:srgbClr val="F25955"/>
            </a:solidFill>
            <a:ln w="2456" cap="flat">
              <a:noFill/>
              <a:prstDash val="solid"/>
              <a:miter/>
            </a:ln>
          </p:spPr>
          <p:txBody>
            <a:bodyPr rtlCol="0" anchor="ctr"/>
            <a:lstStyle/>
            <a:p>
              <a:endParaRPr lang="nl-BE"/>
            </a:p>
          </p:txBody>
        </p:sp>
        <p:cxnSp>
          <p:nvCxnSpPr>
            <p:cNvPr id="407" name="Straight Connector 406">
              <a:extLst>
                <a:ext uri="{FF2B5EF4-FFF2-40B4-BE49-F238E27FC236}">
                  <a16:creationId xmlns:a16="http://schemas.microsoft.com/office/drawing/2014/main" id="{B8B40914-25AA-C048-805E-EE3D99D8A785}"/>
                </a:ext>
              </a:extLst>
            </p:cNvPr>
            <p:cNvCxnSpPr>
              <a:cxnSpLocks/>
            </p:cNvCxnSpPr>
            <p:nvPr/>
          </p:nvCxnSpPr>
          <p:spPr>
            <a:xfrm>
              <a:off x="6892290" y="3208020"/>
              <a:ext cx="229870" cy="295910"/>
            </a:xfrm>
            <a:prstGeom prst="line">
              <a:avLst/>
            </a:prstGeom>
            <a:ln w="63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408" name="TextBox 407">
              <a:extLst>
                <a:ext uri="{FF2B5EF4-FFF2-40B4-BE49-F238E27FC236}">
                  <a16:creationId xmlns:a16="http://schemas.microsoft.com/office/drawing/2014/main" id="{4E597D00-7D2E-A262-5612-F10D19F77C8A}"/>
                </a:ext>
              </a:extLst>
            </p:cNvPr>
            <p:cNvSpPr txBox="1"/>
            <p:nvPr/>
          </p:nvSpPr>
          <p:spPr>
            <a:xfrm>
              <a:off x="7042675" y="3449320"/>
              <a:ext cx="1164065" cy="230832"/>
            </a:xfrm>
            <a:prstGeom prst="rect">
              <a:avLst/>
            </a:prstGeom>
            <a:noFill/>
          </p:spPr>
          <p:txBody>
            <a:bodyPr wrap="square" rtlCol="0">
              <a:spAutoFit/>
            </a:bodyPr>
            <a:lstStyle/>
            <a:p>
              <a:r>
                <a:rPr lang="en-US" sz="900" dirty="0">
                  <a:solidFill>
                    <a:schemeClr val="bg1">
                      <a:lumMod val="10000"/>
                    </a:schemeClr>
                  </a:solidFill>
                </a:rPr>
                <a:t>Submucosal fibroids</a:t>
              </a:r>
              <a:endParaRPr lang="nl-BE" sz="900" dirty="0">
                <a:solidFill>
                  <a:schemeClr val="bg1">
                    <a:lumMod val="10000"/>
                  </a:schemeClr>
                </a:solidFill>
              </a:endParaRPr>
            </a:p>
          </p:txBody>
        </p:sp>
        <p:sp>
          <p:nvSpPr>
            <p:cNvPr id="409" name="TextBox 408">
              <a:extLst>
                <a:ext uri="{FF2B5EF4-FFF2-40B4-BE49-F238E27FC236}">
                  <a16:creationId xmlns:a16="http://schemas.microsoft.com/office/drawing/2014/main" id="{9EC7FAC9-A12B-B1FA-2F1B-950C80B098D9}"/>
                </a:ext>
              </a:extLst>
            </p:cNvPr>
            <p:cNvSpPr txBox="1"/>
            <p:nvPr/>
          </p:nvSpPr>
          <p:spPr>
            <a:xfrm>
              <a:off x="7021085" y="3856990"/>
              <a:ext cx="1164065" cy="230832"/>
            </a:xfrm>
            <a:prstGeom prst="rect">
              <a:avLst/>
            </a:prstGeom>
            <a:noFill/>
          </p:spPr>
          <p:txBody>
            <a:bodyPr wrap="square" rtlCol="0">
              <a:spAutoFit/>
            </a:bodyPr>
            <a:lstStyle/>
            <a:p>
              <a:r>
                <a:rPr lang="en-US" sz="900" dirty="0">
                  <a:solidFill>
                    <a:schemeClr val="bg1">
                      <a:lumMod val="10000"/>
                    </a:schemeClr>
                  </a:solidFill>
                </a:rPr>
                <a:t>Subserous fibroids</a:t>
              </a:r>
              <a:endParaRPr lang="nl-BE" sz="900" dirty="0">
                <a:solidFill>
                  <a:schemeClr val="bg1">
                    <a:lumMod val="10000"/>
                  </a:schemeClr>
                </a:solidFill>
              </a:endParaRPr>
            </a:p>
          </p:txBody>
        </p:sp>
        <p:cxnSp>
          <p:nvCxnSpPr>
            <p:cNvPr id="410" name="Straight Connector 409">
              <a:extLst>
                <a:ext uri="{FF2B5EF4-FFF2-40B4-BE49-F238E27FC236}">
                  <a16:creationId xmlns:a16="http://schemas.microsoft.com/office/drawing/2014/main" id="{2C213611-A6FB-9767-AEF4-87626C84B045}"/>
                </a:ext>
              </a:extLst>
            </p:cNvPr>
            <p:cNvCxnSpPr>
              <a:cxnSpLocks/>
            </p:cNvCxnSpPr>
            <p:nvPr/>
          </p:nvCxnSpPr>
          <p:spPr>
            <a:xfrm>
              <a:off x="6885623" y="3589020"/>
              <a:ext cx="227647" cy="300990"/>
            </a:xfrm>
            <a:prstGeom prst="line">
              <a:avLst/>
            </a:prstGeom>
            <a:ln w="63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411" name="Oval 410">
              <a:extLst>
                <a:ext uri="{FF2B5EF4-FFF2-40B4-BE49-F238E27FC236}">
                  <a16:creationId xmlns:a16="http://schemas.microsoft.com/office/drawing/2014/main" id="{413BEE51-693D-DD0A-0EDB-5D7212B18DA8}"/>
                </a:ext>
              </a:extLst>
            </p:cNvPr>
            <p:cNvSpPr/>
            <p:nvPr/>
          </p:nvSpPr>
          <p:spPr>
            <a:xfrm>
              <a:off x="6756400" y="3057547"/>
              <a:ext cx="152969" cy="152969"/>
            </a:xfrm>
            <a:prstGeom prst="ellipse">
              <a:avLst/>
            </a:prstGeom>
            <a:ln w="6350">
              <a:solidFill>
                <a:schemeClr val="bg1">
                  <a:lumMod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12" name="Oval 411">
              <a:extLst>
                <a:ext uri="{FF2B5EF4-FFF2-40B4-BE49-F238E27FC236}">
                  <a16:creationId xmlns:a16="http://schemas.microsoft.com/office/drawing/2014/main" id="{435EC4E0-FED2-9D17-C1D1-F4A93B0A1130}"/>
                </a:ext>
              </a:extLst>
            </p:cNvPr>
            <p:cNvSpPr/>
            <p:nvPr/>
          </p:nvSpPr>
          <p:spPr>
            <a:xfrm>
              <a:off x="6739255" y="3429022"/>
              <a:ext cx="152969" cy="152969"/>
            </a:xfrm>
            <a:prstGeom prst="ellipse">
              <a:avLst/>
            </a:prstGeom>
            <a:ln w="6350">
              <a:solidFill>
                <a:schemeClr val="bg1">
                  <a:lumMod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13" name="TextBox 412">
              <a:extLst>
                <a:ext uri="{FF2B5EF4-FFF2-40B4-BE49-F238E27FC236}">
                  <a16:creationId xmlns:a16="http://schemas.microsoft.com/office/drawing/2014/main" id="{9C3407DF-4726-C134-F859-E7CC5B316F29}"/>
                </a:ext>
              </a:extLst>
            </p:cNvPr>
            <p:cNvSpPr txBox="1"/>
            <p:nvPr/>
          </p:nvSpPr>
          <p:spPr>
            <a:xfrm>
              <a:off x="5327920" y="3856224"/>
              <a:ext cx="898054" cy="195033"/>
            </a:xfrm>
            <a:prstGeom prst="rect">
              <a:avLst/>
            </a:prstGeom>
            <a:noFill/>
          </p:spPr>
          <p:txBody>
            <a:bodyPr wrap="square" rtlCol="0">
              <a:spAutoFit/>
            </a:bodyPr>
            <a:lstStyle/>
            <a:p>
              <a:pPr algn="r"/>
              <a:r>
                <a:rPr lang="en-US" sz="900" dirty="0">
                  <a:solidFill>
                    <a:schemeClr val="bg1">
                      <a:lumMod val="10000"/>
                    </a:schemeClr>
                  </a:solidFill>
                </a:rPr>
                <a:t>Intramural fibroids</a:t>
              </a:r>
              <a:endParaRPr lang="nl-BE" sz="900" dirty="0">
                <a:solidFill>
                  <a:schemeClr val="bg1">
                    <a:lumMod val="10000"/>
                  </a:schemeClr>
                </a:solidFill>
              </a:endParaRPr>
            </a:p>
          </p:txBody>
        </p:sp>
        <p:sp>
          <p:nvSpPr>
            <p:cNvPr id="414" name="Oval 413">
              <a:extLst>
                <a:ext uri="{FF2B5EF4-FFF2-40B4-BE49-F238E27FC236}">
                  <a16:creationId xmlns:a16="http://schemas.microsoft.com/office/drawing/2014/main" id="{4C5A465A-91F1-F123-7515-9B8A852CCF28}"/>
                </a:ext>
              </a:extLst>
            </p:cNvPr>
            <p:cNvSpPr/>
            <p:nvPr/>
          </p:nvSpPr>
          <p:spPr>
            <a:xfrm>
              <a:off x="6580563" y="2605645"/>
              <a:ext cx="152969" cy="152969"/>
            </a:xfrm>
            <a:prstGeom prst="ellipse">
              <a:avLst/>
            </a:prstGeom>
            <a:ln w="6350">
              <a:solidFill>
                <a:schemeClr val="bg1">
                  <a:lumMod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415" name="Oval 414">
              <a:extLst>
                <a:ext uri="{FF2B5EF4-FFF2-40B4-BE49-F238E27FC236}">
                  <a16:creationId xmlns:a16="http://schemas.microsoft.com/office/drawing/2014/main" id="{450EF474-766D-7F1C-48FC-87E6E54BF98A}"/>
                </a:ext>
              </a:extLst>
            </p:cNvPr>
            <p:cNvSpPr/>
            <p:nvPr/>
          </p:nvSpPr>
          <p:spPr>
            <a:xfrm>
              <a:off x="6363514" y="2871544"/>
              <a:ext cx="152969" cy="152969"/>
            </a:xfrm>
            <a:prstGeom prst="ellipse">
              <a:avLst/>
            </a:prstGeom>
            <a:ln w="6350">
              <a:solidFill>
                <a:schemeClr val="bg1">
                  <a:lumMod val="1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nvGrpSpPr>
            <p:cNvPr id="416" name="Group 415">
              <a:extLst>
                <a:ext uri="{FF2B5EF4-FFF2-40B4-BE49-F238E27FC236}">
                  <a16:creationId xmlns:a16="http://schemas.microsoft.com/office/drawing/2014/main" id="{FBC6B202-8D77-365C-2730-8CD97F13B6DE}"/>
                </a:ext>
              </a:extLst>
            </p:cNvPr>
            <p:cNvGrpSpPr/>
            <p:nvPr/>
          </p:nvGrpSpPr>
          <p:grpSpPr>
            <a:xfrm>
              <a:off x="6599578" y="2634129"/>
              <a:ext cx="119318" cy="83454"/>
              <a:chOff x="2196161" y="2519165"/>
              <a:chExt cx="251125" cy="175643"/>
            </a:xfrm>
            <a:solidFill>
              <a:srgbClr val="FFC000"/>
            </a:solidFill>
          </p:grpSpPr>
          <p:sp>
            <p:nvSpPr>
              <p:cNvPr id="482" name="Freeform: Shape 481">
                <a:extLst>
                  <a:ext uri="{FF2B5EF4-FFF2-40B4-BE49-F238E27FC236}">
                    <a16:creationId xmlns:a16="http://schemas.microsoft.com/office/drawing/2014/main" id="{E5A0C657-2648-DC4B-074B-017E8AFED4E4}"/>
                  </a:ext>
                </a:extLst>
              </p:cNvPr>
              <p:cNvSpPr/>
              <p:nvPr/>
            </p:nvSpPr>
            <p:spPr>
              <a:xfrm>
                <a:off x="2266872" y="2611239"/>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16 h 83569"/>
                  <a:gd name="connsiteX8" fmla="*/ 120273 w 120281"/>
                  <a:gd name="connsiteY8" fmla="*/ 4079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7"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16"/>
                    </a:cubicBezTo>
                    <a:cubicBezTo>
                      <a:pt x="118688" y="49957"/>
                      <a:pt x="120141" y="45282"/>
                      <a:pt x="120273" y="40793"/>
                    </a:cubicBezTo>
                    <a:close/>
                  </a:path>
                </a:pathLst>
              </a:custGeom>
              <a:solidFill>
                <a:schemeClr val="bg1"/>
              </a:solidFill>
              <a:ln w="2635" cap="flat">
                <a:noFill/>
                <a:prstDash val="solid"/>
                <a:miter/>
              </a:ln>
            </p:spPr>
            <p:txBody>
              <a:bodyPr rtlCol="0" anchor="ctr"/>
              <a:lstStyle/>
              <a:p>
                <a:endParaRPr lang="nl-BE"/>
              </a:p>
            </p:txBody>
          </p:sp>
          <p:sp>
            <p:nvSpPr>
              <p:cNvPr id="483" name="Freeform: Shape 482">
                <a:extLst>
                  <a:ext uri="{FF2B5EF4-FFF2-40B4-BE49-F238E27FC236}">
                    <a16:creationId xmlns:a16="http://schemas.microsoft.com/office/drawing/2014/main" id="{1C429362-1105-9018-1E83-5D97B38F46BB}"/>
                  </a:ext>
                </a:extLst>
              </p:cNvPr>
              <p:cNvSpPr/>
              <p:nvPr/>
            </p:nvSpPr>
            <p:spPr>
              <a:xfrm>
                <a:off x="2284251" y="2623174"/>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4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4"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84" name="Freeform: Shape 483">
                <a:extLst>
                  <a:ext uri="{FF2B5EF4-FFF2-40B4-BE49-F238E27FC236}">
                    <a16:creationId xmlns:a16="http://schemas.microsoft.com/office/drawing/2014/main" id="{512598BC-9C84-C078-D24A-878CECA37997}"/>
                  </a:ext>
                </a:extLst>
              </p:cNvPr>
              <p:cNvSpPr/>
              <p:nvPr/>
            </p:nvSpPr>
            <p:spPr>
              <a:xfrm>
                <a:off x="2332175" y="2537158"/>
                <a:ext cx="109973" cy="76655"/>
              </a:xfrm>
              <a:custGeom>
                <a:avLst/>
                <a:gdLst>
                  <a:gd name="connsiteX0" fmla="*/ 3077 w 109973"/>
                  <a:gd name="connsiteY0" fmla="*/ 8340 h 76655"/>
                  <a:gd name="connsiteX1" fmla="*/ 24468 w 109973"/>
                  <a:gd name="connsiteY1" fmla="*/ 58332 h 76655"/>
                  <a:gd name="connsiteX2" fmla="*/ 89328 w 109973"/>
                  <a:gd name="connsiteY2" fmla="*/ 76053 h 76655"/>
                  <a:gd name="connsiteX3" fmla="*/ 106652 w 109973"/>
                  <a:gd name="connsiteY3" fmla="*/ 67972 h 76655"/>
                  <a:gd name="connsiteX4" fmla="*/ 109346 w 109973"/>
                  <a:gd name="connsiteY4" fmla="*/ 50489 h 76655"/>
                  <a:gd name="connsiteX5" fmla="*/ 79821 w 109973"/>
                  <a:gd name="connsiteY5" fmla="*/ 13147 h 76655"/>
                  <a:gd name="connsiteX6" fmla="*/ 32681 w 109973"/>
                  <a:gd name="connsiteY6" fmla="*/ 497 h 76655"/>
                  <a:gd name="connsiteX7" fmla="*/ 13667 w 109973"/>
                  <a:gd name="connsiteY7" fmla="*/ 1448 h 76655"/>
                  <a:gd name="connsiteX8" fmla="*/ 3050 w 109973"/>
                  <a:gd name="connsiteY8" fmla="*/ 8314 h 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73" h="76655">
                    <a:moveTo>
                      <a:pt x="3077" y="8340"/>
                    </a:moveTo>
                    <a:cubicBezTo>
                      <a:pt x="-7698" y="22680"/>
                      <a:pt x="12346" y="49749"/>
                      <a:pt x="24468" y="58332"/>
                    </a:cubicBezTo>
                    <a:cubicBezTo>
                      <a:pt x="42241" y="70929"/>
                      <a:pt x="67435" y="78984"/>
                      <a:pt x="89328" y="76053"/>
                    </a:cubicBezTo>
                    <a:cubicBezTo>
                      <a:pt x="95824" y="75181"/>
                      <a:pt x="102744" y="73227"/>
                      <a:pt x="106652" y="67972"/>
                    </a:cubicBezTo>
                    <a:cubicBezTo>
                      <a:pt x="110296" y="63112"/>
                      <a:pt x="110508" y="56431"/>
                      <a:pt x="109346" y="50489"/>
                    </a:cubicBezTo>
                    <a:cubicBezTo>
                      <a:pt x="106203" y="34406"/>
                      <a:pt x="94161" y="21069"/>
                      <a:pt x="79821" y="13147"/>
                    </a:cubicBezTo>
                    <a:cubicBezTo>
                      <a:pt x="65481" y="5224"/>
                      <a:pt x="49002" y="2108"/>
                      <a:pt x="32681" y="497"/>
                    </a:cubicBezTo>
                    <a:cubicBezTo>
                      <a:pt x="26316" y="-111"/>
                      <a:pt x="19767" y="-507"/>
                      <a:pt x="13667" y="1448"/>
                    </a:cubicBezTo>
                    <a:cubicBezTo>
                      <a:pt x="8649" y="3059"/>
                      <a:pt x="5216" y="5435"/>
                      <a:pt x="3050" y="8314"/>
                    </a:cubicBezTo>
                    <a:close/>
                  </a:path>
                </a:pathLst>
              </a:custGeom>
              <a:solidFill>
                <a:schemeClr val="bg1"/>
              </a:solidFill>
              <a:ln w="2635" cap="flat">
                <a:noFill/>
                <a:prstDash val="solid"/>
                <a:miter/>
              </a:ln>
            </p:spPr>
            <p:txBody>
              <a:bodyPr rtlCol="0" anchor="ctr"/>
              <a:lstStyle/>
              <a:p>
                <a:endParaRPr lang="nl-BE"/>
              </a:p>
            </p:txBody>
          </p:sp>
          <p:sp>
            <p:nvSpPr>
              <p:cNvPr id="485" name="Freeform: Shape 484">
                <a:extLst>
                  <a:ext uri="{FF2B5EF4-FFF2-40B4-BE49-F238E27FC236}">
                    <a16:creationId xmlns:a16="http://schemas.microsoft.com/office/drawing/2014/main" id="{0F1533EC-9AEC-356D-C643-C4843347BA38}"/>
                  </a:ext>
                </a:extLst>
              </p:cNvPr>
              <p:cNvSpPr/>
              <p:nvPr/>
            </p:nvSpPr>
            <p:spPr>
              <a:xfrm>
                <a:off x="2348040" y="2548121"/>
                <a:ext cx="78172" cy="54506"/>
              </a:xfrm>
              <a:custGeom>
                <a:avLst/>
                <a:gdLst>
                  <a:gd name="connsiteX0" fmla="*/ 2185 w 78172"/>
                  <a:gd name="connsiteY0" fmla="*/ 5934 h 54506"/>
                  <a:gd name="connsiteX1" fmla="*/ 17397 w 78172"/>
                  <a:gd name="connsiteY1" fmla="*/ 41480 h 54506"/>
                  <a:gd name="connsiteX2" fmla="*/ 63507 w 78172"/>
                  <a:gd name="connsiteY2" fmla="*/ 54077 h 54506"/>
                  <a:gd name="connsiteX3" fmla="*/ 75813 w 78172"/>
                  <a:gd name="connsiteY3" fmla="*/ 48320 h 54506"/>
                  <a:gd name="connsiteX4" fmla="*/ 77715 w 78172"/>
                  <a:gd name="connsiteY4" fmla="*/ 35881 h 54506"/>
                  <a:gd name="connsiteX5" fmla="*/ 56720 w 78172"/>
                  <a:gd name="connsiteY5" fmla="*/ 9341 h 54506"/>
                  <a:gd name="connsiteX6" fmla="*/ 23207 w 78172"/>
                  <a:gd name="connsiteY6" fmla="*/ 362 h 54506"/>
                  <a:gd name="connsiteX7" fmla="*/ 9686 w 78172"/>
                  <a:gd name="connsiteY7" fmla="*/ 1022 h 54506"/>
                  <a:gd name="connsiteX8" fmla="*/ 2132 w 78172"/>
                  <a:gd name="connsiteY8" fmla="*/ 5907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2" h="54506">
                    <a:moveTo>
                      <a:pt x="2185" y="5934"/>
                    </a:moveTo>
                    <a:cubicBezTo>
                      <a:pt x="-5473" y="16128"/>
                      <a:pt x="8788" y="35380"/>
                      <a:pt x="17397" y="41480"/>
                    </a:cubicBezTo>
                    <a:cubicBezTo>
                      <a:pt x="30047" y="50433"/>
                      <a:pt x="47952" y="56163"/>
                      <a:pt x="63507" y="54077"/>
                    </a:cubicBezTo>
                    <a:cubicBezTo>
                      <a:pt x="68128" y="53470"/>
                      <a:pt x="73040" y="52070"/>
                      <a:pt x="75813" y="48320"/>
                    </a:cubicBezTo>
                    <a:cubicBezTo>
                      <a:pt x="78401" y="44860"/>
                      <a:pt x="78560" y="40133"/>
                      <a:pt x="77715" y="35881"/>
                    </a:cubicBezTo>
                    <a:cubicBezTo>
                      <a:pt x="75470" y="24446"/>
                      <a:pt x="66914" y="14966"/>
                      <a:pt x="56720" y="9341"/>
                    </a:cubicBezTo>
                    <a:cubicBezTo>
                      <a:pt x="46526" y="3715"/>
                      <a:pt x="34800" y="1497"/>
                      <a:pt x="23207" y="362"/>
                    </a:cubicBezTo>
                    <a:cubicBezTo>
                      <a:pt x="18691" y="-87"/>
                      <a:pt x="14016" y="-351"/>
                      <a:pt x="9686" y="1022"/>
                    </a:cubicBezTo>
                    <a:cubicBezTo>
                      <a:pt x="6120" y="2157"/>
                      <a:pt x="3691" y="3848"/>
                      <a:pt x="2132" y="5907"/>
                    </a:cubicBezTo>
                    <a:close/>
                  </a:path>
                </a:pathLst>
              </a:custGeom>
              <a:grpFill/>
              <a:ln w="2635" cap="flat">
                <a:noFill/>
                <a:prstDash val="solid"/>
                <a:miter/>
              </a:ln>
            </p:spPr>
            <p:txBody>
              <a:bodyPr rtlCol="0" anchor="ctr"/>
              <a:lstStyle/>
              <a:p>
                <a:endParaRPr lang="nl-BE"/>
              </a:p>
            </p:txBody>
          </p:sp>
          <p:sp>
            <p:nvSpPr>
              <p:cNvPr id="486" name="Freeform: Shape 485">
                <a:extLst>
                  <a:ext uri="{FF2B5EF4-FFF2-40B4-BE49-F238E27FC236}">
                    <a16:creationId xmlns:a16="http://schemas.microsoft.com/office/drawing/2014/main" id="{9DFACCC2-13C1-D13E-D242-6AA6285459BD}"/>
                  </a:ext>
                </a:extLst>
              </p:cNvPr>
              <p:cNvSpPr/>
              <p:nvPr/>
            </p:nvSpPr>
            <p:spPr>
              <a:xfrm>
                <a:off x="2327005" y="2593361"/>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42 h 83569"/>
                  <a:gd name="connsiteX8" fmla="*/ 120273 w 120281"/>
                  <a:gd name="connsiteY8" fmla="*/ 40819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6"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42"/>
                    </a:cubicBezTo>
                    <a:cubicBezTo>
                      <a:pt x="118688" y="49983"/>
                      <a:pt x="120141" y="45309"/>
                      <a:pt x="120273" y="40819"/>
                    </a:cubicBezTo>
                    <a:close/>
                  </a:path>
                </a:pathLst>
              </a:custGeom>
              <a:solidFill>
                <a:schemeClr val="bg1"/>
              </a:solidFill>
              <a:ln w="2635" cap="flat">
                <a:noFill/>
                <a:prstDash val="solid"/>
                <a:miter/>
              </a:ln>
            </p:spPr>
            <p:txBody>
              <a:bodyPr rtlCol="0" anchor="ctr"/>
              <a:lstStyle/>
              <a:p>
                <a:endParaRPr lang="nl-BE"/>
              </a:p>
            </p:txBody>
          </p:sp>
          <p:sp>
            <p:nvSpPr>
              <p:cNvPr id="487" name="Freeform: Shape 486">
                <a:extLst>
                  <a:ext uri="{FF2B5EF4-FFF2-40B4-BE49-F238E27FC236}">
                    <a16:creationId xmlns:a16="http://schemas.microsoft.com/office/drawing/2014/main" id="{4CA2F0BC-4C58-BA49-E8C2-26B02A6A0B92}"/>
                  </a:ext>
                </a:extLst>
              </p:cNvPr>
              <p:cNvSpPr/>
              <p:nvPr/>
            </p:nvSpPr>
            <p:spPr>
              <a:xfrm>
                <a:off x="2344384" y="2605322"/>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3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3"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88" name="Freeform: Shape 487">
                <a:extLst>
                  <a:ext uri="{FF2B5EF4-FFF2-40B4-BE49-F238E27FC236}">
                    <a16:creationId xmlns:a16="http://schemas.microsoft.com/office/drawing/2014/main" id="{138B1CFA-37BF-DD3B-B7EF-E27DABD1C88B}"/>
                  </a:ext>
                </a:extLst>
              </p:cNvPr>
              <p:cNvSpPr/>
              <p:nvPr/>
            </p:nvSpPr>
            <p:spPr>
              <a:xfrm>
                <a:off x="2294406" y="2582451"/>
                <a:ext cx="120038" cy="82594"/>
              </a:xfrm>
              <a:custGeom>
                <a:avLst/>
                <a:gdLst>
                  <a:gd name="connsiteX0" fmla="*/ 119834 w 120038"/>
                  <a:gd name="connsiteY0" fmla="*/ 46949 h 82594"/>
                  <a:gd name="connsiteX1" fmla="*/ 77764 w 120038"/>
                  <a:gd name="connsiteY1" fmla="*/ 1843 h 82594"/>
                  <a:gd name="connsiteX2" fmla="*/ 11901 w 120038"/>
                  <a:gd name="connsiteY2" fmla="*/ 16368 h 82594"/>
                  <a:gd name="connsiteX3" fmla="*/ 201 w 120038"/>
                  <a:gd name="connsiteY3" fmla="*/ 34722 h 82594"/>
                  <a:gd name="connsiteX4" fmla="*/ 5879 w 120038"/>
                  <a:gd name="connsiteY4" fmla="*/ 55928 h 82594"/>
                  <a:gd name="connsiteX5" fmla="*/ 49348 w 120038"/>
                  <a:gd name="connsiteY5" fmla="*/ 82390 h 82594"/>
                  <a:gd name="connsiteX6" fmla="*/ 97096 w 120038"/>
                  <a:gd name="connsiteY6" fmla="*/ 71562 h 82594"/>
                  <a:gd name="connsiteX7" fmla="*/ 113575 w 120038"/>
                  <a:gd name="connsiteY7" fmla="*/ 60365 h 82594"/>
                  <a:gd name="connsiteX8" fmla="*/ 119860 w 120038"/>
                  <a:gd name="connsiteY8" fmla="*/ 46949 h 8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 h="82594">
                    <a:moveTo>
                      <a:pt x="119834" y="46949"/>
                    </a:moveTo>
                    <a:cubicBezTo>
                      <a:pt x="122818" y="25003"/>
                      <a:pt x="92500" y="5118"/>
                      <a:pt x="77764" y="1843"/>
                    </a:cubicBezTo>
                    <a:cubicBezTo>
                      <a:pt x="56135" y="-2911"/>
                      <a:pt x="30017" y="1394"/>
                      <a:pt x="11901" y="16368"/>
                    </a:cubicBezTo>
                    <a:cubicBezTo>
                      <a:pt x="6540" y="20804"/>
                      <a:pt x="1284" y="26720"/>
                      <a:pt x="201" y="34722"/>
                    </a:cubicBezTo>
                    <a:cubicBezTo>
                      <a:pt x="-802" y="42169"/>
                      <a:pt x="2077" y="49801"/>
                      <a:pt x="5879" y="55928"/>
                    </a:cubicBezTo>
                    <a:cubicBezTo>
                      <a:pt x="16100" y="72407"/>
                      <a:pt x="32949" y="81069"/>
                      <a:pt x="49348" y="82390"/>
                    </a:cubicBezTo>
                    <a:cubicBezTo>
                      <a:pt x="65748" y="83710"/>
                      <a:pt x="81858" y="78455"/>
                      <a:pt x="97096" y="71562"/>
                    </a:cubicBezTo>
                    <a:cubicBezTo>
                      <a:pt x="103038" y="68869"/>
                      <a:pt x="109059" y="65805"/>
                      <a:pt x="113575" y="60365"/>
                    </a:cubicBezTo>
                    <a:cubicBezTo>
                      <a:pt x="117298" y="55875"/>
                      <a:pt x="119253" y="51359"/>
                      <a:pt x="119860" y="46949"/>
                    </a:cubicBezTo>
                    <a:close/>
                  </a:path>
                </a:pathLst>
              </a:custGeom>
              <a:solidFill>
                <a:schemeClr val="bg1"/>
              </a:solidFill>
              <a:ln w="2635" cap="flat">
                <a:noFill/>
                <a:prstDash val="solid"/>
                <a:miter/>
              </a:ln>
            </p:spPr>
            <p:txBody>
              <a:bodyPr rtlCol="0" anchor="ctr"/>
              <a:lstStyle/>
              <a:p>
                <a:endParaRPr lang="nl-BE"/>
              </a:p>
            </p:txBody>
          </p:sp>
          <p:sp>
            <p:nvSpPr>
              <p:cNvPr id="489" name="Freeform: Shape 488">
                <a:extLst>
                  <a:ext uri="{FF2B5EF4-FFF2-40B4-BE49-F238E27FC236}">
                    <a16:creationId xmlns:a16="http://schemas.microsoft.com/office/drawing/2014/main" id="{B1089308-A1FB-85BA-A986-A6A4C0C1417F}"/>
                  </a:ext>
                </a:extLst>
              </p:cNvPr>
              <p:cNvSpPr/>
              <p:nvPr/>
            </p:nvSpPr>
            <p:spPr>
              <a:xfrm>
                <a:off x="2311737" y="2594339"/>
                <a:ext cx="85376" cy="58706"/>
              </a:xfrm>
              <a:custGeom>
                <a:avLst/>
                <a:gdLst>
                  <a:gd name="connsiteX0" fmla="*/ 85232 w 85376"/>
                  <a:gd name="connsiteY0" fmla="*/ 33371 h 58706"/>
                  <a:gd name="connsiteX1" fmla="*/ 55311 w 85376"/>
                  <a:gd name="connsiteY1" fmla="*/ 1310 h 58706"/>
                  <a:gd name="connsiteX2" fmla="*/ 8461 w 85376"/>
                  <a:gd name="connsiteY2" fmla="*/ 11636 h 58706"/>
                  <a:gd name="connsiteX3" fmla="*/ 142 w 85376"/>
                  <a:gd name="connsiteY3" fmla="*/ 24682 h 58706"/>
                  <a:gd name="connsiteX4" fmla="*/ 4183 w 85376"/>
                  <a:gd name="connsiteY4" fmla="*/ 39761 h 58706"/>
                  <a:gd name="connsiteX5" fmla="*/ 35081 w 85376"/>
                  <a:gd name="connsiteY5" fmla="*/ 58565 h 58706"/>
                  <a:gd name="connsiteX6" fmla="*/ 69043 w 85376"/>
                  <a:gd name="connsiteY6" fmla="*/ 50880 h 58706"/>
                  <a:gd name="connsiteX7" fmla="*/ 80769 w 85376"/>
                  <a:gd name="connsiteY7" fmla="*/ 42931 h 58706"/>
                  <a:gd name="connsiteX8" fmla="*/ 85232 w 85376"/>
                  <a:gd name="connsiteY8" fmla="*/ 33397 h 5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76" h="58706">
                    <a:moveTo>
                      <a:pt x="85232" y="33371"/>
                    </a:moveTo>
                    <a:cubicBezTo>
                      <a:pt x="87345" y="17763"/>
                      <a:pt x="65795" y="3608"/>
                      <a:pt x="55311" y="1310"/>
                    </a:cubicBezTo>
                    <a:cubicBezTo>
                      <a:pt x="39941" y="-2070"/>
                      <a:pt x="21349" y="993"/>
                      <a:pt x="8461" y="11636"/>
                    </a:cubicBezTo>
                    <a:cubicBezTo>
                      <a:pt x="4632" y="14805"/>
                      <a:pt x="908" y="19004"/>
                      <a:pt x="142" y="24682"/>
                    </a:cubicBezTo>
                    <a:cubicBezTo>
                      <a:pt x="-571" y="29964"/>
                      <a:pt x="1489" y="35404"/>
                      <a:pt x="4183" y="39761"/>
                    </a:cubicBezTo>
                    <a:cubicBezTo>
                      <a:pt x="11445" y="51487"/>
                      <a:pt x="23435" y="57640"/>
                      <a:pt x="35081" y="58565"/>
                    </a:cubicBezTo>
                    <a:cubicBezTo>
                      <a:pt x="46754" y="59489"/>
                      <a:pt x="58216" y="55765"/>
                      <a:pt x="69043" y="50880"/>
                    </a:cubicBezTo>
                    <a:cubicBezTo>
                      <a:pt x="73269" y="48978"/>
                      <a:pt x="77547" y="46786"/>
                      <a:pt x="80769" y="42931"/>
                    </a:cubicBezTo>
                    <a:cubicBezTo>
                      <a:pt x="83410" y="39735"/>
                      <a:pt x="84809" y="36540"/>
                      <a:pt x="85232" y="33397"/>
                    </a:cubicBezTo>
                    <a:close/>
                  </a:path>
                </a:pathLst>
              </a:custGeom>
              <a:grpFill/>
              <a:ln w="2635" cap="flat">
                <a:noFill/>
                <a:prstDash val="solid"/>
                <a:miter/>
              </a:ln>
            </p:spPr>
            <p:txBody>
              <a:bodyPr rtlCol="0" anchor="ctr"/>
              <a:lstStyle/>
              <a:p>
                <a:endParaRPr lang="nl-BE"/>
              </a:p>
            </p:txBody>
          </p:sp>
          <p:sp>
            <p:nvSpPr>
              <p:cNvPr id="490" name="Freeform: Shape 489">
                <a:extLst>
                  <a:ext uri="{FF2B5EF4-FFF2-40B4-BE49-F238E27FC236}">
                    <a16:creationId xmlns:a16="http://schemas.microsoft.com/office/drawing/2014/main" id="{FB40DC49-AC15-73F4-E2D4-41C50071DC50}"/>
                  </a:ext>
                </a:extLst>
              </p:cNvPr>
              <p:cNvSpPr/>
              <p:nvPr/>
            </p:nvSpPr>
            <p:spPr>
              <a:xfrm>
                <a:off x="2198830" y="2541295"/>
                <a:ext cx="74498" cy="61950"/>
              </a:xfrm>
              <a:custGeom>
                <a:avLst/>
                <a:gdLst>
                  <a:gd name="connsiteX0" fmla="*/ 1128 w 74498"/>
                  <a:gd name="connsiteY0" fmla="*/ 54169 h 61950"/>
                  <a:gd name="connsiteX1" fmla="*/ 39791 w 74498"/>
                  <a:gd name="connsiteY1" fmla="*/ 57470 h 61950"/>
                  <a:gd name="connsiteX2" fmla="*/ 72696 w 74498"/>
                  <a:gd name="connsiteY2" fmla="*/ 22584 h 61950"/>
                  <a:gd name="connsiteX3" fmla="*/ 73409 w 74498"/>
                  <a:gd name="connsiteY3" fmla="*/ 8957 h 61950"/>
                  <a:gd name="connsiteX4" fmla="*/ 63295 w 74498"/>
                  <a:gd name="connsiteY4" fmla="*/ 1404 h 61950"/>
                  <a:gd name="connsiteX5" fmla="*/ 29887 w 74498"/>
                  <a:gd name="connsiteY5" fmla="*/ 7452 h 61950"/>
                  <a:gd name="connsiteX6" fmla="*/ 6119 w 74498"/>
                  <a:gd name="connsiteY6" fmla="*/ 32884 h 61950"/>
                  <a:gd name="connsiteX7" fmla="*/ 336 w 74498"/>
                  <a:gd name="connsiteY7" fmla="*/ 45164 h 61950"/>
                  <a:gd name="connsiteX8" fmla="*/ 1102 w 74498"/>
                  <a:gd name="connsiteY8" fmla="*/ 54143 h 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98" h="61950">
                    <a:moveTo>
                      <a:pt x="1128" y="54169"/>
                    </a:moveTo>
                    <a:cubicBezTo>
                      <a:pt x="6542" y="65763"/>
                      <a:pt x="30310" y="62224"/>
                      <a:pt x="39791" y="57470"/>
                    </a:cubicBezTo>
                    <a:cubicBezTo>
                      <a:pt x="53682" y="50499"/>
                      <a:pt x="67203" y="37347"/>
                      <a:pt x="72696" y="22584"/>
                    </a:cubicBezTo>
                    <a:cubicBezTo>
                      <a:pt x="74334" y="18200"/>
                      <a:pt x="75416" y="13183"/>
                      <a:pt x="73409" y="8957"/>
                    </a:cubicBezTo>
                    <a:cubicBezTo>
                      <a:pt x="71561" y="5022"/>
                      <a:pt x="67441" y="2672"/>
                      <a:pt x="63295" y="1404"/>
                    </a:cubicBezTo>
                    <a:cubicBezTo>
                      <a:pt x="52124" y="-2002"/>
                      <a:pt x="39685" y="1088"/>
                      <a:pt x="29887" y="7452"/>
                    </a:cubicBezTo>
                    <a:cubicBezTo>
                      <a:pt x="20090" y="13817"/>
                      <a:pt x="12590" y="23139"/>
                      <a:pt x="6119" y="32884"/>
                    </a:cubicBezTo>
                    <a:cubicBezTo>
                      <a:pt x="3584" y="36687"/>
                      <a:pt x="1154" y="40674"/>
                      <a:pt x="336" y="45164"/>
                    </a:cubicBezTo>
                    <a:cubicBezTo>
                      <a:pt x="-324" y="48861"/>
                      <a:pt x="19" y="51819"/>
                      <a:pt x="1102" y="54143"/>
                    </a:cubicBezTo>
                    <a:close/>
                  </a:path>
                </a:pathLst>
              </a:custGeom>
              <a:solidFill>
                <a:schemeClr val="bg1"/>
              </a:solidFill>
              <a:ln w="2635" cap="flat">
                <a:noFill/>
                <a:prstDash val="solid"/>
                <a:miter/>
              </a:ln>
            </p:spPr>
            <p:txBody>
              <a:bodyPr rtlCol="0" anchor="ctr"/>
              <a:lstStyle/>
              <a:p>
                <a:endParaRPr lang="nl-BE"/>
              </a:p>
            </p:txBody>
          </p:sp>
          <p:sp>
            <p:nvSpPr>
              <p:cNvPr id="491" name="Freeform: Shape 490">
                <a:extLst>
                  <a:ext uri="{FF2B5EF4-FFF2-40B4-BE49-F238E27FC236}">
                    <a16:creationId xmlns:a16="http://schemas.microsoft.com/office/drawing/2014/main" id="{688372E4-BCA1-90EC-1DD3-CF39B5619257}"/>
                  </a:ext>
                </a:extLst>
              </p:cNvPr>
              <p:cNvSpPr/>
              <p:nvPr/>
            </p:nvSpPr>
            <p:spPr>
              <a:xfrm>
                <a:off x="2209592" y="2550362"/>
                <a:ext cx="52964" cy="44059"/>
              </a:xfrm>
              <a:custGeom>
                <a:avLst/>
                <a:gdLst>
                  <a:gd name="connsiteX0" fmla="*/ 798 w 52964"/>
                  <a:gd name="connsiteY0" fmla="*/ 38526 h 44059"/>
                  <a:gd name="connsiteX1" fmla="*/ 28290 w 52964"/>
                  <a:gd name="connsiteY1" fmla="*/ 40877 h 44059"/>
                  <a:gd name="connsiteX2" fmla="*/ 51688 w 52964"/>
                  <a:gd name="connsiteY2" fmla="*/ 16079 h 44059"/>
                  <a:gd name="connsiteX3" fmla="*/ 52190 w 52964"/>
                  <a:gd name="connsiteY3" fmla="*/ 6387 h 44059"/>
                  <a:gd name="connsiteX4" fmla="*/ 45007 w 52964"/>
                  <a:gd name="connsiteY4" fmla="*/ 999 h 44059"/>
                  <a:gd name="connsiteX5" fmla="*/ 21265 w 52964"/>
                  <a:gd name="connsiteY5" fmla="*/ 5304 h 44059"/>
                  <a:gd name="connsiteX6" fmla="*/ 4364 w 52964"/>
                  <a:gd name="connsiteY6" fmla="*/ 23394 h 44059"/>
                  <a:gd name="connsiteX7" fmla="*/ 244 w 52964"/>
                  <a:gd name="connsiteY7" fmla="*/ 32135 h 44059"/>
                  <a:gd name="connsiteX8" fmla="*/ 798 w 52964"/>
                  <a:gd name="connsiteY8" fmla="*/ 38526 h 4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4" h="44059">
                    <a:moveTo>
                      <a:pt x="798" y="38526"/>
                    </a:moveTo>
                    <a:cubicBezTo>
                      <a:pt x="4654" y="46766"/>
                      <a:pt x="21529" y="44257"/>
                      <a:pt x="28290" y="40877"/>
                    </a:cubicBezTo>
                    <a:cubicBezTo>
                      <a:pt x="38167" y="35912"/>
                      <a:pt x="47780" y="26563"/>
                      <a:pt x="51688" y="16079"/>
                    </a:cubicBezTo>
                    <a:cubicBezTo>
                      <a:pt x="52850" y="12963"/>
                      <a:pt x="53616" y="9397"/>
                      <a:pt x="52190" y="6387"/>
                    </a:cubicBezTo>
                    <a:cubicBezTo>
                      <a:pt x="50870" y="3587"/>
                      <a:pt x="47938" y="1924"/>
                      <a:pt x="45007" y="999"/>
                    </a:cubicBezTo>
                    <a:cubicBezTo>
                      <a:pt x="37058" y="-1430"/>
                      <a:pt x="28211" y="788"/>
                      <a:pt x="21265" y="5304"/>
                    </a:cubicBezTo>
                    <a:cubicBezTo>
                      <a:pt x="14293" y="9846"/>
                      <a:pt x="8959" y="16475"/>
                      <a:pt x="4364" y="23394"/>
                    </a:cubicBezTo>
                    <a:cubicBezTo>
                      <a:pt x="2568" y="26088"/>
                      <a:pt x="825" y="28940"/>
                      <a:pt x="244" y="32135"/>
                    </a:cubicBezTo>
                    <a:cubicBezTo>
                      <a:pt x="-231" y="34750"/>
                      <a:pt x="6" y="36863"/>
                      <a:pt x="798" y="38526"/>
                    </a:cubicBezTo>
                    <a:close/>
                  </a:path>
                </a:pathLst>
              </a:custGeom>
              <a:grpFill/>
              <a:ln w="2635" cap="flat">
                <a:noFill/>
                <a:prstDash val="solid"/>
                <a:miter/>
              </a:ln>
            </p:spPr>
            <p:txBody>
              <a:bodyPr rtlCol="0" anchor="ctr"/>
              <a:lstStyle/>
              <a:p>
                <a:endParaRPr lang="nl-BE"/>
              </a:p>
            </p:txBody>
          </p:sp>
          <p:sp>
            <p:nvSpPr>
              <p:cNvPr id="492" name="Freeform: Shape 491">
                <a:extLst>
                  <a:ext uri="{FF2B5EF4-FFF2-40B4-BE49-F238E27FC236}">
                    <a16:creationId xmlns:a16="http://schemas.microsoft.com/office/drawing/2014/main" id="{DB25D358-B5B7-991E-DBE3-1F293EC4AE2F}"/>
                  </a:ext>
                </a:extLst>
              </p:cNvPr>
              <p:cNvSpPr/>
              <p:nvPr/>
            </p:nvSpPr>
            <p:spPr>
              <a:xfrm>
                <a:off x="2251709" y="2519165"/>
                <a:ext cx="119282" cy="65847"/>
              </a:xfrm>
              <a:custGeom>
                <a:avLst/>
                <a:gdLst>
                  <a:gd name="connsiteX0" fmla="*/ 539 w 119282"/>
                  <a:gd name="connsiteY0" fmla="*/ 24247 h 65847"/>
                  <a:gd name="connsiteX1" fmla="*/ 38726 w 119282"/>
                  <a:gd name="connsiteY1" fmla="*/ 62989 h 65847"/>
                  <a:gd name="connsiteX2" fmla="*/ 105567 w 119282"/>
                  <a:gd name="connsiteY2" fmla="*/ 55806 h 65847"/>
                  <a:gd name="connsiteX3" fmla="*/ 118745 w 119282"/>
                  <a:gd name="connsiteY3" fmla="*/ 41941 h 65847"/>
                  <a:gd name="connsiteX4" fmla="*/ 114863 w 119282"/>
                  <a:gd name="connsiteY4" fmla="*/ 24670 h 65847"/>
                  <a:gd name="connsiteX5" fmla="*/ 73744 w 119282"/>
                  <a:gd name="connsiteY5" fmla="*/ 690 h 65847"/>
                  <a:gd name="connsiteX6" fmla="*/ 25257 w 119282"/>
                  <a:gd name="connsiteY6" fmla="*/ 6131 h 65847"/>
                  <a:gd name="connsiteX7" fmla="*/ 7907 w 119282"/>
                  <a:gd name="connsiteY7" fmla="*/ 13948 h 65847"/>
                  <a:gd name="connsiteX8" fmla="*/ 539 w 119282"/>
                  <a:gd name="connsiteY8" fmla="*/ 24221 h 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2" h="65847">
                    <a:moveTo>
                      <a:pt x="539" y="24247"/>
                    </a:moveTo>
                    <a:cubicBezTo>
                      <a:pt x="-4268" y="41545"/>
                      <a:pt x="24280" y="59397"/>
                      <a:pt x="38726" y="62989"/>
                    </a:cubicBezTo>
                    <a:cubicBezTo>
                      <a:pt x="59879" y="68218"/>
                      <a:pt x="86288" y="66528"/>
                      <a:pt x="105567" y="55806"/>
                    </a:cubicBezTo>
                    <a:cubicBezTo>
                      <a:pt x="111298" y="52610"/>
                      <a:pt x="117002" y="48279"/>
                      <a:pt x="118745" y="41941"/>
                    </a:cubicBezTo>
                    <a:cubicBezTo>
                      <a:pt x="120356" y="36078"/>
                      <a:pt x="118137" y="29793"/>
                      <a:pt x="114863" y="24670"/>
                    </a:cubicBezTo>
                    <a:cubicBezTo>
                      <a:pt x="106068" y="10858"/>
                      <a:pt x="89986" y="2830"/>
                      <a:pt x="73744" y="690"/>
                    </a:cubicBezTo>
                    <a:cubicBezTo>
                      <a:pt x="57503" y="-1449"/>
                      <a:pt x="40997" y="1668"/>
                      <a:pt x="25257" y="6131"/>
                    </a:cubicBezTo>
                    <a:cubicBezTo>
                      <a:pt x="19104" y="7874"/>
                      <a:pt x="12872" y="9907"/>
                      <a:pt x="7907" y="13948"/>
                    </a:cubicBezTo>
                    <a:cubicBezTo>
                      <a:pt x="3840" y="17275"/>
                      <a:pt x="1516" y="20735"/>
                      <a:pt x="539" y="24221"/>
                    </a:cubicBezTo>
                    <a:close/>
                  </a:path>
                </a:pathLst>
              </a:custGeom>
              <a:solidFill>
                <a:schemeClr val="bg1"/>
              </a:solidFill>
              <a:ln w="2635" cap="flat">
                <a:noFill/>
                <a:prstDash val="solid"/>
                <a:miter/>
              </a:ln>
            </p:spPr>
            <p:txBody>
              <a:bodyPr rtlCol="0" anchor="ctr"/>
              <a:lstStyle/>
              <a:p>
                <a:endParaRPr lang="nl-BE"/>
              </a:p>
            </p:txBody>
          </p:sp>
          <p:sp>
            <p:nvSpPr>
              <p:cNvPr id="493" name="Freeform: Shape 492">
                <a:extLst>
                  <a:ext uri="{FF2B5EF4-FFF2-40B4-BE49-F238E27FC236}">
                    <a16:creationId xmlns:a16="http://schemas.microsoft.com/office/drawing/2014/main" id="{16DB31D6-EDC1-5B1D-4764-A7B5EDE64C5A}"/>
                  </a:ext>
                </a:extLst>
              </p:cNvPr>
              <p:cNvSpPr/>
              <p:nvPr/>
            </p:nvSpPr>
            <p:spPr>
              <a:xfrm>
                <a:off x="2268954" y="2528719"/>
                <a:ext cx="84816" cy="46780"/>
              </a:xfrm>
              <a:custGeom>
                <a:avLst/>
                <a:gdLst>
                  <a:gd name="connsiteX0" fmla="*/ 381 w 84816"/>
                  <a:gd name="connsiteY0" fmla="*/ 17202 h 46780"/>
                  <a:gd name="connsiteX1" fmla="*/ 27529 w 84816"/>
                  <a:gd name="connsiteY1" fmla="*/ 44747 h 46780"/>
                  <a:gd name="connsiteX2" fmla="*/ 75065 w 84816"/>
                  <a:gd name="connsiteY2" fmla="*/ 39650 h 46780"/>
                  <a:gd name="connsiteX3" fmla="*/ 84441 w 84816"/>
                  <a:gd name="connsiteY3" fmla="*/ 29799 h 46780"/>
                  <a:gd name="connsiteX4" fmla="*/ 81668 w 84816"/>
                  <a:gd name="connsiteY4" fmla="*/ 17519 h 46780"/>
                  <a:gd name="connsiteX5" fmla="*/ 52433 w 84816"/>
                  <a:gd name="connsiteY5" fmla="*/ 485 h 46780"/>
                  <a:gd name="connsiteX6" fmla="*/ 17943 w 84816"/>
                  <a:gd name="connsiteY6" fmla="*/ 4367 h 46780"/>
                  <a:gd name="connsiteX7" fmla="*/ 5610 w 84816"/>
                  <a:gd name="connsiteY7" fmla="*/ 9940 h 46780"/>
                  <a:gd name="connsiteX8" fmla="*/ 381 w 84816"/>
                  <a:gd name="connsiteY8" fmla="*/ 1725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16" h="46780">
                    <a:moveTo>
                      <a:pt x="381" y="17202"/>
                    </a:moveTo>
                    <a:cubicBezTo>
                      <a:pt x="-3026" y="29509"/>
                      <a:pt x="17256" y="42211"/>
                      <a:pt x="27529" y="44747"/>
                    </a:cubicBezTo>
                    <a:cubicBezTo>
                      <a:pt x="42583" y="48470"/>
                      <a:pt x="61333" y="47255"/>
                      <a:pt x="75065" y="39650"/>
                    </a:cubicBezTo>
                    <a:cubicBezTo>
                      <a:pt x="79132" y="37379"/>
                      <a:pt x="83199" y="34289"/>
                      <a:pt x="84441" y="29799"/>
                    </a:cubicBezTo>
                    <a:cubicBezTo>
                      <a:pt x="85576" y="25627"/>
                      <a:pt x="83992" y="21164"/>
                      <a:pt x="81668" y="17519"/>
                    </a:cubicBezTo>
                    <a:cubicBezTo>
                      <a:pt x="75409" y="7695"/>
                      <a:pt x="63974" y="1991"/>
                      <a:pt x="52433" y="485"/>
                    </a:cubicBezTo>
                    <a:cubicBezTo>
                      <a:pt x="40892" y="-1020"/>
                      <a:pt x="29167" y="1172"/>
                      <a:pt x="17943" y="4367"/>
                    </a:cubicBezTo>
                    <a:cubicBezTo>
                      <a:pt x="13585" y="5609"/>
                      <a:pt x="9122" y="7061"/>
                      <a:pt x="5610" y="9940"/>
                    </a:cubicBezTo>
                    <a:cubicBezTo>
                      <a:pt x="2705" y="12290"/>
                      <a:pt x="1068" y="14773"/>
                      <a:pt x="381" y="17255"/>
                    </a:cubicBezTo>
                    <a:close/>
                  </a:path>
                </a:pathLst>
              </a:custGeom>
              <a:grpFill/>
              <a:ln w="2635" cap="flat">
                <a:noFill/>
                <a:prstDash val="solid"/>
                <a:miter/>
              </a:ln>
            </p:spPr>
            <p:txBody>
              <a:bodyPr rtlCol="0" anchor="ctr"/>
              <a:lstStyle/>
              <a:p>
                <a:endParaRPr lang="nl-BE"/>
              </a:p>
            </p:txBody>
          </p:sp>
          <p:sp>
            <p:nvSpPr>
              <p:cNvPr id="494" name="Freeform: Shape 493">
                <a:extLst>
                  <a:ext uri="{FF2B5EF4-FFF2-40B4-BE49-F238E27FC236}">
                    <a16:creationId xmlns:a16="http://schemas.microsoft.com/office/drawing/2014/main" id="{071F9E1D-50F5-B31B-CA64-15C844974F2C}"/>
                  </a:ext>
                </a:extLst>
              </p:cNvPr>
              <p:cNvSpPr/>
              <p:nvPr/>
            </p:nvSpPr>
            <p:spPr>
              <a:xfrm>
                <a:off x="2196161" y="2605649"/>
                <a:ext cx="111389" cy="74589"/>
              </a:xfrm>
              <a:custGeom>
                <a:avLst/>
                <a:gdLst>
                  <a:gd name="connsiteX0" fmla="*/ 2714 w 111389"/>
                  <a:gd name="connsiteY0" fmla="*/ 9173 h 74589"/>
                  <a:gd name="connsiteX1" fmla="*/ 25980 w 111389"/>
                  <a:gd name="connsiteY1" fmla="*/ 58320 h 74589"/>
                  <a:gd name="connsiteX2" fmla="*/ 91474 w 111389"/>
                  <a:gd name="connsiteY2" fmla="*/ 73584 h 74589"/>
                  <a:gd name="connsiteX3" fmla="*/ 108482 w 111389"/>
                  <a:gd name="connsiteY3" fmla="*/ 64843 h 74589"/>
                  <a:gd name="connsiteX4" fmla="*/ 110515 w 111389"/>
                  <a:gd name="connsiteY4" fmla="*/ 47254 h 74589"/>
                  <a:gd name="connsiteX5" fmla="*/ 79617 w 111389"/>
                  <a:gd name="connsiteY5" fmla="*/ 11074 h 74589"/>
                  <a:gd name="connsiteX6" fmla="*/ 32028 w 111389"/>
                  <a:gd name="connsiteY6" fmla="*/ 220 h 74589"/>
                  <a:gd name="connsiteX7" fmla="*/ 13066 w 111389"/>
                  <a:gd name="connsiteY7" fmla="*/ 1884 h 74589"/>
                  <a:gd name="connsiteX8" fmla="*/ 2714 w 111389"/>
                  <a:gd name="connsiteY8" fmla="*/ 9146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89" h="74589">
                    <a:moveTo>
                      <a:pt x="2714" y="9173"/>
                    </a:moveTo>
                    <a:cubicBezTo>
                      <a:pt x="-7506" y="23909"/>
                      <a:pt x="13542" y="50186"/>
                      <a:pt x="25980" y="58320"/>
                    </a:cubicBezTo>
                    <a:cubicBezTo>
                      <a:pt x="44229" y="70230"/>
                      <a:pt x="69714" y="77334"/>
                      <a:pt x="91474" y="73584"/>
                    </a:cubicBezTo>
                    <a:cubicBezTo>
                      <a:pt x="97918" y="72475"/>
                      <a:pt x="104758" y="70230"/>
                      <a:pt x="108482" y="64843"/>
                    </a:cubicBezTo>
                    <a:cubicBezTo>
                      <a:pt x="111941" y="59851"/>
                      <a:pt x="111889" y="53170"/>
                      <a:pt x="110515" y="47254"/>
                    </a:cubicBezTo>
                    <a:cubicBezTo>
                      <a:pt x="106765" y="31303"/>
                      <a:pt x="94247" y="18442"/>
                      <a:pt x="79617" y="11074"/>
                    </a:cubicBezTo>
                    <a:cubicBezTo>
                      <a:pt x="64986" y="3706"/>
                      <a:pt x="48402" y="1197"/>
                      <a:pt x="32028" y="220"/>
                    </a:cubicBezTo>
                    <a:cubicBezTo>
                      <a:pt x="25664" y="-150"/>
                      <a:pt x="19088" y="-308"/>
                      <a:pt x="13066" y="1884"/>
                    </a:cubicBezTo>
                    <a:cubicBezTo>
                      <a:pt x="8128" y="3680"/>
                      <a:pt x="4774" y="6189"/>
                      <a:pt x="2714" y="9146"/>
                    </a:cubicBezTo>
                    <a:close/>
                  </a:path>
                </a:pathLst>
              </a:custGeom>
              <a:solidFill>
                <a:schemeClr val="bg1"/>
              </a:solidFill>
              <a:ln w="2635" cap="flat">
                <a:noFill/>
                <a:prstDash val="solid"/>
                <a:miter/>
              </a:ln>
            </p:spPr>
            <p:txBody>
              <a:bodyPr rtlCol="0" anchor="ctr"/>
              <a:lstStyle/>
              <a:p>
                <a:endParaRPr lang="nl-BE"/>
              </a:p>
            </p:txBody>
          </p:sp>
          <p:sp>
            <p:nvSpPr>
              <p:cNvPr id="495" name="Freeform: Shape 494">
                <a:extLst>
                  <a:ext uri="{FF2B5EF4-FFF2-40B4-BE49-F238E27FC236}">
                    <a16:creationId xmlns:a16="http://schemas.microsoft.com/office/drawing/2014/main" id="{978E34A9-2458-97A7-9F38-E949E6010A78}"/>
                  </a:ext>
                </a:extLst>
              </p:cNvPr>
              <p:cNvSpPr/>
              <p:nvPr/>
            </p:nvSpPr>
            <p:spPr>
              <a:xfrm>
                <a:off x="2212237" y="2616357"/>
                <a:ext cx="79212" cy="53002"/>
              </a:xfrm>
              <a:custGeom>
                <a:avLst/>
                <a:gdLst>
                  <a:gd name="connsiteX0" fmla="*/ 1929 w 79212"/>
                  <a:gd name="connsiteY0" fmla="*/ 6467 h 53002"/>
                  <a:gd name="connsiteX1" fmla="*/ 18488 w 79212"/>
                  <a:gd name="connsiteY1" fmla="*/ 41433 h 53002"/>
                  <a:gd name="connsiteX2" fmla="*/ 65047 w 79212"/>
                  <a:gd name="connsiteY2" fmla="*/ 52287 h 53002"/>
                  <a:gd name="connsiteX3" fmla="*/ 77142 w 79212"/>
                  <a:gd name="connsiteY3" fmla="*/ 46081 h 53002"/>
                  <a:gd name="connsiteX4" fmla="*/ 78594 w 79212"/>
                  <a:gd name="connsiteY4" fmla="*/ 33589 h 53002"/>
                  <a:gd name="connsiteX5" fmla="*/ 56622 w 79212"/>
                  <a:gd name="connsiteY5" fmla="*/ 7867 h 53002"/>
                  <a:gd name="connsiteX6" fmla="*/ 22792 w 79212"/>
                  <a:gd name="connsiteY6" fmla="*/ 156 h 53002"/>
                  <a:gd name="connsiteX7" fmla="*/ 9324 w 79212"/>
                  <a:gd name="connsiteY7" fmla="*/ 1344 h 53002"/>
                  <a:gd name="connsiteX8" fmla="*/ 1956 w 79212"/>
                  <a:gd name="connsiteY8" fmla="*/ 6520 h 5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2" h="53002">
                    <a:moveTo>
                      <a:pt x="1929" y="6467"/>
                    </a:moveTo>
                    <a:cubicBezTo>
                      <a:pt x="-5333" y="16952"/>
                      <a:pt x="9614" y="35649"/>
                      <a:pt x="18488" y="41433"/>
                    </a:cubicBezTo>
                    <a:cubicBezTo>
                      <a:pt x="31455" y="49910"/>
                      <a:pt x="49571" y="54954"/>
                      <a:pt x="65047" y="52287"/>
                    </a:cubicBezTo>
                    <a:cubicBezTo>
                      <a:pt x="69642" y="51494"/>
                      <a:pt x="74501" y="49910"/>
                      <a:pt x="77142" y="46081"/>
                    </a:cubicBezTo>
                    <a:cubicBezTo>
                      <a:pt x="79598" y="42515"/>
                      <a:pt x="79571" y="37788"/>
                      <a:pt x="78594" y="33589"/>
                    </a:cubicBezTo>
                    <a:cubicBezTo>
                      <a:pt x="75927" y="22260"/>
                      <a:pt x="67027" y="13096"/>
                      <a:pt x="56622" y="7867"/>
                    </a:cubicBezTo>
                    <a:cubicBezTo>
                      <a:pt x="46217" y="2638"/>
                      <a:pt x="34412" y="842"/>
                      <a:pt x="22792" y="156"/>
                    </a:cubicBezTo>
                    <a:cubicBezTo>
                      <a:pt x="18250" y="-108"/>
                      <a:pt x="13576" y="-214"/>
                      <a:pt x="9324" y="1344"/>
                    </a:cubicBezTo>
                    <a:cubicBezTo>
                      <a:pt x="5812" y="2612"/>
                      <a:pt x="3435" y="4407"/>
                      <a:pt x="1956" y="6520"/>
                    </a:cubicBezTo>
                    <a:close/>
                  </a:path>
                </a:pathLst>
              </a:custGeom>
              <a:grpFill/>
              <a:ln w="2635" cap="flat">
                <a:noFill/>
                <a:prstDash val="solid"/>
                <a:miter/>
              </a:ln>
            </p:spPr>
            <p:txBody>
              <a:bodyPr rtlCol="0" anchor="ctr"/>
              <a:lstStyle/>
              <a:p>
                <a:endParaRPr lang="nl-BE"/>
              </a:p>
            </p:txBody>
          </p:sp>
          <p:sp>
            <p:nvSpPr>
              <p:cNvPr id="496" name="Freeform: Shape 495">
                <a:extLst>
                  <a:ext uri="{FF2B5EF4-FFF2-40B4-BE49-F238E27FC236}">
                    <a16:creationId xmlns:a16="http://schemas.microsoft.com/office/drawing/2014/main" id="{A22D9E06-9690-10B0-821F-8D9DD08BA516}"/>
                  </a:ext>
                </a:extLst>
              </p:cNvPr>
              <p:cNvSpPr/>
              <p:nvPr/>
            </p:nvSpPr>
            <p:spPr>
              <a:xfrm>
                <a:off x="2197069" y="2557337"/>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1"/>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97" name="Freeform: Shape 496">
                <a:extLst>
                  <a:ext uri="{FF2B5EF4-FFF2-40B4-BE49-F238E27FC236}">
                    <a16:creationId xmlns:a16="http://schemas.microsoft.com/office/drawing/2014/main" id="{0F3A55E9-20F8-4607-1C9B-EB2704C62F54}"/>
                  </a:ext>
                </a:extLst>
              </p:cNvPr>
              <p:cNvSpPr/>
              <p:nvPr/>
            </p:nvSpPr>
            <p:spPr>
              <a:xfrm>
                <a:off x="2212816" y="2569331"/>
                <a:ext cx="77896" cy="57927"/>
              </a:xfrm>
              <a:custGeom>
                <a:avLst/>
                <a:gdLst>
                  <a:gd name="connsiteX0" fmla="*/ 584 w 77896"/>
                  <a:gd name="connsiteY0" fmla="*/ 47894 h 57927"/>
                  <a:gd name="connsiteX1" fmla="*/ 38481 w 77896"/>
                  <a:gd name="connsiteY1" fmla="*/ 55579 h 57927"/>
                  <a:gd name="connsiteX2" fmla="*/ 75057 w 77896"/>
                  <a:gd name="connsiteY2" fmla="*/ 24787 h 57927"/>
                  <a:gd name="connsiteX3" fmla="*/ 77329 w 77896"/>
                  <a:gd name="connsiteY3" fmla="*/ 11371 h 57927"/>
                  <a:gd name="connsiteX4" fmla="*/ 68191 w 77896"/>
                  <a:gd name="connsiteY4" fmla="*/ 2735 h 57927"/>
                  <a:gd name="connsiteX5" fmla="*/ 34414 w 77896"/>
                  <a:gd name="connsiteY5" fmla="*/ 4927 h 57927"/>
                  <a:gd name="connsiteX6" fmla="*/ 7979 w 77896"/>
                  <a:gd name="connsiteY6" fmla="*/ 27401 h 57927"/>
                  <a:gd name="connsiteX7" fmla="*/ 849 w 77896"/>
                  <a:gd name="connsiteY7" fmla="*/ 38889 h 57927"/>
                  <a:gd name="connsiteX8" fmla="*/ 584 w 77896"/>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6"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3" y="4452"/>
                      <a:pt x="68191" y="2735"/>
                    </a:cubicBezTo>
                    <a:cubicBezTo>
                      <a:pt x="57522" y="-1913"/>
                      <a:pt x="44846" y="-275"/>
                      <a:pt x="34414" y="4927"/>
                    </a:cubicBezTo>
                    <a:cubicBezTo>
                      <a:pt x="23983" y="10130"/>
                      <a:pt x="15506" y="18501"/>
                      <a:pt x="7979" y="27401"/>
                    </a:cubicBezTo>
                    <a:cubicBezTo>
                      <a:pt x="5048" y="30861"/>
                      <a:pt x="2169" y="34558"/>
                      <a:pt x="849"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98" name="Freeform: Shape 497">
                <a:extLst>
                  <a:ext uri="{FF2B5EF4-FFF2-40B4-BE49-F238E27FC236}">
                    <a16:creationId xmlns:a16="http://schemas.microsoft.com/office/drawing/2014/main" id="{9603DB0E-7F94-77C8-4BB0-09633F45978D}"/>
                  </a:ext>
                </a:extLst>
              </p:cNvPr>
              <p:cNvSpPr/>
              <p:nvPr/>
            </p:nvSpPr>
            <p:spPr>
              <a:xfrm>
                <a:off x="2280758" y="2553692"/>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0"/>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99" name="Freeform: Shape 498">
                <a:extLst>
                  <a:ext uri="{FF2B5EF4-FFF2-40B4-BE49-F238E27FC236}">
                    <a16:creationId xmlns:a16="http://schemas.microsoft.com/office/drawing/2014/main" id="{F45F91A4-7531-8632-3CF1-A506662AB45F}"/>
                  </a:ext>
                </a:extLst>
              </p:cNvPr>
              <p:cNvSpPr/>
              <p:nvPr/>
            </p:nvSpPr>
            <p:spPr>
              <a:xfrm>
                <a:off x="2296532" y="2565713"/>
                <a:ext cx="77897" cy="57927"/>
              </a:xfrm>
              <a:custGeom>
                <a:avLst/>
                <a:gdLst>
                  <a:gd name="connsiteX0" fmla="*/ 584 w 77897"/>
                  <a:gd name="connsiteY0" fmla="*/ 47894 h 57927"/>
                  <a:gd name="connsiteX1" fmla="*/ 38481 w 77897"/>
                  <a:gd name="connsiteY1" fmla="*/ 55579 h 57927"/>
                  <a:gd name="connsiteX2" fmla="*/ 75057 w 77897"/>
                  <a:gd name="connsiteY2" fmla="*/ 24787 h 57927"/>
                  <a:gd name="connsiteX3" fmla="*/ 77329 w 77897"/>
                  <a:gd name="connsiteY3" fmla="*/ 11371 h 57927"/>
                  <a:gd name="connsiteX4" fmla="*/ 68191 w 77897"/>
                  <a:gd name="connsiteY4" fmla="*/ 2735 h 57927"/>
                  <a:gd name="connsiteX5" fmla="*/ 34414 w 77897"/>
                  <a:gd name="connsiteY5" fmla="*/ 4927 h 57927"/>
                  <a:gd name="connsiteX6" fmla="*/ 7979 w 77897"/>
                  <a:gd name="connsiteY6" fmla="*/ 27401 h 57927"/>
                  <a:gd name="connsiteX7" fmla="*/ 848 w 77897"/>
                  <a:gd name="connsiteY7" fmla="*/ 38889 h 57927"/>
                  <a:gd name="connsiteX8" fmla="*/ 584 w 77897"/>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7"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2" y="4452"/>
                      <a:pt x="68191" y="2735"/>
                    </a:cubicBezTo>
                    <a:cubicBezTo>
                      <a:pt x="57522" y="-1913"/>
                      <a:pt x="44846" y="-275"/>
                      <a:pt x="34414" y="4927"/>
                    </a:cubicBezTo>
                    <a:cubicBezTo>
                      <a:pt x="23983" y="10130"/>
                      <a:pt x="15506" y="18501"/>
                      <a:pt x="7979" y="27401"/>
                    </a:cubicBezTo>
                    <a:cubicBezTo>
                      <a:pt x="5048" y="30861"/>
                      <a:pt x="2169" y="34558"/>
                      <a:pt x="848"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500" name="Freeform: Shape 499">
                <a:extLst>
                  <a:ext uri="{FF2B5EF4-FFF2-40B4-BE49-F238E27FC236}">
                    <a16:creationId xmlns:a16="http://schemas.microsoft.com/office/drawing/2014/main" id="{2D7CD27F-35D4-12B0-1436-245865D65FFE}"/>
                  </a:ext>
                </a:extLst>
              </p:cNvPr>
              <p:cNvSpPr/>
              <p:nvPr/>
            </p:nvSpPr>
            <p:spPr>
              <a:xfrm>
                <a:off x="2253630" y="2558690"/>
                <a:ext cx="85769" cy="115238"/>
              </a:xfrm>
              <a:custGeom>
                <a:avLst/>
                <a:gdLst>
                  <a:gd name="connsiteX0" fmla="*/ 29225 w 85769"/>
                  <a:gd name="connsiteY0" fmla="*/ 16783 h 115238"/>
                  <a:gd name="connsiteX1" fmla="*/ 15968 w 85769"/>
                  <a:gd name="connsiteY1" fmla="*/ 112647 h 115238"/>
                  <a:gd name="connsiteX2" fmla="*/ 74992 w 85769"/>
                  <a:gd name="connsiteY2" fmla="*/ 90437 h 115238"/>
                  <a:gd name="connsiteX3" fmla="*/ 83575 w 85769"/>
                  <a:gd name="connsiteY3" fmla="*/ 66854 h 115238"/>
                  <a:gd name="connsiteX4" fmla="*/ 38970 w 85769"/>
                  <a:gd name="connsiteY4" fmla="*/ 8147 h 115238"/>
                  <a:gd name="connsiteX5" fmla="*/ 29225 w 85769"/>
                  <a:gd name="connsiteY5" fmla="*/ 16783 h 1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69" h="115238">
                    <a:moveTo>
                      <a:pt x="29225" y="16783"/>
                    </a:moveTo>
                    <a:cubicBezTo>
                      <a:pt x="7121" y="40868"/>
                      <a:pt x="-16541" y="95033"/>
                      <a:pt x="15968" y="112647"/>
                    </a:cubicBezTo>
                    <a:cubicBezTo>
                      <a:pt x="32923" y="121811"/>
                      <a:pt x="65617" y="104830"/>
                      <a:pt x="74992" y="90437"/>
                    </a:cubicBezTo>
                    <a:cubicBezTo>
                      <a:pt x="79587" y="83386"/>
                      <a:pt x="81779" y="75068"/>
                      <a:pt x="83575" y="66854"/>
                    </a:cubicBezTo>
                    <a:cubicBezTo>
                      <a:pt x="90151" y="36907"/>
                      <a:pt x="83786" y="-21457"/>
                      <a:pt x="38970" y="8147"/>
                    </a:cubicBezTo>
                    <a:cubicBezTo>
                      <a:pt x="35881" y="10181"/>
                      <a:pt x="32579" y="13139"/>
                      <a:pt x="29225" y="16783"/>
                    </a:cubicBezTo>
                    <a:close/>
                  </a:path>
                </a:pathLst>
              </a:custGeom>
              <a:solidFill>
                <a:schemeClr val="bg1"/>
              </a:solidFill>
              <a:ln w="2635" cap="flat">
                <a:noFill/>
                <a:prstDash val="solid"/>
                <a:miter/>
              </a:ln>
            </p:spPr>
            <p:txBody>
              <a:bodyPr rtlCol="0" anchor="ctr"/>
              <a:lstStyle/>
              <a:p>
                <a:endParaRPr lang="nl-BE"/>
              </a:p>
            </p:txBody>
          </p:sp>
          <p:sp>
            <p:nvSpPr>
              <p:cNvPr id="501" name="Freeform: Shape 500">
                <a:extLst>
                  <a:ext uri="{FF2B5EF4-FFF2-40B4-BE49-F238E27FC236}">
                    <a16:creationId xmlns:a16="http://schemas.microsoft.com/office/drawing/2014/main" id="{2DE34DD0-7F63-D537-9230-A21651904562}"/>
                  </a:ext>
                </a:extLst>
              </p:cNvPr>
              <p:cNvSpPr/>
              <p:nvPr/>
            </p:nvSpPr>
            <p:spPr>
              <a:xfrm>
                <a:off x="2262646" y="2570748"/>
                <a:ext cx="65604" cy="91067"/>
              </a:xfrm>
              <a:custGeom>
                <a:avLst/>
                <a:gdLst>
                  <a:gd name="connsiteX0" fmla="*/ 23089 w 65604"/>
                  <a:gd name="connsiteY0" fmla="*/ 13281 h 91067"/>
                  <a:gd name="connsiteX1" fmla="*/ 12604 w 65604"/>
                  <a:gd name="connsiteY1" fmla="*/ 89022 h 91067"/>
                  <a:gd name="connsiteX2" fmla="*/ 56760 w 65604"/>
                  <a:gd name="connsiteY2" fmla="*/ 71460 h 91067"/>
                  <a:gd name="connsiteX3" fmla="*/ 63547 w 65604"/>
                  <a:gd name="connsiteY3" fmla="*/ 52815 h 91067"/>
                  <a:gd name="connsiteX4" fmla="*/ 30774 w 65604"/>
                  <a:gd name="connsiteY4" fmla="*/ 6441 h 91067"/>
                  <a:gd name="connsiteX5" fmla="*/ 23062 w 65604"/>
                  <a:gd name="connsiteY5" fmla="*/ 13281 h 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04" h="91067">
                    <a:moveTo>
                      <a:pt x="23089" y="13281"/>
                    </a:moveTo>
                    <a:cubicBezTo>
                      <a:pt x="5633" y="32296"/>
                      <a:pt x="-13065" y="75104"/>
                      <a:pt x="12604" y="89022"/>
                    </a:cubicBezTo>
                    <a:cubicBezTo>
                      <a:pt x="25994" y="96258"/>
                      <a:pt x="49366" y="82842"/>
                      <a:pt x="56760" y="71460"/>
                    </a:cubicBezTo>
                    <a:cubicBezTo>
                      <a:pt x="60378" y="65888"/>
                      <a:pt x="62121" y="59312"/>
                      <a:pt x="63547" y="52815"/>
                    </a:cubicBezTo>
                    <a:cubicBezTo>
                      <a:pt x="68750" y="29153"/>
                      <a:pt x="66188" y="-16957"/>
                      <a:pt x="30774" y="6441"/>
                    </a:cubicBezTo>
                    <a:cubicBezTo>
                      <a:pt x="28344" y="8052"/>
                      <a:pt x="25730" y="10376"/>
                      <a:pt x="23062" y="13281"/>
                    </a:cubicBezTo>
                    <a:close/>
                  </a:path>
                </a:pathLst>
              </a:custGeom>
              <a:grpFill/>
              <a:ln w="2635" cap="flat">
                <a:noFill/>
                <a:prstDash val="solid"/>
                <a:miter/>
              </a:ln>
            </p:spPr>
            <p:txBody>
              <a:bodyPr rtlCol="0" anchor="ctr"/>
              <a:lstStyle/>
              <a:p>
                <a:endParaRPr lang="nl-BE"/>
              </a:p>
            </p:txBody>
          </p:sp>
        </p:grpSp>
        <p:grpSp>
          <p:nvGrpSpPr>
            <p:cNvPr id="417" name="Group 416">
              <a:extLst>
                <a:ext uri="{FF2B5EF4-FFF2-40B4-BE49-F238E27FC236}">
                  <a16:creationId xmlns:a16="http://schemas.microsoft.com/office/drawing/2014/main" id="{80834438-0683-B892-FB21-87BEF325C575}"/>
                </a:ext>
              </a:extLst>
            </p:cNvPr>
            <p:cNvGrpSpPr/>
            <p:nvPr/>
          </p:nvGrpSpPr>
          <p:grpSpPr>
            <a:xfrm rot="3600000">
              <a:off x="6381094" y="2906302"/>
              <a:ext cx="119318" cy="83454"/>
              <a:chOff x="2196161" y="2519165"/>
              <a:chExt cx="251125" cy="175643"/>
            </a:xfrm>
            <a:solidFill>
              <a:srgbClr val="FFC000"/>
            </a:solidFill>
          </p:grpSpPr>
          <p:sp>
            <p:nvSpPr>
              <p:cNvPr id="462" name="Freeform: Shape 461">
                <a:extLst>
                  <a:ext uri="{FF2B5EF4-FFF2-40B4-BE49-F238E27FC236}">
                    <a16:creationId xmlns:a16="http://schemas.microsoft.com/office/drawing/2014/main" id="{A64D66B7-4DFB-C35B-25ED-F4CB4E35C374}"/>
                  </a:ext>
                </a:extLst>
              </p:cNvPr>
              <p:cNvSpPr/>
              <p:nvPr/>
            </p:nvSpPr>
            <p:spPr>
              <a:xfrm>
                <a:off x="2266872" y="2611239"/>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16 h 83569"/>
                  <a:gd name="connsiteX8" fmla="*/ 120273 w 120281"/>
                  <a:gd name="connsiteY8" fmla="*/ 4079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7"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16"/>
                    </a:cubicBezTo>
                    <a:cubicBezTo>
                      <a:pt x="118688" y="49957"/>
                      <a:pt x="120141" y="45282"/>
                      <a:pt x="120273" y="40793"/>
                    </a:cubicBezTo>
                    <a:close/>
                  </a:path>
                </a:pathLst>
              </a:custGeom>
              <a:solidFill>
                <a:schemeClr val="bg1"/>
              </a:solidFill>
              <a:ln w="2635" cap="flat">
                <a:noFill/>
                <a:prstDash val="solid"/>
                <a:miter/>
              </a:ln>
            </p:spPr>
            <p:txBody>
              <a:bodyPr rtlCol="0" anchor="ctr"/>
              <a:lstStyle/>
              <a:p>
                <a:endParaRPr lang="nl-BE"/>
              </a:p>
            </p:txBody>
          </p:sp>
          <p:sp>
            <p:nvSpPr>
              <p:cNvPr id="463" name="Freeform: Shape 462">
                <a:extLst>
                  <a:ext uri="{FF2B5EF4-FFF2-40B4-BE49-F238E27FC236}">
                    <a16:creationId xmlns:a16="http://schemas.microsoft.com/office/drawing/2014/main" id="{1B10098F-6306-B51B-4B03-6B7614741DF4}"/>
                  </a:ext>
                </a:extLst>
              </p:cNvPr>
              <p:cNvSpPr/>
              <p:nvPr/>
            </p:nvSpPr>
            <p:spPr>
              <a:xfrm>
                <a:off x="2284251" y="2623174"/>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4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4"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64" name="Freeform: Shape 463">
                <a:extLst>
                  <a:ext uri="{FF2B5EF4-FFF2-40B4-BE49-F238E27FC236}">
                    <a16:creationId xmlns:a16="http://schemas.microsoft.com/office/drawing/2014/main" id="{2AC57B26-D460-4D7E-2C71-87CE7BDDAB8E}"/>
                  </a:ext>
                </a:extLst>
              </p:cNvPr>
              <p:cNvSpPr/>
              <p:nvPr/>
            </p:nvSpPr>
            <p:spPr>
              <a:xfrm>
                <a:off x="2332175" y="2537158"/>
                <a:ext cx="109973" cy="76655"/>
              </a:xfrm>
              <a:custGeom>
                <a:avLst/>
                <a:gdLst>
                  <a:gd name="connsiteX0" fmla="*/ 3077 w 109973"/>
                  <a:gd name="connsiteY0" fmla="*/ 8340 h 76655"/>
                  <a:gd name="connsiteX1" fmla="*/ 24468 w 109973"/>
                  <a:gd name="connsiteY1" fmla="*/ 58332 h 76655"/>
                  <a:gd name="connsiteX2" fmla="*/ 89328 w 109973"/>
                  <a:gd name="connsiteY2" fmla="*/ 76053 h 76655"/>
                  <a:gd name="connsiteX3" fmla="*/ 106652 w 109973"/>
                  <a:gd name="connsiteY3" fmla="*/ 67972 h 76655"/>
                  <a:gd name="connsiteX4" fmla="*/ 109346 w 109973"/>
                  <a:gd name="connsiteY4" fmla="*/ 50489 h 76655"/>
                  <a:gd name="connsiteX5" fmla="*/ 79821 w 109973"/>
                  <a:gd name="connsiteY5" fmla="*/ 13147 h 76655"/>
                  <a:gd name="connsiteX6" fmla="*/ 32681 w 109973"/>
                  <a:gd name="connsiteY6" fmla="*/ 497 h 76655"/>
                  <a:gd name="connsiteX7" fmla="*/ 13667 w 109973"/>
                  <a:gd name="connsiteY7" fmla="*/ 1448 h 76655"/>
                  <a:gd name="connsiteX8" fmla="*/ 3050 w 109973"/>
                  <a:gd name="connsiteY8" fmla="*/ 8314 h 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73" h="76655">
                    <a:moveTo>
                      <a:pt x="3077" y="8340"/>
                    </a:moveTo>
                    <a:cubicBezTo>
                      <a:pt x="-7698" y="22680"/>
                      <a:pt x="12346" y="49749"/>
                      <a:pt x="24468" y="58332"/>
                    </a:cubicBezTo>
                    <a:cubicBezTo>
                      <a:pt x="42241" y="70929"/>
                      <a:pt x="67435" y="78984"/>
                      <a:pt x="89328" y="76053"/>
                    </a:cubicBezTo>
                    <a:cubicBezTo>
                      <a:pt x="95824" y="75181"/>
                      <a:pt x="102744" y="73227"/>
                      <a:pt x="106652" y="67972"/>
                    </a:cubicBezTo>
                    <a:cubicBezTo>
                      <a:pt x="110296" y="63112"/>
                      <a:pt x="110508" y="56431"/>
                      <a:pt x="109346" y="50489"/>
                    </a:cubicBezTo>
                    <a:cubicBezTo>
                      <a:pt x="106203" y="34406"/>
                      <a:pt x="94161" y="21069"/>
                      <a:pt x="79821" y="13147"/>
                    </a:cubicBezTo>
                    <a:cubicBezTo>
                      <a:pt x="65481" y="5224"/>
                      <a:pt x="49002" y="2108"/>
                      <a:pt x="32681" y="497"/>
                    </a:cubicBezTo>
                    <a:cubicBezTo>
                      <a:pt x="26316" y="-111"/>
                      <a:pt x="19767" y="-507"/>
                      <a:pt x="13667" y="1448"/>
                    </a:cubicBezTo>
                    <a:cubicBezTo>
                      <a:pt x="8649" y="3059"/>
                      <a:pt x="5216" y="5435"/>
                      <a:pt x="3050" y="8314"/>
                    </a:cubicBezTo>
                    <a:close/>
                  </a:path>
                </a:pathLst>
              </a:custGeom>
              <a:solidFill>
                <a:schemeClr val="bg1"/>
              </a:solidFill>
              <a:ln w="2635" cap="flat">
                <a:noFill/>
                <a:prstDash val="solid"/>
                <a:miter/>
              </a:ln>
            </p:spPr>
            <p:txBody>
              <a:bodyPr rtlCol="0" anchor="ctr"/>
              <a:lstStyle/>
              <a:p>
                <a:endParaRPr lang="nl-BE"/>
              </a:p>
            </p:txBody>
          </p:sp>
          <p:sp>
            <p:nvSpPr>
              <p:cNvPr id="465" name="Freeform: Shape 464">
                <a:extLst>
                  <a:ext uri="{FF2B5EF4-FFF2-40B4-BE49-F238E27FC236}">
                    <a16:creationId xmlns:a16="http://schemas.microsoft.com/office/drawing/2014/main" id="{C3685F80-1476-F94D-9EB6-6BFC39394610}"/>
                  </a:ext>
                </a:extLst>
              </p:cNvPr>
              <p:cNvSpPr/>
              <p:nvPr/>
            </p:nvSpPr>
            <p:spPr>
              <a:xfrm>
                <a:off x="2348040" y="2548121"/>
                <a:ext cx="78172" cy="54506"/>
              </a:xfrm>
              <a:custGeom>
                <a:avLst/>
                <a:gdLst>
                  <a:gd name="connsiteX0" fmla="*/ 2185 w 78172"/>
                  <a:gd name="connsiteY0" fmla="*/ 5934 h 54506"/>
                  <a:gd name="connsiteX1" fmla="*/ 17397 w 78172"/>
                  <a:gd name="connsiteY1" fmla="*/ 41480 h 54506"/>
                  <a:gd name="connsiteX2" fmla="*/ 63507 w 78172"/>
                  <a:gd name="connsiteY2" fmla="*/ 54077 h 54506"/>
                  <a:gd name="connsiteX3" fmla="*/ 75813 w 78172"/>
                  <a:gd name="connsiteY3" fmla="*/ 48320 h 54506"/>
                  <a:gd name="connsiteX4" fmla="*/ 77715 w 78172"/>
                  <a:gd name="connsiteY4" fmla="*/ 35881 h 54506"/>
                  <a:gd name="connsiteX5" fmla="*/ 56720 w 78172"/>
                  <a:gd name="connsiteY5" fmla="*/ 9341 h 54506"/>
                  <a:gd name="connsiteX6" fmla="*/ 23207 w 78172"/>
                  <a:gd name="connsiteY6" fmla="*/ 362 h 54506"/>
                  <a:gd name="connsiteX7" fmla="*/ 9686 w 78172"/>
                  <a:gd name="connsiteY7" fmla="*/ 1022 h 54506"/>
                  <a:gd name="connsiteX8" fmla="*/ 2132 w 78172"/>
                  <a:gd name="connsiteY8" fmla="*/ 5907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2" h="54506">
                    <a:moveTo>
                      <a:pt x="2185" y="5934"/>
                    </a:moveTo>
                    <a:cubicBezTo>
                      <a:pt x="-5473" y="16128"/>
                      <a:pt x="8788" y="35380"/>
                      <a:pt x="17397" y="41480"/>
                    </a:cubicBezTo>
                    <a:cubicBezTo>
                      <a:pt x="30047" y="50433"/>
                      <a:pt x="47952" y="56163"/>
                      <a:pt x="63507" y="54077"/>
                    </a:cubicBezTo>
                    <a:cubicBezTo>
                      <a:pt x="68128" y="53470"/>
                      <a:pt x="73040" y="52070"/>
                      <a:pt x="75813" y="48320"/>
                    </a:cubicBezTo>
                    <a:cubicBezTo>
                      <a:pt x="78401" y="44860"/>
                      <a:pt x="78560" y="40133"/>
                      <a:pt x="77715" y="35881"/>
                    </a:cubicBezTo>
                    <a:cubicBezTo>
                      <a:pt x="75470" y="24446"/>
                      <a:pt x="66914" y="14966"/>
                      <a:pt x="56720" y="9341"/>
                    </a:cubicBezTo>
                    <a:cubicBezTo>
                      <a:pt x="46526" y="3715"/>
                      <a:pt x="34800" y="1497"/>
                      <a:pt x="23207" y="362"/>
                    </a:cubicBezTo>
                    <a:cubicBezTo>
                      <a:pt x="18691" y="-87"/>
                      <a:pt x="14016" y="-351"/>
                      <a:pt x="9686" y="1022"/>
                    </a:cubicBezTo>
                    <a:cubicBezTo>
                      <a:pt x="6120" y="2157"/>
                      <a:pt x="3691" y="3848"/>
                      <a:pt x="2132" y="5907"/>
                    </a:cubicBezTo>
                    <a:close/>
                  </a:path>
                </a:pathLst>
              </a:custGeom>
              <a:grpFill/>
              <a:ln w="2635" cap="flat">
                <a:noFill/>
                <a:prstDash val="solid"/>
                <a:miter/>
              </a:ln>
            </p:spPr>
            <p:txBody>
              <a:bodyPr rtlCol="0" anchor="ctr"/>
              <a:lstStyle/>
              <a:p>
                <a:endParaRPr lang="nl-BE"/>
              </a:p>
            </p:txBody>
          </p:sp>
          <p:sp>
            <p:nvSpPr>
              <p:cNvPr id="466" name="Freeform: Shape 465">
                <a:extLst>
                  <a:ext uri="{FF2B5EF4-FFF2-40B4-BE49-F238E27FC236}">
                    <a16:creationId xmlns:a16="http://schemas.microsoft.com/office/drawing/2014/main" id="{85D344E0-6E51-CB5A-73CD-98F9BEC32C3A}"/>
                  </a:ext>
                </a:extLst>
              </p:cNvPr>
              <p:cNvSpPr/>
              <p:nvPr/>
            </p:nvSpPr>
            <p:spPr>
              <a:xfrm>
                <a:off x="2327005" y="2593361"/>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42 h 83569"/>
                  <a:gd name="connsiteX8" fmla="*/ 120273 w 120281"/>
                  <a:gd name="connsiteY8" fmla="*/ 40819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6"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42"/>
                    </a:cubicBezTo>
                    <a:cubicBezTo>
                      <a:pt x="118688" y="49983"/>
                      <a:pt x="120141" y="45309"/>
                      <a:pt x="120273" y="40819"/>
                    </a:cubicBezTo>
                    <a:close/>
                  </a:path>
                </a:pathLst>
              </a:custGeom>
              <a:solidFill>
                <a:schemeClr val="bg1"/>
              </a:solidFill>
              <a:ln w="2635" cap="flat">
                <a:noFill/>
                <a:prstDash val="solid"/>
                <a:miter/>
              </a:ln>
            </p:spPr>
            <p:txBody>
              <a:bodyPr rtlCol="0" anchor="ctr"/>
              <a:lstStyle/>
              <a:p>
                <a:endParaRPr lang="nl-BE"/>
              </a:p>
            </p:txBody>
          </p:sp>
          <p:sp>
            <p:nvSpPr>
              <p:cNvPr id="467" name="Freeform: Shape 466">
                <a:extLst>
                  <a:ext uri="{FF2B5EF4-FFF2-40B4-BE49-F238E27FC236}">
                    <a16:creationId xmlns:a16="http://schemas.microsoft.com/office/drawing/2014/main" id="{29EC79DD-ED56-C85E-9364-649C3487C544}"/>
                  </a:ext>
                </a:extLst>
              </p:cNvPr>
              <p:cNvSpPr/>
              <p:nvPr/>
            </p:nvSpPr>
            <p:spPr>
              <a:xfrm>
                <a:off x="2344384" y="2605322"/>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3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3"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68" name="Freeform: Shape 467">
                <a:extLst>
                  <a:ext uri="{FF2B5EF4-FFF2-40B4-BE49-F238E27FC236}">
                    <a16:creationId xmlns:a16="http://schemas.microsoft.com/office/drawing/2014/main" id="{E41945A3-F8E8-F4D5-E91E-BA30B73B9F29}"/>
                  </a:ext>
                </a:extLst>
              </p:cNvPr>
              <p:cNvSpPr/>
              <p:nvPr/>
            </p:nvSpPr>
            <p:spPr>
              <a:xfrm>
                <a:off x="2294406" y="2582451"/>
                <a:ext cx="120038" cy="82594"/>
              </a:xfrm>
              <a:custGeom>
                <a:avLst/>
                <a:gdLst>
                  <a:gd name="connsiteX0" fmla="*/ 119834 w 120038"/>
                  <a:gd name="connsiteY0" fmla="*/ 46949 h 82594"/>
                  <a:gd name="connsiteX1" fmla="*/ 77764 w 120038"/>
                  <a:gd name="connsiteY1" fmla="*/ 1843 h 82594"/>
                  <a:gd name="connsiteX2" fmla="*/ 11901 w 120038"/>
                  <a:gd name="connsiteY2" fmla="*/ 16368 h 82594"/>
                  <a:gd name="connsiteX3" fmla="*/ 201 w 120038"/>
                  <a:gd name="connsiteY3" fmla="*/ 34722 h 82594"/>
                  <a:gd name="connsiteX4" fmla="*/ 5879 w 120038"/>
                  <a:gd name="connsiteY4" fmla="*/ 55928 h 82594"/>
                  <a:gd name="connsiteX5" fmla="*/ 49348 w 120038"/>
                  <a:gd name="connsiteY5" fmla="*/ 82390 h 82594"/>
                  <a:gd name="connsiteX6" fmla="*/ 97096 w 120038"/>
                  <a:gd name="connsiteY6" fmla="*/ 71562 h 82594"/>
                  <a:gd name="connsiteX7" fmla="*/ 113575 w 120038"/>
                  <a:gd name="connsiteY7" fmla="*/ 60365 h 82594"/>
                  <a:gd name="connsiteX8" fmla="*/ 119860 w 120038"/>
                  <a:gd name="connsiteY8" fmla="*/ 46949 h 8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 h="82594">
                    <a:moveTo>
                      <a:pt x="119834" y="46949"/>
                    </a:moveTo>
                    <a:cubicBezTo>
                      <a:pt x="122818" y="25003"/>
                      <a:pt x="92500" y="5118"/>
                      <a:pt x="77764" y="1843"/>
                    </a:cubicBezTo>
                    <a:cubicBezTo>
                      <a:pt x="56135" y="-2911"/>
                      <a:pt x="30017" y="1394"/>
                      <a:pt x="11901" y="16368"/>
                    </a:cubicBezTo>
                    <a:cubicBezTo>
                      <a:pt x="6540" y="20804"/>
                      <a:pt x="1284" y="26720"/>
                      <a:pt x="201" y="34722"/>
                    </a:cubicBezTo>
                    <a:cubicBezTo>
                      <a:pt x="-802" y="42169"/>
                      <a:pt x="2077" y="49801"/>
                      <a:pt x="5879" y="55928"/>
                    </a:cubicBezTo>
                    <a:cubicBezTo>
                      <a:pt x="16100" y="72407"/>
                      <a:pt x="32949" y="81069"/>
                      <a:pt x="49348" y="82390"/>
                    </a:cubicBezTo>
                    <a:cubicBezTo>
                      <a:pt x="65748" y="83710"/>
                      <a:pt x="81858" y="78455"/>
                      <a:pt x="97096" y="71562"/>
                    </a:cubicBezTo>
                    <a:cubicBezTo>
                      <a:pt x="103038" y="68869"/>
                      <a:pt x="109059" y="65805"/>
                      <a:pt x="113575" y="60365"/>
                    </a:cubicBezTo>
                    <a:cubicBezTo>
                      <a:pt x="117298" y="55875"/>
                      <a:pt x="119253" y="51359"/>
                      <a:pt x="119860" y="46949"/>
                    </a:cubicBezTo>
                    <a:close/>
                  </a:path>
                </a:pathLst>
              </a:custGeom>
              <a:solidFill>
                <a:schemeClr val="bg1"/>
              </a:solidFill>
              <a:ln w="2635" cap="flat">
                <a:noFill/>
                <a:prstDash val="solid"/>
                <a:miter/>
              </a:ln>
            </p:spPr>
            <p:txBody>
              <a:bodyPr rtlCol="0" anchor="ctr"/>
              <a:lstStyle/>
              <a:p>
                <a:endParaRPr lang="nl-BE"/>
              </a:p>
            </p:txBody>
          </p:sp>
          <p:sp>
            <p:nvSpPr>
              <p:cNvPr id="469" name="Freeform: Shape 468">
                <a:extLst>
                  <a:ext uri="{FF2B5EF4-FFF2-40B4-BE49-F238E27FC236}">
                    <a16:creationId xmlns:a16="http://schemas.microsoft.com/office/drawing/2014/main" id="{5E801F74-BECE-988C-F16E-BE0E61616CBA}"/>
                  </a:ext>
                </a:extLst>
              </p:cNvPr>
              <p:cNvSpPr/>
              <p:nvPr/>
            </p:nvSpPr>
            <p:spPr>
              <a:xfrm>
                <a:off x="2311737" y="2594339"/>
                <a:ext cx="85376" cy="58706"/>
              </a:xfrm>
              <a:custGeom>
                <a:avLst/>
                <a:gdLst>
                  <a:gd name="connsiteX0" fmla="*/ 85232 w 85376"/>
                  <a:gd name="connsiteY0" fmla="*/ 33371 h 58706"/>
                  <a:gd name="connsiteX1" fmla="*/ 55311 w 85376"/>
                  <a:gd name="connsiteY1" fmla="*/ 1310 h 58706"/>
                  <a:gd name="connsiteX2" fmla="*/ 8461 w 85376"/>
                  <a:gd name="connsiteY2" fmla="*/ 11636 h 58706"/>
                  <a:gd name="connsiteX3" fmla="*/ 142 w 85376"/>
                  <a:gd name="connsiteY3" fmla="*/ 24682 h 58706"/>
                  <a:gd name="connsiteX4" fmla="*/ 4183 w 85376"/>
                  <a:gd name="connsiteY4" fmla="*/ 39761 h 58706"/>
                  <a:gd name="connsiteX5" fmla="*/ 35081 w 85376"/>
                  <a:gd name="connsiteY5" fmla="*/ 58565 h 58706"/>
                  <a:gd name="connsiteX6" fmla="*/ 69043 w 85376"/>
                  <a:gd name="connsiteY6" fmla="*/ 50880 h 58706"/>
                  <a:gd name="connsiteX7" fmla="*/ 80769 w 85376"/>
                  <a:gd name="connsiteY7" fmla="*/ 42931 h 58706"/>
                  <a:gd name="connsiteX8" fmla="*/ 85232 w 85376"/>
                  <a:gd name="connsiteY8" fmla="*/ 33397 h 5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76" h="58706">
                    <a:moveTo>
                      <a:pt x="85232" y="33371"/>
                    </a:moveTo>
                    <a:cubicBezTo>
                      <a:pt x="87345" y="17763"/>
                      <a:pt x="65795" y="3608"/>
                      <a:pt x="55311" y="1310"/>
                    </a:cubicBezTo>
                    <a:cubicBezTo>
                      <a:pt x="39941" y="-2070"/>
                      <a:pt x="21349" y="993"/>
                      <a:pt x="8461" y="11636"/>
                    </a:cubicBezTo>
                    <a:cubicBezTo>
                      <a:pt x="4632" y="14805"/>
                      <a:pt x="908" y="19004"/>
                      <a:pt x="142" y="24682"/>
                    </a:cubicBezTo>
                    <a:cubicBezTo>
                      <a:pt x="-571" y="29964"/>
                      <a:pt x="1489" y="35404"/>
                      <a:pt x="4183" y="39761"/>
                    </a:cubicBezTo>
                    <a:cubicBezTo>
                      <a:pt x="11445" y="51487"/>
                      <a:pt x="23435" y="57640"/>
                      <a:pt x="35081" y="58565"/>
                    </a:cubicBezTo>
                    <a:cubicBezTo>
                      <a:pt x="46754" y="59489"/>
                      <a:pt x="58216" y="55765"/>
                      <a:pt x="69043" y="50880"/>
                    </a:cubicBezTo>
                    <a:cubicBezTo>
                      <a:pt x="73269" y="48978"/>
                      <a:pt x="77547" y="46786"/>
                      <a:pt x="80769" y="42931"/>
                    </a:cubicBezTo>
                    <a:cubicBezTo>
                      <a:pt x="83410" y="39735"/>
                      <a:pt x="84809" y="36540"/>
                      <a:pt x="85232" y="33397"/>
                    </a:cubicBezTo>
                    <a:close/>
                  </a:path>
                </a:pathLst>
              </a:custGeom>
              <a:grpFill/>
              <a:ln w="2635" cap="flat">
                <a:noFill/>
                <a:prstDash val="solid"/>
                <a:miter/>
              </a:ln>
            </p:spPr>
            <p:txBody>
              <a:bodyPr rtlCol="0" anchor="ctr"/>
              <a:lstStyle/>
              <a:p>
                <a:endParaRPr lang="nl-BE"/>
              </a:p>
            </p:txBody>
          </p:sp>
          <p:sp>
            <p:nvSpPr>
              <p:cNvPr id="470" name="Freeform: Shape 469">
                <a:extLst>
                  <a:ext uri="{FF2B5EF4-FFF2-40B4-BE49-F238E27FC236}">
                    <a16:creationId xmlns:a16="http://schemas.microsoft.com/office/drawing/2014/main" id="{26864F60-DC33-5807-B6C9-754A0DAD3208}"/>
                  </a:ext>
                </a:extLst>
              </p:cNvPr>
              <p:cNvSpPr/>
              <p:nvPr/>
            </p:nvSpPr>
            <p:spPr>
              <a:xfrm>
                <a:off x="2198830" y="2541295"/>
                <a:ext cx="74498" cy="61950"/>
              </a:xfrm>
              <a:custGeom>
                <a:avLst/>
                <a:gdLst>
                  <a:gd name="connsiteX0" fmla="*/ 1128 w 74498"/>
                  <a:gd name="connsiteY0" fmla="*/ 54169 h 61950"/>
                  <a:gd name="connsiteX1" fmla="*/ 39791 w 74498"/>
                  <a:gd name="connsiteY1" fmla="*/ 57470 h 61950"/>
                  <a:gd name="connsiteX2" fmla="*/ 72696 w 74498"/>
                  <a:gd name="connsiteY2" fmla="*/ 22584 h 61950"/>
                  <a:gd name="connsiteX3" fmla="*/ 73409 w 74498"/>
                  <a:gd name="connsiteY3" fmla="*/ 8957 h 61950"/>
                  <a:gd name="connsiteX4" fmla="*/ 63295 w 74498"/>
                  <a:gd name="connsiteY4" fmla="*/ 1404 h 61950"/>
                  <a:gd name="connsiteX5" fmla="*/ 29887 w 74498"/>
                  <a:gd name="connsiteY5" fmla="*/ 7452 h 61950"/>
                  <a:gd name="connsiteX6" fmla="*/ 6119 w 74498"/>
                  <a:gd name="connsiteY6" fmla="*/ 32884 h 61950"/>
                  <a:gd name="connsiteX7" fmla="*/ 336 w 74498"/>
                  <a:gd name="connsiteY7" fmla="*/ 45164 h 61950"/>
                  <a:gd name="connsiteX8" fmla="*/ 1102 w 74498"/>
                  <a:gd name="connsiteY8" fmla="*/ 54143 h 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98" h="61950">
                    <a:moveTo>
                      <a:pt x="1128" y="54169"/>
                    </a:moveTo>
                    <a:cubicBezTo>
                      <a:pt x="6542" y="65763"/>
                      <a:pt x="30310" y="62224"/>
                      <a:pt x="39791" y="57470"/>
                    </a:cubicBezTo>
                    <a:cubicBezTo>
                      <a:pt x="53682" y="50499"/>
                      <a:pt x="67203" y="37347"/>
                      <a:pt x="72696" y="22584"/>
                    </a:cubicBezTo>
                    <a:cubicBezTo>
                      <a:pt x="74334" y="18200"/>
                      <a:pt x="75416" y="13183"/>
                      <a:pt x="73409" y="8957"/>
                    </a:cubicBezTo>
                    <a:cubicBezTo>
                      <a:pt x="71561" y="5022"/>
                      <a:pt x="67441" y="2672"/>
                      <a:pt x="63295" y="1404"/>
                    </a:cubicBezTo>
                    <a:cubicBezTo>
                      <a:pt x="52124" y="-2002"/>
                      <a:pt x="39685" y="1088"/>
                      <a:pt x="29887" y="7452"/>
                    </a:cubicBezTo>
                    <a:cubicBezTo>
                      <a:pt x="20090" y="13817"/>
                      <a:pt x="12590" y="23139"/>
                      <a:pt x="6119" y="32884"/>
                    </a:cubicBezTo>
                    <a:cubicBezTo>
                      <a:pt x="3584" y="36687"/>
                      <a:pt x="1154" y="40674"/>
                      <a:pt x="336" y="45164"/>
                    </a:cubicBezTo>
                    <a:cubicBezTo>
                      <a:pt x="-324" y="48861"/>
                      <a:pt x="19" y="51819"/>
                      <a:pt x="1102" y="54143"/>
                    </a:cubicBezTo>
                    <a:close/>
                  </a:path>
                </a:pathLst>
              </a:custGeom>
              <a:solidFill>
                <a:schemeClr val="bg1"/>
              </a:solidFill>
              <a:ln w="2635" cap="flat">
                <a:noFill/>
                <a:prstDash val="solid"/>
                <a:miter/>
              </a:ln>
            </p:spPr>
            <p:txBody>
              <a:bodyPr rtlCol="0" anchor="ctr"/>
              <a:lstStyle/>
              <a:p>
                <a:endParaRPr lang="nl-BE"/>
              </a:p>
            </p:txBody>
          </p:sp>
          <p:sp>
            <p:nvSpPr>
              <p:cNvPr id="471" name="Freeform: Shape 470">
                <a:extLst>
                  <a:ext uri="{FF2B5EF4-FFF2-40B4-BE49-F238E27FC236}">
                    <a16:creationId xmlns:a16="http://schemas.microsoft.com/office/drawing/2014/main" id="{CB9534EF-560B-4311-6092-A8920A30D50A}"/>
                  </a:ext>
                </a:extLst>
              </p:cNvPr>
              <p:cNvSpPr/>
              <p:nvPr/>
            </p:nvSpPr>
            <p:spPr>
              <a:xfrm>
                <a:off x="2209592" y="2550362"/>
                <a:ext cx="52964" cy="44059"/>
              </a:xfrm>
              <a:custGeom>
                <a:avLst/>
                <a:gdLst>
                  <a:gd name="connsiteX0" fmla="*/ 798 w 52964"/>
                  <a:gd name="connsiteY0" fmla="*/ 38526 h 44059"/>
                  <a:gd name="connsiteX1" fmla="*/ 28290 w 52964"/>
                  <a:gd name="connsiteY1" fmla="*/ 40877 h 44059"/>
                  <a:gd name="connsiteX2" fmla="*/ 51688 w 52964"/>
                  <a:gd name="connsiteY2" fmla="*/ 16079 h 44059"/>
                  <a:gd name="connsiteX3" fmla="*/ 52190 w 52964"/>
                  <a:gd name="connsiteY3" fmla="*/ 6387 h 44059"/>
                  <a:gd name="connsiteX4" fmla="*/ 45007 w 52964"/>
                  <a:gd name="connsiteY4" fmla="*/ 999 h 44059"/>
                  <a:gd name="connsiteX5" fmla="*/ 21265 w 52964"/>
                  <a:gd name="connsiteY5" fmla="*/ 5304 h 44059"/>
                  <a:gd name="connsiteX6" fmla="*/ 4364 w 52964"/>
                  <a:gd name="connsiteY6" fmla="*/ 23394 h 44059"/>
                  <a:gd name="connsiteX7" fmla="*/ 244 w 52964"/>
                  <a:gd name="connsiteY7" fmla="*/ 32135 h 44059"/>
                  <a:gd name="connsiteX8" fmla="*/ 798 w 52964"/>
                  <a:gd name="connsiteY8" fmla="*/ 38526 h 4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4" h="44059">
                    <a:moveTo>
                      <a:pt x="798" y="38526"/>
                    </a:moveTo>
                    <a:cubicBezTo>
                      <a:pt x="4654" y="46766"/>
                      <a:pt x="21529" y="44257"/>
                      <a:pt x="28290" y="40877"/>
                    </a:cubicBezTo>
                    <a:cubicBezTo>
                      <a:pt x="38167" y="35912"/>
                      <a:pt x="47780" y="26563"/>
                      <a:pt x="51688" y="16079"/>
                    </a:cubicBezTo>
                    <a:cubicBezTo>
                      <a:pt x="52850" y="12963"/>
                      <a:pt x="53616" y="9397"/>
                      <a:pt x="52190" y="6387"/>
                    </a:cubicBezTo>
                    <a:cubicBezTo>
                      <a:pt x="50870" y="3587"/>
                      <a:pt x="47938" y="1924"/>
                      <a:pt x="45007" y="999"/>
                    </a:cubicBezTo>
                    <a:cubicBezTo>
                      <a:pt x="37058" y="-1430"/>
                      <a:pt x="28211" y="788"/>
                      <a:pt x="21265" y="5304"/>
                    </a:cubicBezTo>
                    <a:cubicBezTo>
                      <a:pt x="14293" y="9846"/>
                      <a:pt x="8959" y="16475"/>
                      <a:pt x="4364" y="23394"/>
                    </a:cubicBezTo>
                    <a:cubicBezTo>
                      <a:pt x="2568" y="26088"/>
                      <a:pt x="825" y="28940"/>
                      <a:pt x="244" y="32135"/>
                    </a:cubicBezTo>
                    <a:cubicBezTo>
                      <a:pt x="-231" y="34750"/>
                      <a:pt x="6" y="36863"/>
                      <a:pt x="798" y="38526"/>
                    </a:cubicBezTo>
                    <a:close/>
                  </a:path>
                </a:pathLst>
              </a:custGeom>
              <a:grpFill/>
              <a:ln w="2635" cap="flat">
                <a:noFill/>
                <a:prstDash val="solid"/>
                <a:miter/>
              </a:ln>
            </p:spPr>
            <p:txBody>
              <a:bodyPr rtlCol="0" anchor="ctr"/>
              <a:lstStyle/>
              <a:p>
                <a:endParaRPr lang="nl-BE"/>
              </a:p>
            </p:txBody>
          </p:sp>
          <p:sp>
            <p:nvSpPr>
              <p:cNvPr id="472" name="Freeform: Shape 471">
                <a:extLst>
                  <a:ext uri="{FF2B5EF4-FFF2-40B4-BE49-F238E27FC236}">
                    <a16:creationId xmlns:a16="http://schemas.microsoft.com/office/drawing/2014/main" id="{BF92CE30-682D-0913-23D1-1EAA5C6AAB65}"/>
                  </a:ext>
                </a:extLst>
              </p:cNvPr>
              <p:cNvSpPr/>
              <p:nvPr/>
            </p:nvSpPr>
            <p:spPr>
              <a:xfrm>
                <a:off x="2251709" y="2519165"/>
                <a:ext cx="119282" cy="65847"/>
              </a:xfrm>
              <a:custGeom>
                <a:avLst/>
                <a:gdLst>
                  <a:gd name="connsiteX0" fmla="*/ 539 w 119282"/>
                  <a:gd name="connsiteY0" fmla="*/ 24247 h 65847"/>
                  <a:gd name="connsiteX1" fmla="*/ 38726 w 119282"/>
                  <a:gd name="connsiteY1" fmla="*/ 62989 h 65847"/>
                  <a:gd name="connsiteX2" fmla="*/ 105567 w 119282"/>
                  <a:gd name="connsiteY2" fmla="*/ 55806 h 65847"/>
                  <a:gd name="connsiteX3" fmla="*/ 118745 w 119282"/>
                  <a:gd name="connsiteY3" fmla="*/ 41941 h 65847"/>
                  <a:gd name="connsiteX4" fmla="*/ 114863 w 119282"/>
                  <a:gd name="connsiteY4" fmla="*/ 24670 h 65847"/>
                  <a:gd name="connsiteX5" fmla="*/ 73744 w 119282"/>
                  <a:gd name="connsiteY5" fmla="*/ 690 h 65847"/>
                  <a:gd name="connsiteX6" fmla="*/ 25257 w 119282"/>
                  <a:gd name="connsiteY6" fmla="*/ 6131 h 65847"/>
                  <a:gd name="connsiteX7" fmla="*/ 7907 w 119282"/>
                  <a:gd name="connsiteY7" fmla="*/ 13948 h 65847"/>
                  <a:gd name="connsiteX8" fmla="*/ 539 w 119282"/>
                  <a:gd name="connsiteY8" fmla="*/ 24221 h 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2" h="65847">
                    <a:moveTo>
                      <a:pt x="539" y="24247"/>
                    </a:moveTo>
                    <a:cubicBezTo>
                      <a:pt x="-4268" y="41545"/>
                      <a:pt x="24280" y="59397"/>
                      <a:pt x="38726" y="62989"/>
                    </a:cubicBezTo>
                    <a:cubicBezTo>
                      <a:pt x="59879" y="68218"/>
                      <a:pt x="86288" y="66528"/>
                      <a:pt x="105567" y="55806"/>
                    </a:cubicBezTo>
                    <a:cubicBezTo>
                      <a:pt x="111298" y="52610"/>
                      <a:pt x="117002" y="48279"/>
                      <a:pt x="118745" y="41941"/>
                    </a:cubicBezTo>
                    <a:cubicBezTo>
                      <a:pt x="120356" y="36078"/>
                      <a:pt x="118137" y="29793"/>
                      <a:pt x="114863" y="24670"/>
                    </a:cubicBezTo>
                    <a:cubicBezTo>
                      <a:pt x="106068" y="10858"/>
                      <a:pt x="89986" y="2830"/>
                      <a:pt x="73744" y="690"/>
                    </a:cubicBezTo>
                    <a:cubicBezTo>
                      <a:pt x="57503" y="-1449"/>
                      <a:pt x="40997" y="1668"/>
                      <a:pt x="25257" y="6131"/>
                    </a:cubicBezTo>
                    <a:cubicBezTo>
                      <a:pt x="19104" y="7874"/>
                      <a:pt x="12872" y="9907"/>
                      <a:pt x="7907" y="13948"/>
                    </a:cubicBezTo>
                    <a:cubicBezTo>
                      <a:pt x="3840" y="17275"/>
                      <a:pt x="1516" y="20735"/>
                      <a:pt x="539" y="24221"/>
                    </a:cubicBezTo>
                    <a:close/>
                  </a:path>
                </a:pathLst>
              </a:custGeom>
              <a:solidFill>
                <a:schemeClr val="bg1"/>
              </a:solidFill>
              <a:ln w="2635" cap="flat">
                <a:noFill/>
                <a:prstDash val="solid"/>
                <a:miter/>
              </a:ln>
            </p:spPr>
            <p:txBody>
              <a:bodyPr rtlCol="0" anchor="ctr"/>
              <a:lstStyle/>
              <a:p>
                <a:endParaRPr lang="nl-BE"/>
              </a:p>
            </p:txBody>
          </p:sp>
          <p:sp>
            <p:nvSpPr>
              <p:cNvPr id="473" name="Freeform: Shape 472">
                <a:extLst>
                  <a:ext uri="{FF2B5EF4-FFF2-40B4-BE49-F238E27FC236}">
                    <a16:creationId xmlns:a16="http://schemas.microsoft.com/office/drawing/2014/main" id="{3F3EE79F-C249-A477-6CF4-C80BA5509F13}"/>
                  </a:ext>
                </a:extLst>
              </p:cNvPr>
              <p:cNvSpPr/>
              <p:nvPr/>
            </p:nvSpPr>
            <p:spPr>
              <a:xfrm>
                <a:off x="2268954" y="2528719"/>
                <a:ext cx="84816" cy="46780"/>
              </a:xfrm>
              <a:custGeom>
                <a:avLst/>
                <a:gdLst>
                  <a:gd name="connsiteX0" fmla="*/ 381 w 84816"/>
                  <a:gd name="connsiteY0" fmla="*/ 17202 h 46780"/>
                  <a:gd name="connsiteX1" fmla="*/ 27529 w 84816"/>
                  <a:gd name="connsiteY1" fmla="*/ 44747 h 46780"/>
                  <a:gd name="connsiteX2" fmla="*/ 75065 w 84816"/>
                  <a:gd name="connsiteY2" fmla="*/ 39650 h 46780"/>
                  <a:gd name="connsiteX3" fmla="*/ 84441 w 84816"/>
                  <a:gd name="connsiteY3" fmla="*/ 29799 h 46780"/>
                  <a:gd name="connsiteX4" fmla="*/ 81668 w 84816"/>
                  <a:gd name="connsiteY4" fmla="*/ 17519 h 46780"/>
                  <a:gd name="connsiteX5" fmla="*/ 52433 w 84816"/>
                  <a:gd name="connsiteY5" fmla="*/ 485 h 46780"/>
                  <a:gd name="connsiteX6" fmla="*/ 17943 w 84816"/>
                  <a:gd name="connsiteY6" fmla="*/ 4367 h 46780"/>
                  <a:gd name="connsiteX7" fmla="*/ 5610 w 84816"/>
                  <a:gd name="connsiteY7" fmla="*/ 9940 h 46780"/>
                  <a:gd name="connsiteX8" fmla="*/ 381 w 84816"/>
                  <a:gd name="connsiteY8" fmla="*/ 1725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16" h="46780">
                    <a:moveTo>
                      <a:pt x="381" y="17202"/>
                    </a:moveTo>
                    <a:cubicBezTo>
                      <a:pt x="-3026" y="29509"/>
                      <a:pt x="17256" y="42211"/>
                      <a:pt x="27529" y="44747"/>
                    </a:cubicBezTo>
                    <a:cubicBezTo>
                      <a:pt x="42583" y="48470"/>
                      <a:pt x="61333" y="47255"/>
                      <a:pt x="75065" y="39650"/>
                    </a:cubicBezTo>
                    <a:cubicBezTo>
                      <a:pt x="79132" y="37379"/>
                      <a:pt x="83199" y="34289"/>
                      <a:pt x="84441" y="29799"/>
                    </a:cubicBezTo>
                    <a:cubicBezTo>
                      <a:pt x="85576" y="25627"/>
                      <a:pt x="83992" y="21164"/>
                      <a:pt x="81668" y="17519"/>
                    </a:cubicBezTo>
                    <a:cubicBezTo>
                      <a:pt x="75409" y="7695"/>
                      <a:pt x="63974" y="1991"/>
                      <a:pt x="52433" y="485"/>
                    </a:cubicBezTo>
                    <a:cubicBezTo>
                      <a:pt x="40892" y="-1020"/>
                      <a:pt x="29167" y="1172"/>
                      <a:pt x="17943" y="4367"/>
                    </a:cubicBezTo>
                    <a:cubicBezTo>
                      <a:pt x="13585" y="5609"/>
                      <a:pt x="9122" y="7061"/>
                      <a:pt x="5610" y="9940"/>
                    </a:cubicBezTo>
                    <a:cubicBezTo>
                      <a:pt x="2705" y="12290"/>
                      <a:pt x="1068" y="14773"/>
                      <a:pt x="381" y="17255"/>
                    </a:cubicBezTo>
                    <a:close/>
                  </a:path>
                </a:pathLst>
              </a:custGeom>
              <a:grpFill/>
              <a:ln w="2635" cap="flat">
                <a:noFill/>
                <a:prstDash val="solid"/>
                <a:miter/>
              </a:ln>
            </p:spPr>
            <p:txBody>
              <a:bodyPr rtlCol="0" anchor="ctr"/>
              <a:lstStyle/>
              <a:p>
                <a:endParaRPr lang="nl-BE"/>
              </a:p>
            </p:txBody>
          </p:sp>
          <p:sp>
            <p:nvSpPr>
              <p:cNvPr id="474" name="Freeform: Shape 473">
                <a:extLst>
                  <a:ext uri="{FF2B5EF4-FFF2-40B4-BE49-F238E27FC236}">
                    <a16:creationId xmlns:a16="http://schemas.microsoft.com/office/drawing/2014/main" id="{45BA93BA-2686-EE80-E1E3-F3C965AB6AA9}"/>
                  </a:ext>
                </a:extLst>
              </p:cNvPr>
              <p:cNvSpPr/>
              <p:nvPr/>
            </p:nvSpPr>
            <p:spPr>
              <a:xfrm>
                <a:off x="2196161" y="2605649"/>
                <a:ext cx="111389" cy="74589"/>
              </a:xfrm>
              <a:custGeom>
                <a:avLst/>
                <a:gdLst>
                  <a:gd name="connsiteX0" fmla="*/ 2714 w 111389"/>
                  <a:gd name="connsiteY0" fmla="*/ 9173 h 74589"/>
                  <a:gd name="connsiteX1" fmla="*/ 25980 w 111389"/>
                  <a:gd name="connsiteY1" fmla="*/ 58320 h 74589"/>
                  <a:gd name="connsiteX2" fmla="*/ 91474 w 111389"/>
                  <a:gd name="connsiteY2" fmla="*/ 73584 h 74589"/>
                  <a:gd name="connsiteX3" fmla="*/ 108482 w 111389"/>
                  <a:gd name="connsiteY3" fmla="*/ 64843 h 74589"/>
                  <a:gd name="connsiteX4" fmla="*/ 110515 w 111389"/>
                  <a:gd name="connsiteY4" fmla="*/ 47254 h 74589"/>
                  <a:gd name="connsiteX5" fmla="*/ 79617 w 111389"/>
                  <a:gd name="connsiteY5" fmla="*/ 11074 h 74589"/>
                  <a:gd name="connsiteX6" fmla="*/ 32028 w 111389"/>
                  <a:gd name="connsiteY6" fmla="*/ 220 h 74589"/>
                  <a:gd name="connsiteX7" fmla="*/ 13066 w 111389"/>
                  <a:gd name="connsiteY7" fmla="*/ 1884 h 74589"/>
                  <a:gd name="connsiteX8" fmla="*/ 2714 w 111389"/>
                  <a:gd name="connsiteY8" fmla="*/ 9146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89" h="74589">
                    <a:moveTo>
                      <a:pt x="2714" y="9173"/>
                    </a:moveTo>
                    <a:cubicBezTo>
                      <a:pt x="-7506" y="23909"/>
                      <a:pt x="13542" y="50186"/>
                      <a:pt x="25980" y="58320"/>
                    </a:cubicBezTo>
                    <a:cubicBezTo>
                      <a:pt x="44229" y="70230"/>
                      <a:pt x="69714" y="77334"/>
                      <a:pt x="91474" y="73584"/>
                    </a:cubicBezTo>
                    <a:cubicBezTo>
                      <a:pt x="97918" y="72475"/>
                      <a:pt x="104758" y="70230"/>
                      <a:pt x="108482" y="64843"/>
                    </a:cubicBezTo>
                    <a:cubicBezTo>
                      <a:pt x="111941" y="59851"/>
                      <a:pt x="111889" y="53170"/>
                      <a:pt x="110515" y="47254"/>
                    </a:cubicBezTo>
                    <a:cubicBezTo>
                      <a:pt x="106765" y="31303"/>
                      <a:pt x="94247" y="18442"/>
                      <a:pt x="79617" y="11074"/>
                    </a:cubicBezTo>
                    <a:cubicBezTo>
                      <a:pt x="64986" y="3706"/>
                      <a:pt x="48402" y="1197"/>
                      <a:pt x="32028" y="220"/>
                    </a:cubicBezTo>
                    <a:cubicBezTo>
                      <a:pt x="25664" y="-150"/>
                      <a:pt x="19088" y="-308"/>
                      <a:pt x="13066" y="1884"/>
                    </a:cubicBezTo>
                    <a:cubicBezTo>
                      <a:pt x="8128" y="3680"/>
                      <a:pt x="4774" y="6189"/>
                      <a:pt x="2714" y="9146"/>
                    </a:cubicBezTo>
                    <a:close/>
                  </a:path>
                </a:pathLst>
              </a:custGeom>
              <a:solidFill>
                <a:schemeClr val="bg1"/>
              </a:solidFill>
              <a:ln w="2635" cap="flat">
                <a:noFill/>
                <a:prstDash val="solid"/>
                <a:miter/>
              </a:ln>
            </p:spPr>
            <p:txBody>
              <a:bodyPr rtlCol="0" anchor="ctr"/>
              <a:lstStyle/>
              <a:p>
                <a:endParaRPr lang="nl-BE"/>
              </a:p>
            </p:txBody>
          </p:sp>
          <p:sp>
            <p:nvSpPr>
              <p:cNvPr id="475" name="Freeform: Shape 474">
                <a:extLst>
                  <a:ext uri="{FF2B5EF4-FFF2-40B4-BE49-F238E27FC236}">
                    <a16:creationId xmlns:a16="http://schemas.microsoft.com/office/drawing/2014/main" id="{30F633D2-31B6-208B-F82F-E5B776DCD0F3}"/>
                  </a:ext>
                </a:extLst>
              </p:cNvPr>
              <p:cNvSpPr/>
              <p:nvPr/>
            </p:nvSpPr>
            <p:spPr>
              <a:xfrm>
                <a:off x="2212237" y="2616357"/>
                <a:ext cx="79212" cy="53002"/>
              </a:xfrm>
              <a:custGeom>
                <a:avLst/>
                <a:gdLst>
                  <a:gd name="connsiteX0" fmla="*/ 1929 w 79212"/>
                  <a:gd name="connsiteY0" fmla="*/ 6467 h 53002"/>
                  <a:gd name="connsiteX1" fmla="*/ 18488 w 79212"/>
                  <a:gd name="connsiteY1" fmla="*/ 41433 h 53002"/>
                  <a:gd name="connsiteX2" fmla="*/ 65047 w 79212"/>
                  <a:gd name="connsiteY2" fmla="*/ 52287 h 53002"/>
                  <a:gd name="connsiteX3" fmla="*/ 77142 w 79212"/>
                  <a:gd name="connsiteY3" fmla="*/ 46081 h 53002"/>
                  <a:gd name="connsiteX4" fmla="*/ 78594 w 79212"/>
                  <a:gd name="connsiteY4" fmla="*/ 33589 h 53002"/>
                  <a:gd name="connsiteX5" fmla="*/ 56622 w 79212"/>
                  <a:gd name="connsiteY5" fmla="*/ 7867 h 53002"/>
                  <a:gd name="connsiteX6" fmla="*/ 22792 w 79212"/>
                  <a:gd name="connsiteY6" fmla="*/ 156 h 53002"/>
                  <a:gd name="connsiteX7" fmla="*/ 9324 w 79212"/>
                  <a:gd name="connsiteY7" fmla="*/ 1344 h 53002"/>
                  <a:gd name="connsiteX8" fmla="*/ 1956 w 79212"/>
                  <a:gd name="connsiteY8" fmla="*/ 6520 h 5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2" h="53002">
                    <a:moveTo>
                      <a:pt x="1929" y="6467"/>
                    </a:moveTo>
                    <a:cubicBezTo>
                      <a:pt x="-5333" y="16952"/>
                      <a:pt x="9614" y="35649"/>
                      <a:pt x="18488" y="41433"/>
                    </a:cubicBezTo>
                    <a:cubicBezTo>
                      <a:pt x="31455" y="49910"/>
                      <a:pt x="49571" y="54954"/>
                      <a:pt x="65047" y="52287"/>
                    </a:cubicBezTo>
                    <a:cubicBezTo>
                      <a:pt x="69642" y="51494"/>
                      <a:pt x="74501" y="49910"/>
                      <a:pt x="77142" y="46081"/>
                    </a:cubicBezTo>
                    <a:cubicBezTo>
                      <a:pt x="79598" y="42515"/>
                      <a:pt x="79571" y="37788"/>
                      <a:pt x="78594" y="33589"/>
                    </a:cubicBezTo>
                    <a:cubicBezTo>
                      <a:pt x="75927" y="22260"/>
                      <a:pt x="67027" y="13096"/>
                      <a:pt x="56622" y="7867"/>
                    </a:cubicBezTo>
                    <a:cubicBezTo>
                      <a:pt x="46217" y="2638"/>
                      <a:pt x="34412" y="842"/>
                      <a:pt x="22792" y="156"/>
                    </a:cubicBezTo>
                    <a:cubicBezTo>
                      <a:pt x="18250" y="-108"/>
                      <a:pt x="13576" y="-214"/>
                      <a:pt x="9324" y="1344"/>
                    </a:cubicBezTo>
                    <a:cubicBezTo>
                      <a:pt x="5812" y="2612"/>
                      <a:pt x="3435" y="4407"/>
                      <a:pt x="1956" y="6520"/>
                    </a:cubicBezTo>
                    <a:close/>
                  </a:path>
                </a:pathLst>
              </a:custGeom>
              <a:grpFill/>
              <a:ln w="2635" cap="flat">
                <a:noFill/>
                <a:prstDash val="solid"/>
                <a:miter/>
              </a:ln>
            </p:spPr>
            <p:txBody>
              <a:bodyPr rtlCol="0" anchor="ctr"/>
              <a:lstStyle/>
              <a:p>
                <a:endParaRPr lang="nl-BE"/>
              </a:p>
            </p:txBody>
          </p:sp>
          <p:sp>
            <p:nvSpPr>
              <p:cNvPr id="476" name="Freeform: Shape 475">
                <a:extLst>
                  <a:ext uri="{FF2B5EF4-FFF2-40B4-BE49-F238E27FC236}">
                    <a16:creationId xmlns:a16="http://schemas.microsoft.com/office/drawing/2014/main" id="{9F5D6BEF-F3AB-778F-7C4E-5CFFED7E3A4C}"/>
                  </a:ext>
                </a:extLst>
              </p:cNvPr>
              <p:cNvSpPr/>
              <p:nvPr/>
            </p:nvSpPr>
            <p:spPr>
              <a:xfrm>
                <a:off x="2197069" y="2557337"/>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1"/>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77" name="Freeform: Shape 476">
                <a:extLst>
                  <a:ext uri="{FF2B5EF4-FFF2-40B4-BE49-F238E27FC236}">
                    <a16:creationId xmlns:a16="http://schemas.microsoft.com/office/drawing/2014/main" id="{009FBCA1-CF87-AA9C-2892-F0F5DE18E793}"/>
                  </a:ext>
                </a:extLst>
              </p:cNvPr>
              <p:cNvSpPr/>
              <p:nvPr/>
            </p:nvSpPr>
            <p:spPr>
              <a:xfrm>
                <a:off x="2212816" y="2569331"/>
                <a:ext cx="77896" cy="57927"/>
              </a:xfrm>
              <a:custGeom>
                <a:avLst/>
                <a:gdLst>
                  <a:gd name="connsiteX0" fmla="*/ 584 w 77896"/>
                  <a:gd name="connsiteY0" fmla="*/ 47894 h 57927"/>
                  <a:gd name="connsiteX1" fmla="*/ 38481 w 77896"/>
                  <a:gd name="connsiteY1" fmla="*/ 55579 h 57927"/>
                  <a:gd name="connsiteX2" fmla="*/ 75057 w 77896"/>
                  <a:gd name="connsiteY2" fmla="*/ 24787 h 57927"/>
                  <a:gd name="connsiteX3" fmla="*/ 77329 w 77896"/>
                  <a:gd name="connsiteY3" fmla="*/ 11371 h 57927"/>
                  <a:gd name="connsiteX4" fmla="*/ 68191 w 77896"/>
                  <a:gd name="connsiteY4" fmla="*/ 2735 h 57927"/>
                  <a:gd name="connsiteX5" fmla="*/ 34414 w 77896"/>
                  <a:gd name="connsiteY5" fmla="*/ 4927 h 57927"/>
                  <a:gd name="connsiteX6" fmla="*/ 7979 w 77896"/>
                  <a:gd name="connsiteY6" fmla="*/ 27401 h 57927"/>
                  <a:gd name="connsiteX7" fmla="*/ 849 w 77896"/>
                  <a:gd name="connsiteY7" fmla="*/ 38889 h 57927"/>
                  <a:gd name="connsiteX8" fmla="*/ 584 w 77896"/>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6"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3" y="4452"/>
                      <a:pt x="68191" y="2735"/>
                    </a:cubicBezTo>
                    <a:cubicBezTo>
                      <a:pt x="57522" y="-1913"/>
                      <a:pt x="44846" y="-275"/>
                      <a:pt x="34414" y="4927"/>
                    </a:cubicBezTo>
                    <a:cubicBezTo>
                      <a:pt x="23983" y="10130"/>
                      <a:pt x="15506" y="18501"/>
                      <a:pt x="7979" y="27401"/>
                    </a:cubicBezTo>
                    <a:cubicBezTo>
                      <a:pt x="5048" y="30861"/>
                      <a:pt x="2169" y="34558"/>
                      <a:pt x="849"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78" name="Freeform: Shape 477">
                <a:extLst>
                  <a:ext uri="{FF2B5EF4-FFF2-40B4-BE49-F238E27FC236}">
                    <a16:creationId xmlns:a16="http://schemas.microsoft.com/office/drawing/2014/main" id="{CBDEE2D1-8603-A8E4-69BC-3CCA8C3D97AC}"/>
                  </a:ext>
                </a:extLst>
              </p:cNvPr>
              <p:cNvSpPr/>
              <p:nvPr/>
            </p:nvSpPr>
            <p:spPr>
              <a:xfrm>
                <a:off x="2280758" y="2553692"/>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0"/>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79" name="Freeform: Shape 478">
                <a:extLst>
                  <a:ext uri="{FF2B5EF4-FFF2-40B4-BE49-F238E27FC236}">
                    <a16:creationId xmlns:a16="http://schemas.microsoft.com/office/drawing/2014/main" id="{7A58E4B1-5041-68F3-D3B1-397D629C4CAB}"/>
                  </a:ext>
                </a:extLst>
              </p:cNvPr>
              <p:cNvSpPr/>
              <p:nvPr/>
            </p:nvSpPr>
            <p:spPr>
              <a:xfrm>
                <a:off x="2296532" y="2565713"/>
                <a:ext cx="77897" cy="57927"/>
              </a:xfrm>
              <a:custGeom>
                <a:avLst/>
                <a:gdLst>
                  <a:gd name="connsiteX0" fmla="*/ 584 w 77897"/>
                  <a:gd name="connsiteY0" fmla="*/ 47894 h 57927"/>
                  <a:gd name="connsiteX1" fmla="*/ 38481 w 77897"/>
                  <a:gd name="connsiteY1" fmla="*/ 55579 h 57927"/>
                  <a:gd name="connsiteX2" fmla="*/ 75057 w 77897"/>
                  <a:gd name="connsiteY2" fmla="*/ 24787 h 57927"/>
                  <a:gd name="connsiteX3" fmla="*/ 77329 w 77897"/>
                  <a:gd name="connsiteY3" fmla="*/ 11371 h 57927"/>
                  <a:gd name="connsiteX4" fmla="*/ 68191 w 77897"/>
                  <a:gd name="connsiteY4" fmla="*/ 2735 h 57927"/>
                  <a:gd name="connsiteX5" fmla="*/ 34414 w 77897"/>
                  <a:gd name="connsiteY5" fmla="*/ 4927 h 57927"/>
                  <a:gd name="connsiteX6" fmla="*/ 7979 w 77897"/>
                  <a:gd name="connsiteY6" fmla="*/ 27401 h 57927"/>
                  <a:gd name="connsiteX7" fmla="*/ 848 w 77897"/>
                  <a:gd name="connsiteY7" fmla="*/ 38889 h 57927"/>
                  <a:gd name="connsiteX8" fmla="*/ 584 w 77897"/>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7"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2" y="4452"/>
                      <a:pt x="68191" y="2735"/>
                    </a:cubicBezTo>
                    <a:cubicBezTo>
                      <a:pt x="57522" y="-1913"/>
                      <a:pt x="44846" y="-275"/>
                      <a:pt x="34414" y="4927"/>
                    </a:cubicBezTo>
                    <a:cubicBezTo>
                      <a:pt x="23983" y="10130"/>
                      <a:pt x="15506" y="18501"/>
                      <a:pt x="7979" y="27401"/>
                    </a:cubicBezTo>
                    <a:cubicBezTo>
                      <a:pt x="5048" y="30861"/>
                      <a:pt x="2169" y="34558"/>
                      <a:pt x="848"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80" name="Freeform: Shape 479">
                <a:extLst>
                  <a:ext uri="{FF2B5EF4-FFF2-40B4-BE49-F238E27FC236}">
                    <a16:creationId xmlns:a16="http://schemas.microsoft.com/office/drawing/2014/main" id="{7316ACBC-2828-808E-2FB1-CD83EA7A7F87}"/>
                  </a:ext>
                </a:extLst>
              </p:cNvPr>
              <p:cNvSpPr/>
              <p:nvPr/>
            </p:nvSpPr>
            <p:spPr>
              <a:xfrm>
                <a:off x="2253630" y="2558690"/>
                <a:ext cx="85769" cy="115238"/>
              </a:xfrm>
              <a:custGeom>
                <a:avLst/>
                <a:gdLst>
                  <a:gd name="connsiteX0" fmla="*/ 29225 w 85769"/>
                  <a:gd name="connsiteY0" fmla="*/ 16783 h 115238"/>
                  <a:gd name="connsiteX1" fmla="*/ 15968 w 85769"/>
                  <a:gd name="connsiteY1" fmla="*/ 112647 h 115238"/>
                  <a:gd name="connsiteX2" fmla="*/ 74992 w 85769"/>
                  <a:gd name="connsiteY2" fmla="*/ 90437 h 115238"/>
                  <a:gd name="connsiteX3" fmla="*/ 83575 w 85769"/>
                  <a:gd name="connsiteY3" fmla="*/ 66854 h 115238"/>
                  <a:gd name="connsiteX4" fmla="*/ 38970 w 85769"/>
                  <a:gd name="connsiteY4" fmla="*/ 8147 h 115238"/>
                  <a:gd name="connsiteX5" fmla="*/ 29225 w 85769"/>
                  <a:gd name="connsiteY5" fmla="*/ 16783 h 1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69" h="115238">
                    <a:moveTo>
                      <a:pt x="29225" y="16783"/>
                    </a:moveTo>
                    <a:cubicBezTo>
                      <a:pt x="7121" y="40868"/>
                      <a:pt x="-16541" y="95033"/>
                      <a:pt x="15968" y="112647"/>
                    </a:cubicBezTo>
                    <a:cubicBezTo>
                      <a:pt x="32923" y="121811"/>
                      <a:pt x="65617" y="104830"/>
                      <a:pt x="74992" y="90437"/>
                    </a:cubicBezTo>
                    <a:cubicBezTo>
                      <a:pt x="79587" y="83386"/>
                      <a:pt x="81779" y="75068"/>
                      <a:pt x="83575" y="66854"/>
                    </a:cubicBezTo>
                    <a:cubicBezTo>
                      <a:pt x="90151" y="36907"/>
                      <a:pt x="83786" y="-21457"/>
                      <a:pt x="38970" y="8147"/>
                    </a:cubicBezTo>
                    <a:cubicBezTo>
                      <a:pt x="35881" y="10181"/>
                      <a:pt x="32579" y="13139"/>
                      <a:pt x="29225" y="16783"/>
                    </a:cubicBezTo>
                    <a:close/>
                  </a:path>
                </a:pathLst>
              </a:custGeom>
              <a:solidFill>
                <a:schemeClr val="bg1"/>
              </a:solidFill>
              <a:ln w="2635" cap="flat">
                <a:noFill/>
                <a:prstDash val="solid"/>
                <a:miter/>
              </a:ln>
            </p:spPr>
            <p:txBody>
              <a:bodyPr rtlCol="0" anchor="ctr"/>
              <a:lstStyle/>
              <a:p>
                <a:endParaRPr lang="nl-BE"/>
              </a:p>
            </p:txBody>
          </p:sp>
          <p:sp>
            <p:nvSpPr>
              <p:cNvPr id="481" name="Freeform: Shape 480">
                <a:extLst>
                  <a:ext uri="{FF2B5EF4-FFF2-40B4-BE49-F238E27FC236}">
                    <a16:creationId xmlns:a16="http://schemas.microsoft.com/office/drawing/2014/main" id="{81BDF4DE-0EF5-B503-26AE-E3828F612509}"/>
                  </a:ext>
                </a:extLst>
              </p:cNvPr>
              <p:cNvSpPr/>
              <p:nvPr/>
            </p:nvSpPr>
            <p:spPr>
              <a:xfrm>
                <a:off x="2262646" y="2570748"/>
                <a:ext cx="65604" cy="91067"/>
              </a:xfrm>
              <a:custGeom>
                <a:avLst/>
                <a:gdLst>
                  <a:gd name="connsiteX0" fmla="*/ 23089 w 65604"/>
                  <a:gd name="connsiteY0" fmla="*/ 13281 h 91067"/>
                  <a:gd name="connsiteX1" fmla="*/ 12604 w 65604"/>
                  <a:gd name="connsiteY1" fmla="*/ 89022 h 91067"/>
                  <a:gd name="connsiteX2" fmla="*/ 56760 w 65604"/>
                  <a:gd name="connsiteY2" fmla="*/ 71460 h 91067"/>
                  <a:gd name="connsiteX3" fmla="*/ 63547 w 65604"/>
                  <a:gd name="connsiteY3" fmla="*/ 52815 h 91067"/>
                  <a:gd name="connsiteX4" fmla="*/ 30774 w 65604"/>
                  <a:gd name="connsiteY4" fmla="*/ 6441 h 91067"/>
                  <a:gd name="connsiteX5" fmla="*/ 23062 w 65604"/>
                  <a:gd name="connsiteY5" fmla="*/ 13281 h 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04" h="91067">
                    <a:moveTo>
                      <a:pt x="23089" y="13281"/>
                    </a:moveTo>
                    <a:cubicBezTo>
                      <a:pt x="5633" y="32296"/>
                      <a:pt x="-13065" y="75104"/>
                      <a:pt x="12604" y="89022"/>
                    </a:cubicBezTo>
                    <a:cubicBezTo>
                      <a:pt x="25994" y="96258"/>
                      <a:pt x="49366" y="82842"/>
                      <a:pt x="56760" y="71460"/>
                    </a:cubicBezTo>
                    <a:cubicBezTo>
                      <a:pt x="60378" y="65888"/>
                      <a:pt x="62121" y="59312"/>
                      <a:pt x="63547" y="52815"/>
                    </a:cubicBezTo>
                    <a:cubicBezTo>
                      <a:pt x="68750" y="29153"/>
                      <a:pt x="66188" y="-16957"/>
                      <a:pt x="30774" y="6441"/>
                    </a:cubicBezTo>
                    <a:cubicBezTo>
                      <a:pt x="28344" y="8052"/>
                      <a:pt x="25730" y="10376"/>
                      <a:pt x="23062" y="13281"/>
                    </a:cubicBezTo>
                    <a:close/>
                  </a:path>
                </a:pathLst>
              </a:custGeom>
              <a:grpFill/>
              <a:ln w="2635" cap="flat">
                <a:noFill/>
                <a:prstDash val="solid"/>
                <a:miter/>
              </a:ln>
            </p:spPr>
            <p:txBody>
              <a:bodyPr rtlCol="0" anchor="ctr"/>
              <a:lstStyle/>
              <a:p>
                <a:endParaRPr lang="nl-BE"/>
              </a:p>
            </p:txBody>
          </p:sp>
        </p:grpSp>
        <p:grpSp>
          <p:nvGrpSpPr>
            <p:cNvPr id="418" name="Group 417">
              <a:extLst>
                <a:ext uri="{FF2B5EF4-FFF2-40B4-BE49-F238E27FC236}">
                  <a16:creationId xmlns:a16="http://schemas.microsoft.com/office/drawing/2014/main" id="{62465111-701A-0509-ADE2-F37C5B281ED5}"/>
                </a:ext>
              </a:extLst>
            </p:cNvPr>
            <p:cNvGrpSpPr/>
            <p:nvPr/>
          </p:nvGrpSpPr>
          <p:grpSpPr>
            <a:xfrm rot="18900000">
              <a:off x="6774532" y="3093454"/>
              <a:ext cx="119318" cy="83454"/>
              <a:chOff x="2196161" y="2519165"/>
              <a:chExt cx="251125" cy="175643"/>
            </a:xfrm>
            <a:solidFill>
              <a:srgbClr val="FFC000"/>
            </a:solidFill>
          </p:grpSpPr>
          <p:sp>
            <p:nvSpPr>
              <p:cNvPr id="442" name="Freeform: Shape 441">
                <a:extLst>
                  <a:ext uri="{FF2B5EF4-FFF2-40B4-BE49-F238E27FC236}">
                    <a16:creationId xmlns:a16="http://schemas.microsoft.com/office/drawing/2014/main" id="{27217D65-5486-8A8C-40C1-CA8B2042372F}"/>
                  </a:ext>
                </a:extLst>
              </p:cNvPr>
              <p:cNvSpPr/>
              <p:nvPr/>
            </p:nvSpPr>
            <p:spPr>
              <a:xfrm>
                <a:off x="2266872" y="2611239"/>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16 h 83569"/>
                  <a:gd name="connsiteX8" fmla="*/ 120273 w 120281"/>
                  <a:gd name="connsiteY8" fmla="*/ 4079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7"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16"/>
                    </a:cubicBezTo>
                    <a:cubicBezTo>
                      <a:pt x="118688" y="49957"/>
                      <a:pt x="120141" y="45282"/>
                      <a:pt x="120273" y="40793"/>
                    </a:cubicBezTo>
                    <a:close/>
                  </a:path>
                </a:pathLst>
              </a:custGeom>
              <a:solidFill>
                <a:schemeClr val="bg1"/>
              </a:solidFill>
              <a:ln w="2635" cap="flat">
                <a:noFill/>
                <a:prstDash val="solid"/>
                <a:miter/>
              </a:ln>
            </p:spPr>
            <p:txBody>
              <a:bodyPr rtlCol="0" anchor="ctr"/>
              <a:lstStyle/>
              <a:p>
                <a:endParaRPr lang="nl-BE"/>
              </a:p>
            </p:txBody>
          </p:sp>
          <p:sp>
            <p:nvSpPr>
              <p:cNvPr id="443" name="Freeform: Shape 442">
                <a:extLst>
                  <a:ext uri="{FF2B5EF4-FFF2-40B4-BE49-F238E27FC236}">
                    <a16:creationId xmlns:a16="http://schemas.microsoft.com/office/drawing/2014/main" id="{201C467F-372A-239F-5535-AE9C030DE01F}"/>
                  </a:ext>
                </a:extLst>
              </p:cNvPr>
              <p:cNvSpPr/>
              <p:nvPr/>
            </p:nvSpPr>
            <p:spPr>
              <a:xfrm>
                <a:off x="2284251" y="2623174"/>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4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4"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44" name="Freeform: Shape 443">
                <a:extLst>
                  <a:ext uri="{FF2B5EF4-FFF2-40B4-BE49-F238E27FC236}">
                    <a16:creationId xmlns:a16="http://schemas.microsoft.com/office/drawing/2014/main" id="{D546BD5D-A15C-584B-5E90-57ACAD8A2B52}"/>
                  </a:ext>
                </a:extLst>
              </p:cNvPr>
              <p:cNvSpPr/>
              <p:nvPr/>
            </p:nvSpPr>
            <p:spPr>
              <a:xfrm>
                <a:off x="2332175" y="2537158"/>
                <a:ext cx="109973" cy="76655"/>
              </a:xfrm>
              <a:custGeom>
                <a:avLst/>
                <a:gdLst>
                  <a:gd name="connsiteX0" fmla="*/ 3077 w 109973"/>
                  <a:gd name="connsiteY0" fmla="*/ 8340 h 76655"/>
                  <a:gd name="connsiteX1" fmla="*/ 24468 w 109973"/>
                  <a:gd name="connsiteY1" fmla="*/ 58332 h 76655"/>
                  <a:gd name="connsiteX2" fmla="*/ 89328 w 109973"/>
                  <a:gd name="connsiteY2" fmla="*/ 76053 h 76655"/>
                  <a:gd name="connsiteX3" fmla="*/ 106652 w 109973"/>
                  <a:gd name="connsiteY3" fmla="*/ 67972 h 76655"/>
                  <a:gd name="connsiteX4" fmla="*/ 109346 w 109973"/>
                  <a:gd name="connsiteY4" fmla="*/ 50489 h 76655"/>
                  <a:gd name="connsiteX5" fmla="*/ 79821 w 109973"/>
                  <a:gd name="connsiteY5" fmla="*/ 13147 h 76655"/>
                  <a:gd name="connsiteX6" fmla="*/ 32681 w 109973"/>
                  <a:gd name="connsiteY6" fmla="*/ 497 h 76655"/>
                  <a:gd name="connsiteX7" fmla="*/ 13667 w 109973"/>
                  <a:gd name="connsiteY7" fmla="*/ 1448 h 76655"/>
                  <a:gd name="connsiteX8" fmla="*/ 3050 w 109973"/>
                  <a:gd name="connsiteY8" fmla="*/ 8314 h 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73" h="76655">
                    <a:moveTo>
                      <a:pt x="3077" y="8340"/>
                    </a:moveTo>
                    <a:cubicBezTo>
                      <a:pt x="-7698" y="22680"/>
                      <a:pt x="12346" y="49749"/>
                      <a:pt x="24468" y="58332"/>
                    </a:cubicBezTo>
                    <a:cubicBezTo>
                      <a:pt x="42241" y="70929"/>
                      <a:pt x="67435" y="78984"/>
                      <a:pt x="89328" y="76053"/>
                    </a:cubicBezTo>
                    <a:cubicBezTo>
                      <a:pt x="95824" y="75181"/>
                      <a:pt x="102744" y="73227"/>
                      <a:pt x="106652" y="67972"/>
                    </a:cubicBezTo>
                    <a:cubicBezTo>
                      <a:pt x="110296" y="63112"/>
                      <a:pt x="110508" y="56431"/>
                      <a:pt x="109346" y="50489"/>
                    </a:cubicBezTo>
                    <a:cubicBezTo>
                      <a:pt x="106203" y="34406"/>
                      <a:pt x="94161" y="21069"/>
                      <a:pt x="79821" y="13147"/>
                    </a:cubicBezTo>
                    <a:cubicBezTo>
                      <a:pt x="65481" y="5224"/>
                      <a:pt x="49002" y="2108"/>
                      <a:pt x="32681" y="497"/>
                    </a:cubicBezTo>
                    <a:cubicBezTo>
                      <a:pt x="26316" y="-111"/>
                      <a:pt x="19767" y="-507"/>
                      <a:pt x="13667" y="1448"/>
                    </a:cubicBezTo>
                    <a:cubicBezTo>
                      <a:pt x="8649" y="3059"/>
                      <a:pt x="5216" y="5435"/>
                      <a:pt x="3050" y="8314"/>
                    </a:cubicBezTo>
                    <a:close/>
                  </a:path>
                </a:pathLst>
              </a:custGeom>
              <a:solidFill>
                <a:schemeClr val="bg1"/>
              </a:solidFill>
              <a:ln w="2635" cap="flat">
                <a:noFill/>
                <a:prstDash val="solid"/>
                <a:miter/>
              </a:ln>
            </p:spPr>
            <p:txBody>
              <a:bodyPr rtlCol="0" anchor="ctr"/>
              <a:lstStyle/>
              <a:p>
                <a:endParaRPr lang="nl-BE"/>
              </a:p>
            </p:txBody>
          </p:sp>
          <p:sp>
            <p:nvSpPr>
              <p:cNvPr id="445" name="Freeform: Shape 444">
                <a:extLst>
                  <a:ext uri="{FF2B5EF4-FFF2-40B4-BE49-F238E27FC236}">
                    <a16:creationId xmlns:a16="http://schemas.microsoft.com/office/drawing/2014/main" id="{B192172C-EE93-7095-485F-D62645D770AD}"/>
                  </a:ext>
                </a:extLst>
              </p:cNvPr>
              <p:cNvSpPr/>
              <p:nvPr/>
            </p:nvSpPr>
            <p:spPr>
              <a:xfrm>
                <a:off x="2348040" y="2548121"/>
                <a:ext cx="78172" cy="54506"/>
              </a:xfrm>
              <a:custGeom>
                <a:avLst/>
                <a:gdLst>
                  <a:gd name="connsiteX0" fmla="*/ 2185 w 78172"/>
                  <a:gd name="connsiteY0" fmla="*/ 5934 h 54506"/>
                  <a:gd name="connsiteX1" fmla="*/ 17397 w 78172"/>
                  <a:gd name="connsiteY1" fmla="*/ 41480 h 54506"/>
                  <a:gd name="connsiteX2" fmla="*/ 63507 w 78172"/>
                  <a:gd name="connsiteY2" fmla="*/ 54077 h 54506"/>
                  <a:gd name="connsiteX3" fmla="*/ 75813 w 78172"/>
                  <a:gd name="connsiteY3" fmla="*/ 48320 h 54506"/>
                  <a:gd name="connsiteX4" fmla="*/ 77715 w 78172"/>
                  <a:gd name="connsiteY4" fmla="*/ 35881 h 54506"/>
                  <a:gd name="connsiteX5" fmla="*/ 56720 w 78172"/>
                  <a:gd name="connsiteY5" fmla="*/ 9341 h 54506"/>
                  <a:gd name="connsiteX6" fmla="*/ 23207 w 78172"/>
                  <a:gd name="connsiteY6" fmla="*/ 362 h 54506"/>
                  <a:gd name="connsiteX7" fmla="*/ 9686 w 78172"/>
                  <a:gd name="connsiteY7" fmla="*/ 1022 h 54506"/>
                  <a:gd name="connsiteX8" fmla="*/ 2132 w 78172"/>
                  <a:gd name="connsiteY8" fmla="*/ 5907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2" h="54506">
                    <a:moveTo>
                      <a:pt x="2185" y="5934"/>
                    </a:moveTo>
                    <a:cubicBezTo>
                      <a:pt x="-5473" y="16128"/>
                      <a:pt x="8788" y="35380"/>
                      <a:pt x="17397" y="41480"/>
                    </a:cubicBezTo>
                    <a:cubicBezTo>
                      <a:pt x="30047" y="50433"/>
                      <a:pt x="47952" y="56163"/>
                      <a:pt x="63507" y="54077"/>
                    </a:cubicBezTo>
                    <a:cubicBezTo>
                      <a:pt x="68128" y="53470"/>
                      <a:pt x="73040" y="52070"/>
                      <a:pt x="75813" y="48320"/>
                    </a:cubicBezTo>
                    <a:cubicBezTo>
                      <a:pt x="78401" y="44860"/>
                      <a:pt x="78560" y="40133"/>
                      <a:pt x="77715" y="35881"/>
                    </a:cubicBezTo>
                    <a:cubicBezTo>
                      <a:pt x="75470" y="24446"/>
                      <a:pt x="66914" y="14966"/>
                      <a:pt x="56720" y="9341"/>
                    </a:cubicBezTo>
                    <a:cubicBezTo>
                      <a:pt x="46526" y="3715"/>
                      <a:pt x="34800" y="1497"/>
                      <a:pt x="23207" y="362"/>
                    </a:cubicBezTo>
                    <a:cubicBezTo>
                      <a:pt x="18691" y="-87"/>
                      <a:pt x="14016" y="-351"/>
                      <a:pt x="9686" y="1022"/>
                    </a:cubicBezTo>
                    <a:cubicBezTo>
                      <a:pt x="6120" y="2157"/>
                      <a:pt x="3691" y="3848"/>
                      <a:pt x="2132" y="5907"/>
                    </a:cubicBezTo>
                    <a:close/>
                  </a:path>
                </a:pathLst>
              </a:custGeom>
              <a:grpFill/>
              <a:ln w="2635" cap="flat">
                <a:noFill/>
                <a:prstDash val="solid"/>
                <a:miter/>
              </a:ln>
            </p:spPr>
            <p:txBody>
              <a:bodyPr rtlCol="0" anchor="ctr"/>
              <a:lstStyle/>
              <a:p>
                <a:endParaRPr lang="nl-BE"/>
              </a:p>
            </p:txBody>
          </p:sp>
          <p:sp>
            <p:nvSpPr>
              <p:cNvPr id="446" name="Freeform: Shape 445">
                <a:extLst>
                  <a:ext uri="{FF2B5EF4-FFF2-40B4-BE49-F238E27FC236}">
                    <a16:creationId xmlns:a16="http://schemas.microsoft.com/office/drawing/2014/main" id="{9954C684-4076-8592-8A0D-0B3E6793300B}"/>
                  </a:ext>
                </a:extLst>
              </p:cNvPr>
              <p:cNvSpPr/>
              <p:nvPr/>
            </p:nvSpPr>
            <p:spPr>
              <a:xfrm>
                <a:off x="2327005" y="2593361"/>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42 h 83569"/>
                  <a:gd name="connsiteX8" fmla="*/ 120273 w 120281"/>
                  <a:gd name="connsiteY8" fmla="*/ 40819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6"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42"/>
                    </a:cubicBezTo>
                    <a:cubicBezTo>
                      <a:pt x="118688" y="49983"/>
                      <a:pt x="120141" y="45309"/>
                      <a:pt x="120273" y="40819"/>
                    </a:cubicBezTo>
                    <a:close/>
                  </a:path>
                </a:pathLst>
              </a:custGeom>
              <a:solidFill>
                <a:schemeClr val="bg1"/>
              </a:solidFill>
              <a:ln w="2635" cap="flat">
                <a:noFill/>
                <a:prstDash val="solid"/>
                <a:miter/>
              </a:ln>
            </p:spPr>
            <p:txBody>
              <a:bodyPr rtlCol="0" anchor="ctr"/>
              <a:lstStyle/>
              <a:p>
                <a:endParaRPr lang="nl-BE"/>
              </a:p>
            </p:txBody>
          </p:sp>
          <p:sp>
            <p:nvSpPr>
              <p:cNvPr id="447" name="Freeform: Shape 446">
                <a:extLst>
                  <a:ext uri="{FF2B5EF4-FFF2-40B4-BE49-F238E27FC236}">
                    <a16:creationId xmlns:a16="http://schemas.microsoft.com/office/drawing/2014/main" id="{9025F089-0B2A-4CF4-4982-4DAB7FF99444}"/>
                  </a:ext>
                </a:extLst>
              </p:cNvPr>
              <p:cNvSpPr/>
              <p:nvPr/>
            </p:nvSpPr>
            <p:spPr>
              <a:xfrm>
                <a:off x="2344384" y="2605322"/>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3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3"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48" name="Freeform: Shape 447">
                <a:extLst>
                  <a:ext uri="{FF2B5EF4-FFF2-40B4-BE49-F238E27FC236}">
                    <a16:creationId xmlns:a16="http://schemas.microsoft.com/office/drawing/2014/main" id="{D8075BFA-17B0-461D-DAB7-B8C9F5360890}"/>
                  </a:ext>
                </a:extLst>
              </p:cNvPr>
              <p:cNvSpPr/>
              <p:nvPr/>
            </p:nvSpPr>
            <p:spPr>
              <a:xfrm>
                <a:off x="2294406" y="2582451"/>
                <a:ext cx="120038" cy="82594"/>
              </a:xfrm>
              <a:custGeom>
                <a:avLst/>
                <a:gdLst>
                  <a:gd name="connsiteX0" fmla="*/ 119834 w 120038"/>
                  <a:gd name="connsiteY0" fmla="*/ 46949 h 82594"/>
                  <a:gd name="connsiteX1" fmla="*/ 77764 w 120038"/>
                  <a:gd name="connsiteY1" fmla="*/ 1843 h 82594"/>
                  <a:gd name="connsiteX2" fmla="*/ 11901 w 120038"/>
                  <a:gd name="connsiteY2" fmla="*/ 16368 h 82594"/>
                  <a:gd name="connsiteX3" fmla="*/ 201 w 120038"/>
                  <a:gd name="connsiteY3" fmla="*/ 34722 h 82594"/>
                  <a:gd name="connsiteX4" fmla="*/ 5879 w 120038"/>
                  <a:gd name="connsiteY4" fmla="*/ 55928 h 82594"/>
                  <a:gd name="connsiteX5" fmla="*/ 49348 w 120038"/>
                  <a:gd name="connsiteY5" fmla="*/ 82390 h 82594"/>
                  <a:gd name="connsiteX6" fmla="*/ 97096 w 120038"/>
                  <a:gd name="connsiteY6" fmla="*/ 71562 h 82594"/>
                  <a:gd name="connsiteX7" fmla="*/ 113575 w 120038"/>
                  <a:gd name="connsiteY7" fmla="*/ 60365 h 82594"/>
                  <a:gd name="connsiteX8" fmla="*/ 119860 w 120038"/>
                  <a:gd name="connsiteY8" fmla="*/ 46949 h 8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 h="82594">
                    <a:moveTo>
                      <a:pt x="119834" y="46949"/>
                    </a:moveTo>
                    <a:cubicBezTo>
                      <a:pt x="122818" y="25003"/>
                      <a:pt x="92500" y="5118"/>
                      <a:pt x="77764" y="1843"/>
                    </a:cubicBezTo>
                    <a:cubicBezTo>
                      <a:pt x="56135" y="-2911"/>
                      <a:pt x="30017" y="1394"/>
                      <a:pt x="11901" y="16368"/>
                    </a:cubicBezTo>
                    <a:cubicBezTo>
                      <a:pt x="6540" y="20804"/>
                      <a:pt x="1284" y="26720"/>
                      <a:pt x="201" y="34722"/>
                    </a:cubicBezTo>
                    <a:cubicBezTo>
                      <a:pt x="-802" y="42169"/>
                      <a:pt x="2077" y="49801"/>
                      <a:pt x="5879" y="55928"/>
                    </a:cubicBezTo>
                    <a:cubicBezTo>
                      <a:pt x="16100" y="72407"/>
                      <a:pt x="32949" y="81069"/>
                      <a:pt x="49348" y="82390"/>
                    </a:cubicBezTo>
                    <a:cubicBezTo>
                      <a:pt x="65748" y="83710"/>
                      <a:pt x="81858" y="78455"/>
                      <a:pt x="97096" y="71562"/>
                    </a:cubicBezTo>
                    <a:cubicBezTo>
                      <a:pt x="103038" y="68869"/>
                      <a:pt x="109059" y="65805"/>
                      <a:pt x="113575" y="60365"/>
                    </a:cubicBezTo>
                    <a:cubicBezTo>
                      <a:pt x="117298" y="55875"/>
                      <a:pt x="119253" y="51359"/>
                      <a:pt x="119860" y="46949"/>
                    </a:cubicBezTo>
                    <a:close/>
                  </a:path>
                </a:pathLst>
              </a:custGeom>
              <a:solidFill>
                <a:schemeClr val="bg1"/>
              </a:solidFill>
              <a:ln w="2635" cap="flat">
                <a:noFill/>
                <a:prstDash val="solid"/>
                <a:miter/>
              </a:ln>
            </p:spPr>
            <p:txBody>
              <a:bodyPr rtlCol="0" anchor="ctr"/>
              <a:lstStyle/>
              <a:p>
                <a:endParaRPr lang="nl-BE"/>
              </a:p>
            </p:txBody>
          </p:sp>
          <p:sp>
            <p:nvSpPr>
              <p:cNvPr id="449" name="Freeform: Shape 448">
                <a:extLst>
                  <a:ext uri="{FF2B5EF4-FFF2-40B4-BE49-F238E27FC236}">
                    <a16:creationId xmlns:a16="http://schemas.microsoft.com/office/drawing/2014/main" id="{6E7A82B4-C23C-7C75-3005-08B97DCA6F8F}"/>
                  </a:ext>
                </a:extLst>
              </p:cNvPr>
              <p:cNvSpPr/>
              <p:nvPr/>
            </p:nvSpPr>
            <p:spPr>
              <a:xfrm>
                <a:off x="2311737" y="2594339"/>
                <a:ext cx="85376" cy="58706"/>
              </a:xfrm>
              <a:custGeom>
                <a:avLst/>
                <a:gdLst>
                  <a:gd name="connsiteX0" fmla="*/ 85232 w 85376"/>
                  <a:gd name="connsiteY0" fmla="*/ 33371 h 58706"/>
                  <a:gd name="connsiteX1" fmla="*/ 55311 w 85376"/>
                  <a:gd name="connsiteY1" fmla="*/ 1310 h 58706"/>
                  <a:gd name="connsiteX2" fmla="*/ 8461 w 85376"/>
                  <a:gd name="connsiteY2" fmla="*/ 11636 h 58706"/>
                  <a:gd name="connsiteX3" fmla="*/ 142 w 85376"/>
                  <a:gd name="connsiteY3" fmla="*/ 24682 h 58706"/>
                  <a:gd name="connsiteX4" fmla="*/ 4183 w 85376"/>
                  <a:gd name="connsiteY4" fmla="*/ 39761 h 58706"/>
                  <a:gd name="connsiteX5" fmla="*/ 35081 w 85376"/>
                  <a:gd name="connsiteY5" fmla="*/ 58565 h 58706"/>
                  <a:gd name="connsiteX6" fmla="*/ 69043 w 85376"/>
                  <a:gd name="connsiteY6" fmla="*/ 50880 h 58706"/>
                  <a:gd name="connsiteX7" fmla="*/ 80769 w 85376"/>
                  <a:gd name="connsiteY7" fmla="*/ 42931 h 58706"/>
                  <a:gd name="connsiteX8" fmla="*/ 85232 w 85376"/>
                  <a:gd name="connsiteY8" fmla="*/ 33397 h 5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76" h="58706">
                    <a:moveTo>
                      <a:pt x="85232" y="33371"/>
                    </a:moveTo>
                    <a:cubicBezTo>
                      <a:pt x="87345" y="17763"/>
                      <a:pt x="65795" y="3608"/>
                      <a:pt x="55311" y="1310"/>
                    </a:cubicBezTo>
                    <a:cubicBezTo>
                      <a:pt x="39941" y="-2070"/>
                      <a:pt x="21349" y="993"/>
                      <a:pt x="8461" y="11636"/>
                    </a:cubicBezTo>
                    <a:cubicBezTo>
                      <a:pt x="4632" y="14805"/>
                      <a:pt x="908" y="19004"/>
                      <a:pt x="142" y="24682"/>
                    </a:cubicBezTo>
                    <a:cubicBezTo>
                      <a:pt x="-571" y="29964"/>
                      <a:pt x="1489" y="35404"/>
                      <a:pt x="4183" y="39761"/>
                    </a:cubicBezTo>
                    <a:cubicBezTo>
                      <a:pt x="11445" y="51487"/>
                      <a:pt x="23435" y="57640"/>
                      <a:pt x="35081" y="58565"/>
                    </a:cubicBezTo>
                    <a:cubicBezTo>
                      <a:pt x="46754" y="59489"/>
                      <a:pt x="58216" y="55765"/>
                      <a:pt x="69043" y="50880"/>
                    </a:cubicBezTo>
                    <a:cubicBezTo>
                      <a:pt x="73269" y="48978"/>
                      <a:pt x="77547" y="46786"/>
                      <a:pt x="80769" y="42931"/>
                    </a:cubicBezTo>
                    <a:cubicBezTo>
                      <a:pt x="83410" y="39735"/>
                      <a:pt x="84809" y="36540"/>
                      <a:pt x="85232" y="33397"/>
                    </a:cubicBezTo>
                    <a:close/>
                  </a:path>
                </a:pathLst>
              </a:custGeom>
              <a:grpFill/>
              <a:ln w="2635" cap="flat">
                <a:noFill/>
                <a:prstDash val="solid"/>
                <a:miter/>
              </a:ln>
            </p:spPr>
            <p:txBody>
              <a:bodyPr rtlCol="0" anchor="ctr"/>
              <a:lstStyle/>
              <a:p>
                <a:endParaRPr lang="nl-BE"/>
              </a:p>
            </p:txBody>
          </p:sp>
          <p:sp>
            <p:nvSpPr>
              <p:cNvPr id="450" name="Freeform: Shape 449">
                <a:extLst>
                  <a:ext uri="{FF2B5EF4-FFF2-40B4-BE49-F238E27FC236}">
                    <a16:creationId xmlns:a16="http://schemas.microsoft.com/office/drawing/2014/main" id="{493FD0C0-C77D-67D5-27B0-BD4429B70E84}"/>
                  </a:ext>
                </a:extLst>
              </p:cNvPr>
              <p:cNvSpPr/>
              <p:nvPr/>
            </p:nvSpPr>
            <p:spPr>
              <a:xfrm>
                <a:off x="2198830" y="2541295"/>
                <a:ext cx="74498" cy="61950"/>
              </a:xfrm>
              <a:custGeom>
                <a:avLst/>
                <a:gdLst>
                  <a:gd name="connsiteX0" fmla="*/ 1128 w 74498"/>
                  <a:gd name="connsiteY0" fmla="*/ 54169 h 61950"/>
                  <a:gd name="connsiteX1" fmla="*/ 39791 w 74498"/>
                  <a:gd name="connsiteY1" fmla="*/ 57470 h 61950"/>
                  <a:gd name="connsiteX2" fmla="*/ 72696 w 74498"/>
                  <a:gd name="connsiteY2" fmla="*/ 22584 h 61950"/>
                  <a:gd name="connsiteX3" fmla="*/ 73409 w 74498"/>
                  <a:gd name="connsiteY3" fmla="*/ 8957 h 61950"/>
                  <a:gd name="connsiteX4" fmla="*/ 63295 w 74498"/>
                  <a:gd name="connsiteY4" fmla="*/ 1404 h 61950"/>
                  <a:gd name="connsiteX5" fmla="*/ 29887 w 74498"/>
                  <a:gd name="connsiteY5" fmla="*/ 7452 h 61950"/>
                  <a:gd name="connsiteX6" fmla="*/ 6119 w 74498"/>
                  <a:gd name="connsiteY6" fmla="*/ 32884 h 61950"/>
                  <a:gd name="connsiteX7" fmla="*/ 336 w 74498"/>
                  <a:gd name="connsiteY7" fmla="*/ 45164 h 61950"/>
                  <a:gd name="connsiteX8" fmla="*/ 1102 w 74498"/>
                  <a:gd name="connsiteY8" fmla="*/ 54143 h 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98" h="61950">
                    <a:moveTo>
                      <a:pt x="1128" y="54169"/>
                    </a:moveTo>
                    <a:cubicBezTo>
                      <a:pt x="6542" y="65763"/>
                      <a:pt x="30310" y="62224"/>
                      <a:pt x="39791" y="57470"/>
                    </a:cubicBezTo>
                    <a:cubicBezTo>
                      <a:pt x="53682" y="50499"/>
                      <a:pt x="67203" y="37347"/>
                      <a:pt x="72696" y="22584"/>
                    </a:cubicBezTo>
                    <a:cubicBezTo>
                      <a:pt x="74334" y="18200"/>
                      <a:pt x="75416" y="13183"/>
                      <a:pt x="73409" y="8957"/>
                    </a:cubicBezTo>
                    <a:cubicBezTo>
                      <a:pt x="71561" y="5022"/>
                      <a:pt x="67441" y="2672"/>
                      <a:pt x="63295" y="1404"/>
                    </a:cubicBezTo>
                    <a:cubicBezTo>
                      <a:pt x="52124" y="-2002"/>
                      <a:pt x="39685" y="1088"/>
                      <a:pt x="29887" y="7452"/>
                    </a:cubicBezTo>
                    <a:cubicBezTo>
                      <a:pt x="20090" y="13817"/>
                      <a:pt x="12590" y="23139"/>
                      <a:pt x="6119" y="32884"/>
                    </a:cubicBezTo>
                    <a:cubicBezTo>
                      <a:pt x="3584" y="36687"/>
                      <a:pt x="1154" y="40674"/>
                      <a:pt x="336" y="45164"/>
                    </a:cubicBezTo>
                    <a:cubicBezTo>
                      <a:pt x="-324" y="48861"/>
                      <a:pt x="19" y="51819"/>
                      <a:pt x="1102" y="54143"/>
                    </a:cubicBezTo>
                    <a:close/>
                  </a:path>
                </a:pathLst>
              </a:custGeom>
              <a:solidFill>
                <a:schemeClr val="bg1"/>
              </a:solidFill>
              <a:ln w="2635" cap="flat">
                <a:noFill/>
                <a:prstDash val="solid"/>
                <a:miter/>
              </a:ln>
            </p:spPr>
            <p:txBody>
              <a:bodyPr rtlCol="0" anchor="ctr"/>
              <a:lstStyle/>
              <a:p>
                <a:endParaRPr lang="nl-BE"/>
              </a:p>
            </p:txBody>
          </p:sp>
          <p:sp>
            <p:nvSpPr>
              <p:cNvPr id="451" name="Freeform: Shape 450">
                <a:extLst>
                  <a:ext uri="{FF2B5EF4-FFF2-40B4-BE49-F238E27FC236}">
                    <a16:creationId xmlns:a16="http://schemas.microsoft.com/office/drawing/2014/main" id="{C4A691C8-7AE5-B1D6-7E7F-6485B967223A}"/>
                  </a:ext>
                </a:extLst>
              </p:cNvPr>
              <p:cNvSpPr/>
              <p:nvPr/>
            </p:nvSpPr>
            <p:spPr>
              <a:xfrm>
                <a:off x="2209592" y="2550362"/>
                <a:ext cx="52964" cy="44059"/>
              </a:xfrm>
              <a:custGeom>
                <a:avLst/>
                <a:gdLst>
                  <a:gd name="connsiteX0" fmla="*/ 798 w 52964"/>
                  <a:gd name="connsiteY0" fmla="*/ 38526 h 44059"/>
                  <a:gd name="connsiteX1" fmla="*/ 28290 w 52964"/>
                  <a:gd name="connsiteY1" fmla="*/ 40877 h 44059"/>
                  <a:gd name="connsiteX2" fmla="*/ 51688 w 52964"/>
                  <a:gd name="connsiteY2" fmla="*/ 16079 h 44059"/>
                  <a:gd name="connsiteX3" fmla="*/ 52190 w 52964"/>
                  <a:gd name="connsiteY3" fmla="*/ 6387 h 44059"/>
                  <a:gd name="connsiteX4" fmla="*/ 45007 w 52964"/>
                  <a:gd name="connsiteY4" fmla="*/ 999 h 44059"/>
                  <a:gd name="connsiteX5" fmla="*/ 21265 w 52964"/>
                  <a:gd name="connsiteY5" fmla="*/ 5304 h 44059"/>
                  <a:gd name="connsiteX6" fmla="*/ 4364 w 52964"/>
                  <a:gd name="connsiteY6" fmla="*/ 23394 h 44059"/>
                  <a:gd name="connsiteX7" fmla="*/ 244 w 52964"/>
                  <a:gd name="connsiteY7" fmla="*/ 32135 h 44059"/>
                  <a:gd name="connsiteX8" fmla="*/ 798 w 52964"/>
                  <a:gd name="connsiteY8" fmla="*/ 38526 h 4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4" h="44059">
                    <a:moveTo>
                      <a:pt x="798" y="38526"/>
                    </a:moveTo>
                    <a:cubicBezTo>
                      <a:pt x="4654" y="46766"/>
                      <a:pt x="21529" y="44257"/>
                      <a:pt x="28290" y="40877"/>
                    </a:cubicBezTo>
                    <a:cubicBezTo>
                      <a:pt x="38167" y="35912"/>
                      <a:pt x="47780" y="26563"/>
                      <a:pt x="51688" y="16079"/>
                    </a:cubicBezTo>
                    <a:cubicBezTo>
                      <a:pt x="52850" y="12963"/>
                      <a:pt x="53616" y="9397"/>
                      <a:pt x="52190" y="6387"/>
                    </a:cubicBezTo>
                    <a:cubicBezTo>
                      <a:pt x="50870" y="3587"/>
                      <a:pt x="47938" y="1924"/>
                      <a:pt x="45007" y="999"/>
                    </a:cubicBezTo>
                    <a:cubicBezTo>
                      <a:pt x="37058" y="-1430"/>
                      <a:pt x="28211" y="788"/>
                      <a:pt x="21265" y="5304"/>
                    </a:cubicBezTo>
                    <a:cubicBezTo>
                      <a:pt x="14293" y="9846"/>
                      <a:pt x="8959" y="16475"/>
                      <a:pt x="4364" y="23394"/>
                    </a:cubicBezTo>
                    <a:cubicBezTo>
                      <a:pt x="2568" y="26088"/>
                      <a:pt x="825" y="28940"/>
                      <a:pt x="244" y="32135"/>
                    </a:cubicBezTo>
                    <a:cubicBezTo>
                      <a:pt x="-231" y="34750"/>
                      <a:pt x="6" y="36863"/>
                      <a:pt x="798" y="38526"/>
                    </a:cubicBezTo>
                    <a:close/>
                  </a:path>
                </a:pathLst>
              </a:custGeom>
              <a:grpFill/>
              <a:ln w="2635" cap="flat">
                <a:noFill/>
                <a:prstDash val="solid"/>
                <a:miter/>
              </a:ln>
            </p:spPr>
            <p:txBody>
              <a:bodyPr rtlCol="0" anchor="ctr"/>
              <a:lstStyle/>
              <a:p>
                <a:endParaRPr lang="nl-BE"/>
              </a:p>
            </p:txBody>
          </p:sp>
          <p:sp>
            <p:nvSpPr>
              <p:cNvPr id="452" name="Freeform: Shape 451">
                <a:extLst>
                  <a:ext uri="{FF2B5EF4-FFF2-40B4-BE49-F238E27FC236}">
                    <a16:creationId xmlns:a16="http://schemas.microsoft.com/office/drawing/2014/main" id="{66DA8BB6-8282-CFC6-68E2-4618F7448E7E}"/>
                  </a:ext>
                </a:extLst>
              </p:cNvPr>
              <p:cNvSpPr/>
              <p:nvPr/>
            </p:nvSpPr>
            <p:spPr>
              <a:xfrm>
                <a:off x="2251709" y="2519165"/>
                <a:ext cx="119282" cy="65847"/>
              </a:xfrm>
              <a:custGeom>
                <a:avLst/>
                <a:gdLst>
                  <a:gd name="connsiteX0" fmla="*/ 539 w 119282"/>
                  <a:gd name="connsiteY0" fmla="*/ 24247 h 65847"/>
                  <a:gd name="connsiteX1" fmla="*/ 38726 w 119282"/>
                  <a:gd name="connsiteY1" fmla="*/ 62989 h 65847"/>
                  <a:gd name="connsiteX2" fmla="*/ 105567 w 119282"/>
                  <a:gd name="connsiteY2" fmla="*/ 55806 h 65847"/>
                  <a:gd name="connsiteX3" fmla="*/ 118745 w 119282"/>
                  <a:gd name="connsiteY3" fmla="*/ 41941 h 65847"/>
                  <a:gd name="connsiteX4" fmla="*/ 114863 w 119282"/>
                  <a:gd name="connsiteY4" fmla="*/ 24670 h 65847"/>
                  <a:gd name="connsiteX5" fmla="*/ 73744 w 119282"/>
                  <a:gd name="connsiteY5" fmla="*/ 690 h 65847"/>
                  <a:gd name="connsiteX6" fmla="*/ 25257 w 119282"/>
                  <a:gd name="connsiteY6" fmla="*/ 6131 h 65847"/>
                  <a:gd name="connsiteX7" fmla="*/ 7907 w 119282"/>
                  <a:gd name="connsiteY7" fmla="*/ 13948 h 65847"/>
                  <a:gd name="connsiteX8" fmla="*/ 539 w 119282"/>
                  <a:gd name="connsiteY8" fmla="*/ 24221 h 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2" h="65847">
                    <a:moveTo>
                      <a:pt x="539" y="24247"/>
                    </a:moveTo>
                    <a:cubicBezTo>
                      <a:pt x="-4268" y="41545"/>
                      <a:pt x="24280" y="59397"/>
                      <a:pt x="38726" y="62989"/>
                    </a:cubicBezTo>
                    <a:cubicBezTo>
                      <a:pt x="59879" y="68218"/>
                      <a:pt x="86288" y="66528"/>
                      <a:pt x="105567" y="55806"/>
                    </a:cubicBezTo>
                    <a:cubicBezTo>
                      <a:pt x="111298" y="52610"/>
                      <a:pt x="117002" y="48279"/>
                      <a:pt x="118745" y="41941"/>
                    </a:cubicBezTo>
                    <a:cubicBezTo>
                      <a:pt x="120356" y="36078"/>
                      <a:pt x="118137" y="29793"/>
                      <a:pt x="114863" y="24670"/>
                    </a:cubicBezTo>
                    <a:cubicBezTo>
                      <a:pt x="106068" y="10858"/>
                      <a:pt x="89986" y="2830"/>
                      <a:pt x="73744" y="690"/>
                    </a:cubicBezTo>
                    <a:cubicBezTo>
                      <a:pt x="57503" y="-1449"/>
                      <a:pt x="40997" y="1668"/>
                      <a:pt x="25257" y="6131"/>
                    </a:cubicBezTo>
                    <a:cubicBezTo>
                      <a:pt x="19104" y="7874"/>
                      <a:pt x="12872" y="9907"/>
                      <a:pt x="7907" y="13948"/>
                    </a:cubicBezTo>
                    <a:cubicBezTo>
                      <a:pt x="3840" y="17275"/>
                      <a:pt x="1516" y="20735"/>
                      <a:pt x="539" y="24221"/>
                    </a:cubicBezTo>
                    <a:close/>
                  </a:path>
                </a:pathLst>
              </a:custGeom>
              <a:solidFill>
                <a:schemeClr val="bg1"/>
              </a:solidFill>
              <a:ln w="2635" cap="flat">
                <a:noFill/>
                <a:prstDash val="solid"/>
                <a:miter/>
              </a:ln>
            </p:spPr>
            <p:txBody>
              <a:bodyPr rtlCol="0" anchor="ctr"/>
              <a:lstStyle/>
              <a:p>
                <a:endParaRPr lang="nl-BE"/>
              </a:p>
            </p:txBody>
          </p:sp>
          <p:sp>
            <p:nvSpPr>
              <p:cNvPr id="453" name="Freeform: Shape 452">
                <a:extLst>
                  <a:ext uri="{FF2B5EF4-FFF2-40B4-BE49-F238E27FC236}">
                    <a16:creationId xmlns:a16="http://schemas.microsoft.com/office/drawing/2014/main" id="{48A17D76-638D-8324-1ED4-EF64A8EB648A}"/>
                  </a:ext>
                </a:extLst>
              </p:cNvPr>
              <p:cNvSpPr/>
              <p:nvPr/>
            </p:nvSpPr>
            <p:spPr>
              <a:xfrm>
                <a:off x="2268954" y="2528719"/>
                <a:ext cx="84816" cy="46780"/>
              </a:xfrm>
              <a:custGeom>
                <a:avLst/>
                <a:gdLst>
                  <a:gd name="connsiteX0" fmla="*/ 381 w 84816"/>
                  <a:gd name="connsiteY0" fmla="*/ 17202 h 46780"/>
                  <a:gd name="connsiteX1" fmla="*/ 27529 w 84816"/>
                  <a:gd name="connsiteY1" fmla="*/ 44747 h 46780"/>
                  <a:gd name="connsiteX2" fmla="*/ 75065 w 84816"/>
                  <a:gd name="connsiteY2" fmla="*/ 39650 h 46780"/>
                  <a:gd name="connsiteX3" fmla="*/ 84441 w 84816"/>
                  <a:gd name="connsiteY3" fmla="*/ 29799 h 46780"/>
                  <a:gd name="connsiteX4" fmla="*/ 81668 w 84816"/>
                  <a:gd name="connsiteY4" fmla="*/ 17519 h 46780"/>
                  <a:gd name="connsiteX5" fmla="*/ 52433 w 84816"/>
                  <a:gd name="connsiteY5" fmla="*/ 485 h 46780"/>
                  <a:gd name="connsiteX6" fmla="*/ 17943 w 84816"/>
                  <a:gd name="connsiteY6" fmla="*/ 4367 h 46780"/>
                  <a:gd name="connsiteX7" fmla="*/ 5610 w 84816"/>
                  <a:gd name="connsiteY7" fmla="*/ 9940 h 46780"/>
                  <a:gd name="connsiteX8" fmla="*/ 381 w 84816"/>
                  <a:gd name="connsiteY8" fmla="*/ 1725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16" h="46780">
                    <a:moveTo>
                      <a:pt x="381" y="17202"/>
                    </a:moveTo>
                    <a:cubicBezTo>
                      <a:pt x="-3026" y="29509"/>
                      <a:pt x="17256" y="42211"/>
                      <a:pt x="27529" y="44747"/>
                    </a:cubicBezTo>
                    <a:cubicBezTo>
                      <a:pt x="42583" y="48470"/>
                      <a:pt x="61333" y="47255"/>
                      <a:pt x="75065" y="39650"/>
                    </a:cubicBezTo>
                    <a:cubicBezTo>
                      <a:pt x="79132" y="37379"/>
                      <a:pt x="83199" y="34289"/>
                      <a:pt x="84441" y="29799"/>
                    </a:cubicBezTo>
                    <a:cubicBezTo>
                      <a:pt x="85576" y="25627"/>
                      <a:pt x="83992" y="21164"/>
                      <a:pt x="81668" y="17519"/>
                    </a:cubicBezTo>
                    <a:cubicBezTo>
                      <a:pt x="75409" y="7695"/>
                      <a:pt x="63974" y="1991"/>
                      <a:pt x="52433" y="485"/>
                    </a:cubicBezTo>
                    <a:cubicBezTo>
                      <a:pt x="40892" y="-1020"/>
                      <a:pt x="29167" y="1172"/>
                      <a:pt x="17943" y="4367"/>
                    </a:cubicBezTo>
                    <a:cubicBezTo>
                      <a:pt x="13585" y="5609"/>
                      <a:pt x="9122" y="7061"/>
                      <a:pt x="5610" y="9940"/>
                    </a:cubicBezTo>
                    <a:cubicBezTo>
                      <a:pt x="2705" y="12290"/>
                      <a:pt x="1068" y="14773"/>
                      <a:pt x="381" y="17255"/>
                    </a:cubicBezTo>
                    <a:close/>
                  </a:path>
                </a:pathLst>
              </a:custGeom>
              <a:grpFill/>
              <a:ln w="2635" cap="flat">
                <a:noFill/>
                <a:prstDash val="solid"/>
                <a:miter/>
              </a:ln>
            </p:spPr>
            <p:txBody>
              <a:bodyPr rtlCol="0" anchor="ctr"/>
              <a:lstStyle/>
              <a:p>
                <a:endParaRPr lang="nl-BE"/>
              </a:p>
            </p:txBody>
          </p:sp>
          <p:sp>
            <p:nvSpPr>
              <p:cNvPr id="454" name="Freeform: Shape 453">
                <a:extLst>
                  <a:ext uri="{FF2B5EF4-FFF2-40B4-BE49-F238E27FC236}">
                    <a16:creationId xmlns:a16="http://schemas.microsoft.com/office/drawing/2014/main" id="{E44E6CF3-5A56-430B-2CA1-B3BF9D7F729A}"/>
                  </a:ext>
                </a:extLst>
              </p:cNvPr>
              <p:cNvSpPr/>
              <p:nvPr/>
            </p:nvSpPr>
            <p:spPr>
              <a:xfrm>
                <a:off x="2196161" y="2605649"/>
                <a:ext cx="111389" cy="74589"/>
              </a:xfrm>
              <a:custGeom>
                <a:avLst/>
                <a:gdLst>
                  <a:gd name="connsiteX0" fmla="*/ 2714 w 111389"/>
                  <a:gd name="connsiteY0" fmla="*/ 9173 h 74589"/>
                  <a:gd name="connsiteX1" fmla="*/ 25980 w 111389"/>
                  <a:gd name="connsiteY1" fmla="*/ 58320 h 74589"/>
                  <a:gd name="connsiteX2" fmla="*/ 91474 w 111389"/>
                  <a:gd name="connsiteY2" fmla="*/ 73584 h 74589"/>
                  <a:gd name="connsiteX3" fmla="*/ 108482 w 111389"/>
                  <a:gd name="connsiteY3" fmla="*/ 64843 h 74589"/>
                  <a:gd name="connsiteX4" fmla="*/ 110515 w 111389"/>
                  <a:gd name="connsiteY4" fmla="*/ 47254 h 74589"/>
                  <a:gd name="connsiteX5" fmla="*/ 79617 w 111389"/>
                  <a:gd name="connsiteY5" fmla="*/ 11074 h 74589"/>
                  <a:gd name="connsiteX6" fmla="*/ 32028 w 111389"/>
                  <a:gd name="connsiteY6" fmla="*/ 220 h 74589"/>
                  <a:gd name="connsiteX7" fmla="*/ 13066 w 111389"/>
                  <a:gd name="connsiteY7" fmla="*/ 1884 h 74589"/>
                  <a:gd name="connsiteX8" fmla="*/ 2714 w 111389"/>
                  <a:gd name="connsiteY8" fmla="*/ 9146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89" h="74589">
                    <a:moveTo>
                      <a:pt x="2714" y="9173"/>
                    </a:moveTo>
                    <a:cubicBezTo>
                      <a:pt x="-7506" y="23909"/>
                      <a:pt x="13542" y="50186"/>
                      <a:pt x="25980" y="58320"/>
                    </a:cubicBezTo>
                    <a:cubicBezTo>
                      <a:pt x="44229" y="70230"/>
                      <a:pt x="69714" y="77334"/>
                      <a:pt x="91474" y="73584"/>
                    </a:cubicBezTo>
                    <a:cubicBezTo>
                      <a:pt x="97918" y="72475"/>
                      <a:pt x="104758" y="70230"/>
                      <a:pt x="108482" y="64843"/>
                    </a:cubicBezTo>
                    <a:cubicBezTo>
                      <a:pt x="111941" y="59851"/>
                      <a:pt x="111889" y="53170"/>
                      <a:pt x="110515" y="47254"/>
                    </a:cubicBezTo>
                    <a:cubicBezTo>
                      <a:pt x="106765" y="31303"/>
                      <a:pt x="94247" y="18442"/>
                      <a:pt x="79617" y="11074"/>
                    </a:cubicBezTo>
                    <a:cubicBezTo>
                      <a:pt x="64986" y="3706"/>
                      <a:pt x="48402" y="1197"/>
                      <a:pt x="32028" y="220"/>
                    </a:cubicBezTo>
                    <a:cubicBezTo>
                      <a:pt x="25664" y="-150"/>
                      <a:pt x="19088" y="-308"/>
                      <a:pt x="13066" y="1884"/>
                    </a:cubicBezTo>
                    <a:cubicBezTo>
                      <a:pt x="8128" y="3680"/>
                      <a:pt x="4774" y="6189"/>
                      <a:pt x="2714" y="9146"/>
                    </a:cubicBezTo>
                    <a:close/>
                  </a:path>
                </a:pathLst>
              </a:custGeom>
              <a:solidFill>
                <a:schemeClr val="bg1"/>
              </a:solidFill>
              <a:ln w="2635" cap="flat">
                <a:noFill/>
                <a:prstDash val="solid"/>
                <a:miter/>
              </a:ln>
            </p:spPr>
            <p:txBody>
              <a:bodyPr rtlCol="0" anchor="ctr"/>
              <a:lstStyle/>
              <a:p>
                <a:endParaRPr lang="nl-BE"/>
              </a:p>
            </p:txBody>
          </p:sp>
          <p:sp>
            <p:nvSpPr>
              <p:cNvPr id="455" name="Freeform: Shape 454">
                <a:extLst>
                  <a:ext uri="{FF2B5EF4-FFF2-40B4-BE49-F238E27FC236}">
                    <a16:creationId xmlns:a16="http://schemas.microsoft.com/office/drawing/2014/main" id="{C43FA5B7-72C9-2C09-3522-2F9B9A25E5B3}"/>
                  </a:ext>
                </a:extLst>
              </p:cNvPr>
              <p:cNvSpPr/>
              <p:nvPr/>
            </p:nvSpPr>
            <p:spPr>
              <a:xfrm>
                <a:off x="2212237" y="2616357"/>
                <a:ext cx="79212" cy="53002"/>
              </a:xfrm>
              <a:custGeom>
                <a:avLst/>
                <a:gdLst>
                  <a:gd name="connsiteX0" fmla="*/ 1929 w 79212"/>
                  <a:gd name="connsiteY0" fmla="*/ 6467 h 53002"/>
                  <a:gd name="connsiteX1" fmla="*/ 18488 w 79212"/>
                  <a:gd name="connsiteY1" fmla="*/ 41433 h 53002"/>
                  <a:gd name="connsiteX2" fmla="*/ 65047 w 79212"/>
                  <a:gd name="connsiteY2" fmla="*/ 52287 h 53002"/>
                  <a:gd name="connsiteX3" fmla="*/ 77142 w 79212"/>
                  <a:gd name="connsiteY3" fmla="*/ 46081 h 53002"/>
                  <a:gd name="connsiteX4" fmla="*/ 78594 w 79212"/>
                  <a:gd name="connsiteY4" fmla="*/ 33589 h 53002"/>
                  <a:gd name="connsiteX5" fmla="*/ 56622 w 79212"/>
                  <a:gd name="connsiteY5" fmla="*/ 7867 h 53002"/>
                  <a:gd name="connsiteX6" fmla="*/ 22792 w 79212"/>
                  <a:gd name="connsiteY6" fmla="*/ 156 h 53002"/>
                  <a:gd name="connsiteX7" fmla="*/ 9324 w 79212"/>
                  <a:gd name="connsiteY7" fmla="*/ 1344 h 53002"/>
                  <a:gd name="connsiteX8" fmla="*/ 1956 w 79212"/>
                  <a:gd name="connsiteY8" fmla="*/ 6520 h 5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2" h="53002">
                    <a:moveTo>
                      <a:pt x="1929" y="6467"/>
                    </a:moveTo>
                    <a:cubicBezTo>
                      <a:pt x="-5333" y="16952"/>
                      <a:pt x="9614" y="35649"/>
                      <a:pt x="18488" y="41433"/>
                    </a:cubicBezTo>
                    <a:cubicBezTo>
                      <a:pt x="31455" y="49910"/>
                      <a:pt x="49571" y="54954"/>
                      <a:pt x="65047" y="52287"/>
                    </a:cubicBezTo>
                    <a:cubicBezTo>
                      <a:pt x="69642" y="51494"/>
                      <a:pt x="74501" y="49910"/>
                      <a:pt x="77142" y="46081"/>
                    </a:cubicBezTo>
                    <a:cubicBezTo>
                      <a:pt x="79598" y="42515"/>
                      <a:pt x="79571" y="37788"/>
                      <a:pt x="78594" y="33589"/>
                    </a:cubicBezTo>
                    <a:cubicBezTo>
                      <a:pt x="75927" y="22260"/>
                      <a:pt x="67027" y="13096"/>
                      <a:pt x="56622" y="7867"/>
                    </a:cubicBezTo>
                    <a:cubicBezTo>
                      <a:pt x="46217" y="2638"/>
                      <a:pt x="34412" y="842"/>
                      <a:pt x="22792" y="156"/>
                    </a:cubicBezTo>
                    <a:cubicBezTo>
                      <a:pt x="18250" y="-108"/>
                      <a:pt x="13576" y="-214"/>
                      <a:pt x="9324" y="1344"/>
                    </a:cubicBezTo>
                    <a:cubicBezTo>
                      <a:pt x="5812" y="2612"/>
                      <a:pt x="3435" y="4407"/>
                      <a:pt x="1956" y="6520"/>
                    </a:cubicBezTo>
                    <a:close/>
                  </a:path>
                </a:pathLst>
              </a:custGeom>
              <a:grpFill/>
              <a:ln w="2635" cap="flat">
                <a:noFill/>
                <a:prstDash val="solid"/>
                <a:miter/>
              </a:ln>
            </p:spPr>
            <p:txBody>
              <a:bodyPr rtlCol="0" anchor="ctr"/>
              <a:lstStyle/>
              <a:p>
                <a:endParaRPr lang="nl-BE"/>
              </a:p>
            </p:txBody>
          </p:sp>
          <p:sp>
            <p:nvSpPr>
              <p:cNvPr id="456" name="Freeform: Shape 455">
                <a:extLst>
                  <a:ext uri="{FF2B5EF4-FFF2-40B4-BE49-F238E27FC236}">
                    <a16:creationId xmlns:a16="http://schemas.microsoft.com/office/drawing/2014/main" id="{BDF30187-AA35-0117-1D36-0A5527597E45}"/>
                  </a:ext>
                </a:extLst>
              </p:cNvPr>
              <p:cNvSpPr/>
              <p:nvPr/>
            </p:nvSpPr>
            <p:spPr>
              <a:xfrm>
                <a:off x="2197069" y="2557337"/>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1"/>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57" name="Freeform: Shape 456">
                <a:extLst>
                  <a:ext uri="{FF2B5EF4-FFF2-40B4-BE49-F238E27FC236}">
                    <a16:creationId xmlns:a16="http://schemas.microsoft.com/office/drawing/2014/main" id="{CD5CC124-603A-2F10-53A7-E92140CDFDB6}"/>
                  </a:ext>
                </a:extLst>
              </p:cNvPr>
              <p:cNvSpPr/>
              <p:nvPr/>
            </p:nvSpPr>
            <p:spPr>
              <a:xfrm>
                <a:off x="2212816" y="2569331"/>
                <a:ext cx="77896" cy="57927"/>
              </a:xfrm>
              <a:custGeom>
                <a:avLst/>
                <a:gdLst>
                  <a:gd name="connsiteX0" fmla="*/ 584 w 77896"/>
                  <a:gd name="connsiteY0" fmla="*/ 47894 h 57927"/>
                  <a:gd name="connsiteX1" fmla="*/ 38481 w 77896"/>
                  <a:gd name="connsiteY1" fmla="*/ 55579 h 57927"/>
                  <a:gd name="connsiteX2" fmla="*/ 75057 w 77896"/>
                  <a:gd name="connsiteY2" fmla="*/ 24787 h 57927"/>
                  <a:gd name="connsiteX3" fmla="*/ 77329 w 77896"/>
                  <a:gd name="connsiteY3" fmla="*/ 11371 h 57927"/>
                  <a:gd name="connsiteX4" fmla="*/ 68191 w 77896"/>
                  <a:gd name="connsiteY4" fmla="*/ 2735 h 57927"/>
                  <a:gd name="connsiteX5" fmla="*/ 34414 w 77896"/>
                  <a:gd name="connsiteY5" fmla="*/ 4927 h 57927"/>
                  <a:gd name="connsiteX6" fmla="*/ 7979 w 77896"/>
                  <a:gd name="connsiteY6" fmla="*/ 27401 h 57927"/>
                  <a:gd name="connsiteX7" fmla="*/ 849 w 77896"/>
                  <a:gd name="connsiteY7" fmla="*/ 38889 h 57927"/>
                  <a:gd name="connsiteX8" fmla="*/ 584 w 77896"/>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6"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3" y="4452"/>
                      <a:pt x="68191" y="2735"/>
                    </a:cubicBezTo>
                    <a:cubicBezTo>
                      <a:pt x="57522" y="-1913"/>
                      <a:pt x="44846" y="-275"/>
                      <a:pt x="34414" y="4927"/>
                    </a:cubicBezTo>
                    <a:cubicBezTo>
                      <a:pt x="23983" y="10130"/>
                      <a:pt x="15506" y="18501"/>
                      <a:pt x="7979" y="27401"/>
                    </a:cubicBezTo>
                    <a:cubicBezTo>
                      <a:pt x="5048" y="30861"/>
                      <a:pt x="2169" y="34558"/>
                      <a:pt x="849"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58" name="Freeform: Shape 457">
                <a:extLst>
                  <a:ext uri="{FF2B5EF4-FFF2-40B4-BE49-F238E27FC236}">
                    <a16:creationId xmlns:a16="http://schemas.microsoft.com/office/drawing/2014/main" id="{7165C7C9-A93A-08CC-168B-F13FC4444028}"/>
                  </a:ext>
                </a:extLst>
              </p:cNvPr>
              <p:cNvSpPr/>
              <p:nvPr/>
            </p:nvSpPr>
            <p:spPr>
              <a:xfrm>
                <a:off x="2280758" y="2553692"/>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0"/>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59" name="Freeform: Shape 458">
                <a:extLst>
                  <a:ext uri="{FF2B5EF4-FFF2-40B4-BE49-F238E27FC236}">
                    <a16:creationId xmlns:a16="http://schemas.microsoft.com/office/drawing/2014/main" id="{9A33D342-E4CB-D935-5E2F-8ECBE9757092}"/>
                  </a:ext>
                </a:extLst>
              </p:cNvPr>
              <p:cNvSpPr/>
              <p:nvPr/>
            </p:nvSpPr>
            <p:spPr>
              <a:xfrm>
                <a:off x="2296532" y="2565713"/>
                <a:ext cx="77897" cy="57927"/>
              </a:xfrm>
              <a:custGeom>
                <a:avLst/>
                <a:gdLst>
                  <a:gd name="connsiteX0" fmla="*/ 584 w 77897"/>
                  <a:gd name="connsiteY0" fmla="*/ 47894 h 57927"/>
                  <a:gd name="connsiteX1" fmla="*/ 38481 w 77897"/>
                  <a:gd name="connsiteY1" fmla="*/ 55579 h 57927"/>
                  <a:gd name="connsiteX2" fmla="*/ 75057 w 77897"/>
                  <a:gd name="connsiteY2" fmla="*/ 24787 h 57927"/>
                  <a:gd name="connsiteX3" fmla="*/ 77329 w 77897"/>
                  <a:gd name="connsiteY3" fmla="*/ 11371 h 57927"/>
                  <a:gd name="connsiteX4" fmla="*/ 68191 w 77897"/>
                  <a:gd name="connsiteY4" fmla="*/ 2735 h 57927"/>
                  <a:gd name="connsiteX5" fmla="*/ 34414 w 77897"/>
                  <a:gd name="connsiteY5" fmla="*/ 4927 h 57927"/>
                  <a:gd name="connsiteX6" fmla="*/ 7979 w 77897"/>
                  <a:gd name="connsiteY6" fmla="*/ 27401 h 57927"/>
                  <a:gd name="connsiteX7" fmla="*/ 848 w 77897"/>
                  <a:gd name="connsiteY7" fmla="*/ 38889 h 57927"/>
                  <a:gd name="connsiteX8" fmla="*/ 584 w 77897"/>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7"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2" y="4452"/>
                      <a:pt x="68191" y="2735"/>
                    </a:cubicBezTo>
                    <a:cubicBezTo>
                      <a:pt x="57522" y="-1913"/>
                      <a:pt x="44846" y="-275"/>
                      <a:pt x="34414" y="4927"/>
                    </a:cubicBezTo>
                    <a:cubicBezTo>
                      <a:pt x="23983" y="10130"/>
                      <a:pt x="15506" y="18501"/>
                      <a:pt x="7979" y="27401"/>
                    </a:cubicBezTo>
                    <a:cubicBezTo>
                      <a:pt x="5048" y="30861"/>
                      <a:pt x="2169" y="34558"/>
                      <a:pt x="848"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60" name="Freeform: Shape 459">
                <a:extLst>
                  <a:ext uri="{FF2B5EF4-FFF2-40B4-BE49-F238E27FC236}">
                    <a16:creationId xmlns:a16="http://schemas.microsoft.com/office/drawing/2014/main" id="{6A9F34B9-6B33-8797-482D-3A397F292524}"/>
                  </a:ext>
                </a:extLst>
              </p:cNvPr>
              <p:cNvSpPr/>
              <p:nvPr/>
            </p:nvSpPr>
            <p:spPr>
              <a:xfrm>
                <a:off x="2253630" y="2558690"/>
                <a:ext cx="85769" cy="115238"/>
              </a:xfrm>
              <a:custGeom>
                <a:avLst/>
                <a:gdLst>
                  <a:gd name="connsiteX0" fmla="*/ 29225 w 85769"/>
                  <a:gd name="connsiteY0" fmla="*/ 16783 h 115238"/>
                  <a:gd name="connsiteX1" fmla="*/ 15968 w 85769"/>
                  <a:gd name="connsiteY1" fmla="*/ 112647 h 115238"/>
                  <a:gd name="connsiteX2" fmla="*/ 74992 w 85769"/>
                  <a:gd name="connsiteY2" fmla="*/ 90437 h 115238"/>
                  <a:gd name="connsiteX3" fmla="*/ 83575 w 85769"/>
                  <a:gd name="connsiteY3" fmla="*/ 66854 h 115238"/>
                  <a:gd name="connsiteX4" fmla="*/ 38970 w 85769"/>
                  <a:gd name="connsiteY4" fmla="*/ 8147 h 115238"/>
                  <a:gd name="connsiteX5" fmla="*/ 29225 w 85769"/>
                  <a:gd name="connsiteY5" fmla="*/ 16783 h 1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69" h="115238">
                    <a:moveTo>
                      <a:pt x="29225" y="16783"/>
                    </a:moveTo>
                    <a:cubicBezTo>
                      <a:pt x="7121" y="40868"/>
                      <a:pt x="-16541" y="95033"/>
                      <a:pt x="15968" y="112647"/>
                    </a:cubicBezTo>
                    <a:cubicBezTo>
                      <a:pt x="32923" y="121811"/>
                      <a:pt x="65617" y="104830"/>
                      <a:pt x="74992" y="90437"/>
                    </a:cubicBezTo>
                    <a:cubicBezTo>
                      <a:pt x="79587" y="83386"/>
                      <a:pt x="81779" y="75068"/>
                      <a:pt x="83575" y="66854"/>
                    </a:cubicBezTo>
                    <a:cubicBezTo>
                      <a:pt x="90151" y="36907"/>
                      <a:pt x="83786" y="-21457"/>
                      <a:pt x="38970" y="8147"/>
                    </a:cubicBezTo>
                    <a:cubicBezTo>
                      <a:pt x="35881" y="10181"/>
                      <a:pt x="32579" y="13139"/>
                      <a:pt x="29225" y="16783"/>
                    </a:cubicBezTo>
                    <a:close/>
                  </a:path>
                </a:pathLst>
              </a:custGeom>
              <a:solidFill>
                <a:schemeClr val="bg1"/>
              </a:solidFill>
              <a:ln w="2635" cap="flat">
                <a:noFill/>
                <a:prstDash val="solid"/>
                <a:miter/>
              </a:ln>
            </p:spPr>
            <p:txBody>
              <a:bodyPr rtlCol="0" anchor="ctr"/>
              <a:lstStyle/>
              <a:p>
                <a:endParaRPr lang="nl-BE"/>
              </a:p>
            </p:txBody>
          </p:sp>
          <p:sp>
            <p:nvSpPr>
              <p:cNvPr id="461" name="Freeform: Shape 460">
                <a:extLst>
                  <a:ext uri="{FF2B5EF4-FFF2-40B4-BE49-F238E27FC236}">
                    <a16:creationId xmlns:a16="http://schemas.microsoft.com/office/drawing/2014/main" id="{E237ACF1-E308-A37A-6E43-0621A72F2BE6}"/>
                  </a:ext>
                </a:extLst>
              </p:cNvPr>
              <p:cNvSpPr/>
              <p:nvPr/>
            </p:nvSpPr>
            <p:spPr>
              <a:xfrm>
                <a:off x="2262646" y="2570748"/>
                <a:ext cx="65604" cy="91067"/>
              </a:xfrm>
              <a:custGeom>
                <a:avLst/>
                <a:gdLst>
                  <a:gd name="connsiteX0" fmla="*/ 23089 w 65604"/>
                  <a:gd name="connsiteY0" fmla="*/ 13281 h 91067"/>
                  <a:gd name="connsiteX1" fmla="*/ 12604 w 65604"/>
                  <a:gd name="connsiteY1" fmla="*/ 89022 h 91067"/>
                  <a:gd name="connsiteX2" fmla="*/ 56760 w 65604"/>
                  <a:gd name="connsiteY2" fmla="*/ 71460 h 91067"/>
                  <a:gd name="connsiteX3" fmla="*/ 63547 w 65604"/>
                  <a:gd name="connsiteY3" fmla="*/ 52815 h 91067"/>
                  <a:gd name="connsiteX4" fmla="*/ 30774 w 65604"/>
                  <a:gd name="connsiteY4" fmla="*/ 6441 h 91067"/>
                  <a:gd name="connsiteX5" fmla="*/ 23062 w 65604"/>
                  <a:gd name="connsiteY5" fmla="*/ 13281 h 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04" h="91067">
                    <a:moveTo>
                      <a:pt x="23089" y="13281"/>
                    </a:moveTo>
                    <a:cubicBezTo>
                      <a:pt x="5633" y="32296"/>
                      <a:pt x="-13065" y="75104"/>
                      <a:pt x="12604" y="89022"/>
                    </a:cubicBezTo>
                    <a:cubicBezTo>
                      <a:pt x="25994" y="96258"/>
                      <a:pt x="49366" y="82842"/>
                      <a:pt x="56760" y="71460"/>
                    </a:cubicBezTo>
                    <a:cubicBezTo>
                      <a:pt x="60378" y="65888"/>
                      <a:pt x="62121" y="59312"/>
                      <a:pt x="63547" y="52815"/>
                    </a:cubicBezTo>
                    <a:cubicBezTo>
                      <a:pt x="68750" y="29153"/>
                      <a:pt x="66188" y="-16957"/>
                      <a:pt x="30774" y="6441"/>
                    </a:cubicBezTo>
                    <a:cubicBezTo>
                      <a:pt x="28344" y="8052"/>
                      <a:pt x="25730" y="10376"/>
                      <a:pt x="23062" y="13281"/>
                    </a:cubicBezTo>
                    <a:close/>
                  </a:path>
                </a:pathLst>
              </a:custGeom>
              <a:grpFill/>
              <a:ln w="2635" cap="flat">
                <a:noFill/>
                <a:prstDash val="solid"/>
                <a:miter/>
              </a:ln>
            </p:spPr>
            <p:txBody>
              <a:bodyPr rtlCol="0" anchor="ctr"/>
              <a:lstStyle/>
              <a:p>
                <a:endParaRPr lang="nl-BE"/>
              </a:p>
            </p:txBody>
          </p:sp>
        </p:grpSp>
        <p:grpSp>
          <p:nvGrpSpPr>
            <p:cNvPr id="419" name="Group 418">
              <a:extLst>
                <a:ext uri="{FF2B5EF4-FFF2-40B4-BE49-F238E27FC236}">
                  <a16:creationId xmlns:a16="http://schemas.microsoft.com/office/drawing/2014/main" id="{150656CC-606F-EBE5-6625-CC04C59E4C45}"/>
                </a:ext>
              </a:extLst>
            </p:cNvPr>
            <p:cNvGrpSpPr/>
            <p:nvPr/>
          </p:nvGrpSpPr>
          <p:grpSpPr>
            <a:xfrm rot="18004970">
              <a:off x="6756444" y="3461714"/>
              <a:ext cx="119318" cy="83454"/>
              <a:chOff x="2196161" y="2519165"/>
              <a:chExt cx="251125" cy="175643"/>
            </a:xfrm>
            <a:solidFill>
              <a:srgbClr val="FFC000"/>
            </a:solidFill>
          </p:grpSpPr>
          <p:sp>
            <p:nvSpPr>
              <p:cNvPr id="422" name="Freeform: Shape 421">
                <a:extLst>
                  <a:ext uri="{FF2B5EF4-FFF2-40B4-BE49-F238E27FC236}">
                    <a16:creationId xmlns:a16="http://schemas.microsoft.com/office/drawing/2014/main" id="{EBA83901-02F2-A536-7C01-6611774F382A}"/>
                  </a:ext>
                </a:extLst>
              </p:cNvPr>
              <p:cNvSpPr/>
              <p:nvPr/>
            </p:nvSpPr>
            <p:spPr>
              <a:xfrm>
                <a:off x="2266872" y="2611239"/>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16 h 83569"/>
                  <a:gd name="connsiteX8" fmla="*/ 120273 w 120281"/>
                  <a:gd name="connsiteY8" fmla="*/ 40793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7"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16"/>
                    </a:cubicBezTo>
                    <a:cubicBezTo>
                      <a:pt x="118688" y="49957"/>
                      <a:pt x="120141" y="45282"/>
                      <a:pt x="120273" y="40793"/>
                    </a:cubicBezTo>
                    <a:close/>
                  </a:path>
                </a:pathLst>
              </a:custGeom>
              <a:solidFill>
                <a:schemeClr val="bg1"/>
              </a:solidFill>
              <a:ln w="2635" cap="flat">
                <a:noFill/>
                <a:prstDash val="solid"/>
                <a:miter/>
              </a:ln>
            </p:spPr>
            <p:txBody>
              <a:bodyPr rtlCol="0" anchor="ctr"/>
              <a:lstStyle/>
              <a:p>
                <a:endParaRPr lang="nl-BE"/>
              </a:p>
            </p:txBody>
          </p:sp>
          <p:sp>
            <p:nvSpPr>
              <p:cNvPr id="423" name="Freeform: Shape 422">
                <a:extLst>
                  <a:ext uri="{FF2B5EF4-FFF2-40B4-BE49-F238E27FC236}">
                    <a16:creationId xmlns:a16="http://schemas.microsoft.com/office/drawing/2014/main" id="{7F050D2B-3F93-A2CE-1664-0866A2156200}"/>
                  </a:ext>
                </a:extLst>
              </p:cNvPr>
              <p:cNvSpPr/>
              <p:nvPr/>
            </p:nvSpPr>
            <p:spPr>
              <a:xfrm>
                <a:off x="2284251" y="2623174"/>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4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4"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24" name="Freeform: Shape 423">
                <a:extLst>
                  <a:ext uri="{FF2B5EF4-FFF2-40B4-BE49-F238E27FC236}">
                    <a16:creationId xmlns:a16="http://schemas.microsoft.com/office/drawing/2014/main" id="{3CCF031F-EEA8-39E7-E90D-4ED709E567C6}"/>
                  </a:ext>
                </a:extLst>
              </p:cNvPr>
              <p:cNvSpPr/>
              <p:nvPr/>
            </p:nvSpPr>
            <p:spPr>
              <a:xfrm>
                <a:off x="2332175" y="2537158"/>
                <a:ext cx="109973" cy="76655"/>
              </a:xfrm>
              <a:custGeom>
                <a:avLst/>
                <a:gdLst>
                  <a:gd name="connsiteX0" fmla="*/ 3077 w 109973"/>
                  <a:gd name="connsiteY0" fmla="*/ 8340 h 76655"/>
                  <a:gd name="connsiteX1" fmla="*/ 24468 w 109973"/>
                  <a:gd name="connsiteY1" fmla="*/ 58332 h 76655"/>
                  <a:gd name="connsiteX2" fmla="*/ 89328 w 109973"/>
                  <a:gd name="connsiteY2" fmla="*/ 76053 h 76655"/>
                  <a:gd name="connsiteX3" fmla="*/ 106652 w 109973"/>
                  <a:gd name="connsiteY3" fmla="*/ 67972 h 76655"/>
                  <a:gd name="connsiteX4" fmla="*/ 109346 w 109973"/>
                  <a:gd name="connsiteY4" fmla="*/ 50489 h 76655"/>
                  <a:gd name="connsiteX5" fmla="*/ 79821 w 109973"/>
                  <a:gd name="connsiteY5" fmla="*/ 13147 h 76655"/>
                  <a:gd name="connsiteX6" fmla="*/ 32681 w 109973"/>
                  <a:gd name="connsiteY6" fmla="*/ 497 h 76655"/>
                  <a:gd name="connsiteX7" fmla="*/ 13667 w 109973"/>
                  <a:gd name="connsiteY7" fmla="*/ 1448 h 76655"/>
                  <a:gd name="connsiteX8" fmla="*/ 3050 w 109973"/>
                  <a:gd name="connsiteY8" fmla="*/ 8314 h 7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973" h="76655">
                    <a:moveTo>
                      <a:pt x="3077" y="8340"/>
                    </a:moveTo>
                    <a:cubicBezTo>
                      <a:pt x="-7698" y="22680"/>
                      <a:pt x="12346" y="49749"/>
                      <a:pt x="24468" y="58332"/>
                    </a:cubicBezTo>
                    <a:cubicBezTo>
                      <a:pt x="42241" y="70929"/>
                      <a:pt x="67435" y="78984"/>
                      <a:pt x="89328" y="76053"/>
                    </a:cubicBezTo>
                    <a:cubicBezTo>
                      <a:pt x="95824" y="75181"/>
                      <a:pt x="102744" y="73227"/>
                      <a:pt x="106652" y="67972"/>
                    </a:cubicBezTo>
                    <a:cubicBezTo>
                      <a:pt x="110296" y="63112"/>
                      <a:pt x="110508" y="56431"/>
                      <a:pt x="109346" y="50489"/>
                    </a:cubicBezTo>
                    <a:cubicBezTo>
                      <a:pt x="106203" y="34406"/>
                      <a:pt x="94161" y="21069"/>
                      <a:pt x="79821" y="13147"/>
                    </a:cubicBezTo>
                    <a:cubicBezTo>
                      <a:pt x="65481" y="5224"/>
                      <a:pt x="49002" y="2108"/>
                      <a:pt x="32681" y="497"/>
                    </a:cubicBezTo>
                    <a:cubicBezTo>
                      <a:pt x="26316" y="-111"/>
                      <a:pt x="19767" y="-507"/>
                      <a:pt x="13667" y="1448"/>
                    </a:cubicBezTo>
                    <a:cubicBezTo>
                      <a:pt x="8649" y="3059"/>
                      <a:pt x="5216" y="5435"/>
                      <a:pt x="3050" y="8314"/>
                    </a:cubicBezTo>
                    <a:close/>
                  </a:path>
                </a:pathLst>
              </a:custGeom>
              <a:solidFill>
                <a:schemeClr val="bg1"/>
              </a:solidFill>
              <a:ln w="2635" cap="flat">
                <a:noFill/>
                <a:prstDash val="solid"/>
                <a:miter/>
              </a:ln>
            </p:spPr>
            <p:txBody>
              <a:bodyPr rtlCol="0" anchor="ctr"/>
              <a:lstStyle/>
              <a:p>
                <a:endParaRPr lang="nl-BE"/>
              </a:p>
            </p:txBody>
          </p:sp>
          <p:sp>
            <p:nvSpPr>
              <p:cNvPr id="425" name="Freeform: Shape 424">
                <a:extLst>
                  <a:ext uri="{FF2B5EF4-FFF2-40B4-BE49-F238E27FC236}">
                    <a16:creationId xmlns:a16="http://schemas.microsoft.com/office/drawing/2014/main" id="{5134A364-C385-7CA2-5BC7-0D1500C978D0}"/>
                  </a:ext>
                </a:extLst>
              </p:cNvPr>
              <p:cNvSpPr/>
              <p:nvPr/>
            </p:nvSpPr>
            <p:spPr>
              <a:xfrm>
                <a:off x="2348040" y="2548121"/>
                <a:ext cx="78172" cy="54506"/>
              </a:xfrm>
              <a:custGeom>
                <a:avLst/>
                <a:gdLst>
                  <a:gd name="connsiteX0" fmla="*/ 2185 w 78172"/>
                  <a:gd name="connsiteY0" fmla="*/ 5934 h 54506"/>
                  <a:gd name="connsiteX1" fmla="*/ 17397 w 78172"/>
                  <a:gd name="connsiteY1" fmla="*/ 41480 h 54506"/>
                  <a:gd name="connsiteX2" fmla="*/ 63507 w 78172"/>
                  <a:gd name="connsiteY2" fmla="*/ 54077 h 54506"/>
                  <a:gd name="connsiteX3" fmla="*/ 75813 w 78172"/>
                  <a:gd name="connsiteY3" fmla="*/ 48320 h 54506"/>
                  <a:gd name="connsiteX4" fmla="*/ 77715 w 78172"/>
                  <a:gd name="connsiteY4" fmla="*/ 35881 h 54506"/>
                  <a:gd name="connsiteX5" fmla="*/ 56720 w 78172"/>
                  <a:gd name="connsiteY5" fmla="*/ 9341 h 54506"/>
                  <a:gd name="connsiteX6" fmla="*/ 23207 w 78172"/>
                  <a:gd name="connsiteY6" fmla="*/ 362 h 54506"/>
                  <a:gd name="connsiteX7" fmla="*/ 9686 w 78172"/>
                  <a:gd name="connsiteY7" fmla="*/ 1022 h 54506"/>
                  <a:gd name="connsiteX8" fmla="*/ 2132 w 78172"/>
                  <a:gd name="connsiteY8" fmla="*/ 5907 h 54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2" h="54506">
                    <a:moveTo>
                      <a:pt x="2185" y="5934"/>
                    </a:moveTo>
                    <a:cubicBezTo>
                      <a:pt x="-5473" y="16128"/>
                      <a:pt x="8788" y="35380"/>
                      <a:pt x="17397" y="41480"/>
                    </a:cubicBezTo>
                    <a:cubicBezTo>
                      <a:pt x="30047" y="50433"/>
                      <a:pt x="47952" y="56163"/>
                      <a:pt x="63507" y="54077"/>
                    </a:cubicBezTo>
                    <a:cubicBezTo>
                      <a:pt x="68128" y="53470"/>
                      <a:pt x="73040" y="52070"/>
                      <a:pt x="75813" y="48320"/>
                    </a:cubicBezTo>
                    <a:cubicBezTo>
                      <a:pt x="78401" y="44860"/>
                      <a:pt x="78560" y="40133"/>
                      <a:pt x="77715" y="35881"/>
                    </a:cubicBezTo>
                    <a:cubicBezTo>
                      <a:pt x="75470" y="24446"/>
                      <a:pt x="66914" y="14966"/>
                      <a:pt x="56720" y="9341"/>
                    </a:cubicBezTo>
                    <a:cubicBezTo>
                      <a:pt x="46526" y="3715"/>
                      <a:pt x="34800" y="1497"/>
                      <a:pt x="23207" y="362"/>
                    </a:cubicBezTo>
                    <a:cubicBezTo>
                      <a:pt x="18691" y="-87"/>
                      <a:pt x="14016" y="-351"/>
                      <a:pt x="9686" y="1022"/>
                    </a:cubicBezTo>
                    <a:cubicBezTo>
                      <a:pt x="6120" y="2157"/>
                      <a:pt x="3691" y="3848"/>
                      <a:pt x="2132" y="5907"/>
                    </a:cubicBezTo>
                    <a:close/>
                  </a:path>
                </a:pathLst>
              </a:custGeom>
              <a:grpFill/>
              <a:ln w="2635" cap="flat">
                <a:noFill/>
                <a:prstDash val="solid"/>
                <a:miter/>
              </a:ln>
            </p:spPr>
            <p:txBody>
              <a:bodyPr rtlCol="0" anchor="ctr"/>
              <a:lstStyle/>
              <a:p>
                <a:endParaRPr lang="nl-BE"/>
              </a:p>
            </p:txBody>
          </p:sp>
          <p:sp>
            <p:nvSpPr>
              <p:cNvPr id="426" name="Freeform: Shape 425">
                <a:extLst>
                  <a:ext uri="{FF2B5EF4-FFF2-40B4-BE49-F238E27FC236}">
                    <a16:creationId xmlns:a16="http://schemas.microsoft.com/office/drawing/2014/main" id="{D948F9B4-4C01-2E11-7AAC-2917729C0AE4}"/>
                  </a:ext>
                </a:extLst>
              </p:cNvPr>
              <p:cNvSpPr/>
              <p:nvPr/>
            </p:nvSpPr>
            <p:spPr>
              <a:xfrm>
                <a:off x="2327005" y="2593361"/>
                <a:ext cx="120281" cy="83569"/>
              </a:xfrm>
              <a:custGeom>
                <a:avLst/>
                <a:gdLst>
                  <a:gd name="connsiteX0" fmla="*/ 120273 w 120281"/>
                  <a:gd name="connsiteY0" fmla="*/ 40846 h 83569"/>
                  <a:gd name="connsiteX1" fmla="*/ 73635 w 120281"/>
                  <a:gd name="connsiteY1" fmla="*/ 466 h 83569"/>
                  <a:gd name="connsiteX2" fmla="*/ 9672 w 120281"/>
                  <a:gd name="connsiteY2" fmla="*/ 21910 h 83569"/>
                  <a:gd name="connsiteX3" fmla="*/ 7 w 120281"/>
                  <a:gd name="connsiteY3" fmla="*/ 41400 h 83569"/>
                  <a:gd name="connsiteX4" fmla="*/ 7903 w 120281"/>
                  <a:gd name="connsiteY4" fmla="*/ 61867 h 83569"/>
                  <a:gd name="connsiteX5" fmla="*/ 53934 w 120281"/>
                  <a:gd name="connsiteY5" fmla="*/ 83549 h 83569"/>
                  <a:gd name="connsiteX6" fmla="*/ 100281 w 120281"/>
                  <a:gd name="connsiteY6" fmla="*/ 67703 h 83569"/>
                  <a:gd name="connsiteX7" fmla="*/ 115466 w 120281"/>
                  <a:gd name="connsiteY7" fmla="*/ 54842 h 83569"/>
                  <a:gd name="connsiteX8" fmla="*/ 120273 w 120281"/>
                  <a:gd name="connsiteY8" fmla="*/ 40819 h 8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281" h="83569">
                    <a:moveTo>
                      <a:pt x="120273" y="40846"/>
                    </a:moveTo>
                    <a:cubicBezTo>
                      <a:pt x="120906" y="18715"/>
                      <a:pt x="88661" y="2157"/>
                      <a:pt x="73635" y="466"/>
                    </a:cubicBezTo>
                    <a:cubicBezTo>
                      <a:pt x="51636" y="-1963"/>
                      <a:pt x="26099" y="5088"/>
                      <a:pt x="9672" y="21910"/>
                    </a:cubicBezTo>
                    <a:cubicBezTo>
                      <a:pt x="4813" y="26902"/>
                      <a:pt x="218" y="33319"/>
                      <a:pt x="7" y="41400"/>
                    </a:cubicBezTo>
                    <a:cubicBezTo>
                      <a:pt x="-178" y="48900"/>
                      <a:pt x="3466" y="56189"/>
                      <a:pt x="7903" y="61867"/>
                    </a:cubicBezTo>
                    <a:cubicBezTo>
                      <a:pt x="19813" y="77184"/>
                      <a:pt x="37481" y="83998"/>
                      <a:pt x="53934" y="83549"/>
                    </a:cubicBezTo>
                    <a:cubicBezTo>
                      <a:pt x="70386" y="83100"/>
                      <a:pt x="85862" y="76181"/>
                      <a:pt x="100281" y="67703"/>
                    </a:cubicBezTo>
                    <a:cubicBezTo>
                      <a:pt x="105906" y="64402"/>
                      <a:pt x="111558" y="60731"/>
                      <a:pt x="115466" y="54842"/>
                    </a:cubicBezTo>
                    <a:cubicBezTo>
                      <a:pt x="118688" y="49983"/>
                      <a:pt x="120141" y="45309"/>
                      <a:pt x="120273" y="40819"/>
                    </a:cubicBezTo>
                    <a:close/>
                  </a:path>
                </a:pathLst>
              </a:custGeom>
              <a:solidFill>
                <a:schemeClr val="bg1"/>
              </a:solidFill>
              <a:ln w="2635" cap="flat">
                <a:noFill/>
                <a:prstDash val="solid"/>
                <a:miter/>
              </a:ln>
            </p:spPr>
            <p:txBody>
              <a:bodyPr rtlCol="0" anchor="ctr"/>
              <a:lstStyle/>
              <a:p>
                <a:endParaRPr lang="nl-BE"/>
              </a:p>
            </p:txBody>
          </p:sp>
          <p:sp>
            <p:nvSpPr>
              <p:cNvPr id="427" name="Freeform: Shape 426">
                <a:extLst>
                  <a:ext uri="{FF2B5EF4-FFF2-40B4-BE49-F238E27FC236}">
                    <a16:creationId xmlns:a16="http://schemas.microsoft.com/office/drawing/2014/main" id="{F99E3C7A-F986-4950-E18C-F7558568C8A8}"/>
                  </a:ext>
                </a:extLst>
              </p:cNvPr>
              <p:cNvSpPr/>
              <p:nvPr/>
            </p:nvSpPr>
            <p:spPr>
              <a:xfrm>
                <a:off x="2344384" y="2605322"/>
                <a:ext cx="85523" cy="59427"/>
              </a:xfrm>
              <a:custGeom>
                <a:avLst/>
                <a:gdLst>
                  <a:gd name="connsiteX0" fmla="*/ 85517 w 85523"/>
                  <a:gd name="connsiteY0" fmla="*/ 29043 h 59427"/>
                  <a:gd name="connsiteX1" fmla="*/ 52347 w 85523"/>
                  <a:gd name="connsiteY1" fmla="*/ 337 h 59427"/>
                  <a:gd name="connsiteX2" fmla="*/ 6871 w 85523"/>
                  <a:gd name="connsiteY2" fmla="*/ 15575 h 59427"/>
                  <a:gd name="connsiteX3" fmla="*/ 5 w 85523"/>
                  <a:gd name="connsiteY3" fmla="*/ 29439 h 59427"/>
                  <a:gd name="connsiteX4" fmla="*/ 5604 w 85523"/>
                  <a:gd name="connsiteY4" fmla="*/ 43990 h 59427"/>
                  <a:gd name="connsiteX5" fmla="*/ 38324 w 85523"/>
                  <a:gd name="connsiteY5" fmla="*/ 59413 h 59427"/>
                  <a:gd name="connsiteX6" fmla="*/ 71282 w 85523"/>
                  <a:gd name="connsiteY6" fmla="*/ 48163 h 59427"/>
                  <a:gd name="connsiteX7" fmla="*/ 82083 w 85523"/>
                  <a:gd name="connsiteY7" fmla="*/ 38999 h 59427"/>
                  <a:gd name="connsiteX8" fmla="*/ 85517 w 85523"/>
                  <a:gd name="connsiteY8" fmla="*/ 29043 h 59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23" h="59427">
                    <a:moveTo>
                      <a:pt x="85517" y="29043"/>
                    </a:moveTo>
                    <a:cubicBezTo>
                      <a:pt x="85966" y="13303"/>
                      <a:pt x="63043" y="1525"/>
                      <a:pt x="52347" y="337"/>
                    </a:cubicBezTo>
                    <a:cubicBezTo>
                      <a:pt x="36687" y="-1406"/>
                      <a:pt x="18544" y="3611"/>
                      <a:pt x="6871" y="15575"/>
                    </a:cubicBezTo>
                    <a:cubicBezTo>
                      <a:pt x="3412" y="19113"/>
                      <a:pt x="137" y="23682"/>
                      <a:pt x="5" y="29439"/>
                    </a:cubicBezTo>
                    <a:cubicBezTo>
                      <a:pt x="-127" y="34774"/>
                      <a:pt x="2461" y="39950"/>
                      <a:pt x="5604" y="43990"/>
                    </a:cubicBezTo>
                    <a:cubicBezTo>
                      <a:pt x="14054" y="54871"/>
                      <a:pt x="26625" y="59730"/>
                      <a:pt x="38324" y="59413"/>
                    </a:cubicBezTo>
                    <a:cubicBezTo>
                      <a:pt x="50023" y="59096"/>
                      <a:pt x="61009" y="54184"/>
                      <a:pt x="71282" y="48163"/>
                    </a:cubicBezTo>
                    <a:cubicBezTo>
                      <a:pt x="75270" y="45813"/>
                      <a:pt x="79311" y="43198"/>
                      <a:pt x="82083" y="38999"/>
                    </a:cubicBezTo>
                    <a:cubicBezTo>
                      <a:pt x="84381" y="35540"/>
                      <a:pt x="85411" y="32212"/>
                      <a:pt x="85517" y="29043"/>
                    </a:cubicBezTo>
                    <a:close/>
                  </a:path>
                </a:pathLst>
              </a:custGeom>
              <a:grpFill/>
              <a:ln w="2635" cap="flat">
                <a:noFill/>
                <a:prstDash val="solid"/>
                <a:miter/>
              </a:ln>
            </p:spPr>
            <p:txBody>
              <a:bodyPr rtlCol="0" anchor="ctr"/>
              <a:lstStyle/>
              <a:p>
                <a:endParaRPr lang="nl-BE"/>
              </a:p>
            </p:txBody>
          </p:sp>
          <p:sp>
            <p:nvSpPr>
              <p:cNvPr id="428" name="Freeform: Shape 427">
                <a:extLst>
                  <a:ext uri="{FF2B5EF4-FFF2-40B4-BE49-F238E27FC236}">
                    <a16:creationId xmlns:a16="http://schemas.microsoft.com/office/drawing/2014/main" id="{B21DF790-9FEF-B50F-E35E-DD9FB684B5EE}"/>
                  </a:ext>
                </a:extLst>
              </p:cNvPr>
              <p:cNvSpPr/>
              <p:nvPr/>
            </p:nvSpPr>
            <p:spPr>
              <a:xfrm>
                <a:off x="2294406" y="2582451"/>
                <a:ext cx="120038" cy="82594"/>
              </a:xfrm>
              <a:custGeom>
                <a:avLst/>
                <a:gdLst>
                  <a:gd name="connsiteX0" fmla="*/ 119834 w 120038"/>
                  <a:gd name="connsiteY0" fmla="*/ 46949 h 82594"/>
                  <a:gd name="connsiteX1" fmla="*/ 77764 w 120038"/>
                  <a:gd name="connsiteY1" fmla="*/ 1843 h 82594"/>
                  <a:gd name="connsiteX2" fmla="*/ 11901 w 120038"/>
                  <a:gd name="connsiteY2" fmla="*/ 16368 h 82594"/>
                  <a:gd name="connsiteX3" fmla="*/ 201 w 120038"/>
                  <a:gd name="connsiteY3" fmla="*/ 34722 h 82594"/>
                  <a:gd name="connsiteX4" fmla="*/ 5879 w 120038"/>
                  <a:gd name="connsiteY4" fmla="*/ 55928 h 82594"/>
                  <a:gd name="connsiteX5" fmla="*/ 49348 w 120038"/>
                  <a:gd name="connsiteY5" fmla="*/ 82390 h 82594"/>
                  <a:gd name="connsiteX6" fmla="*/ 97096 w 120038"/>
                  <a:gd name="connsiteY6" fmla="*/ 71562 h 82594"/>
                  <a:gd name="connsiteX7" fmla="*/ 113575 w 120038"/>
                  <a:gd name="connsiteY7" fmla="*/ 60365 h 82594"/>
                  <a:gd name="connsiteX8" fmla="*/ 119860 w 120038"/>
                  <a:gd name="connsiteY8" fmla="*/ 46949 h 8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38" h="82594">
                    <a:moveTo>
                      <a:pt x="119834" y="46949"/>
                    </a:moveTo>
                    <a:cubicBezTo>
                      <a:pt x="122818" y="25003"/>
                      <a:pt x="92500" y="5118"/>
                      <a:pt x="77764" y="1843"/>
                    </a:cubicBezTo>
                    <a:cubicBezTo>
                      <a:pt x="56135" y="-2911"/>
                      <a:pt x="30017" y="1394"/>
                      <a:pt x="11901" y="16368"/>
                    </a:cubicBezTo>
                    <a:cubicBezTo>
                      <a:pt x="6540" y="20804"/>
                      <a:pt x="1284" y="26720"/>
                      <a:pt x="201" y="34722"/>
                    </a:cubicBezTo>
                    <a:cubicBezTo>
                      <a:pt x="-802" y="42169"/>
                      <a:pt x="2077" y="49801"/>
                      <a:pt x="5879" y="55928"/>
                    </a:cubicBezTo>
                    <a:cubicBezTo>
                      <a:pt x="16100" y="72407"/>
                      <a:pt x="32949" y="81069"/>
                      <a:pt x="49348" y="82390"/>
                    </a:cubicBezTo>
                    <a:cubicBezTo>
                      <a:pt x="65748" y="83710"/>
                      <a:pt x="81858" y="78455"/>
                      <a:pt x="97096" y="71562"/>
                    </a:cubicBezTo>
                    <a:cubicBezTo>
                      <a:pt x="103038" y="68869"/>
                      <a:pt x="109059" y="65805"/>
                      <a:pt x="113575" y="60365"/>
                    </a:cubicBezTo>
                    <a:cubicBezTo>
                      <a:pt x="117298" y="55875"/>
                      <a:pt x="119253" y="51359"/>
                      <a:pt x="119860" y="46949"/>
                    </a:cubicBezTo>
                    <a:close/>
                  </a:path>
                </a:pathLst>
              </a:custGeom>
              <a:solidFill>
                <a:schemeClr val="bg1"/>
              </a:solidFill>
              <a:ln w="2635" cap="flat">
                <a:noFill/>
                <a:prstDash val="solid"/>
                <a:miter/>
              </a:ln>
            </p:spPr>
            <p:txBody>
              <a:bodyPr rtlCol="0" anchor="ctr"/>
              <a:lstStyle/>
              <a:p>
                <a:endParaRPr lang="nl-BE"/>
              </a:p>
            </p:txBody>
          </p:sp>
          <p:sp>
            <p:nvSpPr>
              <p:cNvPr id="429" name="Freeform: Shape 428">
                <a:extLst>
                  <a:ext uri="{FF2B5EF4-FFF2-40B4-BE49-F238E27FC236}">
                    <a16:creationId xmlns:a16="http://schemas.microsoft.com/office/drawing/2014/main" id="{0CBAC426-715A-87CA-DD37-080514912EE1}"/>
                  </a:ext>
                </a:extLst>
              </p:cNvPr>
              <p:cNvSpPr/>
              <p:nvPr/>
            </p:nvSpPr>
            <p:spPr>
              <a:xfrm>
                <a:off x="2311737" y="2594339"/>
                <a:ext cx="85376" cy="58706"/>
              </a:xfrm>
              <a:custGeom>
                <a:avLst/>
                <a:gdLst>
                  <a:gd name="connsiteX0" fmla="*/ 85232 w 85376"/>
                  <a:gd name="connsiteY0" fmla="*/ 33371 h 58706"/>
                  <a:gd name="connsiteX1" fmla="*/ 55311 w 85376"/>
                  <a:gd name="connsiteY1" fmla="*/ 1310 h 58706"/>
                  <a:gd name="connsiteX2" fmla="*/ 8461 w 85376"/>
                  <a:gd name="connsiteY2" fmla="*/ 11636 h 58706"/>
                  <a:gd name="connsiteX3" fmla="*/ 142 w 85376"/>
                  <a:gd name="connsiteY3" fmla="*/ 24682 h 58706"/>
                  <a:gd name="connsiteX4" fmla="*/ 4183 w 85376"/>
                  <a:gd name="connsiteY4" fmla="*/ 39761 h 58706"/>
                  <a:gd name="connsiteX5" fmla="*/ 35081 w 85376"/>
                  <a:gd name="connsiteY5" fmla="*/ 58565 h 58706"/>
                  <a:gd name="connsiteX6" fmla="*/ 69043 w 85376"/>
                  <a:gd name="connsiteY6" fmla="*/ 50880 h 58706"/>
                  <a:gd name="connsiteX7" fmla="*/ 80769 w 85376"/>
                  <a:gd name="connsiteY7" fmla="*/ 42931 h 58706"/>
                  <a:gd name="connsiteX8" fmla="*/ 85232 w 85376"/>
                  <a:gd name="connsiteY8" fmla="*/ 33397 h 58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76" h="58706">
                    <a:moveTo>
                      <a:pt x="85232" y="33371"/>
                    </a:moveTo>
                    <a:cubicBezTo>
                      <a:pt x="87345" y="17763"/>
                      <a:pt x="65795" y="3608"/>
                      <a:pt x="55311" y="1310"/>
                    </a:cubicBezTo>
                    <a:cubicBezTo>
                      <a:pt x="39941" y="-2070"/>
                      <a:pt x="21349" y="993"/>
                      <a:pt x="8461" y="11636"/>
                    </a:cubicBezTo>
                    <a:cubicBezTo>
                      <a:pt x="4632" y="14805"/>
                      <a:pt x="908" y="19004"/>
                      <a:pt x="142" y="24682"/>
                    </a:cubicBezTo>
                    <a:cubicBezTo>
                      <a:pt x="-571" y="29964"/>
                      <a:pt x="1489" y="35404"/>
                      <a:pt x="4183" y="39761"/>
                    </a:cubicBezTo>
                    <a:cubicBezTo>
                      <a:pt x="11445" y="51487"/>
                      <a:pt x="23435" y="57640"/>
                      <a:pt x="35081" y="58565"/>
                    </a:cubicBezTo>
                    <a:cubicBezTo>
                      <a:pt x="46754" y="59489"/>
                      <a:pt x="58216" y="55765"/>
                      <a:pt x="69043" y="50880"/>
                    </a:cubicBezTo>
                    <a:cubicBezTo>
                      <a:pt x="73269" y="48978"/>
                      <a:pt x="77547" y="46786"/>
                      <a:pt x="80769" y="42931"/>
                    </a:cubicBezTo>
                    <a:cubicBezTo>
                      <a:pt x="83410" y="39735"/>
                      <a:pt x="84809" y="36540"/>
                      <a:pt x="85232" y="33397"/>
                    </a:cubicBezTo>
                    <a:close/>
                  </a:path>
                </a:pathLst>
              </a:custGeom>
              <a:grpFill/>
              <a:ln w="2635" cap="flat">
                <a:noFill/>
                <a:prstDash val="solid"/>
                <a:miter/>
              </a:ln>
            </p:spPr>
            <p:txBody>
              <a:bodyPr rtlCol="0" anchor="ctr"/>
              <a:lstStyle/>
              <a:p>
                <a:endParaRPr lang="nl-BE"/>
              </a:p>
            </p:txBody>
          </p:sp>
          <p:sp>
            <p:nvSpPr>
              <p:cNvPr id="430" name="Freeform: Shape 429">
                <a:extLst>
                  <a:ext uri="{FF2B5EF4-FFF2-40B4-BE49-F238E27FC236}">
                    <a16:creationId xmlns:a16="http://schemas.microsoft.com/office/drawing/2014/main" id="{43BF8F0A-605D-A66D-B4A5-4F783D53A4CF}"/>
                  </a:ext>
                </a:extLst>
              </p:cNvPr>
              <p:cNvSpPr/>
              <p:nvPr/>
            </p:nvSpPr>
            <p:spPr>
              <a:xfrm>
                <a:off x="2198830" y="2541295"/>
                <a:ext cx="74498" cy="61950"/>
              </a:xfrm>
              <a:custGeom>
                <a:avLst/>
                <a:gdLst>
                  <a:gd name="connsiteX0" fmla="*/ 1128 w 74498"/>
                  <a:gd name="connsiteY0" fmla="*/ 54169 h 61950"/>
                  <a:gd name="connsiteX1" fmla="*/ 39791 w 74498"/>
                  <a:gd name="connsiteY1" fmla="*/ 57470 h 61950"/>
                  <a:gd name="connsiteX2" fmla="*/ 72696 w 74498"/>
                  <a:gd name="connsiteY2" fmla="*/ 22584 h 61950"/>
                  <a:gd name="connsiteX3" fmla="*/ 73409 w 74498"/>
                  <a:gd name="connsiteY3" fmla="*/ 8957 h 61950"/>
                  <a:gd name="connsiteX4" fmla="*/ 63295 w 74498"/>
                  <a:gd name="connsiteY4" fmla="*/ 1404 h 61950"/>
                  <a:gd name="connsiteX5" fmla="*/ 29887 w 74498"/>
                  <a:gd name="connsiteY5" fmla="*/ 7452 h 61950"/>
                  <a:gd name="connsiteX6" fmla="*/ 6119 w 74498"/>
                  <a:gd name="connsiteY6" fmla="*/ 32884 h 61950"/>
                  <a:gd name="connsiteX7" fmla="*/ 336 w 74498"/>
                  <a:gd name="connsiteY7" fmla="*/ 45164 h 61950"/>
                  <a:gd name="connsiteX8" fmla="*/ 1102 w 74498"/>
                  <a:gd name="connsiteY8" fmla="*/ 54143 h 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98" h="61950">
                    <a:moveTo>
                      <a:pt x="1128" y="54169"/>
                    </a:moveTo>
                    <a:cubicBezTo>
                      <a:pt x="6542" y="65763"/>
                      <a:pt x="30310" y="62224"/>
                      <a:pt x="39791" y="57470"/>
                    </a:cubicBezTo>
                    <a:cubicBezTo>
                      <a:pt x="53682" y="50499"/>
                      <a:pt x="67203" y="37347"/>
                      <a:pt x="72696" y="22584"/>
                    </a:cubicBezTo>
                    <a:cubicBezTo>
                      <a:pt x="74334" y="18200"/>
                      <a:pt x="75416" y="13183"/>
                      <a:pt x="73409" y="8957"/>
                    </a:cubicBezTo>
                    <a:cubicBezTo>
                      <a:pt x="71561" y="5022"/>
                      <a:pt x="67441" y="2672"/>
                      <a:pt x="63295" y="1404"/>
                    </a:cubicBezTo>
                    <a:cubicBezTo>
                      <a:pt x="52124" y="-2002"/>
                      <a:pt x="39685" y="1088"/>
                      <a:pt x="29887" y="7452"/>
                    </a:cubicBezTo>
                    <a:cubicBezTo>
                      <a:pt x="20090" y="13817"/>
                      <a:pt x="12590" y="23139"/>
                      <a:pt x="6119" y="32884"/>
                    </a:cubicBezTo>
                    <a:cubicBezTo>
                      <a:pt x="3584" y="36687"/>
                      <a:pt x="1154" y="40674"/>
                      <a:pt x="336" y="45164"/>
                    </a:cubicBezTo>
                    <a:cubicBezTo>
                      <a:pt x="-324" y="48861"/>
                      <a:pt x="19" y="51819"/>
                      <a:pt x="1102" y="54143"/>
                    </a:cubicBezTo>
                    <a:close/>
                  </a:path>
                </a:pathLst>
              </a:custGeom>
              <a:solidFill>
                <a:schemeClr val="bg1"/>
              </a:solidFill>
              <a:ln w="2635" cap="flat">
                <a:noFill/>
                <a:prstDash val="solid"/>
                <a:miter/>
              </a:ln>
            </p:spPr>
            <p:txBody>
              <a:bodyPr rtlCol="0" anchor="ctr"/>
              <a:lstStyle/>
              <a:p>
                <a:endParaRPr lang="nl-BE"/>
              </a:p>
            </p:txBody>
          </p:sp>
          <p:sp>
            <p:nvSpPr>
              <p:cNvPr id="431" name="Freeform: Shape 430">
                <a:extLst>
                  <a:ext uri="{FF2B5EF4-FFF2-40B4-BE49-F238E27FC236}">
                    <a16:creationId xmlns:a16="http://schemas.microsoft.com/office/drawing/2014/main" id="{EB873866-BED3-F5D0-7DF5-D9D744502472}"/>
                  </a:ext>
                </a:extLst>
              </p:cNvPr>
              <p:cNvSpPr/>
              <p:nvPr/>
            </p:nvSpPr>
            <p:spPr>
              <a:xfrm>
                <a:off x="2209592" y="2550362"/>
                <a:ext cx="52964" cy="44059"/>
              </a:xfrm>
              <a:custGeom>
                <a:avLst/>
                <a:gdLst>
                  <a:gd name="connsiteX0" fmla="*/ 798 w 52964"/>
                  <a:gd name="connsiteY0" fmla="*/ 38526 h 44059"/>
                  <a:gd name="connsiteX1" fmla="*/ 28290 w 52964"/>
                  <a:gd name="connsiteY1" fmla="*/ 40877 h 44059"/>
                  <a:gd name="connsiteX2" fmla="*/ 51688 w 52964"/>
                  <a:gd name="connsiteY2" fmla="*/ 16079 h 44059"/>
                  <a:gd name="connsiteX3" fmla="*/ 52190 w 52964"/>
                  <a:gd name="connsiteY3" fmla="*/ 6387 h 44059"/>
                  <a:gd name="connsiteX4" fmla="*/ 45007 w 52964"/>
                  <a:gd name="connsiteY4" fmla="*/ 999 h 44059"/>
                  <a:gd name="connsiteX5" fmla="*/ 21265 w 52964"/>
                  <a:gd name="connsiteY5" fmla="*/ 5304 h 44059"/>
                  <a:gd name="connsiteX6" fmla="*/ 4364 w 52964"/>
                  <a:gd name="connsiteY6" fmla="*/ 23394 h 44059"/>
                  <a:gd name="connsiteX7" fmla="*/ 244 w 52964"/>
                  <a:gd name="connsiteY7" fmla="*/ 32135 h 44059"/>
                  <a:gd name="connsiteX8" fmla="*/ 798 w 52964"/>
                  <a:gd name="connsiteY8" fmla="*/ 38526 h 4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64" h="44059">
                    <a:moveTo>
                      <a:pt x="798" y="38526"/>
                    </a:moveTo>
                    <a:cubicBezTo>
                      <a:pt x="4654" y="46766"/>
                      <a:pt x="21529" y="44257"/>
                      <a:pt x="28290" y="40877"/>
                    </a:cubicBezTo>
                    <a:cubicBezTo>
                      <a:pt x="38167" y="35912"/>
                      <a:pt x="47780" y="26563"/>
                      <a:pt x="51688" y="16079"/>
                    </a:cubicBezTo>
                    <a:cubicBezTo>
                      <a:pt x="52850" y="12963"/>
                      <a:pt x="53616" y="9397"/>
                      <a:pt x="52190" y="6387"/>
                    </a:cubicBezTo>
                    <a:cubicBezTo>
                      <a:pt x="50870" y="3587"/>
                      <a:pt x="47938" y="1924"/>
                      <a:pt x="45007" y="999"/>
                    </a:cubicBezTo>
                    <a:cubicBezTo>
                      <a:pt x="37058" y="-1430"/>
                      <a:pt x="28211" y="788"/>
                      <a:pt x="21265" y="5304"/>
                    </a:cubicBezTo>
                    <a:cubicBezTo>
                      <a:pt x="14293" y="9846"/>
                      <a:pt x="8959" y="16475"/>
                      <a:pt x="4364" y="23394"/>
                    </a:cubicBezTo>
                    <a:cubicBezTo>
                      <a:pt x="2568" y="26088"/>
                      <a:pt x="825" y="28940"/>
                      <a:pt x="244" y="32135"/>
                    </a:cubicBezTo>
                    <a:cubicBezTo>
                      <a:pt x="-231" y="34750"/>
                      <a:pt x="6" y="36863"/>
                      <a:pt x="798" y="38526"/>
                    </a:cubicBezTo>
                    <a:close/>
                  </a:path>
                </a:pathLst>
              </a:custGeom>
              <a:grpFill/>
              <a:ln w="2635" cap="flat">
                <a:noFill/>
                <a:prstDash val="solid"/>
                <a:miter/>
              </a:ln>
            </p:spPr>
            <p:txBody>
              <a:bodyPr rtlCol="0" anchor="ctr"/>
              <a:lstStyle/>
              <a:p>
                <a:endParaRPr lang="nl-BE"/>
              </a:p>
            </p:txBody>
          </p:sp>
          <p:sp>
            <p:nvSpPr>
              <p:cNvPr id="432" name="Freeform: Shape 431">
                <a:extLst>
                  <a:ext uri="{FF2B5EF4-FFF2-40B4-BE49-F238E27FC236}">
                    <a16:creationId xmlns:a16="http://schemas.microsoft.com/office/drawing/2014/main" id="{1A614CDE-C0BB-A7D2-D11F-2F0646AF2513}"/>
                  </a:ext>
                </a:extLst>
              </p:cNvPr>
              <p:cNvSpPr/>
              <p:nvPr/>
            </p:nvSpPr>
            <p:spPr>
              <a:xfrm>
                <a:off x="2251709" y="2519165"/>
                <a:ext cx="119282" cy="65847"/>
              </a:xfrm>
              <a:custGeom>
                <a:avLst/>
                <a:gdLst>
                  <a:gd name="connsiteX0" fmla="*/ 539 w 119282"/>
                  <a:gd name="connsiteY0" fmla="*/ 24247 h 65847"/>
                  <a:gd name="connsiteX1" fmla="*/ 38726 w 119282"/>
                  <a:gd name="connsiteY1" fmla="*/ 62989 h 65847"/>
                  <a:gd name="connsiteX2" fmla="*/ 105567 w 119282"/>
                  <a:gd name="connsiteY2" fmla="*/ 55806 h 65847"/>
                  <a:gd name="connsiteX3" fmla="*/ 118745 w 119282"/>
                  <a:gd name="connsiteY3" fmla="*/ 41941 h 65847"/>
                  <a:gd name="connsiteX4" fmla="*/ 114863 w 119282"/>
                  <a:gd name="connsiteY4" fmla="*/ 24670 h 65847"/>
                  <a:gd name="connsiteX5" fmla="*/ 73744 w 119282"/>
                  <a:gd name="connsiteY5" fmla="*/ 690 h 65847"/>
                  <a:gd name="connsiteX6" fmla="*/ 25257 w 119282"/>
                  <a:gd name="connsiteY6" fmla="*/ 6131 h 65847"/>
                  <a:gd name="connsiteX7" fmla="*/ 7907 w 119282"/>
                  <a:gd name="connsiteY7" fmla="*/ 13948 h 65847"/>
                  <a:gd name="connsiteX8" fmla="*/ 539 w 119282"/>
                  <a:gd name="connsiteY8" fmla="*/ 24221 h 6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282" h="65847">
                    <a:moveTo>
                      <a:pt x="539" y="24247"/>
                    </a:moveTo>
                    <a:cubicBezTo>
                      <a:pt x="-4268" y="41545"/>
                      <a:pt x="24280" y="59397"/>
                      <a:pt x="38726" y="62989"/>
                    </a:cubicBezTo>
                    <a:cubicBezTo>
                      <a:pt x="59879" y="68218"/>
                      <a:pt x="86288" y="66528"/>
                      <a:pt x="105567" y="55806"/>
                    </a:cubicBezTo>
                    <a:cubicBezTo>
                      <a:pt x="111298" y="52610"/>
                      <a:pt x="117002" y="48279"/>
                      <a:pt x="118745" y="41941"/>
                    </a:cubicBezTo>
                    <a:cubicBezTo>
                      <a:pt x="120356" y="36078"/>
                      <a:pt x="118137" y="29793"/>
                      <a:pt x="114863" y="24670"/>
                    </a:cubicBezTo>
                    <a:cubicBezTo>
                      <a:pt x="106068" y="10858"/>
                      <a:pt x="89986" y="2830"/>
                      <a:pt x="73744" y="690"/>
                    </a:cubicBezTo>
                    <a:cubicBezTo>
                      <a:pt x="57503" y="-1449"/>
                      <a:pt x="40997" y="1668"/>
                      <a:pt x="25257" y="6131"/>
                    </a:cubicBezTo>
                    <a:cubicBezTo>
                      <a:pt x="19104" y="7874"/>
                      <a:pt x="12872" y="9907"/>
                      <a:pt x="7907" y="13948"/>
                    </a:cubicBezTo>
                    <a:cubicBezTo>
                      <a:pt x="3840" y="17275"/>
                      <a:pt x="1516" y="20735"/>
                      <a:pt x="539" y="24221"/>
                    </a:cubicBezTo>
                    <a:close/>
                  </a:path>
                </a:pathLst>
              </a:custGeom>
              <a:solidFill>
                <a:schemeClr val="bg1"/>
              </a:solidFill>
              <a:ln w="2635" cap="flat">
                <a:noFill/>
                <a:prstDash val="solid"/>
                <a:miter/>
              </a:ln>
            </p:spPr>
            <p:txBody>
              <a:bodyPr rtlCol="0" anchor="ctr"/>
              <a:lstStyle/>
              <a:p>
                <a:endParaRPr lang="nl-BE"/>
              </a:p>
            </p:txBody>
          </p:sp>
          <p:sp>
            <p:nvSpPr>
              <p:cNvPr id="433" name="Freeform: Shape 432">
                <a:extLst>
                  <a:ext uri="{FF2B5EF4-FFF2-40B4-BE49-F238E27FC236}">
                    <a16:creationId xmlns:a16="http://schemas.microsoft.com/office/drawing/2014/main" id="{1ECB7A0B-FF56-3219-240E-B1F6C64E3F82}"/>
                  </a:ext>
                </a:extLst>
              </p:cNvPr>
              <p:cNvSpPr/>
              <p:nvPr/>
            </p:nvSpPr>
            <p:spPr>
              <a:xfrm>
                <a:off x="2268954" y="2528719"/>
                <a:ext cx="84816" cy="46780"/>
              </a:xfrm>
              <a:custGeom>
                <a:avLst/>
                <a:gdLst>
                  <a:gd name="connsiteX0" fmla="*/ 381 w 84816"/>
                  <a:gd name="connsiteY0" fmla="*/ 17202 h 46780"/>
                  <a:gd name="connsiteX1" fmla="*/ 27529 w 84816"/>
                  <a:gd name="connsiteY1" fmla="*/ 44747 h 46780"/>
                  <a:gd name="connsiteX2" fmla="*/ 75065 w 84816"/>
                  <a:gd name="connsiteY2" fmla="*/ 39650 h 46780"/>
                  <a:gd name="connsiteX3" fmla="*/ 84441 w 84816"/>
                  <a:gd name="connsiteY3" fmla="*/ 29799 h 46780"/>
                  <a:gd name="connsiteX4" fmla="*/ 81668 w 84816"/>
                  <a:gd name="connsiteY4" fmla="*/ 17519 h 46780"/>
                  <a:gd name="connsiteX5" fmla="*/ 52433 w 84816"/>
                  <a:gd name="connsiteY5" fmla="*/ 485 h 46780"/>
                  <a:gd name="connsiteX6" fmla="*/ 17943 w 84816"/>
                  <a:gd name="connsiteY6" fmla="*/ 4367 h 46780"/>
                  <a:gd name="connsiteX7" fmla="*/ 5610 w 84816"/>
                  <a:gd name="connsiteY7" fmla="*/ 9940 h 46780"/>
                  <a:gd name="connsiteX8" fmla="*/ 381 w 84816"/>
                  <a:gd name="connsiteY8" fmla="*/ 17255 h 46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16" h="46780">
                    <a:moveTo>
                      <a:pt x="381" y="17202"/>
                    </a:moveTo>
                    <a:cubicBezTo>
                      <a:pt x="-3026" y="29509"/>
                      <a:pt x="17256" y="42211"/>
                      <a:pt x="27529" y="44747"/>
                    </a:cubicBezTo>
                    <a:cubicBezTo>
                      <a:pt x="42583" y="48470"/>
                      <a:pt x="61333" y="47255"/>
                      <a:pt x="75065" y="39650"/>
                    </a:cubicBezTo>
                    <a:cubicBezTo>
                      <a:pt x="79132" y="37379"/>
                      <a:pt x="83199" y="34289"/>
                      <a:pt x="84441" y="29799"/>
                    </a:cubicBezTo>
                    <a:cubicBezTo>
                      <a:pt x="85576" y="25627"/>
                      <a:pt x="83992" y="21164"/>
                      <a:pt x="81668" y="17519"/>
                    </a:cubicBezTo>
                    <a:cubicBezTo>
                      <a:pt x="75409" y="7695"/>
                      <a:pt x="63974" y="1991"/>
                      <a:pt x="52433" y="485"/>
                    </a:cubicBezTo>
                    <a:cubicBezTo>
                      <a:pt x="40892" y="-1020"/>
                      <a:pt x="29167" y="1172"/>
                      <a:pt x="17943" y="4367"/>
                    </a:cubicBezTo>
                    <a:cubicBezTo>
                      <a:pt x="13585" y="5609"/>
                      <a:pt x="9122" y="7061"/>
                      <a:pt x="5610" y="9940"/>
                    </a:cubicBezTo>
                    <a:cubicBezTo>
                      <a:pt x="2705" y="12290"/>
                      <a:pt x="1068" y="14773"/>
                      <a:pt x="381" y="17255"/>
                    </a:cubicBezTo>
                    <a:close/>
                  </a:path>
                </a:pathLst>
              </a:custGeom>
              <a:grpFill/>
              <a:ln w="2635" cap="flat">
                <a:noFill/>
                <a:prstDash val="solid"/>
                <a:miter/>
              </a:ln>
            </p:spPr>
            <p:txBody>
              <a:bodyPr rtlCol="0" anchor="ctr"/>
              <a:lstStyle/>
              <a:p>
                <a:endParaRPr lang="nl-BE"/>
              </a:p>
            </p:txBody>
          </p:sp>
          <p:sp>
            <p:nvSpPr>
              <p:cNvPr id="434" name="Freeform: Shape 433">
                <a:extLst>
                  <a:ext uri="{FF2B5EF4-FFF2-40B4-BE49-F238E27FC236}">
                    <a16:creationId xmlns:a16="http://schemas.microsoft.com/office/drawing/2014/main" id="{D58413BC-8F63-B585-6ECD-1F9BC92AAEAA}"/>
                  </a:ext>
                </a:extLst>
              </p:cNvPr>
              <p:cNvSpPr/>
              <p:nvPr/>
            </p:nvSpPr>
            <p:spPr>
              <a:xfrm>
                <a:off x="2196161" y="2605649"/>
                <a:ext cx="111389" cy="74589"/>
              </a:xfrm>
              <a:custGeom>
                <a:avLst/>
                <a:gdLst>
                  <a:gd name="connsiteX0" fmla="*/ 2714 w 111389"/>
                  <a:gd name="connsiteY0" fmla="*/ 9173 h 74589"/>
                  <a:gd name="connsiteX1" fmla="*/ 25980 w 111389"/>
                  <a:gd name="connsiteY1" fmla="*/ 58320 h 74589"/>
                  <a:gd name="connsiteX2" fmla="*/ 91474 w 111389"/>
                  <a:gd name="connsiteY2" fmla="*/ 73584 h 74589"/>
                  <a:gd name="connsiteX3" fmla="*/ 108482 w 111389"/>
                  <a:gd name="connsiteY3" fmla="*/ 64843 h 74589"/>
                  <a:gd name="connsiteX4" fmla="*/ 110515 w 111389"/>
                  <a:gd name="connsiteY4" fmla="*/ 47254 h 74589"/>
                  <a:gd name="connsiteX5" fmla="*/ 79617 w 111389"/>
                  <a:gd name="connsiteY5" fmla="*/ 11074 h 74589"/>
                  <a:gd name="connsiteX6" fmla="*/ 32028 w 111389"/>
                  <a:gd name="connsiteY6" fmla="*/ 220 h 74589"/>
                  <a:gd name="connsiteX7" fmla="*/ 13066 w 111389"/>
                  <a:gd name="connsiteY7" fmla="*/ 1884 h 74589"/>
                  <a:gd name="connsiteX8" fmla="*/ 2714 w 111389"/>
                  <a:gd name="connsiteY8" fmla="*/ 9146 h 7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89" h="74589">
                    <a:moveTo>
                      <a:pt x="2714" y="9173"/>
                    </a:moveTo>
                    <a:cubicBezTo>
                      <a:pt x="-7506" y="23909"/>
                      <a:pt x="13542" y="50186"/>
                      <a:pt x="25980" y="58320"/>
                    </a:cubicBezTo>
                    <a:cubicBezTo>
                      <a:pt x="44229" y="70230"/>
                      <a:pt x="69714" y="77334"/>
                      <a:pt x="91474" y="73584"/>
                    </a:cubicBezTo>
                    <a:cubicBezTo>
                      <a:pt x="97918" y="72475"/>
                      <a:pt x="104758" y="70230"/>
                      <a:pt x="108482" y="64843"/>
                    </a:cubicBezTo>
                    <a:cubicBezTo>
                      <a:pt x="111941" y="59851"/>
                      <a:pt x="111889" y="53170"/>
                      <a:pt x="110515" y="47254"/>
                    </a:cubicBezTo>
                    <a:cubicBezTo>
                      <a:pt x="106765" y="31303"/>
                      <a:pt x="94247" y="18442"/>
                      <a:pt x="79617" y="11074"/>
                    </a:cubicBezTo>
                    <a:cubicBezTo>
                      <a:pt x="64986" y="3706"/>
                      <a:pt x="48402" y="1197"/>
                      <a:pt x="32028" y="220"/>
                    </a:cubicBezTo>
                    <a:cubicBezTo>
                      <a:pt x="25664" y="-150"/>
                      <a:pt x="19088" y="-308"/>
                      <a:pt x="13066" y="1884"/>
                    </a:cubicBezTo>
                    <a:cubicBezTo>
                      <a:pt x="8128" y="3680"/>
                      <a:pt x="4774" y="6189"/>
                      <a:pt x="2714" y="9146"/>
                    </a:cubicBezTo>
                    <a:close/>
                  </a:path>
                </a:pathLst>
              </a:custGeom>
              <a:solidFill>
                <a:schemeClr val="bg1"/>
              </a:solidFill>
              <a:ln w="2635" cap="flat">
                <a:noFill/>
                <a:prstDash val="solid"/>
                <a:miter/>
              </a:ln>
            </p:spPr>
            <p:txBody>
              <a:bodyPr rtlCol="0" anchor="ctr"/>
              <a:lstStyle/>
              <a:p>
                <a:endParaRPr lang="nl-BE"/>
              </a:p>
            </p:txBody>
          </p:sp>
          <p:sp>
            <p:nvSpPr>
              <p:cNvPr id="435" name="Freeform: Shape 434">
                <a:extLst>
                  <a:ext uri="{FF2B5EF4-FFF2-40B4-BE49-F238E27FC236}">
                    <a16:creationId xmlns:a16="http://schemas.microsoft.com/office/drawing/2014/main" id="{CDC6C60E-D172-6C9A-AA01-149B0DACD6A0}"/>
                  </a:ext>
                </a:extLst>
              </p:cNvPr>
              <p:cNvSpPr/>
              <p:nvPr/>
            </p:nvSpPr>
            <p:spPr>
              <a:xfrm>
                <a:off x="2212237" y="2616357"/>
                <a:ext cx="79212" cy="53002"/>
              </a:xfrm>
              <a:custGeom>
                <a:avLst/>
                <a:gdLst>
                  <a:gd name="connsiteX0" fmla="*/ 1929 w 79212"/>
                  <a:gd name="connsiteY0" fmla="*/ 6467 h 53002"/>
                  <a:gd name="connsiteX1" fmla="*/ 18488 w 79212"/>
                  <a:gd name="connsiteY1" fmla="*/ 41433 h 53002"/>
                  <a:gd name="connsiteX2" fmla="*/ 65047 w 79212"/>
                  <a:gd name="connsiteY2" fmla="*/ 52287 h 53002"/>
                  <a:gd name="connsiteX3" fmla="*/ 77142 w 79212"/>
                  <a:gd name="connsiteY3" fmla="*/ 46081 h 53002"/>
                  <a:gd name="connsiteX4" fmla="*/ 78594 w 79212"/>
                  <a:gd name="connsiteY4" fmla="*/ 33589 h 53002"/>
                  <a:gd name="connsiteX5" fmla="*/ 56622 w 79212"/>
                  <a:gd name="connsiteY5" fmla="*/ 7867 h 53002"/>
                  <a:gd name="connsiteX6" fmla="*/ 22792 w 79212"/>
                  <a:gd name="connsiteY6" fmla="*/ 156 h 53002"/>
                  <a:gd name="connsiteX7" fmla="*/ 9324 w 79212"/>
                  <a:gd name="connsiteY7" fmla="*/ 1344 h 53002"/>
                  <a:gd name="connsiteX8" fmla="*/ 1956 w 79212"/>
                  <a:gd name="connsiteY8" fmla="*/ 6520 h 5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12" h="53002">
                    <a:moveTo>
                      <a:pt x="1929" y="6467"/>
                    </a:moveTo>
                    <a:cubicBezTo>
                      <a:pt x="-5333" y="16952"/>
                      <a:pt x="9614" y="35649"/>
                      <a:pt x="18488" y="41433"/>
                    </a:cubicBezTo>
                    <a:cubicBezTo>
                      <a:pt x="31455" y="49910"/>
                      <a:pt x="49571" y="54954"/>
                      <a:pt x="65047" y="52287"/>
                    </a:cubicBezTo>
                    <a:cubicBezTo>
                      <a:pt x="69642" y="51494"/>
                      <a:pt x="74501" y="49910"/>
                      <a:pt x="77142" y="46081"/>
                    </a:cubicBezTo>
                    <a:cubicBezTo>
                      <a:pt x="79598" y="42515"/>
                      <a:pt x="79571" y="37788"/>
                      <a:pt x="78594" y="33589"/>
                    </a:cubicBezTo>
                    <a:cubicBezTo>
                      <a:pt x="75927" y="22260"/>
                      <a:pt x="67027" y="13096"/>
                      <a:pt x="56622" y="7867"/>
                    </a:cubicBezTo>
                    <a:cubicBezTo>
                      <a:pt x="46217" y="2638"/>
                      <a:pt x="34412" y="842"/>
                      <a:pt x="22792" y="156"/>
                    </a:cubicBezTo>
                    <a:cubicBezTo>
                      <a:pt x="18250" y="-108"/>
                      <a:pt x="13576" y="-214"/>
                      <a:pt x="9324" y="1344"/>
                    </a:cubicBezTo>
                    <a:cubicBezTo>
                      <a:pt x="5812" y="2612"/>
                      <a:pt x="3435" y="4407"/>
                      <a:pt x="1956" y="6520"/>
                    </a:cubicBezTo>
                    <a:close/>
                  </a:path>
                </a:pathLst>
              </a:custGeom>
              <a:grpFill/>
              <a:ln w="2635" cap="flat">
                <a:noFill/>
                <a:prstDash val="solid"/>
                <a:miter/>
              </a:ln>
            </p:spPr>
            <p:txBody>
              <a:bodyPr rtlCol="0" anchor="ctr"/>
              <a:lstStyle/>
              <a:p>
                <a:endParaRPr lang="nl-BE"/>
              </a:p>
            </p:txBody>
          </p:sp>
          <p:sp>
            <p:nvSpPr>
              <p:cNvPr id="436" name="Freeform: Shape 435">
                <a:extLst>
                  <a:ext uri="{FF2B5EF4-FFF2-40B4-BE49-F238E27FC236}">
                    <a16:creationId xmlns:a16="http://schemas.microsoft.com/office/drawing/2014/main" id="{BB734297-C34E-8144-A7D4-92BED5871904}"/>
                  </a:ext>
                </a:extLst>
              </p:cNvPr>
              <p:cNvSpPr/>
              <p:nvPr/>
            </p:nvSpPr>
            <p:spPr>
              <a:xfrm>
                <a:off x="2197069" y="2557337"/>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1"/>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37" name="Freeform: Shape 436">
                <a:extLst>
                  <a:ext uri="{FF2B5EF4-FFF2-40B4-BE49-F238E27FC236}">
                    <a16:creationId xmlns:a16="http://schemas.microsoft.com/office/drawing/2014/main" id="{94142A42-0941-3B81-9D42-6CA1AC7923BC}"/>
                  </a:ext>
                </a:extLst>
              </p:cNvPr>
              <p:cNvSpPr/>
              <p:nvPr/>
            </p:nvSpPr>
            <p:spPr>
              <a:xfrm>
                <a:off x="2212816" y="2569331"/>
                <a:ext cx="77896" cy="57927"/>
              </a:xfrm>
              <a:custGeom>
                <a:avLst/>
                <a:gdLst>
                  <a:gd name="connsiteX0" fmla="*/ 584 w 77896"/>
                  <a:gd name="connsiteY0" fmla="*/ 47894 h 57927"/>
                  <a:gd name="connsiteX1" fmla="*/ 38481 w 77896"/>
                  <a:gd name="connsiteY1" fmla="*/ 55579 h 57927"/>
                  <a:gd name="connsiteX2" fmla="*/ 75057 w 77896"/>
                  <a:gd name="connsiteY2" fmla="*/ 24787 h 57927"/>
                  <a:gd name="connsiteX3" fmla="*/ 77329 w 77896"/>
                  <a:gd name="connsiteY3" fmla="*/ 11371 h 57927"/>
                  <a:gd name="connsiteX4" fmla="*/ 68191 w 77896"/>
                  <a:gd name="connsiteY4" fmla="*/ 2735 h 57927"/>
                  <a:gd name="connsiteX5" fmla="*/ 34414 w 77896"/>
                  <a:gd name="connsiteY5" fmla="*/ 4927 h 57927"/>
                  <a:gd name="connsiteX6" fmla="*/ 7979 w 77896"/>
                  <a:gd name="connsiteY6" fmla="*/ 27401 h 57927"/>
                  <a:gd name="connsiteX7" fmla="*/ 849 w 77896"/>
                  <a:gd name="connsiteY7" fmla="*/ 38889 h 57927"/>
                  <a:gd name="connsiteX8" fmla="*/ 584 w 77896"/>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6"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3" y="4452"/>
                      <a:pt x="68191" y="2735"/>
                    </a:cubicBezTo>
                    <a:cubicBezTo>
                      <a:pt x="57522" y="-1913"/>
                      <a:pt x="44846" y="-275"/>
                      <a:pt x="34414" y="4927"/>
                    </a:cubicBezTo>
                    <a:cubicBezTo>
                      <a:pt x="23983" y="10130"/>
                      <a:pt x="15506" y="18501"/>
                      <a:pt x="7979" y="27401"/>
                    </a:cubicBezTo>
                    <a:cubicBezTo>
                      <a:pt x="5048" y="30861"/>
                      <a:pt x="2169" y="34558"/>
                      <a:pt x="849"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38" name="Freeform: Shape 437">
                <a:extLst>
                  <a:ext uri="{FF2B5EF4-FFF2-40B4-BE49-F238E27FC236}">
                    <a16:creationId xmlns:a16="http://schemas.microsoft.com/office/drawing/2014/main" id="{008A1238-E8A7-93C5-A8C9-830ECFE9A46B}"/>
                  </a:ext>
                </a:extLst>
              </p:cNvPr>
              <p:cNvSpPr/>
              <p:nvPr/>
            </p:nvSpPr>
            <p:spPr>
              <a:xfrm>
                <a:off x="2280758" y="2553692"/>
                <a:ext cx="109536" cy="81471"/>
              </a:xfrm>
              <a:custGeom>
                <a:avLst/>
                <a:gdLst>
                  <a:gd name="connsiteX0" fmla="*/ 777 w 109536"/>
                  <a:gd name="connsiteY0" fmla="*/ 67362 h 81471"/>
                  <a:gd name="connsiteX1" fmla="*/ 54097 w 109536"/>
                  <a:gd name="connsiteY1" fmla="*/ 78164 h 81471"/>
                  <a:gd name="connsiteX2" fmla="*/ 105541 w 109536"/>
                  <a:gd name="connsiteY2" fmla="*/ 34853 h 81471"/>
                  <a:gd name="connsiteX3" fmla="*/ 108737 w 109536"/>
                  <a:gd name="connsiteY3" fmla="*/ 15997 h 81471"/>
                  <a:gd name="connsiteX4" fmla="*/ 95876 w 109536"/>
                  <a:gd name="connsiteY4" fmla="*/ 3849 h 81471"/>
                  <a:gd name="connsiteX5" fmla="*/ 48392 w 109536"/>
                  <a:gd name="connsiteY5" fmla="*/ 6939 h 81471"/>
                  <a:gd name="connsiteX6" fmla="*/ 11209 w 109536"/>
                  <a:gd name="connsiteY6" fmla="*/ 38550 h 81471"/>
                  <a:gd name="connsiteX7" fmla="*/ 1200 w 109536"/>
                  <a:gd name="connsiteY7" fmla="*/ 54713 h 81471"/>
                  <a:gd name="connsiteX8" fmla="*/ 830 w 109536"/>
                  <a:gd name="connsiteY8" fmla="*/ 67362 h 8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36" h="81471">
                    <a:moveTo>
                      <a:pt x="777" y="67362"/>
                    </a:moveTo>
                    <a:cubicBezTo>
                      <a:pt x="6455" y="84370"/>
                      <a:pt x="40126" y="83260"/>
                      <a:pt x="54097" y="78164"/>
                    </a:cubicBezTo>
                    <a:cubicBezTo>
                      <a:pt x="74564" y="70690"/>
                      <a:pt x="95506" y="54528"/>
                      <a:pt x="105541" y="34853"/>
                    </a:cubicBezTo>
                    <a:cubicBezTo>
                      <a:pt x="108499" y="29017"/>
                      <a:pt x="110823" y="22203"/>
                      <a:pt x="108737" y="15997"/>
                    </a:cubicBezTo>
                    <a:cubicBezTo>
                      <a:pt x="106809" y="10240"/>
                      <a:pt x="101448" y="6279"/>
                      <a:pt x="95876" y="3849"/>
                    </a:cubicBezTo>
                    <a:cubicBezTo>
                      <a:pt x="80849" y="-2700"/>
                      <a:pt x="63049" y="-376"/>
                      <a:pt x="48392" y="6939"/>
                    </a:cubicBezTo>
                    <a:cubicBezTo>
                      <a:pt x="33736" y="14254"/>
                      <a:pt x="21772" y="26032"/>
                      <a:pt x="11209" y="38550"/>
                    </a:cubicBezTo>
                    <a:cubicBezTo>
                      <a:pt x="7089" y="43436"/>
                      <a:pt x="3048" y="48612"/>
                      <a:pt x="1200" y="54713"/>
                    </a:cubicBezTo>
                    <a:cubicBezTo>
                      <a:pt x="-332" y="59757"/>
                      <a:pt x="-332" y="63929"/>
                      <a:pt x="830" y="67362"/>
                    </a:cubicBezTo>
                    <a:close/>
                  </a:path>
                </a:pathLst>
              </a:custGeom>
              <a:solidFill>
                <a:schemeClr val="bg1"/>
              </a:solidFill>
              <a:ln w="2635" cap="flat">
                <a:noFill/>
                <a:prstDash val="solid"/>
                <a:miter/>
              </a:ln>
            </p:spPr>
            <p:txBody>
              <a:bodyPr rtlCol="0" anchor="ctr"/>
              <a:lstStyle/>
              <a:p>
                <a:endParaRPr lang="nl-BE"/>
              </a:p>
            </p:txBody>
          </p:sp>
          <p:sp>
            <p:nvSpPr>
              <p:cNvPr id="439" name="Freeform: Shape 438">
                <a:extLst>
                  <a:ext uri="{FF2B5EF4-FFF2-40B4-BE49-F238E27FC236}">
                    <a16:creationId xmlns:a16="http://schemas.microsoft.com/office/drawing/2014/main" id="{B26EAD3D-2973-353F-F37C-4733822D12D6}"/>
                  </a:ext>
                </a:extLst>
              </p:cNvPr>
              <p:cNvSpPr/>
              <p:nvPr/>
            </p:nvSpPr>
            <p:spPr>
              <a:xfrm>
                <a:off x="2296532" y="2565713"/>
                <a:ext cx="77897" cy="57927"/>
              </a:xfrm>
              <a:custGeom>
                <a:avLst/>
                <a:gdLst>
                  <a:gd name="connsiteX0" fmla="*/ 584 w 77897"/>
                  <a:gd name="connsiteY0" fmla="*/ 47894 h 57927"/>
                  <a:gd name="connsiteX1" fmla="*/ 38481 w 77897"/>
                  <a:gd name="connsiteY1" fmla="*/ 55579 h 57927"/>
                  <a:gd name="connsiteX2" fmla="*/ 75057 w 77897"/>
                  <a:gd name="connsiteY2" fmla="*/ 24787 h 57927"/>
                  <a:gd name="connsiteX3" fmla="*/ 77329 w 77897"/>
                  <a:gd name="connsiteY3" fmla="*/ 11371 h 57927"/>
                  <a:gd name="connsiteX4" fmla="*/ 68191 w 77897"/>
                  <a:gd name="connsiteY4" fmla="*/ 2735 h 57927"/>
                  <a:gd name="connsiteX5" fmla="*/ 34414 w 77897"/>
                  <a:gd name="connsiteY5" fmla="*/ 4927 h 57927"/>
                  <a:gd name="connsiteX6" fmla="*/ 7979 w 77897"/>
                  <a:gd name="connsiteY6" fmla="*/ 27401 h 57927"/>
                  <a:gd name="connsiteX7" fmla="*/ 848 w 77897"/>
                  <a:gd name="connsiteY7" fmla="*/ 38889 h 57927"/>
                  <a:gd name="connsiteX8" fmla="*/ 584 w 77897"/>
                  <a:gd name="connsiteY8" fmla="*/ 47868 h 5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897" h="57927">
                    <a:moveTo>
                      <a:pt x="584" y="47894"/>
                    </a:moveTo>
                    <a:cubicBezTo>
                      <a:pt x="4625" y="59990"/>
                      <a:pt x="28551" y="59197"/>
                      <a:pt x="38481" y="55579"/>
                    </a:cubicBezTo>
                    <a:cubicBezTo>
                      <a:pt x="53032" y="50271"/>
                      <a:pt x="67927" y="38783"/>
                      <a:pt x="75057" y="24787"/>
                    </a:cubicBezTo>
                    <a:cubicBezTo>
                      <a:pt x="77170" y="20640"/>
                      <a:pt x="78807" y="15808"/>
                      <a:pt x="77329" y="11371"/>
                    </a:cubicBezTo>
                    <a:cubicBezTo>
                      <a:pt x="75955" y="7277"/>
                      <a:pt x="72152" y="4452"/>
                      <a:pt x="68191" y="2735"/>
                    </a:cubicBezTo>
                    <a:cubicBezTo>
                      <a:pt x="57522" y="-1913"/>
                      <a:pt x="44846" y="-275"/>
                      <a:pt x="34414" y="4927"/>
                    </a:cubicBezTo>
                    <a:cubicBezTo>
                      <a:pt x="23983" y="10130"/>
                      <a:pt x="15506" y="18501"/>
                      <a:pt x="7979" y="27401"/>
                    </a:cubicBezTo>
                    <a:cubicBezTo>
                      <a:pt x="5048" y="30861"/>
                      <a:pt x="2169" y="34558"/>
                      <a:pt x="848" y="38889"/>
                    </a:cubicBezTo>
                    <a:cubicBezTo>
                      <a:pt x="-234" y="42454"/>
                      <a:pt x="-234" y="45438"/>
                      <a:pt x="584" y="47868"/>
                    </a:cubicBezTo>
                    <a:close/>
                  </a:path>
                </a:pathLst>
              </a:custGeom>
              <a:grpFill/>
              <a:ln w="2635" cap="flat">
                <a:noFill/>
                <a:prstDash val="solid"/>
                <a:miter/>
              </a:ln>
            </p:spPr>
            <p:txBody>
              <a:bodyPr rtlCol="0" anchor="ctr"/>
              <a:lstStyle/>
              <a:p>
                <a:endParaRPr lang="nl-BE"/>
              </a:p>
            </p:txBody>
          </p:sp>
          <p:sp>
            <p:nvSpPr>
              <p:cNvPr id="440" name="Freeform: Shape 439">
                <a:extLst>
                  <a:ext uri="{FF2B5EF4-FFF2-40B4-BE49-F238E27FC236}">
                    <a16:creationId xmlns:a16="http://schemas.microsoft.com/office/drawing/2014/main" id="{6E66E43F-411A-A879-8B35-EB830D87C809}"/>
                  </a:ext>
                </a:extLst>
              </p:cNvPr>
              <p:cNvSpPr/>
              <p:nvPr/>
            </p:nvSpPr>
            <p:spPr>
              <a:xfrm>
                <a:off x="2253630" y="2558690"/>
                <a:ext cx="85769" cy="115238"/>
              </a:xfrm>
              <a:custGeom>
                <a:avLst/>
                <a:gdLst>
                  <a:gd name="connsiteX0" fmla="*/ 29225 w 85769"/>
                  <a:gd name="connsiteY0" fmla="*/ 16783 h 115238"/>
                  <a:gd name="connsiteX1" fmla="*/ 15968 w 85769"/>
                  <a:gd name="connsiteY1" fmla="*/ 112647 h 115238"/>
                  <a:gd name="connsiteX2" fmla="*/ 74992 w 85769"/>
                  <a:gd name="connsiteY2" fmla="*/ 90437 h 115238"/>
                  <a:gd name="connsiteX3" fmla="*/ 83575 w 85769"/>
                  <a:gd name="connsiteY3" fmla="*/ 66854 h 115238"/>
                  <a:gd name="connsiteX4" fmla="*/ 38970 w 85769"/>
                  <a:gd name="connsiteY4" fmla="*/ 8147 h 115238"/>
                  <a:gd name="connsiteX5" fmla="*/ 29225 w 85769"/>
                  <a:gd name="connsiteY5" fmla="*/ 16783 h 11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69" h="115238">
                    <a:moveTo>
                      <a:pt x="29225" y="16783"/>
                    </a:moveTo>
                    <a:cubicBezTo>
                      <a:pt x="7121" y="40868"/>
                      <a:pt x="-16541" y="95033"/>
                      <a:pt x="15968" y="112647"/>
                    </a:cubicBezTo>
                    <a:cubicBezTo>
                      <a:pt x="32923" y="121811"/>
                      <a:pt x="65617" y="104830"/>
                      <a:pt x="74992" y="90437"/>
                    </a:cubicBezTo>
                    <a:cubicBezTo>
                      <a:pt x="79587" y="83386"/>
                      <a:pt x="81779" y="75068"/>
                      <a:pt x="83575" y="66854"/>
                    </a:cubicBezTo>
                    <a:cubicBezTo>
                      <a:pt x="90151" y="36907"/>
                      <a:pt x="83786" y="-21457"/>
                      <a:pt x="38970" y="8147"/>
                    </a:cubicBezTo>
                    <a:cubicBezTo>
                      <a:pt x="35881" y="10181"/>
                      <a:pt x="32579" y="13139"/>
                      <a:pt x="29225" y="16783"/>
                    </a:cubicBezTo>
                    <a:close/>
                  </a:path>
                </a:pathLst>
              </a:custGeom>
              <a:solidFill>
                <a:schemeClr val="bg1"/>
              </a:solidFill>
              <a:ln w="2635" cap="flat">
                <a:noFill/>
                <a:prstDash val="solid"/>
                <a:miter/>
              </a:ln>
            </p:spPr>
            <p:txBody>
              <a:bodyPr rtlCol="0" anchor="ctr"/>
              <a:lstStyle/>
              <a:p>
                <a:endParaRPr lang="nl-BE"/>
              </a:p>
            </p:txBody>
          </p:sp>
          <p:sp>
            <p:nvSpPr>
              <p:cNvPr id="441" name="Freeform: Shape 440">
                <a:extLst>
                  <a:ext uri="{FF2B5EF4-FFF2-40B4-BE49-F238E27FC236}">
                    <a16:creationId xmlns:a16="http://schemas.microsoft.com/office/drawing/2014/main" id="{CB921A86-EBE0-C556-CE5B-214A13C02FC3}"/>
                  </a:ext>
                </a:extLst>
              </p:cNvPr>
              <p:cNvSpPr/>
              <p:nvPr/>
            </p:nvSpPr>
            <p:spPr>
              <a:xfrm>
                <a:off x="2262646" y="2570748"/>
                <a:ext cx="65604" cy="91067"/>
              </a:xfrm>
              <a:custGeom>
                <a:avLst/>
                <a:gdLst>
                  <a:gd name="connsiteX0" fmla="*/ 23089 w 65604"/>
                  <a:gd name="connsiteY0" fmla="*/ 13281 h 91067"/>
                  <a:gd name="connsiteX1" fmla="*/ 12604 w 65604"/>
                  <a:gd name="connsiteY1" fmla="*/ 89022 h 91067"/>
                  <a:gd name="connsiteX2" fmla="*/ 56760 w 65604"/>
                  <a:gd name="connsiteY2" fmla="*/ 71460 h 91067"/>
                  <a:gd name="connsiteX3" fmla="*/ 63547 w 65604"/>
                  <a:gd name="connsiteY3" fmla="*/ 52815 h 91067"/>
                  <a:gd name="connsiteX4" fmla="*/ 30774 w 65604"/>
                  <a:gd name="connsiteY4" fmla="*/ 6441 h 91067"/>
                  <a:gd name="connsiteX5" fmla="*/ 23062 w 65604"/>
                  <a:gd name="connsiteY5" fmla="*/ 13281 h 9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604" h="91067">
                    <a:moveTo>
                      <a:pt x="23089" y="13281"/>
                    </a:moveTo>
                    <a:cubicBezTo>
                      <a:pt x="5633" y="32296"/>
                      <a:pt x="-13065" y="75104"/>
                      <a:pt x="12604" y="89022"/>
                    </a:cubicBezTo>
                    <a:cubicBezTo>
                      <a:pt x="25994" y="96258"/>
                      <a:pt x="49366" y="82842"/>
                      <a:pt x="56760" y="71460"/>
                    </a:cubicBezTo>
                    <a:cubicBezTo>
                      <a:pt x="60378" y="65888"/>
                      <a:pt x="62121" y="59312"/>
                      <a:pt x="63547" y="52815"/>
                    </a:cubicBezTo>
                    <a:cubicBezTo>
                      <a:pt x="68750" y="29153"/>
                      <a:pt x="66188" y="-16957"/>
                      <a:pt x="30774" y="6441"/>
                    </a:cubicBezTo>
                    <a:cubicBezTo>
                      <a:pt x="28344" y="8052"/>
                      <a:pt x="25730" y="10376"/>
                      <a:pt x="23062" y="13281"/>
                    </a:cubicBezTo>
                    <a:close/>
                  </a:path>
                </a:pathLst>
              </a:custGeom>
              <a:grpFill/>
              <a:ln w="2635" cap="flat">
                <a:noFill/>
                <a:prstDash val="solid"/>
                <a:miter/>
              </a:ln>
            </p:spPr>
            <p:txBody>
              <a:bodyPr rtlCol="0" anchor="ctr"/>
              <a:lstStyle/>
              <a:p>
                <a:endParaRPr lang="nl-BE"/>
              </a:p>
            </p:txBody>
          </p:sp>
        </p:grpSp>
        <p:cxnSp>
          <p:nvCxnSpPr>
            <p:cNvPr id="420" name="Straight Connector 419">
              <a:extLst>
                <a:ext uri="{FF2B5EF4-FFF2-40B4-BE49-F238E27FC236}">
                  <a16:creationId xmlns:a16="http://schemas.microsoft.com/office/drawing/2014/main" id="{622D5AFB-2415-7DE6-3D1C-72E6F6CDF709}"/>
                </a:ext>
              </a:extLst>
            </p:cNvPr>
            <p:cNvCxnSpPr>
              <a:cxnSpLocks/>
            </p:cNvCxnSpPr>
            <p:nvPr/>
          </p:nvCxnSpPr>
          <p:spPr>
            <a:xfrm flipH="1">
              <a:off x="6118607" y="3040380"/>
              <a:ext cx="263143" cy="823504"/>
            </a:xfrm>
            <a:prstGeom prst="line">
              <a:avLst/>
            </a:prstGeom>
            <a:ln w="6350">
              <a:solidFill>
                <a:schemeClr val="bg1">
                  <a:lumMod val="10000"/>
                </a:schemeClr>
              </a:solidFill>
            </a:ln>
          </p:spPr>
          <p:style>
            <a:lnRef idx="1">
              <a:schemeClr val="accent1"/>
            </a:lnRef>
            <a:fillRef idx="0">
              <a:schemeClr val="accent1"/>
            </a:fillRef>
            <a:effectRef idx="0">
              <a:schemeClr val="accent1"/>
            </a:effectRef>
            <a:fontRef idx="minor">
              <a:schemeClr val="tx1"/>
            </a:fontRef>
          </p:style>
        </p:cxnSp>
        <p:sp>
          <p:nvSpPr>
            <p:cNvPr id="421" name="Freeform: Shape 420">
              <a:extLst>
                <a:ext uri="{FF2B5EF4-FFF2-40B4-BE49-F238E27FC236}">
                  <a16:creationId xmlns:a16="http://schemas.microsoft.com/office/drawing/2014/main" id="{1B2C9568-B11C-9C47-D6CC-501AE4B4DAD2}"/>
                </a:ext>
              </a:extLst>
            </p:cNvPr>
            <p:cNvSpPr/>
            <p:nvPr/>
          </p:nvSpPr>
          <p:spPr>
            <a:xfrm>
              <a:off x="6170270" y="2780030"/>
              <a:ext cx="483260" cy="1102890"/>
            </a:xfrm>
            <a:custGeom>
              <a:avLst/>
              <a:gdLst>
                <a:gd name="connsiteX0" fmla="*/ 666750 w 666750"/>
                <a:gd name="connsiteY0" fmla="*/ 0 h 1064260"/>
                <a:gd name="connsiteX1" fmla="*/ 664210 w 666750"/>
                <a:gd name="connsiteY1" fmla="*/ 294640 h 1064260"/>
                <a:gd name="connsiteX2" fmla="*/ 0 w 666750"/>
                <a:gd name="connsiteY2" fmla="*/ 1064260 h 1064260"/>
                <a:gd name="connsiteX3" fmla="*/ 0 w 666750"/>
                <a:gd name="connsiteY3" fmla="*/ 1064260 h 1064260"/>
                <a:gd name="connsiteX0" fmla="*/ 666750 w 666750"/>
                <a:gd name="connsiteY0" fmla="*/ 0 h 1064260"/>
                <a:gd name="connsiteX1" fmla="*/ 664210 w 666750"/>
                <a:gd name="connsiteY1" fmla="*/ 294640 h 1064260"/>
                <a:gd name="connsiteX2" fmla="*/ 0 w 666750"/>
                <a:gd name="connsiteY2" fmla="*/ 1064260 h 1064260"/>
                <a:gd name="connsiteX3" fmla="*/ 244653 w 666750"/>
                <a:gd name="connsiteY3" fmla="*/ 1007926 h 1064260"/>
                <a:gd name="connsiteX0" fmla="*/ 483260 w 483260"/>
                <a:gd name="connsiteY0" fmla="*/ 0 h 1133471"/>
                <a:gd name="connsiteX1" fmla="*/ 480720 w 483260"/>
                <a:gd name="connsiteY1" fmla="*/ 294640 h 1133471"/>
                <a:gd name="connsiteX2" fmla="*/ 0 w 483260"/>
                <a:gd name="connsiteY2" fmla="*/ 1133471 h 1133471"/>
                <a:gd name="connsiteX3" fmla="*/ 61163 w 483260"/>
                <a:gd name="connsiteY3" fmla="*/ 1007926 h 1133471"/>
                <a:gd name="connsiteX0" fmla="*/ 483260 w 483260"/>
                <a:gd name="connsiteY0" fmla="*/ 0 h 1133471"/>
                <a:gd name="connsiteX1" fmla="*/ 480720 w 483260"/>
                <a:gd name="connsiteY1" fmla="*/ 294640 h 1133471"/>
                <a:gd name="connsiteX2" fmla="*/ 0 w 483260"/>
                <a:gd name="connsiteY2" fmla="*/ 1133471 h 1133471"/>
                <a:gd name="connsiteX0" fmla="*/ 483260 w 483260"/>
                <a:gd name="connsiteY0" fmla="*/ 0 h 1102889"/>
                <a:gd name="connsiteX1" fmla="*/ 480720 w 483260"/>
                <a:gd name="connsiteY1" fmla="*/ 294640 h 1102889"/>
                <a:gd name="connsiteX2" fmla="*/ 0 w 483260"/>
                <a:gd name="connsiteY2" fmla="*/ 1102889 h 1102889"/>
              </a:gdLst>
              <a:ahLst/>
              <a:cxnLst>
                <a:cxn ang="0">
                  <a:pos x="connsiteX0" y="connsiteY0"/>
                </a:cxn>
                <a:cxn ang="0">
                  <a:pos x="connsiteX1" y="connsiteY1"/>
                </a:cxn>
                <a:cxn ang="0">
                  <a:pos x="connsiteX2" y="connsiteY2"/>
                </a:cxn>
              </a:cxnLst>
              <a:rect l="l" t="t" r="r" b="b"/>
              <a:pathLst>
                <a:path w="483260" h="1102889">
                  <a:moveTo>
                    <a:pt x="483260" y="0"/>
                  </a:moveTo>
                  <a:cubicBezTo>
                    <a:pt x="482413" y="98213"/>
                    <a:pt x="481567" y="196427"/>
                    <a:pt x="480720" y="294640"/>
                  </a:cubicBezTo>
                  <a:lnTo>
                    <a:pt x="0" y="1102889"/>
                  </a:lnTo>
                </a:path>
              </a:pathLst>
            </a:custGeom>
            <a:ln w="6350">
              <a:solidFill>
                <a:schemeClr val="bg1">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spTree>
    <p:extLst>
      <p:ext uri="{BB962C8B-B14F-4D97-AF65-F5344CB8AC3E}">
        <p14:creationId xmlns:p14="http://schemas.microsoft.com/office/powerpoint/2010/main" val="2911342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554639" y="2109788"/>
            <a:ext cx="2818436" cy="3508375"/>
          </a:xfrm>
        </p:spPr>
        <p:txBody>
          <a:bodyPr/>
          <a:lstStyle/>
          <a:p>
            <a:r>
              <a:rPr lang="en-US" sz="1400" dirty="0"/>
              <a:t>These issues may affect you at school:</a:t>
            </a:r>
          </a:p>
          <a:p>
            <a:pPr marL="285750" indent="-285750">
              <a:spcBef>
                <a:spcPts val="600"/>
              </a:spcBef>
              <a:buClr>
                <a:schemeClr val="accent1"/>
              </a:buClr>
              <a:buFontTx/>
              <a:buChar char="●"/>
            </a:pPr>
            <a:r>
              <a:rPr lang="en-US" sz="1400" b="1" dirty="0">
                <a:latin typeface="Segoe UI" panose="020B0502040204020203" pitchFamily="34" charset="0"/>
                <a:cs typeface="Segoe UI" panose="020B0502040204020203" pitchFamily="34" charset="0"/>
              </a:rPr>
              <a:t>Painful periods</a:t>
            </a:r>
          </a:p>
          <a:p>
            <a:pPr marL="285750" indent="-285750">
              <a:spcBef>
                <a:spcPts val="300"/>
              </a:spcBef>
              <a:buClr>
                <a:schemeClr val="accent1"/>
              </a:buClr>
              <a:buFontTx/>
              <a:buChar char="●"/>
            </a:pPr>
            <a:r>
              <a:rPr lang="en-GB" sz="1400" b="1" dirty="0">
                <a:latin typeface="Segoe UI" panose="020B0502040204020203" pitchFamily="34" charset="0"/>
                <a:cs typeface="Segoe UI" panose="020B0502040204020203" pitchFamily="34" charset="0"/>
              </a:rPr>
              <a:t>Heavy periods</a:t>
            </a:r>
          </a:p>
          <a:p>
            <a:pPr marL="285750" indent="-285750">
              <a:spcBef>
                <a:spcPts val="300"/>
              </a:spcBef>
              <a:buClr>
                <a:schemeClr val="accent1"/>
              </a:buClr>
              <a:buFontTx/>
              <a:buChar char="●"/>
            </a:pPr>
            <a:r>
              <a:rPr lang="en-GB" sz="1400" b="1" dirty="0">
                <a:latin typeface="Segoe UI" panose="020B0502040204020203" pitchFamily="34" charset="0"/>
                <a:cs typeface="Segoe UI" panose="020B0502040204020203" pitchFamily="34" charset="0"/>
              </a:rPr>
              <a:t>Unpredictable periods</a:t>
            </a:r>
          </a:p>
          <a:p>
            <a:pPr marL="285750" indent="-285750">
              <a:spcBef>
                <a:spcPts val="300"/>
              </a:spcBef>
              <a:buClr>
                <a:schemeClr val="accent1"/>
              </a:buClr>
              <a:buFontTx/>
              <a:buChar char="●"/>
            </a:pPr>
            <a:r>
              <a:rPr lang="en-GB" sz="1400" b="1" dirty="0">
                <a:latin typeface="Segoe UI" panose="020B0502040204020203" pitchFamily="34" charset="0"/>
                <a:cs typeface="Segoe UI" panose="020B0502040204020203" pitchFamily="34" charset="0"/>
              </a:rPr>
              <a:t>Mood changes</a:t>
            </a:r>
          </a:p>
          <a:p>
            <a:pPr marL="285750" indent="-285750">
              <a:spcBef>
                <a:spcPts val="300"/>
              </a:spcBef>
              <a:buClr>
                <a:schemeClr val="accent1"/>
              </a:buClr>
              <a:buFontTx/>
              <a:buChar char="●"/>
            </a:pPr>
            <a:r>
              <a:rPr lang="en-GB" sz="1400" b="1" dirty="0">
                <a:latin typeface="Segoe UI" panose="020B0502040204020203" pitchFamily="34" charset="0"/>
                <a:cs typeface="Segoe UI" panose="020B0502040204020203" pitchFamily="34" charset="0"/>
              </a:rPr>
              <a:t>Fatigue</a:t>
            </a:r>
          </a:p>
          <a:p>
            <a:pPr marL="285750" indent="-285750">
              <a:spcBef>
                <a:spcPts val="300"/>
              </a:spcBef>
              <a:buClr>
                <a:schemeClr val="accent1"/>
              </a:buClr>
              <a:buFontTx/>
              <a:buChar char="●"/>
            </a:pPr>
            <a:r>
              <a:rPr lang="en-GB" sz="1400" b="1" dirty="0">
                <a:latin typeface="Segoe UI" panose="020B0502040204020203" pitchFamily="34" charset="0"/>
                <a:cs typeface="Segoe UI" panose="020B0502040204020203" pitchFamily="34" charset="0"/>
              </a:rPr>
              <a:t>Constipation/diarrhoea</a:t>
            </a:r>
            <a:endParaRPr lang="en-U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Dealing with periods at school</a:t>
            </a:r>
            <a:endParaRPr lang="es-ES" dirty="0"/>
          </a:p>
        </p:txBody>
      </p:sp>
      <p:pic>
        <p:nvPicPr>
          <p:cNvPr id="12" name="Picture 11">
            <a:extLst>
              <a:ext uri="{FF2B5EF4-FFF2-40B4-BE49-F238E27FC236}">
                <a16:creationId xmlns:a16="http://schemas.microsoft.com/office/drawing/2014/main" id="{FDF2510D-2C66-FFD1-F26C-3C05A22C6291}"/>
              </a:ext>
            </a:extLst>
          </p:cNvPr>
          <p:cNvPicPr>
            <a:picLocks noChangeAspect="1"/>
          </p:cNvPicPr>
          <p:nvPr/>
        </p:nvPicPr>
        <p:blipFill>
          <a:blip r:embed="rId3"/>
          <a:srcRect l="1181" r="1181"/>
          <a:stretch/>
        </p:blipFill>
        <p:spPr>
          <a:xfrm>
            <a:off x="534988" y="2054884"/>
            <a:ext cx="3618394" cy="2470624"/>
          </a:xfrm>
          <a:prstGeom prst="roundRect">
            <a:avLst>
              <a:gd name="adj" fmla="val 7790"/>
            </a:avLst>
          </a:prstGeom>
          <a:ln>
            <a:noFill/>
          </a:ln>
          <a:effectLst/>
        </p:spPr>
      </p:pic>
      <p:sp>
        <p:nvSpPr>
          <p:cNvPr id="13" name="Marcador de texto 4">
            <a:extLst>
              <a:ext uri="{FF2B5EF4-FFF2-40B4-BE49-F238E27FC236}">
                <a16:creationId xmlns:a16="http://schemas.microsoft.com/office/drawing/2014/main" id="{CEDBE82B-D843-FD7E-958A-48A4B1E0CD46}"/>
              </a:ext>
            </a:extLst>
          </p:cNvPr>
          <p:cNvSpPr txBox="1">
            <a:spLocks/>
          </p:cNvSpPr>
          <p:nvPr/>
        </p:nvSpPr>
        <p:spPr>
          <a:xfrm>
            <a:off x="7928658" y="2109788"/>
            <a:ext cx="328142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400" b="1" dirty="0">
                <a:solidFill>
                  <a:schemeClr val="tx2"/>
                </a:solidFill>
                <a:latin typeface="Segoe UI" panose="020B0502040204020203" pitchFamily="34" charset="0"/>
                <a:cs typeface="Segoe UI" panose="020B0502040204020203" pitchFamily="34" charset="0"/>
              </a:rPr>
              <a:t>Things to consider:</a:t>
            </a:r>
          </a:p>
          <a:p>
            <a:pPr>
              <a:spcBef>
                <a:spcPts val="1200"/>
              </a:spcBef>
            </a:pPr>
            <a:r>
              <a:rPr lang="en-US" sz="1400" kern="0" dirty="0">
                <a:latin typeface="Segoe UI Semibold" panose="020B0702040204020203" pitchFamily="34" charset="0"/>
                <a:cs typeface="Segoe UI Semibold" panose="020B0702040204020203" pitchFamily="34" charset="0"/>
              </a:rPr>
              <a:t>Period products </a:t>
            </a:r>
            <a:r>
              <a:rPr lang="en-US" sz="1400" kern="0" dirty="0"/>
              <a:t>in the toilets</a:t>
            </a:r>
          </a:p>
          <a:p>
            <a:pPr>
              <a:spcBef>
                <a:spcPts val="1200"/>
              </a:spcBef>
            </a:pPr>
            <a:r>
              <a:rPr lang="en-US" sz="1400" kern="0" dirty="0"/>
              <a:t>If periods seriously affects your wellbeing – </a:t>
            </a:r>
            <a:r>
              <a:rPr lang="en-US" sz="1400" kern="0" dirty="0">
                <a:latin typeface="Segoe UI Semibold" panose="020B0702040204020203" pitchFamily="34" charset="0"/>
                <a:cs typeface="Segoe UI Semibold" panose="020B0702040204020203" pitchFamily="34" charset="0"/>
              </a:rPr>
              <a:t>see your doctor and ask your school </a:t>
            </a:r>
            <a:br>
              <a:rPr lang="en-US" sz="1400" kern="0" dirty="0">
                <a:latin typeface="Segoe UI Semibold" panose="020B0702040204020203" pitchFamily="34" charset="0"/>
                <a:cs typeface="Segoe UI Semibold" panose="020B0702040204020203" pitchFamily="34" charset="0"/>
              </a:rPr>
            </a:br>
            <a:r>
              <a:rPr lang="en-US" sz="1400" kern="0" dirty="0">
                <a:latin typeface="Segoe UI Semibold" panose="020B0702040204020203" pitchFamily="34" charset="0"/>
                <a:cs typeface="Segoe UI Semibold" panose="020B0702040204020203" pitchFamily="34" charset="0"/>
              </a:rPr>
              <a:t>for support</a:t>
            </a:r>
          </a:p>
          <a:p>
            <a:pPr>
              <a:spcBef>
                <a:spcPts val="1200"/>
              </a:spcBef>
            </a:pPr>
            <a:r>
              <a:rPr lang="en-US" sz="1400" kern="0" dirty="0">
                <a:latin typeface="Segoe UI Semibold" panose="020B0702040204020203" pitchFamily="34" charset="0"/>
                <a:cs typeface="Segoe UI Semibold" panose="020B0702040204020203" pitchFamily="34" charset="0"/>
              </a:rPr>
              <a:t>If you need to leave </a:t>
            </a:r>
            <a:r>
              <a:rPr lang="en-US" sz="1400" kern="0" dirty="0"/>
              <a:t>the classroom because of your period –</a:t>
            </a:r>
            <a:r>
              <a:rPr lang="en-US" sz="1400" kern="0" dirty="0">
                <a:latin typeface="Segoe UI" panose="020B0502040204020203" pitchFamily="34" charset="0"/>
                <a:cs typeface="Segoe UI" panose="020B0502040204020203" pitchFamily="34" charset="0"/>
              </a:rPr>
              <a:t> </a:t>
            </a:r>
            <a:r>
              <a:rPr lang="en-US" sz="1400" kern="0" dirty="0">
                <a:latin typeface="Segoe UI Semibold" panose="020B0702040204020203" pitchFamily="34" charset="0"/>
                <a:cs typeface="Segoe UI Semibold" panose="020B0702040204020203" pitchFamily="34" charset="0"/>
              </a:rPr>
              <a:t>you should </a:t>
            </a:r>
            <a:br>
              <a:rPr lang="en-US" sz="1400" kern="0" dirty="0">
                <a:latin typeface="Segoe UI Semibold" panose="020B0702040204020203" pitchFamily="34" charset="0"/>
                <a:cs typeface="Segoe UI Semibold" panose="020B0702040204020203" pitchFamily="34" charset="0"/>
              </a:rPr>
            </a:br>
            <a:r>
              <a:rPr lang="en-US" sz="1400" kern="0" dirty="0">
                <a:latin typeface="Segoe UI Semibold" panose="020B0702040204020203" pitchFamily="34" charset="0"/>
                <a:cs typeface="Segoe UI Semibold" panose="020B0702040204020203" pitchFamily="34" charset="0"/>
              </a:rPr>
              <a:t>be allowed</a:t>
            </a:r>
          </a:p>
          <a:p>
            <a:pPr>
              <a:spcBef>
                <a:spcPts val="1200"/>
              </a:spcBef>
            </a:pPr>
            <a:r>
              <a:rPr lang="en-US" sz="1400" kern="0" dirty="0" err="1">
                <a:latin typeface="Segoe UI Semibold" panose="020B0702040204020203" pitchFamily="34" charset="0"/>
                <a:cs typeface="Segoe UI Semibold" panose="020B0702040204020203" pitchFamily="34" charset="0"/>
              </a:rPr>
              <a:t>Transmales</a:t>
            </a:r>
            <a:r>
              <a:rPr lang="en-US" sz="1400" kern="0" dirty="0">
                <a:latin typeface="Segoe UI Semibold" panose="020B0702040204020203" pitchFamily="34" charset="0"/>
                <a:cs typeface="Segoe UI Semibold" panose="020B0702040204020203" pitchFamily="34" charset="0"/>
              </a:rPr>
              <a:t>, non-binary and gender diverse people </a:t>
            </a:r>
            <a:r>
              <a:rPr lang="en-US" sz="1400" kern="0" dirty="0"/>
              <a:t>may have periods</a:t>
            </a:r>
          </a:p>
          <a:p>
            <a:endParaRPr lang="en-US" sz="1400" kern="0" dirty="0"/>
          </a:p>
        </p:txBody>
      </p:sp>
      <p:cxnSp>
        <p:nvCxnSpPr>
          <p:cNvPr id="15" name="Straight Connector 14">
            <a:extLst>
              <a:ext uri="{FF2B5EF4-FFF2-40B4-BE49-F238E27FC236}">
                <a16:creationId xmlns:a16="http://schemas.microsoft.com/office/drawing/2014/main" id="{7850CDF2-C7AE-BD30-AB56-9B0797232BF3}"/>
              </a:ext>
            </a:extLst>
          </p:cNvPr>
          <p:cNvCxnSpPr>
            <a:cxnSpLocks/>
          </p:cNvCxnSpPr>
          <p:nvPr/>
        </p:nvCxnSpPr>
        <p:spPr>
          <a:xfrm>
            <a:off x="7630096" y="2109788"/>
            <a:ext cx="0" cy="27568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057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Fertility</a:t>
            </a:r>
            <a:endParaRPr lang="nl-BE" sz="4800" dirty="0"/>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12" name="Graphic 11">
            <a:extLst>
              <a:ext uri="{FF2B5EF4-FFF2-40B4-BE49-F238E27FC236}">
                <a16:creationId xmlns:a16="http://schemas.microsoft.com/office/drawing/2014/main" id="{7781A5D1-AB8B-17E1-DFBA-333923703B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5296" y="1056855"/>
            <a:ext cx="4716492" cy="4744290"/>
          </a:xfrm>
          <a:prstGeom prst="rect">
            <a:avLst/>
          </a:prstGeom>
        </p:spPr>
      </p:pic>
    </p:spTree>
    <p:extLst>
      <p:ext uri="{BB962C8B-B14F-4D97-AF65-F5344CB8AC3E}">
        <p14:creationId xmlns:p14="http://schemas.microsoft.com/office/powerpoint/2010/main" val="1981446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BB0DDE-BD5D-BB77-FCBF-7200A7D6BAD9}"/>
              </a:ext>
            </a:extLst>
          </p:cNvPr>
          <p:cNvSpPr>
            <a:spLocks noGrp="1"/>
          </p:cNvSpPr>
          <p:nvPr>
            <p:ph type="body" sz="quarter" idx="10"/>
          </p:nvPr>
        </p:nvSpPr>
        <p:spPr>
          <a:xfrm>
            <a:off x="458259" y="471704"/>
            <a:ext cx="10305051" cy="877947"/>
          </a:xfrm>
        </p:spPr>
        <p:txBody>
          <a:bodyPr/>
          <a:lstStyle/>
          <a:p>
            <a:r>
              <a:rPr lang="es-ES" dirty="0"/>
              <a:t>ESHRE and International Reproductive </a:t>
            </a:r>
            <a:br>
              <a:rPr lang="es-ES" dirty="0"/>
            </a:br>
            <a:r>
              <a:rPr lang="es-ES" dirty="0" err="1"/>
              <a:t>Health</a:t>
            </a:r>
            <a:r>
              <a:rPr lang="es-ES" dirty="0"/>
              <a:t> </a:t>
            </a:r>
            <a:r>
              <a:rPr lang="es-ES" dirty="0" err="1"/>
              <a:t>Education</a:t>
            </a:r>
            <a:r>
              <a:rPr lang="es-ES" dirty="0"/>
              <a:t> </a:t>
            </a:r>
            <a:r>
              <a:rPr lang="es-ES" dirty="0" err="1"/>
              <a:t>Collaboration</a:t>
            </a:r>
            <a:endParaRPr lang="es-ES" dirty="0"/>
          </a:p>
          <a:p>
            <a:endParaRPr lang="nl-BE" dirty="0"/>
          </a:p>
        </p:txBody>
      </p:sp>
      <p:sp>
        <p:nvSpPr>
          <p:cNvPr id="5" name="Text Placeholder 4">
            <a:extLst>
              <a:ext uri="{FF2B5EF4-FFF2-40B4-BE49-F238E27FC236}">
                <a16:creationId xmlns:a16="http://schemas.microsoft.com/office/drawing/2014/main" id="{1F1FB07E-7A52-F2A5-60AC-B383CE4F15BC}"/>
              </a:ext>
            </a:extLst>
          </p:cNvPr>
          <p:cNvSpPr>
            <a:spLocks noGrp="1"/>
          </p:cNvSpPr>
          <p:nvPr>
            <p:ph type="body" sz="quarter" idx="11"/>
          </p:nvPr>
        </p:nvSpPr>
        <p:spPr>
          <a:xfrm>
            <a:off x="3871732" y="2130304"/>
            <a:ext cx="6423949" cy="3349625"/>
          </a:xfrm>
        </p:spPr>
        <p:txBody>
          <a:bodyPr/>
          <a:lstStyle/>
          <a:p>
            <a:r>
              <a:rPr lang="en-US" b="1" dirty="0">
                <a:latin typeface="Segoe UI" panose="020B0502040204020203" pitchFamily="34" charset="0"/>
                <a:cs typeface="Segoe UI" panose="020B0502040204020203" pitchFamily="34" charset="0"/>
              </a:rPr>
              <a:t>ESHRE</a:t>
            </a:r>
          </a:p>
          <a:p>
            <a:r>
              <a:rPr lang="en-GB" sz="1800" dirty="0"/>
              <a:t>European Society of Human Reproduction and Embryology </a:t>
            </a:r>
            <a:br>
              <a:rPr lang="en-GB" sz="1800" dirty="0"/>
            </a:br>
            <a:r>
              <a:rPr lang="en-GB" sz="1800" dirty="0"/>
              <a:t>aims to promote interest in, and understanding of, reproductive biology and medicine. </a:t>
            </a:r>
          </a:p>
          <a:p>
            <a:endParaRPr lang="en-GB" sz="1800" dirty="0"/>
          </a:p>
          <a:p>
            <a:endParaRPr lang="en-GB" dirty="0"/>
          </a:p>
          <a:p>
            <a:r>
              <a:rPr lang="en-GB" b="1" dirty="0">
                <a:latin typeface="Segoe UI" panose="020B0502040204020203" pitchFamily="34" charset="0"/>
                <a:cs typeface="Segoe UI" panose="020B0502040204020203" pitchFamily="34" charset="0"/>
              </a:rPr>
              <a:t>International Reproductive Health Education Collaboration</a:t>
            </a:r>
          </a:p>
          <a:p>
            <a:r>
              <a:rPr lang="en-GB" sz="1800" dirty="0"/>
              <a:t>The International Reproductive Health Education Collaboration (IRHEC) is a multidisciplinary global collaboration dedicated to improving reproductive health education.</a:t>
            </a:r>
            <a:endParaRPr lang="en-US" sz="1800" dirty="0"/>
          </a:p>
          <a:p>
            <a:endParaRPr lang="es-ES" sz="1800" dirty="0"/>
          </a:p>
          <a:p>
            <a:endParaRPr lang="nl-BE" dirty="0"/>
          </a:p>
        </p:txBody>
      </p:sp>
      <p:pic>
        <p:nvPicPr>
          <p:cNvPr id="9" name="Picture 8" descr="Text&#10;&#10;Description automatically generated with medium confidence">
            <a:extLst>
              <a:ext uri="{FF2B5EF4-FFF2-40B4-BE49-F238E27FC236}">
                <a16:creationId xmlns:a16="http://schemas.microsoft.com/office/drawing/2014/main" id="{883C9149-E97E-9740-43F5-E2AE5FABDE81}"/>
              </a:ext>
            </a:extLst>
          </p:cNvPr>
          <p:cNvPicPr>
            <a:picLocks noChangeAspect="1"/>
          </p:cNvPicPr>
          <p:nvPr/>
        </p:nvPicPr>
        <p:blipFill>
          <a:blip r:embed="rId3"/>
          <a:stretch>
            <a:fillRect/>
          </a:stretch>
        </p:blipFill>
        <p:spPr>
          <a:xfrm>
            <a:off x="821227" y="4678484"/>
            <a:ext cx="2552794" cy="638200"/>
          </a:xfrm>
          <a:prstGeom prst="rect">
            <a:avLst/>
          </a:prstGeom>
        </p:spPr>
      </p:pic>
      <p:pic>
        <p:nvPicPr>
          <p:cNvPr id="10" name="Imagen 6">
            <a:extLst>
              <a:ext uri="{FF2B5EF4-FFF2-40B4-BE49-F238E27FC236}">
                <a16:creationId xmlns:a16="http://schemas.microsoft.com/office/drawing/2014/main" id="{EA95B39A-9426-A7D1-BBB5-CBE362F428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412112" y="2556893"/>
            <a:ext cx="1163256" cy="674120"/>
          </a:xfrm>
          <a:prstGeom prst="rect">
            <a:avLst/>
          </a:prstGeom>
        </p:spPr>
      </p:pic>
      <p:cxnSp>
        <p:nvCxnSpPr>
          <p:cNvPr id="16" name="Straight Connector 15">
            <a:extLst>
              <a:ext uri="{FF2B5EF4-FFF2-40B4-BE49-F238E27FC236}">
                <a16:creationId xmlns:a16="http://schemas.microsoft.com/office/drawing/2014/main" id="{02F44A1C-3BFB-2FE1-79E1-A5E512EFDEAA}"/>
              </a:ext>
            </a:extLst>
          </p:cNvPr>
          <p:cNvCxnSpPr/>
          <p:nvPr/>
        </p:nvCxnSpPr>
        <p:spPr>
          <a:xfrm>
            <a:off x="3622876" y="4190036"/>
            <a:ext cx="0" cy="15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553A21A-043B-503C-1EA8-DEEF12535E41}"/>
              </a:ext>
            </a:extLst>
          </p:cNvPr>
          <p:cNvCxnSpPr/>
          <p:nvPr/>
        </p:nvCxnSpPr>
        <p:spPr>
          <a:xfrm>
            <a:off x="625033" y="4190036"/>
            <a:ext cx="0" cy="15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B9E67ED-186E-D45D-1848-CC0A3F8760A5}"/>
              </a:ext>
            </a:extLst>
          </p:cNvPr>
          <p:cNvCxnSpPr/>
          <p:nvPr/>
        </p:nvCxnSpPr>
        <p:spPr>
          <a:xfrm>
            <a:off x="3622876" y="2129742"/>
            <a:ext cx="0" cy="15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1CEB886-A9D3-2CE7-4E0A-C698EEA38917}"/>
              </a:ext>
            </a:extLst>
          </p:cNvPr>
          <p:cNvCxnSpPr/>
          <p:nvPr/>
        </p:nvCxnSpPr>
        <p:spPr>
          <a:xfrm>
            <a:off x="625033" y="2129742"/>
            <a:ext cx="0" cy="151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949B40A-DBA3-4126-FAC9-351FD39827EC}"/>
              </a:ext>
            </a:extLst>
          </p:cNvPr>
          <p:cNvCxnSpPr/>
          <p:nvPr/>
        </p:nvCxnSpPr>
        <p:spPr>
          <a:xfrm>
            <a:off x="625033" y="3889094"/>
            <a:ext cx="942701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409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C5E361-1B06-C946-90F0-DAE38493BBDB}"/>
              </a:ext>
            </a:extLst>
          </p:cNvPr>
          <p:cNvPicPr>
            <a:picLocks noChangeAspect="1"/>
          </p:cNvPicPr>
          <p:nvPr/>
        </p:nvPicPr>
        <p:blipFill>
          <a:blip r:embed="rId3"/>
          <a:srcRect t="741" b="741"/>
          <a:stretch/>
        </p:blipFill>
        <p:spPr>
          <a:xfrm>
            <a:off x="4241809" y="2598661"/>
            <a:ext cx="2719858" cy="2009672"/>
          </a:xfrm>
          <a:prstGeom prst="roundRect">
            <a:avLst>
              <a:gd name="adj" fmla="val 7790"/>
            </a:avLst>
          </a:prstGeom>
          <a:ln>
            <a:noFill/>
          </a:ln>
          <a:effectLst/>
        </p:spPr>
      </p:pic>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To make a baby</a:t>
            </a:r>
            <a:br>
              <a:rPr lang="en-US" sz="3600" dirty="0"/>
            </a:br>
            <a:r>
              <a:rPr lang="en-US" sz="2400" b="0" dirty="0"/>
              <a:t>it takes an egg, sperm and a womb</a:t>
            </a:r>
            <a:endParaRPr lang="es-ES" b="0" dirty="0"/>
          </a:p>
        </p:txBody>
      </p:sp>
      <p:pic>
        <p:nvPicPr>
          <p:cNvPr id="6" name="Picture 5">
            <a:extLst>
              <a:ext uri="{FF2B5EF4-FFF2-40B4-BE49-F238E27FC236}">
                <a16:creationId xmlns:a16="http://schemas.microsoft.com/office/drawing/2014/main" id="{5E290B3B-A4AC-CC45-B1F6-49B4AA24C8AF}"/>
              </a:ext>
            </a:extLst>
          </p:cNvPr>
          <p:cNvPicPr>
            <a:picLocks noChangeAspect="1"/>
          </p:cNvPicPr>
          <p:nvPr/>
        </p:nvPicPr>
        <p:blipFill rotWithShape="1">
          <a:blip r:embed="rId4"/>
          <a:srcRect l="9206" t="12488" r="9206" b="12488"/>
          <a:stretch/>
        </p:blipFill>
        <p:spPr>
          <a:xfrm>
            <a:off x="741688" y="2598661"/>
            <a:ext cx="2719857" cy="2009672"/>
          </a:xfrm>
          <a:prstGeom prst="roundRect">
            <a:avLst>
              <a:gd name="adj" fmla="val 7790"/>
            </a:avLst>
          </a:prstGeom>
          <a:gradFill flip="none" rotWithShape="1">
            <a:gsLst>
              <a:gs pos="59000">
                <a:srgbClr val="4B687B"/>
              </a:gs>
              <a:gs pos="100000">
                <a:srgbClr val="35525F"/>
              </a:gs>
              <a:gs pos="0">
                <a:srgbClr val="2E4B56"/>
              </a:gs>
            </a:gsLst>
            <a:path path="circle">
              <a:fillToRect t="100000" r="100000"/>
            </a:path>
            <a:tileRect l="-100000" b="-100000"/>
          </a:gradFill>
          <a:ln>
            <a:noFill/>
          </a:ln>
          <a:effectLst/>
        </p:spPr>
      </p:pic>
      <p:pic>
        <p:nvPicPr>
          <p:cNvPr id="9" name="Picture 8">
            <a:extLst>
              <a:ext uri="{FF2B5EF4-FFF2-40B4-BE49-F238E27FC236}">
                <a16:creationId xmlns:a16="http://schemas.microsoft.com/office/drawing/2014/main" id="{A937ABF2-4477-5B41-94A7-D109BE93D02E}"/>
              </a:ext>
            </a:extLst>
          </p:cNvPr>
          <p:cNvPicPr>
            <a:picLocks noChangeAspect="1"/>
          </p:cNvPicPr>
          <p:nvPr/>
        </p:nvPicPr>
        <p:blipFill rotWithShape="1">
          <a:blip r:embed="rId5"/>
          <a:srcRect l="527" r="15833"/>
          <a:stretch/>
        </p:blipFill>
        <p:spPr>
          <a:xfrm>
            <a:off x="7640329" y="2598661"/>
            <a:ext cx="2719858" cy="2009674"/>
          </a:xfrm>
          <a:prstGeom prst="roundRect">
            <a:avLst>
              <a:gd name="adj" fmla="val 7790"/>
            </a:avLst>
          </a:prstGeom>
          <a:ln>
            <a:noFill/>
          </a:ln>
          <a:effectLst/>
        </p:spPr>
      </p:pic>
      <p:sp>
        <p:nvSpPr>
          <p:cNvPr id="10" name="TextBox 9">
            <a:extLst>
              <a:ext uri="{FF2B5EF4-FFF2-40B4-BE49-F238E27FC236}">
                <a16:creationId xmlns:a16="http://schemas.microsoft.com/office/drawing/2014/main" id="{249C16D6-7A2B-E049-9425-506C42BD788F}"/>
              </a:ext>
            </a:extLst>
          </p:cNvPr>
          <p:cNvSpPr txBox="1"/>
          <p:nvPr/>
        </p:nvSpPr>
        <p:spPr>
          <a:xfrm>
            <a:off x="741689" y="4711217"/>
            <a:ext cx="2719856" cy="646331"/>
          </a:xfrm>
          <a:prstGeom prst="rect">
            <a:avLst/>
          </a:prstGeom>
          <a:noFill/>
        </p:spPr>
        <p:txBody>
          <a:bodyPr wrap="square">
            <a:spAutoFit/>
          </a:bodyPr>
          <a:lstStyle/>
          <a:p>
            <a:pPr algn="ctr"/>
            <a:r>
              <a:rPr lang="en-US" dirty="0">
                <a:latin typeface="Segoe UI Semibold" panose="020B0702040204020203" pitchFamily="34" charset="0"/>
                <a:cs typeface="Segoe UI Semibold" panose="020B0702040204020203" pitchFamily="34" charset="0"/>
              </a:rPr>
              <a:t>1 egg per month</a:t>
            </a:r>
          </a:p>
          <a:p>
            <a:pPr algn="ctr"/>
            <a:r>
              <a:rPr lang="en-US" dirty="0">
                <a:latin typeface="Segoe UI Light" panose="020B0502040204020203" pitchFamily="34" charset="0"/>
                <a:cs typeface="Segoe UI Light" panose="020B0502040204020203" pitchFamily="34" charset="0"/>
              </a:rPr>
              <a:t>500 in lifetime</a:t>
            </a:r>
          </a:p>
        </p:txBody>
      </p:sp>
      <p:sp>
        <p:nvSpPr>
          <p:cNvPr id="11" name="TextBox 10">
            <a:extLst>
              <a:ext uri="{FF2B5EF4-FFF2-40B4-BE49-F238E27FC236}">
                <a16:creationId xmlns:a16="http://schemas.microsoft.com/office/drawing/2014/main" id="{63381ABA-C0A4-0E41-A50E-5B8EEBE8F684}"/>
              </a:ext>
            </a:extLst>
          </p:cNvPr>
          <p:cNvSpPr txBox="1"/>
          <p:nvPr/>
        </p:nvSpPr>
        <p:spPr>
          <a:xfrm>
            <a:off x="4241809" y="4711217"/>
            <a:ext cx="2719856" cy="646331"/>
          </a:xfrm>
          <a:prstGeom prst="rect">
            <a:avLst/>
          </a:prstGeom>
          <a:noFill/>
        </p:spPr>
        <p:txBody>
          <a:bodyPr wrap="square">
            <a:spAutoFit/>
          </a:bodyPr>
          <a:lstStyle/>
          <a:p>
            <a:pPr algn="ctr"/>
            <a:r>
              <a:rPr lang="en-US" dirty="0">
                <a:latin typeface="Segoe UI Semibold" panose="020B0702040204020203" pitchFamily="34" charset="0"/>
                <a:cs typeface="Segoe UI Semibold" panose="020B0702040204020203" pitchFamily="34" charset="0"/>
              </a:rPr>
              <a:t>100 million sperm </a:t>
            </a:r>
            <a:br>
              <a:rPr lang="en-US" dirty="0">
                <a:latin typeface="Segoe UI Light" panose="020B0502040204020203" pitchFamily="34" charset="0"/>
                <a:cs typeface="Segoe UI Light" panose="020B0502040204020203" pitchFamily="34" charset="0"/>
              </a:rPr>
            </a:br>
            <a:r>
              <a:rPr lang="en-US" dirty="0">
                <a:latin typeface="Segoe UI Light" panose="020B0502040204020203" pitchFamily="34" charset="0"/>
                <a:cs typeface="Segoe UI Light" panose="020B0502040204020203" pitchFamily="34" charset="0"/>
              </a:rPr>
              <a:t>per ejaculate</a:t>
            </a:r>
          </a:p>
        </p:txBody>
      </p:sp>
      <p:sp>
        <p:nvSpPr>
          <p:cNvPr id="13" name="TextBox 12">
            <a:extLst>
              <a:ext uri="{FF2B5EF4-FFF2-40B4-BE49-F238E27FC236}">
                <a16:creationId xmlns:a16="http://schemas.microsoft.com/office/drawing/2014/main" id="{3E0B8B16-2E9F-944A-996B-B05FDA9FACDE}"/>
              </a:ext>
            </a:extLst>
          </p:cNvPr>
          <p:cNvSpPr txBox="1"/>
          <p:nvPr/>
        </p:nvSpPr>
        <p:spPr>
          <a:xfrm>
            <a:off x="7694521" y="4711217"/>
            <a:ext cx="2665666" cy="646331"/>
          </a:xfrm>
          <a:prstGeom prst="rect">
            <a:avLst/>
          </a:prstGeom>
          <a:noFill/>
        </p:spPr>
        <p:txBody>
          <a:bodyPr wrap="square">
            <a:spAutoFit/>
          </a:bodyPr>
          <a:lstStyle/>
          <a:p>
            <a:pPr algn="ctr"/>
            <a:r>
              <a:rPr lang="en-US" dirty="0">
                <a:latin typeface="Segoe UI Light" panose="020B0502040204020203" pitchFamily="34" charset="0"/>
                <a:cs typeface="Segoe UI Light" panose="020B0502040204020203" pitchFamily="34" charset="0"/>
              </a:rPr>
              <a:t>The baby </a:t>
            </a:r>
            <a:br>
              <a:rPr lang="en-US" dirty="0">
                <a:latin typeface="Segoe UI Light" panose="020B0502040204020203" pitchFamily="34" charset="0"/>
                <a:cs typeface="Segoe UI Light" panose="020B0502040204020203" pitchFamily="34" charset="0"/>
              </a:rPr>
            </a:br>
            <a:r>
              <a:rPr lang="en-US" dirty="0">
                <a:latin typeface="Segoe UI Semibold" panose="020B0702040204020203" pitchFamily="34" charset="0"/>
                <a:cs typeface="Segoe UI Semibold" panose="020B0702040204020203" pitchFamily="34" charset="0"/>
              </a:rPr>
              <a:t>grows in the womb </a:t>
            </a:r>
          </a:p>
        </p:txBody>
      </p:sp>
    </p:spTree>
    <p:extLst>
      <p:ext uri="{BB962C8B-B14F-4D97-AF65-F5344CB8AC3E}">
        <p14:creationId xmlns:p14="http://schemas.microsoft.com/office/powerpoint/2010/main" val="292118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863244" y="2431435"/>
            <a:ext cx="5779341" cy="3508375"/>
          </a:xfrm>
        </p:spPr>
        <p:txBody>
          <a:bodyPr/>
          <a:lstStyle/>
          <a:p>
            <a:r>
              <a:rPr lang="es-ES" sz="1700" dirty="0" err="1">
                <a:solidFill>
                  <a:schemeClr val="tx2"/>
                </a:solidFill>
                <a:latin typeface="Segoe UI Semibold" panose="020B0702040204020203" pitchFamily="34" charset="0"/>
                <a:cs typeface="Segoe UI Semibold" panose="020B0702040204020203" pitchFamily="34" charset="0"/>
              </a:rPr>
              <a:t>If</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someone</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doesn’t</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want</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to</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get</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pregnant</a:t>
            </a:r>
            <a:endParaRPr lang="es-ES" sz="1700" dirty="0">
              <a:solidFill>
                <a:schemeClr val="tx2"/>
              </a:solidFill>
              <a:latin typeface="Segoe UI Semibold" panose="020B0702040204020203" pitchFamily="34" charset="0"/>
              <a:cs typeface="Segoe UI Semibold" panose="020B0702040204020203" pitchFamily="34" charset="0"/>
            </a:endParaRPr>
          </a:p>
          <a:p>
            <a:pPr>
              <a:spcBef>
                <a:spcPts val="600"/>
              </a:spcBef>
            </a:pPr>
            <a:r>
              <a:rPr lang="es-ES" sz="1600" dirty="0" err="1"/>
              <a:t>If</a:t>
            </a:r>
            <a:r>
              <a:rPr lang="es-ES" sz="1600" dirty="0"/>
              <a:t> </a:t>
            </a:r>
            <a:r>
              <a:rPr lang="es-ES" sz="1600" dirty="0" err="1"/>
              <a:t>having</a:t>
            </a:r>
            <a:r>
              <a:rPr lang="es-ES" sz="1600" dirty="0"/>
              <a:t> sexual </a:t>
            </a:r>
            <a:r>
              <a:rPr lang="es-ES" sz="1600" dirty="0" err="1"/>
              <a:t>intercourse</a:t>
            </a:r>
            <a:r>
              <a:rPr lang="es-ES" sz="1600" dirty="0"/>
              <a:t> - </a:t>
            </a:r>
            <a:r>
              <a:rPr lang="es-ES" sz="1600" dirty="0" err="1">
                <a:latin typeface="Segoe UI Semibold" panose="020B0702040204020203" pitchFamily="34" charset="0"/>
                <a:cs typeface="Segoe UI Semibold" panose="020B0702040204020203" pitchFamily="34" charset="0"/>
              </a:rPr>
              <a:t>it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is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essential</a:t>
            </a:r>
            <a:r>
              <a:rPr lang="es-ES" sz="1600" dirty="0">
                <a:latin typeface="Segoe UI Semibold" panose="020B0702040204020203" pitchFamily="34" charset="0"/>
                <a:cs typeface="Segoe UI Semibold" panose="020B0702040204020203" pitchFamily="34" charset="0"/>
              </a:rPr>
              <a:t> </a:t>
            </a:r>
            <a:br>
              <a:rPr lang="es-ES" sz="1600" dirty="0">
                <a:latin typeface="Segoe UI Semibold" panose="020B0702040204020203" pitchFamily="34" charset="0"/>
                <a:cs typeface="Segoe UI Semibold" panose="020B0702040204020203" pitchFamily="34" charset="0"/>
              </a:rPr>
            </a:br>
            <a:r>
              <a:rPr lang="es-ES" sz="1600" dirty="0" err="1">
                <a:latin typeface="Segoe UI Semibold" panose="020B0702040204020203" pitchFamily="34" charset="0"/>
                <a:cs typeface="Segoe UI Semibold" panose="020B0702040204020203" pitchFamily="34" charset="0"/>
              </a:rPr>
              <a:t>to</a:t>
            </a:r>
            <a:r>
              <a:rPr lang="es-ES" sz="1600" dirty="0">
                <a:latin typeface="Segoe UI Semibold" panose="020B0702040204020203" pitchFamily="34" charset="0"/>
                <a:cs typeface="Segoe UI Semibold" panose="020B0702040204020203" pitchFamily="34" charset="0"/>
              </a:rPr>
              <a:t> use </a:t>
            </a:r>
            <a:r>
              <a:rPr lang="es-ES" sz="1600" dirty="0" err="1">
                <a:latin typeface="Segoe UI Semibold" panose="020B0702040204020203" pitchFamily="34" charset="0"/>
                <a:cs typeface="Segoe UI Semibold" panose="020B0702040204020203" pitchFamily="34" charset="0"/>
              </a:rPr>
              <a:t>effective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contraception</a:t>
            </a:r>
            <a:r>
              <a:rPr lang="es-ES" sz="1600" dirty="0">
                <a:latin typeface="Segoe UI Semibold" panose="020B0702040204020203" pitchFamily="34" charset="0"/>
                <a:cs typeface="Segoe UI Semibold" panose="020B0702040204020203" pitchFamily="34" charset="0"/>
              </a:rPr>
              <a:t> at </a:t>
            </a:r>
            <a:r>
              <a:rPr lang="es-ES" sz="1600" dirty="0" err="1">
                <a:latin typeface="Segoe UI Semibold" panose="020B0702040204020203" pitchFamily="34" charset="0"/>
                <a:cs typeface="Segoe UI Semibold" panose="020B0702040204020203" pitchFamily="34" charset="0"/>
              </a:rPr>
              <a:t>all</a:t>
            </a:r>
            <a:r>
              <a:rPr lang="es-ES" sz="1600" dirty="0">
                <a:latin typeface="Segoe UI Semibold" panose="020B0702040204020203" pitchFamily="34" charset="0"/>
                <a:cs typeface="Segoe UI Semibold" panose="020B0702040204020203" pitchFamily="34" charset="0"/>
              </a:rPr>
              <a:t> times</a:t>
            </a:r>
          </a:p>
          <a:p>
            <a:pPr>
              <a:spcBef>
                <a:spcPts val="600"/>
              </a:spcBef>
            </a:pPr>
            <a:r>
              <a:rPr lang="es-ES" sz="1600" dirty="0" err="1"/>
              <a:t>This</a:t>
            </a:r>
            <a:r>
              <a:rPr lang="es-ES" sz="1600" dirty="0"/>
              <a:t> </a:t>
            </a:r>
            <a:r>
              <a:rPr lang="es-ES" sz="1600" dirty="0" err="1"/>
              <a:t>is</a:t>
            </a:r>
            <a:r>
              <a:rPr lang="es-ES" sz="1600" dirty="0"/>
              <a:t> </a:t>
            </a:r>
            <a:r>
              <a:rPr lang="es-ES" sz="1600" dirty="0" err="1"/>
              <a:t>especially</a:t>
            </a:r>
            <a:r>
              <a:rPr lang="es-ES" sz="1600" dirty="0"/>
              <a:t> true </a:t>
            </a:r>
            <a:r>
              <a:rPr lang="es-ES" sz="1600" dirty="0" err="1"/>
              <a:t>for</a:t>
            </a:r>
            <a:r>
              <a:rPr lang="es-ES" sz="1600" dirty="0"/>
              <a:t> </a:t>
            </a:r>
            <a:r>
              <a:rPr lang="es-ES" sz="1600" dirty="0" err="1">
                <a:latin typeface="Segoe UI Semibold" panose="020B0702040204020203" pitchFamily="34" charset="0"/>
                <a:cs typeface="Segoe UI Semibold" panose="020B0702040204020203" pitchFamily="34" charset="0"/>
              </a:rPr>
              <a:t>teenagers</a:t>
            </a:r>
            <a:r>
              <a:rPr lang="es-ES" sz="1600" dirty="0"/>
              <a:t> – as </a:t>
            </a:r>
            <a:r>
              <a:rPr lang="es-ES" sz="1600" dirty="0" err="1"/>
              <a:t>they</a:t>
            </a:r>
            <a:r>
              <a:rPr lang="es-ES" sz="1600" dirty="0"/>
              <a:t> are </a:t>
            </a:r>
            <a:br>
              <a:rPr lang="es-ES" sz="1600" dirty="0"/>
            </a:br>
            <a:r>
              <a:rPr lang="es-ES" sz="1600" dirty="0" err="1">
                <a:latin typeface="Segoe UI Semibold" panose="020B0702040204020203" pitchFamily="34" charset="0"/>
                <a:cs typeface="Segoe UI Semibold" panose="020B0702040204020203" pitchFamily="34" charset="0"/>
              </a:rPr>
              <a:t>likely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to</a:t>
            </a:r>
            <a:r>
              <a:rPr lang="es-ES" sz="1600" dirty="0">
                <a:latin typeface="Segoe UI Semibold" panose="020B0702040204020203" pitchFamily="34" charset="0"/>
                <a:cs typeface="Segoe UI Semibold" panose="020B0702040204020203" pitchFamily="34" charset="0"/>
              </a:rPr>
              <a:t> be </a:t>
            </a:r>
            <a:r>
              <a:rPr lang="es-ES" sz="1600" dirty="0" err="1">
                <a:latin typeface="Segoe UI Semibold" panose="020B0702040204020203" pitchFamily="34" charset="0"/>
                <a:cs typeface="Segoe UI Semibold" panose="020B0702040204020203" pitchFamily="34" charset="0"/>
              </a:rPr>
              <a:t>very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fertile</a:t>
            </a:r>
            <a:endParaRPr lang="es-ES" sz="1600" dirty="0">
              <a:latin typeface="Segoe UI Semibold" panose="020B0702040204020203" pitchFamily="34" charset="0"/>
              <a:cs typeface="Segoe UI Semibold" panose="020B0702040204020203" pitchFamily="34" charset="0"/>
            </a:endParaRPr>
          </a:p>
          <a:p>
            <a:endParaRPr lang="es-ES" sz="1600" dirty="0"/>
          </a:p>
          <a:p>
            <a:endParaRPr lang="es-ES" sz="1600" dirty="0"/>
          </a:p>
          <a:p>
            <a:r>
              <a:rPr lang="es-ES" sz="1700" dirty="0" err="1">
                <a:solidFill>
                  <a:schemeClr val="tx2"/>
                </a:solidFill>
                <a:latin typeface="Segoe UI Semibold" panose="020B0702040204020203" pitchFamily="34" charset="0"/>
                <a:cs typeface="Segoe UI Semibold" panose="020B0702040204020203" pitchFamily="34" charset="0"/>
              </a:rPr>
              <a:t>When</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someone</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wants</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to</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get</a:t>
            </a:r>
            <a:r>
              <a:rPr lang="es-ES" sz="1700" dirty="0">
                <a:solidFill>
                  <a:schemeClr val="tx2"/>
                </a:solidFill>
                <a:latin typeface="Segoe UI Semibold" panose="020B0702040204020203" pitchFamily="34" charset="0"/>
                <a:cs typeface="Segoe UI Semibold" panose="020B0702040204020203" pitchFamily="34" charset="0"/>
              </a:rPr>
              <a:t> </a:t>
            </a:r>
            <a:r>
              <a:rPr lang="es-ES" sz="1700" dirty="0" err="1">
                <a:solidFill>
                  <a:schemeClr val="tx2"/>
                </a:solidFill>
                <a:latin typeface="Segoe UI Semibold" panose="020B0702040204020203" pitchFamily="34" charset="0"/>
                <a:cs typeface="Segoe UI Semibold" panose="020B0702040204020203" pitchFamily="34" charset="0"/>
              </a:rPr>
              <a:t>pregnant</a:t>
            </a:r>
            <a:endParaRPr lang="es-ES" sz="1700" dirty="0">
              <a:solidFill>
                <a:schemeClr val="tx2"/>
              </a:solidFill>
              <a:latin typeface="Segoe UI Semibold" panose="020B0702040204020203" pitchFamily="34" charset="0"/>
              <a:cs typeface="Segoe UI Semibold" panose="020B0702040204020203" pitchFamily="34" charset="0"/>
            </a:endParaRPr>
          </a:p>
          <a:p>
            <a:pPr>
              <a:spcBef>
                <a:spcPts val="600"/>
              </a:spcBef>
            </a:pPr>
            <a:r>
              <a:rPr lang="es-ES" sz="1600" dirty="0" err="1"/>
              <a:t>The</a:t>
            </a:r>
            <a:r>
              <a:rPr lang="es-ES" sz="1600" dirty="0"/>
              <a:t> chance </a:t>
            </a:r>
            <a:r>
              <a:rPr lang="es-ES" sz="1600" dirty="0" err="1"/>
              <a:t>of</a:t>
            </a:r>
            <a:r>
              <a:rPr lang="es-ES" sz="1600" dirty="0"/>
              <a:t> </a:t>
            </a:r>
            <a:r>
              <a:rPr lang="es-ES" sz="1600" dirty="0" err="1"/>
              <a:t>pregnancy</a:t>
            </a:r>
            <a:r>
              <a:rPr lang="es-ES" sz="1600" dirty="0"/>
              <a:t> </a:t>
            </a:r>
            <a:r>
              <a:rPr lang="es-ES" sz="1600" dirty="0" err="1">
                <a:latin typeface="Segoe UI Semibold" panose="020B0702040204020203" pitchFamily="34" charset="0"/>
                <a:cs typeface="Segoe UI Semibold" panose="020B0702040204020203" pitchFamily="34" charset="0"/>
              </a:rPr>
              <a:t>increases</a:t>
            </a:r>
            <a:r>
              <a:rPr lang="es-ES" sz="1600" dirty="0"/>
              <a:t> </a:t>
            </a:r>
            <a:r>
              <a:rPr lang="es-ES" sz="1600" dirty="0" err="1"/>
              <a:t>if</a:t>
            </a:r>
            <a:r>
              <a:rPr lang="es-ES" sz="1600" dirty="0"/>
              <a:t> </a:t>
            </a:r>
            <a:r>
              <a:rPr lang="es-ES" sz="1600" dirty="0" err="1"/>
              <a:t>you</a:t>
            </a:r>
            <a:r>
              <a:rPr lang="es-ES" sz="1600" dirty="0"/>
              <a:t> </a:t>
            </a:r>
            <a:br>
              <a:rPr lang="es-ES" sz="1600" dirty="0"/>
            </a:br>
            <a:r>
              <a:rPr lang="es-ES" sz="1600" dirty="0" err="1"/>
              <a:t>have</a:t>
            </a:r>
            <a:r>
              <a:rPr lang="es-ES" sz="1600" dirty="0"/>
              <a:t> </a:t>
            </a:r>
            <a:r>
              <a:rPr lang="es-ES" sz="1600" dirty="0" err="1"/>
              <a:t>intercourse</a:t>
            </a:r>
            <a:r>
              <a:rPr lang="es-ES" sz="1600" dirty="0"/>
              <a:t> </a:t>
            </a:r>
            <a:r>
              <a:rPr lang="es-ES" sz="1600" dirty="0" err="1">
                <a:latin typeface="Segoe UI Semibold" panose="020B0702040204020203" pitchFamily="34" charset="0"/>
                <a:cs typeface="Segoe UI Semibold" panose="020B0702040204020203" pitchFamily="34" charset="0"/>
              </a:rPr>
              <a:t>around</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the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fertile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window</a:t>
            </a:r>
            <a:endParaRPr lang="es-ES" sz="1600" dirty="0">
              <a:latin typeface="Segoe UI Semibold" panose="020B0702040204020203" pitchFamily="34" charset="0"/>
              <a:cs typeface="Segoe UI Semibold" panose="020B0702040204020203" pitchFamily="34" charset="0"/>
            </a:endParaRPr>
          </a:p>
          <a:p>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How to get pregnant or avoid pregnancy </a:t>
            </a:r>
            <a:endParaRPr lang="es-ES" dirty="0"/>
          </a:p>
        </p:txBody>
      </p:sp>
      <p:sp>
        <p:nvSpPr>
          <p:cNvPr id="7" name="Rectangle: Rounded Corners 6">
            <a:extLst>
              <a:ext uri="{FF2B5EF4-FFF2-40B4-BE49-F238E27FC236}">
                <a16:creationId xmlns:a16="http://schemas.microsoft.com/office/drawing/2014/main" id="{6C6113CB-5C7C-423C-7C44-64BDD2484081}"/>
              </a:ext>
            </a:extLst>
          </p:cNvPr>
          <p:cNvSpPr/>
          <p:nvPr/>
        </p:nvSpPr>
        <p:spPr>
          <a:xfrm>
            <a:off x="534425" y="2109788"/>
            <a:ext cx="4935349" cy="3651712"/>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1" descr="A diagram of cycle and cycle diagram&#10;&#10;Description automatically generated">
            <a:extLst>
              <a:ext uri="{FF2B5EF4-FFF2-40B4-BE49-F238E27FC236}">
                <a16:creationId xmlns:a16="http://schemas.microsoft.com/office/drawing/2014/main" id="{4D374DEC-FF85-C41E-F11D-8C6B011FCC88}"/>
              </a:ext>
            </a:extLst>
          </p:cNvPr>
          <p:cNvPicPr>
            <a:picLocks noChangeAspect="1"/>
          </p:cNvPicPr>
          <p:nvPr/>
        </p:nvPicPr>
        <p:blipFill>
          <a:blip r:embed="rId3"/>
          <a:stretch>
            <a:fillRect/>
          </a:stretch>
        </p:blipFill>
        <p:spPr>
          <a:xfrm>
            <a:off x="632621" y="2274032"/>
            <a:ext cx="4704332" cy="3323223"/>
          </a:xfrm>
          <a:prstGeom prst="rect">
            <a:avLst/>
          </a:prstGeom>
        </p:spPr>
      </p:pic>
    </p:spTree>
    <p:extLst>
      <p:ext uri="{BB962C8B-B14F-4D97-AF65-F5344CB8AC3E}">
        <p14:creationId xmlns:p14="http://schemas.microsoft.com/office/powerpoint/2010/main" val="2728510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5" y="2109788"/>
            <a:ext cx="3710209" cy="3508375"/>
          </a:xfrm>
        </p:spPr>
        <p:txBody>
          <a:bodyPr/>
          <a:lstStyle/>
          <a:p>
            <a:pPr>
              <a:spcBef>
                <a:spcPts val="1800"/>
              </a:spcBef>
            </a:pPr>
            <a:r>
              <a:rPr lang="en-US" sz="1600" dirty="0">
                <a:latin typeface="Segoe UI Semibold" panose="020B0702040204020203" pitchFamily="34" charset="0"/>
                <a:cs typeface="Segoe UI Semibold" panose="020B0702040204020203" pitchFamily="34" charset="0"/>
              </a:rPr>
              <a:t>A reproductive life plan </a:t>
            </a:r>
            <a:r>
              <a:rPr lang="en-US" sz="1600" dirty="0"/>
              <a:t>is about whether you want </a:t>
            </a:r>
            <a:r>
              <a:rPr lang="en-US" sz="1600" dirty="0">
                <a:latin typeface="Segoe UI Semibold" panose="020B0702040204020203" pitchFamily="34" charset="0"/>
                <a:cs typeface="Segoe UI Semibold" panose="020B0702040204020203" pitchFamily="34" charset="0"/>
              </a:rPr>
              <a:t>children or not</a:t>
            </a:r>
            <a:r>
              <a:rPr lang="en-US" sz="1600" dirty="0"/>
              <a:t>, and making a plan for </a:t>
            </a:r>
            <a:r>
              <a:rPr lang="en-US" sz="1600" dirty="0">
                <a:latin typeface="Segoe UI Semibold" panose="020B0702040204020203" pitchFamily="34" charset="0"/>
                <a:cs typeface="Segoe UI Semibold" panose="020B0702040204020203" pitchFamily="34" charset="0"/>
              </a:rPr>
              <a:t>how to achieve your goal</a:t>
            </a:r>
            <a:r>
              <a:rPr lang="en-US" sz="1600" dirty="0"/>
              <a:t>. </a:t>
            </a:r>
          </a:p>
          <a:p>
            <a:pPr>
              <a:spcBef>
                <a:spcPts val="1800"/>
              </a:spcBef>
            </a:pPr>
            <a:r>
              <a:rPr lang="en-US" sz="1600" dirty="0"/>
              <a:t>This plan </a:t>
            </a:r>
            <a:r>
              <a:rPr lang="en-US" sz="1600" dirty="0">
                <a:latin typeface="Segoe UI Semibold" panose="020B0702040204020203" pitchFamily="34" charset="0"/>
                <a:cs typeface="Segoe UI Semibold" panose="020B0702040204020203" pitchFamily="34" charset="0"/>
              </a:rPr>
              <a:t>may change </a:t>
            </a:r>
            <a:r>
              <a:rPr lang="en-US" sz="1600" dirty="0"/>
              <a:t>during your life. </a:t>
            </a:r>
          </a:p>
          <a:p>
            <a:pPr>
              <a:spcBef>
                <a:spcPts val="1800"/>
              </a:spcBef>
            </a:pPr>
            <a:r>
              <a:rPr lang="en-US" sz="1600" dirty="0"/>
              <a:t>Spend a minute or two </a:t>
            </a:r>
            <a:r>
              <a:rPr lang="en-US" sz="1600" dirty="0">
                <a:latin typeface="Segoe UI Semibold" panose="020B0702040204020203" pitchFamily="34" charset="0"/>
                <a:cs typeface="Segoe UI Semibold" panose="020B0702040204020203" pitchFamily="34" charset="0"/>
              </a:rPr>
              <a:t>to think about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what is important to you.</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Reproductive life plan</a:t>
            </a:r>
            <a:endParaRPr lang="es-ES" dirty="0"/>
          </a:p>
        </p:txBody>
      </p:sp>
      <p:sp>
        <p:nvSpPr>
          <p:cNvPr id="6" name="Marcador de texto 4">
            <a:extLst>
              <a:ext uri="{FF2B5EF4-FFF2-40B4-BE49-F238E27FC236}">
                <a16:creationId xmlns:a16="http://schemas.microsoft.com/office/drawing/2014/main" id="{E1166A59-DB73-B6F0-8674-DE6C1EF17D73}"/>
              </a:ext>
            </a:extLst>
          </p:cNvPr>
          <p:cNvSpPr txBox="1">
            <a:spLocks/>
          </p:cNvSpPr>
          <p:nvPr/>
        </p:nvSpPr>
        <p:spPr>
          <a:xfrm>
            <a:off x="4837695" y="2109788"/>
            <a:ext cx="5984293"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600"/>
              </a:spcBef>
            </a:pPr>
            <a:r>
              <a:rPr lang="sv-SE" sz="1600" kern="0" dirty="0"/>
              <a:t>Here are some questions you might want to think about </a:t>
            </a:r>
            <a:br>
              <a:rPr lang="sv-SE" sz="1600" kern="0" dirty="0"/>
            </a:br>
            <a:r>
              <a:rPr lang="sv-SE" sz="1600" kern="0" dirty="0"/>
              <a:t>or discuss with teachers and friends:</a:t>
            </a:r>
          </a:p>
          <a:p>
            <a:pPr marL="285750" indent="-285750">
              <a:spcBef>
                <a:spcPts val="600"/>
              </a:spcBef>
              <a:buClr>
                <a:schemeClr val="accent1"/>
              </a:buClr>
              <a:buFont typeface="Segoe UI" panose="020B0502040204020203" pitchFamily="34" charset="0"/>
              <a:buChar char="●"/>
            </a:pPr>
            <a:r>
              <a:rPr lang="sv-SE" altLang="sv-SE" sz="1600" kern="0" dirty="0">
                <a:latin typeface="Segoe UI Semibold" panose="020B0702040204020203" pitchFamily="34" charset="0"/>
                <a:cs typeface="Segoe UI Semibold" panose="020B0702040204020203" pitchFamily="34" charset="0"/>
              </a:rPr>
              <a:t>Do you plan to have any (more) children at any time </a:t>
            </a:r>
            <a:br>
              <a:rPr lang="sv-SE" altLang="sv-SE" sz="1600" kern="0" dirty="0">
                <a:latin typeface="Segoe UI Semibold" panose="020B0702040204020203" pitchFamily="34" charset="0"/>
                <a:cs typeface="Segoe UI Semibold" panose="020B0702040204020203" pitchFamily="34" charset="0"/>
              </a:rPr>
            </a:br>
            <a:r>
              <a:rPr lang="sv-SE" altLang="sv-SE" sz="1600" kern="0" dirty="0">
                <a:latin typeface="Segoe UI Semibold" panose="020B0702040204020203" pitchFamily="34" charset="0"/>
                <a:cs typeface="Segoe UI Semibold" panose="020B0702040204020203" pitchFamily="34" charset="0"/>
              </a:rPr>
              <a:t>in the future? If yes, how many and when?</a:t>
            </a:r>
          </a:p>
          <a:p>
            <a:pPr marL="285750" indent="-285750">
              <a:spcBef>
                <a:spcPts val="600"/>
              </a:spcBef>
              <a:buClr>
                <a:schemeClr val="accent1"/>
              </a:buClr>
              <a:buFont typeface="Segoe UI" panose="020B0502040204020203" pitchFamily="34" charset="0"/>
              <a:buChar char="●"/>
            </a:pPr>
            <a:r>
              <a:rPr lang="sv-SE" altLang="sv-SE" sz="1600" kern="0" dirty="0">
                <a:latin typeface="Segoe UI Semibold" panose="020B0702040204020203" pitchFamily="34" charset="0"/>
                <a:cs typeface="Segoe UI Semibold" panose="020B0702040204020203" pitchFamily="34" charset="0"/>
              </a:rPr>
              <a:t>What method do you plan to use to protect yourself against unwanted pregnancy?</a:t>
            </a:r>
          </a:p>
          <a:p>
            <a:pPr marL="285750" indent="-285750">
              <a:spcBef>
                <a:spcPts val="600"/>
              </a:spcBef>
              <a:buClr>
                <a:schemeClr val="accent1"/>
              </a:buClr>
              <a:buFont typeface="Segoe UI" panose="020B0502040204020203" pitchFamily="34" charset="0"/>
              <a:buChar char="●"/>
            </a:pPr>
            <a:r>
              <a:rPr lang="sv-SE" altLang="sv-SE" sz="1600" b="1" kern="0" dirty="0">
                <a:latin typeface="Segoe UI Semibold" panose="020B0702040204020203" pitchFamily="34" charset="0"/>
                <a:cs typeface="Segoe UI Semibold" panose="020B0702040204020203" pitchFamily="34" charset="0"/>
              </a:rPr>
              <a:t>How can you protect yourself and partner against </a:t>
            </a:r>
            <a:br>
              <a:rPr lang="sv-SE" altLang="sv-SE" sz="1600" b="1" kern="0" dirty="0">
                <a:latin typeface="Segoe UI Semibold" panose="020B0702040204020203" pitchFamily="34" charset="0"/>
                <a:cs typeface="Segoe UI Semibold" panose="020B0702040204020203" pitchFamily="34" charset="0"/>
              </a:rPr>
            </a:br>
            <a:r>
              <a:rPr lang="sv-SE" altLang="sv-SE" sz="1600" b="1" kern="0" dirty="0">
                <a:latin typeface="Segoe UI Semibold" panose="020B0702040204020203" pitchFamily="34" charset="0"/>
                <a:cs typeface="Segoe UI Semibold" panose="020B0702040204020203" pitchFamily="34" charset="0"/>
              </a:rPr>
              <a:t>sexually transmitted infections?</a:t>
            </a:r>
          </a:p>
          <a:p>
            <a:pPr marL="285750" indent="-285750">
              <a:spcBef>
                <a:spcPts val="600"/>
              </a:spcBef>
              <a:buClr>
                <a:schemeClr val="accent1"/>
              </a:buClr>
              <a:buFont typeface="Segoe UI" panose="020B0502040204020203" pitchFamily="34" charset="0"/>
              <a:buChar char="●"/>
            </a:pPr>
            <a:r>
              <a:rPr lang="sv-SE" altLang="sv-SE" sz="1600" kern="0" dirty="0">
                <a:latin typeface="Segoe UI Semibold" panose="020B0702040204020203" pitchFamily="34" charset="0"/>
                <a:cs typeface="Segoe UI Semibold" panose="020B0702040204020203" pitchFamily="34" charset="0"/>
              </a:rPr>
              <a:t>What else can you do to preserve your fertility, </a:t>
            </a:r>
            <a:br>
              <a:rPr lang="sv-SE" altLang="sv-SE" sz="1600" kern="0" dirty="0">
                <a:latin typeface="Segoe UI Semibold" panose="020B0702040204020203" pitchFamily="34" charset="0"/>
                <a:cs typeface="Segoe UI Semibold" panose="020B0702040204020203" pitchFamily="34" charset="0"/>
              </a:rPr>
            </a:br>
            <a:r>
              <a:rPr lang="sv-SE" altLang="sv-SE" sz="1600" kern="0" dirty="0">
                <a:latin typeface="Segoe UI Semibold" panose="020B0702040204020203" pitchFamily="34" charset="0"/>
                <a:cs typeface="Segoe UI Semibold" panose="020B0702040204020203" pitchFamily="34" charset="0"/>
              </a:rPr>
              <a:t>if you decide to have children?</a:t>
            </a:r>
          </a:p>
          <a:p>
            <a:pPr marL="285750" indent="-285750">
              <a:spcBef>
                <a:spcPts val="600"/>
              </a:spcBef>
              <a:buClr>
                <a:schemeClr val="accent1"/>
              </a:buClr>
              <a:buFont typeface="Segoe UI" panose="020B0502040204020203" pitchFamily="34" charset="0"/>
              <a:buChar char="●"/>
            </a:pPr>
            <a:r>
              <a:rPr lang="sv-SE" altLang="sv-SE" sz="1600" kern="0" dirty="0">
                <a:latin typeface="Segoe UI Semibold" panose="020B0702040204020203" pitchFamily="34" charset="0"/>
                <a:cs typeface="Segoe UI Semibold" panose="020B0702040204020203" pitchFamily="34" charset="0"/>
              </a:rPr>
              <a:t>What, if anything, do you want to change about </a:t>
            </a:r>
            <a:br>
              <a:rPr lang="sv-SE" altLang="sv-SE" sz="1600" kern="0" dirty="0">
                <a:latin typeface="Segoe UI Semibold" panose="020B0702040204020203" pitchFamily="34" charset="0"/>
                <a:cs typeface="Segoe UI Semibold" panose="020B0702040204020203" pitchFamily="34" charset="0"/>
              </a:rPr>
            </a:br>
            <a:r>
              <a:rPr lang="sv-SE" altLang="sv-SE" sz="1600" kern="0" dirty="0">
                <a:latin typeface="Segoe UI Semibold" panose="020B0702040204020203" pitchFamily="34" charset="0"/>
                <a:cs typeface="Segoe UI Semibold" panose="020B0702040204020203" pitchFamily="34" charset="0"/>
              </a:rPr>
              <a:t>your health, relationships, home, school, work, finances, </a:t>
            </a:r>
            <a:br>
              <a:rPr lang="sv-SE" altLang="sv-SE" sz="1600" kern="0" dirty="0">
                <a:latin typeface="Segoe UI Semibold" panose="020B0702040204020203" pitchFamily="34" charset="0"/>
                <a:cs typeface="Segoe UI Semibold" panose="020B0702040204020203" pitchFamily="34" charset="0"/>
              </a:rPr>
            </a:br>
            <a:r>
              <a:rPr lang="sv-SE" altLang="sv-SE" sz="1600" kern="0" dirty="0">
                <a:latin typeface="Segoe UI Semibold" panose="020B0702040204020203" pitchFamily="34" charset="0"/>
                <a:cs typeface="Segoe UI Semibold" panose="020B0702040204020203" pitchFamily="34" charset="0"/>
              </a:rPr>
              <a:t>or other parts of your life, before pregnancy? </a:t>
            </a:r>
          </a:p>
          <a:p>
            <a:pPr marL="285750" indent="-285750">
              <a:spcBef>
                <a:spcPts val="600"/>
              </a:spcBef>
              <a:buClr>
                <a:schemeClr val="accent1"/>
              </a:buClr>
              <a:buFont typeface="Segoe UI" panose="020B0502040204020203" pitchFamily="34" charset="0"/>
              <a:buChar char="●"/>
            </a:pPr>
            <a:r>
              <a:rPr lang="sv-SE" altLang="sv-SE" sz="1600" kern="0" dirty="0">
                <a:latin typeface="Segoe UI Semibold" panose="020B0702040204020203" pitchFamily="34" charset="0"/>
                <a:cs typeface="Segoe UI Semibold" panose="020B0702040204020203" pitchFamily="34" charset="0"/>
              </a:rPr>
              <a:t>What would you like to know more about? </a:t>
            </a:r>
            <a:endParaRPr lang="en-US" sz="1600" kern="0" dirty="0">
              <a:latin typeface="Segoe UI Semibold" panose="020B0702040204020203" pitchFamily="34" charset="0"/>
              <a:cs typeface="Segoe UI Semibold" panose="020B0702040204020203" pitchFamily="34" charset="0"/>
            </a:endParaRPr>
          </a:p>
          <a:p>
            <a:pPr>
              <a:spcBef>
                <a:spcPts val="600"/>
              </a:spcBef>
            </a:pPr>
            <a:endParaRPr lang="es-ES" sz="1600" kern="0" dirty="0"/>
          </a:p>
        </p:txBody>
      </p:sp>
      <p:cxnSp>
        <p:nvCxnSpPr>
          <p:cNvPr id="8" name="Straight Connector 7">
            <a:extLst>
              <a:ext uri="{FF2B5EF4-FFF2-40B4-BE49-F238E27FC236}">
                <a16:creationId xmlns:a16="http://schemas.microsoft.com/office/drawing/2014/main" id="{6AE91E3E-4AE5-08EE-5F27-BD6746155C85}"/>
              </a:ext>
            </a:extLst>
          </p:cNvPr>
          <p:cNvCxnSpPr/>
          <p:nvPr/>
        </p:nvCxnSpPr>
        <p:spPr>
          <a:xfrm>
            <a:off x="4444678" y="2123954"/>
            <a:ext cx="0" cy="387751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9867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67357FD-9B0E-2611-1D95-B916EF3E9A94}"/>
              </a:ext>
            </a:extLst>
          </p:cNvPr>
          <p:cNvSpPr>
            <a:spLocks noGrp="1"/>
          </p:cNvSpPr>
          <p:nvPr>
            <p:ph sz="half" idx="10"/>
          </p:nvPr>
        </p:nvSpPr>
        <p:spPr>
          <a:xfrm>
            <a:off x="3246755" y="2661104"/>
            <a:ext cx="2156101" cy="2399474"/>
          </a:xfrm>
        </p:spPr>
        <p:txBody>
          <a:bodyPr/>
          <a:lstStyle/>
          <a:p>
            <a:pPr>
              <a:spcBef>
                <a:spcPts val="1200"/>
              </a:spcBef>
            </a:pPr>
            <a:r>
              <a:rPr lang="en-GB" sz="1600" dirty="0">
                <a:latin typeface="Segoe UI Semibold" panose="020B0702040204020203" pitchFamily="34" charset="0"/>
                <a:cs typeface="Segoe UI Semibold" panose="020B0702040204020203" pitchFamily="34" charset="0"/>
              </a:rPr>
              <a:t>Pregnancy</a:t>
            </a:r>
            <a:r>
              <a:rPr lang="en-GB" sz="1600" dirty="0"/>
              <a:t> is most </a:t>
            </a:r>
            <a:br>
              <a:rPr lang="en-GB" sz="1600" dirty="0"/>
            </a:br>
            <a:r>
              <a:rPr lang="en-GB" sz="1600" dirty="0"/>
              <a:t>likely to happen </a:t>
            </a:r>
            <a:br>
              <a:rPr lang="en-GB" sz="1600" dirty="0"/>
            </a:br>
            <a:r>
              <a:rPr lang="en-GB" sz="1600" dirty="0">
                <a:latin typeface="Segoe UI Semibold" panose="020B0702040204020203" pitchFamily="34" charset="0"/>
                <a:cs typeface="Segoe UI Semibold" panose="020B0702040204020203" pitchFamily="34" charset="0"/>
              </a:rPr>
              <a:t>from around 5 days before ovulation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until the day the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egg is released. </a:t>
            </a:r>
          </a:p>
          <a:p>
            <a:pPr>
              <a:spcBef>
                <a:spcPts val="1200"/>
              </a:spcBef>
            </a:pPr>
            <a:r>
              <a:rPr lang="en-GB" sz="1600" dirty="0">
                <a:latin typeface="Segoe UI Semibold" panose="020B0702040204020203" pitchFamily="34" charset="0"/>
                <a:cs typeface="Segoe UI Semibold" panose="020B0702040204020203" pitchFamily="34" charset="0"/>
              </a:rPr>
              <a:t>Having sex at this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time boosts your chance of pregnancy.</a:t>
            </a:r>
            <a:endParaRPr lang="nl-BE"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4955002" cy="646908"/>
          </a:xfrm>
        </p:spPr>
        <p:txBody>
          <a:bodyPr/>
          <a:lstStyle/>
          <a:p>
            <a:r>
              <a:rPr lang="en-US" dirty="0"/>
              <a:t>The fertile window </a:t>
            </a:r>
          </a:p>
          <a:p>
            <a:r>
              <a:rPr lang="en-US" sz="2400" b="0" dirty="0"/>
              <a:t>6 days</a:t>
            </a:r>
            <a:endParaRPr lang="es-ES" sz="2400" b="0" dirty="0"/>
          </a:p>
        </p:txBody>
      </p:sp>
      <p:grpSp>
        <p:nvGrpSpPr>
          <p:cNvPr id="62" name="Group 61">
            <a:extLst>
              <a:ext uri="{FF2B5EF4-FFF2-40B4-BE49-F238E27FC236}">
                <a16:creationId xmlns:a16="http://schemas.microsoft.com/office/drawing/2014/main" id="{91566612-BDC5-521E-0F44-F205B1E376F8}"/>
              </a:ext>
            </a:extLst>
          </p:cNvPr>
          <p:cNvGrpSpPr/>
          <p:nvPr/>
        </p:nvGrpSpPr>
        <p:grpSpPr>
          <a:xfrm>
            <a:off x="812962" y="3205628"/>
            <a:ext cx="1875256" cy="1268529"/>
            <a:chOff x="766906" y="2934835"/>
            <a:chExt cx="1351375" cy="914146"/>
          </a:xfrm>
          <a:solidFill>
            <a:schemeClr val="bg1">
              <a:lumMod val="90000"/>
            </a:schemeClr>
          </a:solidFill>
        </p:grpSpPr>
        <p:sp>
          <p:nvSpPr>
            <p:cNvPr id="20" name="Freeform: Shape 19">
              <a:extLst>
                <a:ext uri="{FF2B5EF4-FFF2-40B4-BE49-F238E27FC236}">
                  <a16:creationId xmlns:a16="http://schemas.microsoft.com/office/drawing/2014/main" id="{4AA55F44-5BE2-A526-187C-83A35E271DE7}"/>
                </a:ext>
              </a:extLst>
            </p:cNvPr>
            <p:cNvSpPr/>
            <p:nvPr/>
          </p:nvSpPr>
          <p:spPr>
            <a:xfrm>
              <a:off x="1806598" y="2934835"/>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5C997337-DE51-994C-5DC2-B76F128FF27B}"/>
                </a:ext>
              </a:extLst>
            </p:cNvPr>
            <p:cNvSpPr/>
            <p:nvPr/>
          </p:nvSpPr>
          <p:spPr>
            <a:xfrm>
              <a:off x="2013587" y="2934835"/>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6" y="0"/>
                    <a:pt x="52347" y="0"/>
                  </a:cubicBezTo>
                  <a:cubicBezTo>
                    <a:pt x="81257" y="0"/>
                    <a:pt x="104694" y="23437"/>
                    <a:pt x="104694" y="52347"/>
                  </a:cubicBezTo>
                  <a:close/>
                </a:path>
              </a:pathLst>
            </a:custGeom>
            <a:grpFill/>
            <a:ln w="2538"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FE08D81A-6CE6-D7E4-ABFA-0186ED408C50}"/>
                </a:ext>
              </a:extLst>
            </p:cNvPr>
            <p:cNvSpPr/>
            <p:nvPr/>
          </p:nvSpPr>
          <p:spPr>
            <a:xfrm>
              <a:off x="1806598"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DB652C02-0907-78C4-F1E7-E017CA90E8BC}"/>
                </a:ext>
              </a:extLst>
            </p:cNvPr>
            <p:cNvSpPr/>
            <p:nvPr/>
          </p:nvSpPr>
          <p:spPr>
            <a:xfrm>
              <a:off x="2013587"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6" y="0"/>
                    <a:pt x="52347" y="0"/>
                  </a:cubicBezTo>
                  <a:cubicBezTo>
                    <a:pt x="81257" y="0"/>
                    <a:pt x="104694" y="23437"/>
                    <a:pt x="104694" y="52347"/>
                  </a:cubicBezTo>
                  <a:close/>
                </a:path>
              </a:pathLst>
            </a:custGeom>
            <a:grpFill/>
            <a:ln w="2538"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0BE799BC-D728-7ABA-A1A7-AA7C4B1F3DD7}"/>
                </a:ext>
              </a:extLst>
            </p:cNvPr>
            <p:cNvSpPr/>
            <p:nvPr/>
          </p:nvSpPr>
          <p:spPr>
            <a:xfrm>
              <a:off x="1392645"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7ECFC13D-E3A4-9F46-9CD5-2B3C339F0F13}"/>
                </a:ext>
              </a:extLst>
            </p:cNvPr>
            <p:cNvSpPr/>
            <p:nvPr/>
          </p:nvSpPr>
          <p:spPr>
            <a:xfrm>
              <a:off x="1185681"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B5A2BE55-3EB2-E8A0-CF9A-DDEA2735217D}"/>
                </a:ext>
              </a:extLst>
            </p:cNvPr>
            <p:cNvSpPr/>
            <p:nvPr/>
          </p:nvSpPr>
          <p:spPr>
            <a:xfrm>
              <a:off x="1599634"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5F222A89-4380-B4EF-2618-FA0F20665B3A}"/>
                </a:ext>
              </a:extLst>
            </p:cNvPr>
            <p:cNvSpPr/>
            <p:nvPr/>
          </p:nvSpPr>
          <p:spPr>
            <a:xfrm rot="20200800">
              <a:off x="1806600" y="3255546"/>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chemeClr val="tx2"/>
            </a:solidFill>
            <a:ln w="2538" cap="flat">
              <a:noFill/>
              <a:prstDash val="solid"/>
              <a:miter/>
            </a:ln>
          </p:spPr>
          <p:txBody>
            <a:bodyPr rtlCol="0" anchor="ctr"/>
            <a:lstStyle/>
            <a:p>
              <a:endParaRPr lang="nl-BE" dirty="0"/>
            </a:p>
          </p:txBody>
        </p:sp>
        <p:sp>
          <p:nvSpPr>
            <p:cNvPr id="28" name="Freeform: Shape 27">
              <a:extLst>
                <a:ext uri="{FF2B5EF4-FFF2-40B4-BE49-F238E27FC236}">
                  <a16:creationId xmlns:a16="http://schemas.microsoft.com/office/drawing/2014/main" id="{54EC0C69-4321-569D-1C13-FDA83B535807}"/>
                </a:ext>
              </a:extLst>
            </p:cNvPr>
            <p:cNvSpPr/>
            <p:nvPr/>
          </p:nvSpPr>
          <p:spPr>
            <a:xfrm rot="20262001">
              <a:off x="2013565" y="3255577"/>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6" y="0"/>
                    <a:pt x="52347" y="0"/>
                  </a:cubicBezTo>
                  <a:cubicBezTo>
                    <a:pt x="81257" y="0"/>
                    <a:pt x="104694" y="23437"/>
                    <a:pt x="104694" y="52347"/>
                  </a:cubicBezTo>
                  <a:close/>
                </a:path>
              </a:pathLst>
            </a:custGeom>
            <a:grpFill/>
            <a:ln w="2538"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4857EFC7-F1B7-364D-28F9-AE0CAC2B81C8}"/>
                </a:ext>
              </a:extLst>
            </p:cNvPr>
            <p:cNvSpPr/>
            <p:nvPr/>
          </p:nvSpPr>
          <p:spPr>
            <a:xfrm rot="20262001">
              <a:off x="1392612" y="3255572"/>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0E77758B-0BF8-58F2-0B2E-BC3850213162}"/>
                </a:ext>
              </a:extLst>
            </p:cNvPr>
            <p:cNvSpPr/>
            <p:nvPr/>
          </p:nvSpPr>
          <p:spPr>
            <a:xfrm rot="20262001">
              <a:off x="1185661" y="3255572"/>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BEC23560-CD4E-0471-F2C3-1FAC3BC67A4B}"/>
                </a:ext>
              </a:extLst>
            </p:cNvPr>
            <p:cNvSpPr/>
            <p:nvPr/>
          </p:nvSpPr>
          <p:spPr>
            <a:xfrm rot="20262001">
              <a:off x="1599613" y="325558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C922F754-54F6-1AF8-17C3-5567C37A4689}"/>
                </a:ext>
              </a:extLst>
            </p:cNvPr>
            <p:cNvSpPr/>
            <p:nvPr/>
          </p:nvSpPr>
          <p:spPr>
            <a:xfrm>
              <a:off x="1806598"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50004F5E-580E-449C-2520-C163D5929429}"/>
                </a:ext>
              </a:extLst>
            </p:cNvPr>
            <p:cNvSpPr/>
            <p:nvPr/>
          </p:nvSpPr>
          <p:spPr>
            <a:xfrm>
              <a:off x="2013587"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6" y="0"/>
                    <a:pt x="52347" y="0"/>
                  </a:cubicBezTo>
                  <a:cubicBezTo>
                    <a:pt x="81257" y="0"/>
                    <a:pt x="104694" y="23437"/>
                    <a:pt x="104694" y="52347"/>
                  </a:cubicBezTo>
                  <a:close/>
                </a:path>
              </a:pathLst>
            </a:custGeom>
            <a:grpFill/>
            <a:ln w="2538"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7B29921A-F157-5E8F-A0B0-C30512B3FBC4}"/>
                </a:ext>
              </a:extLst>
            </p:cNvPr>
            <p:cNvSpPr/>
            <p:nvPr/>
          </p:nvSpPr>
          <p:spPr>
            <a:xfrm>
              <a:off x="1392645"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44E45AA2-9F03-844D-193D-EB6A4BED35B5}"/>
                </a:ext>
              </a:extLst>
            </p:cNvPr>
            <p:cNvSpPr/>
            <p:nvPr/>
          </p:nvSpPr>
          <p:spPr>
            <a:xfrm>
              <a:off x="1185681"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61D0FE88-D92B-7112-53EE-F68429131CEF}"/>
                </a:ext>
              </a:extLst>
            </p:cNvPr>
            <p:cNvSpPr/>
            <p:nvPr/>
          </p:nvSpPr>
          <p:spPr>
            <a:xfrm>
              <a:off x="973945"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37" name="Freeform: Shape 36">
              <a:extLst>
                <a:ext uri="{FF2B5EF4-FFF2-40B4-BE49-F238E27FC236}">
                  <a16:creationId xmlns:a16="http://schemas.microsoft.com/office/drawing/2014/main" id="{4502138C-E3C5-2CF1-AC5D-34195EF7B945}"/>
                </a:ext>
              </a:extLst>
            </p:cNvPr>
            <p:cNvSpPr/>
            <p:nvPr/>
          </p:nvSpPr>
          <p:spPr>
            <a:xfrm>
              <a:off x="766956" y="309516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38" name="Freeform: Shape 37">
              <a:extLst>
                <a:ext uri="{FF2B5EF4-FFF2-40B4-BE49-F238E27FC236}">
                  <a16:creationId xmlns:a16="http://schemas.microsoft.com/office/drawing/2014/main" id="{6EF325AB-0C58-5D3C-9C31-589CD3B14B83}"/>
                </a:ext>
              </a:extLst>
            </p:cNvPr>
            <p:cNvSpPr/>
            <p:nvPr/>
          </p:nvSpPr>
          <p:spPr>
            <a:xfrm rot="20262001">
              <a:off x="973911" y="3255546"/>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a:p>
          </p:txBody>
        </p:sp>
        <p:sp>
          <p:nvSpPr>
            <p:cNvPr id="39" name="Freeform: Shape 38">
              <a:extLst>
                <a:ext uri="{FF2B5EF4-FFF2-40B4-BE49-F238E27FC236}">
                  <a16:creationId xmlns:a16="http://schemas.microsoft.com/office/drawing/2014/main" id="{DC8EFAA5-B5AF-F3DE-4B6E-51E4399ADAB7}"/>
                </a:ext>
              </a:extLst>
            </p:cNvPr>
            <p:cNvSpPr/>
            <p:nvPr/>
          </p:nvSpPr>
          <p:spPr>
            <a:xfrm rot="20262001">
              <a:off x="766910" y="3255556"/>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a:p>
          </p:txBody>
        </p:sp>
        <p:sp>
          <p:nvSpPr>
            <p:cNvPr id="40" name="Freeform: Shape 39">
              <a:extLst>
                <a:ext uri="{FF2B5EF4-FFF2-40B4-BE49-F238E27FC236}">
                  <a16:creationId xmlns:a16="http://schemas.microsoft.com/office/drawing/2014/main" id="{758681C3-1F01-9A19-05CD-55857640142B}"/>
                </a:ext>
              </a:extLst>
            </p:cNvPr>
            <p:cNvSpPr/>
            <p:nvPr/>
          </p:nvSpPr>
          <p:spPr>
            <a:xfrm>
              <a:off x="973945"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41" name="Freeform: Shape 40">
              <a:extLst>
                <a:ext uri="{FF2B5EF4-FFF2-40B4-BE49-F238E27FC236}">
                  <a16:creationId xmlns:a16="http://schemas.microsoft.com/office/drawing/2014/main" id="{B9A618AC-AA03-79A3-7D80-E9A0C06F04EB}"/>
                </a:ext>
              </a:extLst>
            </p:cNvPr>
            <p:cNvSpPr/>
            <p:nvPr/>
          </p:nvSpPr>
          <p:spPr>
            <a:xfrm>
              <a:off x="766956"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42" name="Freeform: Shape 41">
              <a:extLst>
                <a:ext uri="{FF2B5EF4-FFF2-40B4-BE49-F238E27FC236}">
                  <a16:creationId xmlns:a16="http://schemas.microsoft.com/office/drawing/2014/main" id="{BA33FB24-760D-7064-4274-53CE587B0389}"/>
                </a:ext>
              </a:extLst>
            </p:cNvPr>
            <p:cNvSpPr/>
            <p:nvPr/>
          </p:nvSpPr>
          <p:spPr>
            <a:xfrm>
              <a:off x="1599634" y="3415861"/>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grpFill/>
            <a:ln w="2538" cap="flat">
              <a:noFill/>
              <a:prstDash val="solid"/>
              <a:miter/>
            </a:ln>
          </p:spPr>
          <p:txBody>
            <a:bodyPr rtlCol="0" anchor="ctr"/>
            <a:lstStyle/>
            <a:p>
              <a:endParaRPr lang="nl-BE"/>
            </a:p>
          </p:txBody>
        </p:sp>
        <p:sp>
          <p:nvSpPr>
            <p:cNvPr id="43" name="Freeform: Shape 42">
              <a:extLst>
                <a:ext uri="{FF2B5EF4-FFF2-40B4-BE49-F238E27FC236}">
                  <a16:creationId xmlns:a16="http://schemas.microsoft.com/office/drawing/2014/main" id="{742FA075-8131-6348-D6AC-4D274B24C017}"/>
                </a:ext>
              </a:extLst>
            </p:cNvPr>
            <p:cNvSpPr/>
            <p:nvPr/>
          </p:nvSpPr>
          <p:spPr>
            <a:xfrm rot="20200800">
              <a:off x="1806575" y="3583966"/>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7" y="104694"/>
                    <a:pt x="52347" y="104694"/>
                  </a:cubicBezTo>
                  <a:cubicBezTo>
                    <a:pt x="23437" y="104694"/>
                    <a:pt x="0" y="81258"/>
                    <a:pt x="0" y="52347"/>
                  </a:cubicBezTo>
                  <a:cubicBezTo>
                    <a:pt x="0" y="23437"/>
                    <a:pt x="23437" y="0"/>
                    <a:pt x="52347" y="0"/>
                  </a:cubicBezTo>
                  <a:cubicBezTo>
                    <a:pt x="81257" y="0"/>
                    <a:pt x="104694" y="23436"/>
                    <a:pt x="104694" y="52347"/>
                  </a:cubicBezTo>
                  <a:close/>
                </a:path>
              </a:pathLst>
            </a:custGeom>
            <a:grpFill/>
            <a:ln w="2538"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40318C35-8FE0-6F6F-7897-7CA554E4C541}"/>
                </a:ext>
              </a:extLst>
            </p:cNvPr>
            <p:cNvSpPr/>
            <p:nvPr/>
          </p:nvSpPr>
          <p:spPr>
            <a:xfrm rot="20262001">
              <a:off x="2013561" y="3584019"/>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6" y="0"/>
                    <a:pt x="52347" y="0"/>
                  </a:cubicBezTo>
                  <a:cubicBezTo>
                    <a:pt x="81257" y="0"/>
                    <a:pt x="104694" y="23436"/>
                    <a:pt x="104694" y="52347"/>
                  </a:cubicBezTo>
                  <a:close/>
                </a:path>
              </a:pathLst>
            </a:custGeom>
            <a:grpFill/>
            <a:ln w="2538"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7E31025B-F730-B74C-6BA9-9BB6FAB94958}"/>
                </a:ext>
              </a:extLst>
            </p:cNvPr>
            <p:cNvSpPr/>
            <p:nvPr/>
          </p:nvSpPr>
          <p:spPr>
            <a:xfrm rot="20262001">
              <a:off x="1392608" y="3584013"/>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7BF07682-9264-36F5-18F3-08567AC7AEB4}"/>
                </a:ext>
              </a:extLst>
            </p:cNvPr>
            <p:cNvSpPr/>
            <p:nvPr/>
          </p:nvSpPr>
          <p:spPr>
            <a:xfrm rot="20262001">
              <a:off x="1185631" y="3583988"/>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B2B38E26-FB09-E804-6EC9-7C4E1DD3D152}"/>
                </a:ext>
              </a:extLst>
            </p:cNvPr>
            <p:cNvSpPr/>
            <p:nvPr/>
          </p:nvSpPr>
          <p:spPr>
            <a:xfrm rot="20262001">
              <a:off x="1599609" y="3584003"/>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56F8774E-6AA0-A527-82D8-6FEADF88BF9F}"/>
                </a:ext>
              </a:extLst>
            </p:cNvPr>
            <p:cNvSpPr/>
            <p:nvPr/>
          </p:nvSpPr>
          <p:spPr>
            <a:xfrm rot="20262001">
              <a:off x="973907" y="3583987"/>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63D3511E-E6D8-983C-7B19-99E614924EC7}"/>
                </a:ext>
              </a:extLst>
            </p:cNvPr>
            <p:cNvSpPr/>
            <p:nvPr/>
          </p:nvSpPr>
          <p:spPr>
            <a:xfrm rot="20262001">
              <a:off x="766906" y="3583972"/>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1FEF5898-36F2-B354-8C20-337FDCAF4728}"/>
                </a:ext>
              </a:extLst>
            </p:cNvPr>
            <p:cNvSpPr/>
            <p:nvPr/>
          </p:nvSpPr>
          <p:spPr>
            <a:xfrm>
              <a:off x="766956" y="3744287"/>
              <a:ext cx="104694" cy="104694"/>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7"/>
                    <a:pt x="81258" y="104694"/>
                    <a:pt x="52347" y="104694"/>
                  </a:cubicBezTo>
                  <a:cubicBezTo>
                    <a:pt x="23437" y="104694"/>
                    <a:pt x="0" y="81258"/>
                    <a:pt x="0" y="52347"/>
                  </a:cubicBezTo>
                  <a:cubicBezTo>
                    <a:pt x="0" y="23437"/>
                    <a:pt x="23437" y="0"/>
                    <a:pt x="52347" y="0"/>
                  </a:cubicBezTo>
                  <a:cubicBezTo>
                    <a:pt x="81258" y="0"/>
                    <a:pt x="104694" y="23436"/>
                    <a:pt x="104694" y="52347"/>
                  </a:cubicBezTo>
                  <a:close/>
                </a:path>
              </a:pathLst>
            </a:custGeom>
            <a:grpFill/>
            <a:ln w="2538" cap="flat">
              <a:noFill/>
              <a:prstDash val="solid"/>
              <a:miter/>
            </a:ln>
          </p:spPr>
          <p:txBody>
            <a:bodyPr rtlCol="0" anchor="ctr"/>
            <a:lstStyle/>
            <a:p>
              <a:endParaRPr lang="nl-BE"/>
            </a:p>
          </p:txBody>
        </p:sp>
      </p:grpSp>
      <p:sp>
        <p:nvSpPr>
          <p:cNvPr id="55" name="Freeform: Shape 54">
            <a:extLst>
              <a:ext uri="{FF2B5EF4-FFF2-40B4-BE49-F238E27FC236}">
                <a16:creationId xmlns:a16="http://schemas.microsoft.com/office/drawing/2014/main" id="{CE4A67EE-B159-D855-E965-448CD25DC820}"/>
              </a:ext>
            </a:extLst>
          </p:cNvPr>
          <p:cNvSpPr/>
          <p:nvPr/>
        </p:nvSpPr>
        <p:spPr>
          <a:xfrm>
            <a:off x="659012" y="2707236"/>
            <a:ext cx="2241554" cy="1935227"/>
          </a:xfrm>
          <a:custGeom>
            <a:avLst/>
            <a:gdLst>
              <a:gd name="connsiteX0" fmla="*/ 1400219 w 1615342"/>
              <a:gd name="connsiteY0" fmla="*/ 0 h 1394592"/>
              <a:gd name="connsiteX1" fmla="*/ 1446062 w 1615342"/>
              <a:gd name="connsiteY1" fmla="*/ 0 h 1394592"/>
              <a:gd name="connsiteX2" fmla="*/ 1615343 w 1615342"/>
              <a:gd name="connsiteY2" fmla="*/ 169281 h 1394592"/>
              <a:gd name="connsiteX3" fmla="*/ 1615343 w 1615342"/>
              <a:gd name="connsiteY3" fmla="*/ 1225312 h 1394592"/>
              <a:gd name="connsiteX4" fmla="*/ 1446062 w 1615342"/>
              <a:gd name="connsiteY4" fmla="*/ 1394593 h 1394592"/>
              <a:gd name="connsiteX5" fmla="*/ 169281 w 1615342"/>
              <a:gd name="connsiteY5" fmla="*/ 1394593 h 1394592"/>
              <a:gd name="connsiteX6" fmla="*/ 0 w 1615342"/>
              <a:gd name="connsiteY6" fmla="*/ 1225312 h 1394592"/>
              <a:gd name="connsiteX7" fmla="*/ 0 w 1615342"/>
              <a:gd name="connsiteY7" fmla="*/ 169281 h 1394592"/>
              <a:gd name="connsiteX8" fmla="*/ 169281 w 1615342"/>
              <a:gd name="connsiteY8" fmla="*/ 0 h 1394592"/>
              <a:gd name="connsiteX9" fmla="*/ 213176 w 1615342"/>
              <a:gd name="connsiteY9" fmla="*/ 0 h 139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342" h="1394592">
                <a:moveTo>
                  <a:pt x="1400219" y="0"/>
                </a:moveTo>
                <a:lnTo>
                  <a:pt x="1446062" y="0"/>
                </a:lnTo>
                <a:cubicBezTo>
                  <a:pt x="1539551" y="0"/>
                  <a:pt x="1615343" y="75792"/>
                  <a:pt x="1615343" y="169281"/>
                </a:cubicBezTo>
                <a:lnTo>
                  <a:pt x="1615343" y="1225312"/>
                </a:lnTo>
                <a:cubicBezTo>
                  <a:pt x="1615343" y="1318801"/>
                  <a:pt x="1539551" y="1394593"/>
                  <a:pt x="1446062" y="1394593"/>
                </a:cubicBezTo>
                <a:lnTo>
                  <a:pt x="169281" y="1394593"/>
                </a:lnTo>
                <a:cubicBezTo>
                  <a:pt x="75792" y="1394593"/>
                  <a:pt x="0" y="1318801"/>
                  <a:pt x="0" y="1225312"/>
                </a:cubicBezTo>
                <a:lnTo>
                  <a:pt x="0" y="169281"/>
                </a:lnTo>
                <a:cubicBezTo>
                  <a:pt x="0" y="75792"/>
                  <a:pt x="75792" y="0"/>
                  <a:pt x="169281" y="0"/>
                </a:cubicBezTo>
                <a:lnTo>
                  <a:pt x="213176" y="0"/>
                </a:lnTo>
              </a:path>
            </a:pathLst>
          </a:custGeom>
          <a:noFill/>
          <a:ln w="28575" cap="rnd">
            <a:solidFill>
              <a:schemeClr val="accent1"/>
            </a:solidFill>
            <a:prstDash val="solid"/>
            <a:round/>
          </a:ln>
        </p:spPr>
        <p:txBody>
          <a:bodyPr rtlCol="0" anchor="ctr"/>
          <a:lstStyle/>
          <a:p>
            <a:endParaRPr lang="nl-BE"/>
          </a:p>
        </p:txBody>
      </p:sp>
      <p:sp>
        <p:nvSpPr>
          <p:cNvPr id="56" name="Freeform: Shape 55">
            <a:extLst>
              <a:ext uri="{FF2B5EF4-FFF2-40B4-BE49-F238E27FC236}">
                <a16:creationId xmlns:a16="http://schemas.microsoft.com/office/drawing/2014/main" id="{3AAE30FD-7574-B683-CD02-2C4E009F739A}"/>
              </a:ext>
            </a:extLst>
          </p:cNvPr>
          <p:cNvSpPr/>
          <p:nvPr/>
        </p:nvSpPr>
        <p:spPr>
          <a:xfrm>
            <a:off x="1899983" y="2707236"/>
            <a:ext cx="454727" cy="2526"/>
          </a:xfrm>
          <a:custGeom>
            <a:avLst/>
            <a:gdLst>
              <a:gd name="connsiteX0" fmla="*/ 0 w 327692"/>
              <a:gd name="connsiteY0" fmla="*/ 0 h 1820"/>
              <a:gd name="connsiteX1" fmla="*/ 327693 w 327692"/>
              <a:gd name="connsiteY1" fmla="*/ 0 h 1820"/>
            </a:gdLst>
            <a:ahLst/>
            <a:cxnLst>
              <a:cxn ang="0">
                <a:pos x="connsiteX0" y="connsiteY0"/>
              </a:cxn>
              <a:cxn ang="0">
                <a:pos x="connsiteX1" y="connsiteY1"/>
              </a:cxn>
            </a:cxnLst>
            <a:rect l="l" t="t" r="r" b="b"/>
            <a:pathLst>
              <a:path w="327692" h="1820">
                <a:moveTo>
                  <a:pt x="0" y="0"/>
                </a:moveTo>
                <a:lnTo>
                  <a:pt x="327693" y="0"/>
                </a:lnTo>
              </a:path>
            </a:pathLst>
          </a:custGeom>
          <a:ln w="28575" cap="rnd">
            <a:solidFill>
              <a:schemeClr val="accent1"/>
            </a:solidFill>
            <a:prstDash val="solid"/>
            <a:round/>
          </a:ln>
        </p:spPr>
        <p:txBody>
          <a:bodyPr rtlCol="0" anchor="ctr"/>
          <a:lstStyle/>
          <a:p>
            <a:endParaRPr lang="nl-BE"/>
          </a:p>
        </p:txBody>
      </p:sp>
      <p:sp>
        <p:nvSpPr>
          <p:cNvPr id="57" name="Freeform: Shape 56">
            <a:extLst>
              <a:ext uri="{FF2B5EF4-FFF2-40B4-BE49-F238E27FC236}">
                <a16:creationId xmlns:a16="http://schemas.microsoft.com/office/drawing/2014/main" id="{53C0BE71-C097-ED94-12E1-9822A0D475A3}"/>
              </a:ext>
            </a:extLst>
          </p:cNvPr>
          <p:cNvSpPr/>
          <p:nvPr/>
        </p:nvSpPr>
        <p:spPr>
          <a:xfrm>
            <a:off x="1202695" y="2707236"/>
            <a:ext cx="453135" cy="2526"/>
          </a:xfrm>
          <a:custGeom>
            <a:avLst/>
            <a:gdLst>
              <a:gd name="connsiteX0" fmla="*/ 0 w 326545"/>
              <a:gd name="connsiteY0" fmla="*/ 0 h 1820"/>
              <a:gd name="connsiteX1" fmla="*/ 326546 w 326545"/>
              <a:gd name="connsiteY1" fmla="*/ 0 h 1820"/>
            </a:gdLst>
            <a:ahLst/>
            <a:cxnLst>
              <a:cxn ang="0">
                <a:pos x="connsiteX0" y="connsiteY0"/>
              </a:cxn>
              <a:cxn ang="0">
                <a:pos x="connsiteX1" y="connsiteY1"/>
              </a:cxn>
            </a:cxnLst>
            <a:rect l="l" t="t" r="r" b="b"/>
            <a:pathLst>
              <a:path w="326545" h="1820">
                <a:moveTo>
                  <a:pt x="0" y="0"/>
                </a:moveTo>
                <a:lnTo>
                  <a:pt x="326546" y="0"/>
                </a:lnTo>
              </a:path>
            </a:pathLst>
          </a:custGeom>
          <a:ln w="28575" cap="rnd">
            <a:solidFill>
              <a:schemeClr val="accent1"/>
            </a:solidFill>
            <a:prstDash val="solid"/>
            <a:round/>
          </a:ln>
        </p:spPr>
        <p:txBody>
          <a:bodyPr rtlCol="0" anchor="ctr"/>
          <a:lstStyle/>
          <a:p>
            <a:endParaRPr lang="nl-BE"/>
          </a:p>
        </p:txBody>
      </p:sp>
      <p:sp>
        <p:nvSpPr>
          <p:cNvPr id="58" name="Freeform: Shape 57">
            <a:extLst>
              <a:ext uri="{FF2B5EF4-FFF2-40B4-BE49-F238E27FC236}">
                <a16:creationId xmlns:a16="http://schemas.microsoft.com/office/drawing/2014/main" id="{B1243A82-2377-AE7B-87A1-16A0440CA015}"/>
              </a:ext>
            </a:extLst>
          </p:cNvPr>
          <p:cNvSpPr/>
          <p:nvPr/>
        </p:nvSpPr>
        <p:spPr>
          <a:xfrm>
            <a:off x="985285" y="2521268"/>
            <a:ext cx="186877" cy="371911"/>
          </a:xfrm>
          <a:custGeom>
            <a:avLst/>
            <a:gdLst>
              <a:gd name="connsiteX0" fmla="*/ 85988 w 171975"/>
              <a:gd name="connsiteY0" fmla="*/ 0 h 342257"/>
              <a:gd name="connsiteX1" fmla="*/ 85988 w 171975"/>
              <a:gd name="connsiteY1" fmla="*/ 0 h 342257"/>
              <a:gd name="connsiteX2" fmla="*/ 0 w 171975"/>
              <a:gd name="connsiteY2" fmla="*/ 85988 h 342257"/>
              <a:gd name="connsiteX3" fmla="*/ 0 w 171975"/>
              <a:gd name="connsiteY3" fmla="*/ 256270 h 342257"/>
              <a:gd name="connsiteX4" fmla="*/ 85988 w 171975"/>
              <a:gd name="connsiteY4" fmla="*/ 342258 h 342257"/>
              <a:gd name="connsiteX5" fmla="*/ 85988 w 171975"/>
              <a:gd name="connsiteY5" fmla="*/ 342258 h 342257"/>
              <a:gd name="connsiteX6" fmla="*/ 171976 w 171975"/>
              <a:gd name="connsiteY6" fmla="*/ 256270 h 342257"/>
              <a:gd name="connsiteX7" fmla="*/ 171976 w 171975"/>
              <a:gd name="connsiteY7" fmla="*/ 85988 h 342257"/>
              <a:gd name="connsiteX8" fmla="*/ 85988 w 171975"/>
              <a:gd name="connsiteY8" fmla="*/ 0 h 34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975" h="342257">
                <a:moveTo>
                  <a:pt x="85988" y="0"/>
                </a:moveTo>
                <a:lnTo>
                  <a:pt x="85988" y="0"/>
                </a:lnTo>
                <a:cubicBezTo>
                  <a:pt x="38488" y="0"/>
                  <a:pt x="0" y="38506"/>
                  <a:pt x="0" y="85988"/>
                </a:cubicBezTo>
                <a:lnTo>
                  <a:pt x="0" y="256270"/>
                </a:lnTo>
                <a:cubicBezTo>
                  <a:pt x="0" y="303770"/>
                  <a:pt x="38506" y="342258"/>
                  <a:pt x="85988" y="342258"/>
                </a:cubicBezTo>
                <a:lnTo>
                  <a:pt x="85988" y="342258"/>
                </a:lnTo>
                <a:cubicBezTo>
                  <a:pt x="133488" y="342258"/>
                  <a:pt x="171976" y="303752"/>
                  <a:pt x="171976" y="256270"/>
                </a:cubicBezTo>
                <a:lnTo>
                  <a:pt x="171976" y="85988"/>
                </a:lnTo>
                <a:cubicBezTo>
                  <a:pt x="171976" y="38488"/>
                  <a:pt x="133470" y="0"/>
                  <a:pt x="85988" y="0"/>
                </a:cubicBezTo>
                <a:close/>
              </a:path>
            </a:pathLst>
          </a:custGeom>
          <a:noFill/>
          <a:ln w="28575" cap="rnd">
            <a:solidFill>
              <a:schemeClr val="accent1"/>
            </a:solidFill>
            <a:prstDash val="solid"/>
            <a:round/>
          </a:ln>
        </p:spPr>
        <p:txBody>
          <a:bodyPr rtlCol="0" anchor="ctr"/>
          <a:lstStyle/>
          <a:p>
            <a:endParaRPr lang="nl-BE"/>
          </a:p>
        </p:txBody>
      </p:sp>
      <p:sp>
        <p:nvSpPr>
          <p:cNvPr id="59" name="Freeform: Shape 58">
            <a:extLst>
              <a:ext uri="{FF2B5EF4-FFF2-40B4-BE49-F238E27FC236}">
                <a16:creationId xmlns:a16="http://schemas.microsoft.com/office/drawing/2014/main" id="{5BB45ABE-25CF-555B-B9BC-D939AA04659F}"/>
              </a:ext>
            </a:extLst>
          </p:cNvPr>
          <p:cNvSpPr/>
          <p:nvPr/>
        </p:nvSpPr>
        <p:spPr>
          <a:xfrm>
            <a:off x="1685100" y="2521268"/>
            <a:ext cx="186877" cy="371911"/>
          </a:xfrm>
          <a:custGeom>
            <a:avLst/>
            <a:gdLst>
              <a:gd name="connsiteX0" fmla="*/ 85988 w 171975"/>
              <a:gd name="connsiteY0" fmla="*/ 0 h 342257"/>
              <a:gd name="connsiteX1" fmla="*/ 85988 w 171975"/>
              <a:gd name="connsiteY1" fmla="*/ 0 h 342257"/>
              <a:gd name="connsiteX2" fmla="*/ 0 w 171975"/>
              <a:gd name="connsiteY2" fmla="*/ 85988 h 342257"/>
              <a:gd name="connsiteX3" fmla="*/ 0 w 171975"/>
              <a:gd name="connsiteY3" fmla="*/ 256270 h 342257"/>
              <a:gd name="connsiteX4" fmla="*/ 85988 w 171975"/>
              <a:gd name="connsiteY4" fmla="*/ 342258 h 342257"/>
              <a:gd name="connsiteX5" fmla="*/ 85988 w 171975"/>
              <a:gd name="connsiteY5" fmla="*/ 342258 h 342257"/>
              <a:gd name="connsiteX6" fmla="*/ 171976 w 171975"/>
              <a:gd name="connsiteY6" fmla="*/ 256270 h 342257"/>
              <a:gd name="connsiteX7" fmla="*/ 171976 w 171975"/>
              <a:gd name="connsiteY7" fmla="*/ 85988 h 342257"/>
              <a:gd name="connsiteX8" fmla="*/ 85988 w 171975"/>
              <a:gd name="connsiteY8" fmla="*/ 0 h 34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975" h="342257">
                <a:moveTo>
                  <a:pt x="85988" y="0"/>
                </a:moveTo>
                <a:lnTo>
                  <a:pt x="85988" y="0"/>
                </a:lnTo>
                <a:cubicBezTo>
                  <a:pt x="38488" y="0"/>
                  <a:pt x="0" y="38506"/>
                  <a:pt x="0" y="85988"/>
                </a:cubicBezTo>
                <a:lnTo>
                  <a:pt x="0" y="256270"/>
                </a:lnTo>
                <a:cubicBezTo>
                  <a:pt x="0" y="303770"/>
                  <a:pt x="38506" y="342258"/>
                  <a:pt x="85988" y="342258"/>
                </a:cubicBezTo>
                <a:lnTo>
                  <a:pt x="85988" y="342258"/>
                </a:lnTo>
                <a:cubicBezTo>
                  <a:pt x="133488" y="342258"/>
                  <a:pt x="171976" y="303752"/>
                  <a:pt x="171976" y="256270"/>
                </a:cubicBezTo>
                <a:lnTo>
                  <a:pt x="171976" y="85988"/>
                </a:lnTo>
                <a:cubicBezTo>
                  <a:pt x="171976" y="38488"/>
                  <a:pt x="133469" y="0"/>
                  <a:pt x="85988" y="0"/>
                </a:cubicBezTo>
                <a:close/>
              </a:path>
            </a:pathLst>
          </a:custGeom>
          <a:noFill/>
          <a:ln w="28575" cap="rnd">
            <a:solidFill>
              <a:schemeClr val="accent1"/>
            </a:solidFill>
            <a:prstDash val="solid"/>
            <a:round/>
          </a:ln>
        </p:spPr>
        <p:txBody>
          <a:bodyPr rtlCol="0" anchor="ctr"/>
          <a:lstStyle/>
          <a:p>
            <a:endParaRPr lang="nl-BE"/>
          </a:p>
        </p:txBody>
      </p:sp>
      <p:sp>
        <p:nvSpPr>
          <p:cNvPr id="60" name="Freeform: Shape 59">
            <a:extLst>
              <a:ext uri="{FF2B5EF4-FFF2-40B4-BE49-F238E27FC236}">
                <a16:creationId xmlns:a16="http://schemas.microsoft.com/office/drawing/2014/main" id="{6AE6B8DF-99FB-DC68-0E63-C86740418756}"/>
              </a:ext>
            </a:extLst>
          </p:cNvPr>
          <p:cNvSpPr/>
          <p:nvPr/>
        </p:nvSpPr>
        <p:spPr>
          <a:xfrm>
            <a:off x="2384915" y="2521268"/>
            <a:ext cx="186877" cy="371911"/>
          </a:xfrm>
          <a:custGeom>
            <a:avLst/>
            <a:gdLst>
              <a:gd name="connsiteX0" fmla="*/ 85988 w 171975"/>
              <a:gd name="connsiteY0" fmla="*/ 0 h 342257"/>
              <a:gd name="connsiteX1" fmla="*/ 85988 w 171975"/>
              <a:gd name="connsiteY1" fmla="*/ 0 h 342257"/>
              <a:gd name="connsiteX2" fmla="*/ 0 w 171975"/>
              <a:gd name="connsiteY2" fmla="*/ 85988 h 342257"/>
              <a:gd name="connsiteX3" fmla="*/ 0 w 171975"/>
              <a:gd name="connsiteY3" fmla="*/ 256270 h 342257"/>
              <a:gd name="connsiteX4" fmla="*/ 85988 w 171975"/>
              <a:gd name="connsiteY4" fmla="*/ 342258 h 342257"/>
              <a:gd name="connsiteX5" fmla="*/ 85988 w 171975"/>
              <a:gd name="connsiteY5" fmla="*/ 342258 h 342257"/>
              <a:gd name="connsiteX6" fmla="*/ 171975 w 171975"/>
              <a:gd name="connsiteY6" fmla="*/ 256270 h 342257"/>
              <a:gd name="connsiteX7" fmla="*/ 171975 w 171975"/>
              <a:gd name="connsiteY7" fmla="*/ 85988 h 342257"/>
              <a:gd name="connsiteX8" fmla="*/ 85988 w 171975"/>
              <a:gd name="connsiteY8" fmla="*/ 0 h 34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975" h="342257">
                <a:moveTo>
                  <a:pt x="85988" y="0"/>
                </a:moveTo>
                <a:lnTo>
                  <a:pt x="85988" y="0"/>
                </a:lnTo>
                <a:cubicBezTo>
                  <a:pt x="38488" y="0"/>
                  <a:pt x="0" y="38506"/>
                  <a:pt x="0" y="85988"/>
                </a:cubicBezTo>
                <a:lnTo>
                  <a:pt x="0" y="256270"/>
                </a:lnTo>
                <a:cubicBezTo>
                  <a:pt x="0" y="303770"/>
                  <a:pt x="38506" y="342258"/>
                  <a:pt x="85988" y="342258"/>
                </a:cubicBezTo>
                <a:lnTo>
                  <a:pt x="85988" y="342258"/>
                </a:lnTo>
                <a:cubicBezTo>
                  <a:pt x="133488" y="342258"/>
                  <a:pt x="171975" y="303752"/>
                  <a:pt x="171975" y="256270"/>
                </a:cubicBezTo>
                <a:lnTo>
                  <a:pt x="171975" y="85988"/>
                </a:lnTo>
                <a:cubicBezTo>
                  <a:pt x="171975" y="38488"/>
                  <a:pt x="133469" y="0"/>
                  <a:pt x="85988" y="0"/>
                </a:cubicBezTo>
                <a:close/>
              </a:path>
            </a:pathLst>
          </a:custGeom>
          <a:noFill/>
          <a:ln w="28575" cap="rnd">
            <a:solidFill>
              <a:schemeClr val="accent1"/>
            </a:solidFill>
            <a:prstDash val="solid"/>
            <a:round/>
          </a:ln>
        </p:spPr>
        <p:txBody>
          <a:bodyPr rtlCol="0" anchor="ctr"/>
          <a:lstStyle/>
          <a:p>
            <a:endParaRPr lang="nl-BE"/>
          </a:p>
        </p:txBody>
      </p:sp>
      <p:sp>
        <p:nvSpPr>
          <p:cNvPr id="61" name="Freeform: Shape 60">
            <a:extLst>
              <a:ext uri="{FF2B5EF4-FFF2-40B4-BE49-F238E27FC236}">
                <a16:creationId xmlns:a16="http://schemas.microsoft.com/office/drawing/2014/main" id="{AAB36570-03C5-8F10-2548-69CB2C470A5D}"/>
              </a:ext>
            </a:extLst>
          </p:cNvPr>
          <p:cNvSpPr/>
          <p:nvPr/>
        </p:nvSpPr>
        <p:spPr>
          <a:xfrm>
            <a:off x="663129" y="3041021"/>
            <a:ext cx="2237437" cy="2526"/>
          </a:xfrm>
          <a:custGeom>
            <a:avLst/>
            <a:gdLst>
              <a:gd name="connsiteX0" fmla="*/ 0 w 1612375"/>
              <a:gd name="connsiteY0" fmla="*/ 0 h 1820"/>
              <a:gd name="connsiteX1" fmla="*/ 1612375 w 1612375"/>
              <a:gd name="connsiteY1" fmla="*/ 0 h 1820"/>
            </a:gdLst>
            <a:ahLst/>
            <a:cxnLst>
              <a:cxn ang="0">
                <a:pos x="connsiteX0" y="connsiteY0"/>
              </a:cxn>
              <a:cxn ang="0">
                <a:pos x="connsiteX1" y="connsiteY1"/>
              </a:cxn>
            </a:cxnLst>
            <a:rect l="l" t="t" r="r" b="b"/>
            <a:pathLst>
              <a:path w="1612375" h="1820">
                <a:moveTo>
                  <a:pt x="0" y="0"/>
                </a:moveTo>
                <a:lnTo>
                  <a:pt x="1612375" y="0"/>
                </a:lnTo>
              </a:path>
            </a:pathLst>
          </a:custGeom>
          <a:ln w="28575" cap="rnd">
            <a:solidFill>
              <a:schemeClr val="accent1"/>
            </a:solidFill>
            <a:prstDash val="solid"/>
            <a:round/>
          </a:ln>
        </p:spPr>
        <p:txBody>
          <a:bodyPr rtlCol="0" anchor="ctr"/>
          <a:lstStyle/>
          <a:p>
            <a:endParaRPr lang="nl-BE"/>
          </a:p>
        </p:txBody>
      </p:sp>
      <p:grpSp>
        <p:nvGrpSpPr>
          <p:cNvPr id="1029" name="Group 1028">
            <a:extLst>
              <a:ext uri="{FF2B5EF4-FFF2-40B4-BE49-F238E27FC236}">
                <a16:creationId xmlns:a16="http://schemas.microsoft.com/office/drawing/2014/main" id="{97E243EE-92FA-CB70-F63E-A0B43F32A21C}"/>
              </a:ext>
            </a:extLst>
          </p:cNvPr>
          <p:cNvGrpSpPr/>
          <p:nvPr/>
        </p:nvGrpSpPr>
        <p:grpSpPr>
          <a:xfrm>
            <a:off x="852151" y="4768970"/>
            <a:ext cx="2316357" cy="585417"/>
            <a:chOff x="770871" y="4699015"/>
            <a:chExt cx="2316357" cy="585417"/>
          </a:xfrm>
        </p:grpSpPr>
        <p:sp>
          <p:nvSpPr>
            <p:cNvPr id="6" name="TextBox 5">
              <a:extLst>
                <a:ext uri="{FF2B5EF4-FFF2-40B4-BE49-F238E27FC236}">
                  <a16:creationId xmlns:a16="http://schemas.microsoft.com/office/drawing/2014/main" id="{0F54F5A9-6639-2440-8D4B-E2612BB63C0F}"/>
                </a:ext>
              </a:extLst>
            </p:cNvPr>
            <p:cNvSpPr txBox="1"/>
            <p:nvPr/>
          </p:nvSpPr>
          <p:spPr>
            <a:xfrm>
              <a:off x="849791" y="4699015"/>
              <a:ext cx="2237437" cy="585417"/>
            </a:xfrm>
            <a:prstGeom prst="rect">
              <a:avLst/>
            </a:prstGeom>
            <a:noFill/>
          </p:spPr>
          <p:txBody>
            <a:bodyPr wrap="square">
              <a:spAutoFit/>
            </a:bodyPr>
            <a:lstStyle/>
            <a:p>
              <a:pPr>
                <a:lnSpc>
                  <a:spcPct val="120000"/>
                </a:lnSpc>
              </a:pPr>
              <a:r>
                <a:rPr lang="en-US" sz="1400" i="1" dirty="0">
                  <a:solidFill>
                    <a:srgbClr val="000000"/>
                  </a:solidFill>
                  <a:latin typeface="Segoe UI Light" panose="020B0502040204020203" pitchFamily="34" charset="0"/>
                  <a:cs typeface="Segoe UI Light" panose="020B0502040204020203" pitchFamily="34" charset="0"/>
                </a:rPr>
                <a:t>5 days before ovulation</a:t>
              </a:r>
            </a:p>
            <a:p>
              <a:pPr>
                <a:lnSpc>
                  <a:spcPct val="120000"/>
                </a:lnSpc>
              </a:pPr>
              <a:r>
                <a:rPr lang="en-US" sz="1400" i="1" dirty="0">
                  <a:solidFill>
                    <a:srgbClr val="000000"/>
                  </a:solidFill>
                  <a:latin typeface="Segoe UI Light" panose="020B0502040204020203" pitchFamily="34" charset="0"/>
                  <a:cs typeface="Segoe UI Light" panose="020B0502040204020203" pitchFamily="34" charset="0"/>
                </a:rPr>
                <a:t>Day of ovulation</a:t>
              </a:r>
            </a:p>
          </p:txBody>
        </p:sp>
        <p:sp>
          <p:nvSpPr>
            <p:cNvPr id="1027" name="Freeform: Shape 1026">
              <a:extLst>
                <a:ext uri="{FF2B5EF4-FFF2-40B4-BE49-F238E27FC236}">
                  <a16:creationId xmlns:a16="http://schemas.microsoft.com/office/drawing/2014/main" id="{0CA1B53E-8A45-7965-1787-42D8E7E341C8}"/>
                </a:ext>
              </a:extLst>
            </p:cNvPr>
            <p:cNvSpPr/>
            <p:nvPr/>
          </p:nvSpPr>
          <p:spPr>
            <a:xfrm>
              <a:off x="770871" y="4826386"/>
              <a:ext cx="105066" cy="105066"/>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rgbClr val="6FACF5"/>
            </a:solidFill>
            <a:ln w="2538" cap="flat">
              <a:noFill/>
              <a:prstDash val="solid"/>
              <a:miter/>
            </a:ln>
          </p:spPr>
          <p:txBody>
            <a:bodyPr rtlCol="0" anchor="ctr"/>
            <a:lstStyle/>
            <a:p>
              <a:endParaRPr lang="nl-BE" dirty="0"/>
            </a:p>
          </p:txBody>
        </p:sp>
        <p:sp>
          <p:nvSpPr>
            <p:cNvPr id="1028" name="Freeform: Shape 1027">
              <a:extLst>
                <a:ext uri="{FF2B5EF4-FFF2-40B4-BE49-F238E27FC236}">
                  <a16:creationId xmlns:a16="http://schemas.microsoft.com/office/drawing/2014/main" id="{A8548D16-B597-1190-99F7-4741199BF43A}"/>
                </a:ext>
              </a:extLst>
            </p:cNvPr>
            <p:cNvSpPr/>
            <p:nvPr/>
          </p:nvSpPr>
          <p:spPr>
            <a:xfrm>
              <a:off x="770871" y="5085466"/>
              <a:ext cx="105066" cy="105066"/>
            </a:xfrm>
            <a:custGeom>
              <a:avLst/>
              <a:gdLst>
                <a:gd name="connsiteX0" fmla="*/ 104694 w 104694"/>
                <a:gd name="connsiteY0" fmla="*/ 52347 h 104694"/>
                <a:gd name="connsiteX1" fmla="*/ 52347 w 104694"/>
                <a:gd name="connsiteY1" fmla="*/ 104694 h 104694"/>
                <a:gd name="connsiteX2" fmla="*/ 0 w 104694"/>
                <a:gd name="connsiteY2" fmla="*/ 52347 h 104694"/>
                <a:gd name="connsiteX3" fmla="*/ 52347 w 104694"/>
                <a:gd name="connsiteY3" fmla="*/ 0 h 104694"/>
                <a:gd name="connsiteX4" fmla="*/ 104694 w 104694"/>
                <a:gd name="connsiteY4" fmla="*/ 52347 h 104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694" h="104694">
                  <a:moveTo>
                    <a:pt x="104694" y="52347"/>
                  </a:moveTo>
                  <a:cubicBezTo>
                    <a:pt x="104694" y="81258"/>
                    <a:pt x="81258" y="104694"/>
                    <a:pt x="52347" y="104694"/>
                  </a:cubicBezTo>
                  <a:cubicBezTo>
                    <a:pt x="23437" y="104694"/>
                    <a:pt x="0" y="81258"/>
                    <a:pt x="0" y="52347"/>
                  </a:cubicBezTo>
                  <a:cubicBezTo>
                    <a:pt x="0" y="23437"/>
                    <a:pt x="23437" y="0"/>
                    <a:pt x="52347" y="0"/>
                  </a:cubicBezTo>
                  <a:cubicBezTo>
                    <a:pt x="81258" y="0"/>
                    <a:pt x="104694" y="23437"/>
                    <a:pt x="104694" y="52347"/>
                  </a:cubicBezTo>
                  <a:close/>
                </a:path>
              </a:pathLst>
            </a:custGeom>
            <a:solidFill>
              <a:schemeClr val="tx2"/>
            </a:solidFill>
            <a:ln w="2538" cap="flat">
              <a:noFill/>
              <a:prstDash val="solid"/>
              <a:miter/>
            </a:ln>
          </p:spPr>
          <p:txBody>
            <a:bodyPr rtlCol="0" anchor="ctr"/>
            <a:lstStyle/>
            <a:p>
              <a:endParaRPr lang="nl-BE" dirty="0"/>
            </a:p>
          </p:txBody>
        </p:sp>
      </p:grpSp>
      <p:sp>
        <p:nvSpPr>
          <p:cNvPr id="1030" name="Content Placeholder 4">
            <a:extLst>
              <a:ext uri="{FF2B5EF4-FFF2-40B4-BE49-F238E27FC236}">
                <a16:creationId xmlns:a16="http://schemas.microsoft.com/office/drawing/2014/main" id="{43ED19C1-049C-02FA-D785-6398248E3F3C}"/>
              </a:ext>
            </a:extLst>
          </p:cNvPr>
          <p:cNvSpPr txBox="1">
            <a:spLocks/>
          </p:cNvSpPr>
          <p:nvPr/>
        </p:nvSpPr>
        <p:spPr>
          <a:xfrm>
            <a:off x="5974512" y="728832"/>
            <a:ext cx="4716145" cy="38834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b="1" kern="0" dirty="0">
                <a:solidFill>
                  <a:schemeClr val="tx2"/>
                </a:solidFill>
                <a:latin typeface="Segoe UI" panose="020B0502040204020203" pitchFamily="34" charset="0"/>
                <a:cs typeface="Segoe UI" panose="020B0502040204020203" pitchFamily="34" charset="0"/>
              </a:rPr>
              <a:t>Markers of ovulation</a:t>
            </a:r>
            <a:endParaRPr lang="nl-BE" b="1" kern="0" dirty="0">
              <a:solidFill>
                <a:schemeClr val="tx2"/>
              </a:solidFill>
              <a:latin typeface="Segoe UI" panose="020B0502040204020203" pitchFamily="34" charset="0"/>
              <a:cs typeface="Segoe UI" panose="020B0502040204020203" pitchFamily="34" charset="0"/>
            </a:endParaRPr>
          </a:p>
        </p:txBody>
      </p:sp>
      <p:cxnSp>
        <p:nvCxnSpPr>
          <p:cNvPr id="1032" name="Straight Connector 1031">
            <a:extLst>
              <a:ext uri="{FF2B5EF4-FFF2-40B4-BE49-F238E27FC236}">
                <a16:creationId xmlns:a16="http://schemas.microsoft.com/office/drawing/2014/main" id="{F3D38D8F-02B6-679D-D3B9-1FD85CB9ACF8}"/>
              </a:ext>
            </a:extLst>
          </p:cNvPr>
          <p:cNvCxnSpPr>
            <a:cxnSpLocks/>
          </p:cNvCxnSpPr>
          <p:nvPr/>
        </p:nvCxnSpPr>
        <p:spPr>
          <a:xfrm>
            <a:off x="5549385" y="317505"/>
            <a:ext cx="0" cy="6204829"/>
          </a:xfrm>
          <a:prstGeom prst="line">
            <a:avLst/>
          </a:prstGeom>
        </p:spPr>
        <p:style>
          <a:lnRef idx="1">
            <a:schemeClr val="accent1"/>
          </a:lnRef>
          <a:fillRef idx="0">
            <a:schemeClr val="accent1"/>
          </a:fillRef>
          <a:effectRef idx="0">
            <a:schemeClr val="accent1"/>
          </a:effectRef>
          <a:fontRef idx="minor">
            <a:schemeClr val="tx1"/>
          </a:fontRef>
        </p:style>
      </p:cxnSp>
      <p:grpSp>
        <p:nvGrpSpPr>
          <p:cNvPr id="1232" name="Group 1231">
            <a:extLst>
              <a:ext uri="{FF2B5EF4-FFF2-40B4-BE49-F238E27FC236}">
                <a16:creationId xmlns:a16="http://schemas.microsoft.com/office/drawing/2014/main" id="{AB8369E5-BCBF-925A-FEAF-2ADCAD6C6205}"/>
              </a:ext>
            </a:extLst>
          </p:cNvPr>
          <p:cNvGrpSpPr/>
          <p:nvPr/>
        </p:nvGrpSpPr>
        <p:grpSpPr>
          <a:xfrm>
            <a:off x="5938645" y="1153160"/>
            <a:ext cx="3921635" cy="5352016"/>
            <a:chOff x="5938646" y="1153160"/>
            <a:chExt cx="3710412" cy="5063751"/>
          </a:xfrm>
        </p:grpSpPr>
        <p:sp>
          <p:nvSpPr>
            <p:cNvPr id="1033" name="Rectangle: Rounded Corners 1032">
              <a:extLst>
                <a:ext uri="{FF2B5EF4-FFF2-40B4-BE49-F238E27FC236}">
                  <a16:creationId xmlns:a16="http://schemas.microsoft.com/office/drawing/2014/main" id="{5546A511-BA92-FFEE-6117-9501D6510698}"/>
                </a:ext>
              </a:extLst>
            </p:cNvPr>
            <p:cNvSpPr/>
            <p:nvPr/>
          </p:nvSpPr>
          <p:spPr>
            <a:xfrm>
              <a:off x="5943334" y="1153160"/>
              <a:ext cx="3705724" cy="5063751"/>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40" name="Content Placeholder 4">
              <a:extLst>
                <a:ext uri="{FF2B5EF4-FFF2-40B4-BE49-F238E27FC236}">
                  <a16:creationId xmlns:a16="http://schemas.microsoft.com/office/drawing/2014/main" id="{8D817525-EC89-C0B9-060E-79F13A5F831C}"/>
                </a:ext>
              </a:extLst>
            </p:cNvPr>
            <p:cNvSpPr txBox="1">
              <a:spLocks/>
            </p:cNvSpPr>
            <p:nvPr/>
          </p:nvSpPr>
          <p:spPr>
            <a:xfrm>
              <a:off x="5938647" y="1287537"/>
              <a:ext cx="3603012" cy="413384"/>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pPr>
              <a:r>
                <a:rPr lang="en-GB" sz="1100" b="1" kern="0" dirty="0">
                  <a:latin typeface="Segoe UI" panose="020B0502040204020203" pitchFamily="34" charset="0"/>
                  <a:cs typeface="Segoe UI" panose="020B0502040204020203" pitchFamily="34" charset="0"/>
                </a:rPr>
                <a:t>Basal Body temperature</a:t>
              </a:r>
              <a:endParaRPr lang="nl-BE" sz="1100" b="1" kern="0" dirty="0">
                <a:latin typeface="Segoe UI" panose="020B0502040204020203" pitchFamily="34" charset="0"/>
                <a:cs typeface="Segoe UI" panose="020B0502040204020203" pitchFamily="34" charset="0"/>
              </a:endParaRPr>
            </a:p>
          </p:txBody>
        </p:sp>
        <p:pic>
          <p:nvPicPr>
            <p:cNvPr id="1036" name="Picture 1035" descr="A picture containing text&#10;&#10;Description automatically generated">
              <a:extLst>
                <a:ext uri="{FF2B5EF4-FFF2-40B4-BE49-F238E27FC236}">
                  <a16:creationId xmlns:a16="http://schemas.microsoft.com/office/drawing/2014/main" id="{AF2A936C-84F1-DFE6-9E46-13D5AED144CD}"/>
                </a:ext>
              </a:extLst>
            </p:cNvPr>
            <p:cNvPicPr>
              <a:picLocks noChangeAspect="1"/>
            </p:cNvPicPr>
            <p:nvPr/>
          </p:nvPicPr>
          <p:blipFill rotWithShape="1">
            <a:blip r:embed="rId3"/>
            <a:srcRect l="56624" t="13435" r="9040" b="58682"/>
            <a:stretch/>
          </p:blipFill>
          <p:spPr>
            <a:xfrm>
              <a:off x="6203781" y="3284289"/>
              <a:ext cx="3233645" cy="1544017"/>
            </a:xfrm>
            <a:prstGeom prst="roundRect">
              <a:avLst>
                <a:gd name="adj" fmla="val 7790"/>
              </a:avLst>
            </a:prstGeom>
            <a:ln>
              <a:noFill/>
            </a:ln>
            <a:effectLst/>
          </p:spPr>
        </p:pic>
        <p:sp>
          <p:nvSpPr>
            <p:cNvPr id="1044" name="Content Placeholder 4">
              <a:extLst>
                <a:ext uri="{FF2B5EF4-FFF2-40B4-BE49-F238E27FC236}">
                  <a16:creationId xmlns:a16="http://schemas.microsoft.com/office/drawing/2014/main" id="{4B05D51A-FE80-F06B-9CCD-DC8A233BAB3A}"/>
                </a:ext>
              </a:extLst>
            </p:cNvPr>
            <p:cNvSpPr txBox="1">
              <a:spLocks/>
            </p:cNvSpPr>
            <p:nvPr/>
          </p:nvSpPr>
          <p:spPr>
            <a:xfrm>
              <a:off x="6002285" y="3014488"/>
              <a:ext cx="3603012" cy="413384"/>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pPr>
              <a:r>
                <a:rPr lang="en-GB" sz="1100" b="1" kern="0" dirty="0">
                  <a:latin typeface="Segoe UI" panose="020B0502040204020203" pitchFamily="34" charset="0"/>
                  <a:cs typeface="Segoe UI" panose="020B0502040204020203" pitchFamily="34" charset="0"/>
                </a:rPr>
                <a:t>Cervical mucus</a:t>
              </a:r>
              <a:endParaRPr lang="nl-BE" sz="1100" b="1" kern="0" dirty="0">
                <a:latin typeface="Segoe UI" panose="020B0502040204020203" pitchFamily="34" charset="0"/>
                <a:cs typeface="Segoe UI" panose="020B0502040204020203" pitchFamily="34" charset="0"/>
              </a:endParaRPr>
            </a:p>
          </p:txBody>
        </p:sp>
        <p:sp>
          <p:nvSpPr>
            <p:cNvPr id="1051" name="Content Placeholder 4">
              <a:extLst>
                <a:ext uri="{FF2B5EF4-FFF2-40B4-BE49-F238E27FC236}">
                  <a16:creationId xmlns:a16="http://schemas.microsoft.com/office/drawing/2014/main" id="{98382594-9EBB-5511-D4AF-1BFDC32B4992}"/>
                </a:ext>
              </a:extLst>
            </p:cNvPr>
            <p:cNvSpPr txBox="1">
              <a:spLocks/>
            </p:cNvSpPr>
            <p:nvPr/>
          </p:nvSpPr>
          <p:spPr>
            <a:xfrm>
              <a:off x="6002285" y="5097146"/>
              <a:ext cx="3603012" cy="413384"/>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pPr>
              <a:r>
                <a:rPr lang="en-GB" sz="1100" b="1" kern="0" dirty="0">
                  <a:latin typeface="Segoe UI" panose="020B0502040204020203" pitchFamily="34" charset="0"/>
                  <a:cs typeface="Segoe UI" panose="020B0502040204020203" pitchFamily="34" charset="0"/>
                </a:rPr>
                <a:t>Luteinizing hormone, LH</a:t>
              </a:r>
              <a:endParaRPr lang="nl-BE" sz="1100" b="1" kern="0" dirty="0">
                <a:latin typeface="Segoe UI" panose="020B0502040204020203" pitchFamily="34" charset="0"/>
                <a:cs typeface="Segoe UI" panose="020B0502040204020203" pitchFamily="34" charset="0"/>
              </a:endParaRPr>
            </a:p>
          </p:txBody>
        </p:sp>
        <p:pic>
          <p:nvPicPr>
            <p:cNvPr id="16" name="Picture 15" descr="A close up of a pregnancy test&#10;&#10;Description automatically generated">
              <a:extLst>
                <a:ext uri="{FF2B5EF4-FFF2-40B4-BE49-F238E27FC236}">
                  <a16:creationId xmlns:a16="http://schemas.microsoft.com/office/drawing/2014/main" id="{473C4CEE-0090-BD1F-4833-B9C3357B3650}"/>
                </a:ext>
              </a:extLst>
            </p:cNvPr>
            <p:cNvPicPr>
              <a:picLocks noChangeAspect="1"/>
            </p:cNvPicPr>
            <p:nvPr/>
          </p:nvPicPr>
          <p:blipFill rotWithShape="1">
            <a:blip r:embed="rId4"/>
            <a:srcRect t="35142"/>
            <a:stretch/>
          </p:blipFill>
          <p:spPr>
            <a:xfrm>
              <a:off x="6203781" y="5365674"/>
              <a:ext cx="3233645" cy="707830"/>
            </a:xfrm>
            <a:prstGeom prst="roundRect">
              <a:avLst>
                <a:gd name="adj" fmla="val 22687"/>
              </a:avLst>
            </a:prstGeom>
            <a:ln>
              <a:noFill/>
            </a:ln>
            <a:effectLst/>
          </p:spPr>
        </p:pic>
        <p:cxnSp>
          <p:nvCxnSpPr>
            <p:cNvPr id="3" name="Straight Connector 2">
              <a:extLst>
                <a:ext uri="{FF2B5EF4-FFF2-40B4-BE49-F238E27FC236}">
                  <a16:creationId xmlns:a16="http://schemas.microsoft.com/office/drawing/2014/main" id="{C20CAB7F-7C6A-1C5A-4CC6-5428F6D36B25}"/>
                </a:ext>
              </a:extLst>
            </p:cNvPr>
            <p:cNvCxnSpPr/>
            <p:nvPr/>
          </p:nvCxnSpPr>
          <p:spPr>
            <a:xfrm>
              <a:off x="5938646" y="4988328"/>
              <a:ext cx="370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BB9F402-368C-4F6B-0E93-DD1FD8079A64}"/>
                </a:ext>
              </a:extLst>
            </p:cNvPr>
            <p:cNvCxnSpPr/>
            <p:nvPr/>
          </p:nvCxnSpPr>
          <p:spPr>
            <a:xfrm>
              <a:off x="5938646" y="2909367"/>
              <a:ext cx="3708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230" name="Group 1229">
              <a:extLst>
                <a:ext uri="{FF2B5EF4-FFF2-40B4-BE49-F238E27FC236}">
                  <a16:creationId xmlns:a16="http://schemas.microsoft.com/office/drawing/2014/main" id="{667AEE21-556D-11EE-54CD-F5B63CC44B5F}"/>
                </a:ext>
              </a:extLst>
            </p:cNvPr>
            <p:cNvGrpSpPr/>
            <p:nvPr/>
          </p:nvGrpSpPr>
          <p:grpSpPr>
            <a:xfrm>
              <a:off x="5995332" y="1527478"/>
              <a:ext cx="3467329" cy="1322489"/>
              <a:chOff x="6386533" y="1465372"/>
              <a:chExt cx="3257308" cy="1242384"/>
            </a:xfrm>
          </p:grpSpPr>
          <p:grpSp>
            <p:nvGrpSpPr>
              <p:cNvPr id="1053" name="Group 1052">
                <a:extLst>
                  <a:ext uri="{FF2B5EF4-FFF2-40B4-BE49-F238E27FC236}">
                    <a16:creationId xmlns:a16="http://schemas.microsoft.com/office/drawing/2014/main" id="{D7E67FF1-C6C4-6D8D-CAB6-77FFB0B24243}"/>
                  </a:ext>
                </a:extLst>
              </p:cNvPr>
              <p:cNvGrpSpPr/>
              <p:nvPr/>
            </p:nvGrpSpPr>
            <p:grpSpPr>
              <a:xfrm>
                <a:off x="6659880" y="1525905"/>
                <a:ext cx="2872740" cy="1009087"/>
                <a:chOff x="6659880" y="1525905"/>
                <a:chExt cx="2872740" cy="1009087"/>
              </a:xfrm>
            </p:grpSpPr>
            <p:cxnSp>
              <p:nvCxnSpPr>
                <p:cNvPr id="12" name="Straight Connector 11">
                  <a:extLst>
                    <a:ext uri="{FF2B5EF4-FFF2-40B4-BE49-F238E27FC236}">
                      <a16:creationId xmlns:a16="http://schemas.microsoft.com/office/drawing/2014/main" id="{4576D1B0-70B5-50B5-BB85-7AA16C7D1CD3}"/>
                    </a:ext>
                  </a:extLst>
                </p:cNvPr>
                <p:cNvCxnSpPr/>
                <p:nvPr/>
              </p:nvCxnSpPr>
              <p:spPr>
                <a:xfrm>
                  <a:off x="665988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2C8C1D-BAFE-CE71-1344-0F4CE32D2F81}"/>
                    </a:ext>
                  </a:extLst>
                </p:cNvPr>
                <p:cNvCxnSpPr/>
                <p:nvPr/>
              </p:nvCxnSpPr>
              <p:spPr>
                <a:xfrm>
                  <a:off x="675322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5891F89-7010-75A9-7A65-C196E4EFE430}"/>
                    </a:ext>
                  </a:extLst>
                </p:cNvPr>
                <p:cNvCxnSpPr/>
                <p:nvPr/>
              </p:nvCxnSpPr>
              <p:spPr>
                <a:xfrm>
                  <a:off x="685800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8DBB27-2572-431A-6630-ECB012DEC5FA}"/>
                    </a:ext>
                  </a:extLst>
                </p:cNvPr>
                <p:cNvCxnSpPr/>
                <p:nvPr/>
              </p:nvCxnSpPr>
              <p:spPr>
                <a:xfrm>
                  <a:off x="695515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F3D93E3-969A-6E4C-4B77-018EB6826A3C}"/>
                    </a:ext>
                  </a:extLst>
                </p:cNvPr>
                <p:cNvCxnSpPr/>
                <p:nvPr/>
              </p:nvCxnSpPr>
              <p:spPr>
                <a:xfrm>
                  <a:off x="705040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A28149-60BC-9B83-6057-1A36E9FBB118}"/>
                    </a:ext>
                  </a:extLst>
                </p:cNvPr>
                <p:cNvCxnSpPr/>
                <p:nvPr/>
              </p:nvCxnSpPr>
              <p:spPr>
                <a:xfrm>
                  <a:off x="714946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A18006-1E71-A4E7-1E67-DCC9AED7E660}"/>
                    </a:ext>
                  </a:extLst>
                </p:cNvPr>
                <p:cNvCxnSpPr/>
                <p:nvPr/>
              </p:nvCxnSpPr>
              <p:spPr>
                <a:xfrm>
                  <a:off x="725043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F875C45-4323-CAC4-8A8C-18485AB4516C}"/>
                    </a:ext>
                  </a:extLst>
                </p:cNvPr>
                <p:cNvCxnSpPr/>
                <p:nvPr/>
              </p:nvCxnSpPr>
              <p:spPr>
                <a:xfrm>
                  <a:off x="735139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AFB513A-2D63-5D59-76F9-08198EB13DB9}"/>
                    </a:ext>
                  </a:extLst>
                </p:cNvPr>
                <p:cNvCxnSpPr/>
                <p:nvPr/>
              </p:nvCxnSpPr>
              <p:spPr>
                <a:xfrm>
                  <a:off x="744855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F37FE9-FA18-D32C-E9E5-0D59E91CF254}"/>
                    </a:ext>
                  </a:extLst>
                </p:cNvPr>
                <p:cNvCxnSpPr/>
                <p:nvPr/>
              </p:nvCxnSpPr>
              <p:spPr>
                <a:xfrm>
                  <a:off x="754570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236189-EA5F-CB02-5CEA-1E2FAFD1D741}"/>
                    </a:ext>
                  </a:extLst>
                </p:cNvPr>
                <p:cNvCxnSpPr/>
                <p:nvPr/>
              </p:nvCxnSpPr>
              <p:spPr>
                <a:xfrm>
                  <a:off x="764667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9B14B92-2151-BC62-9C68-561EBD16F889}"/>
                    </a:ext>
                  </a:extLst>
                </p:cNvPr>
                <p:cNvCxnSpPr/>
                <p:nvPr/>
              </p:nvCxnSpPr>
              <p:spPr>
                <a:xfrm>
                  <a:off x="774954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42CE05E4-8A27-A247-AC21-3A4308187352}"/>
                    </a:ext>
                  </a:extLst>
                </p:cNvPr>
                <p:cNvCxnSpPr/>
                <p:nvPr/>
              </p:nvCxnSpPr>
              <p:spPr>
                <a:xfrm>
                  <a:off x="784479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7A4DA279-0103-7325-FDBD-7B54F7D00D12}"/>
                    </a:ext>
                  </a:extLst>
                </p:cNvPr>
                <p:cNvCxnSpPr/>
                <p:nvPr/>
              </p:nvCxnSpPr>
              <p:spPr>
                <a:xfrm>
                  <a:off x="794385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1F7F3AB4-2EFA-7EDF-3195-7CC7A742DABA}"/>
                    </a:ext>
                  </a:extLst>
                </p:cNvPr>
                <p:cNvCxnSpPr/>
                <p:nvPr/>
              </p:nvCxnSpPr>
              <p:spPr>
                <a:xfrm>
                  <a:off x="804672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4" name="Straight Connector 1033">
                  <a:extLst>
                    <a:ext uri="{FF2B5EF4-FFF2-40B4-BE49-F238E27FC236}">
                      <a16:creationId xmlns:a16="http://schemas.microsoft.com/office/drawing/2014/main" id="{DCC58385-9ADF-FA85-CB98-11CA00FE6DA3}"/>
                    </a:ext>
                  </a:extLst>
                </p:cNvPr>
                <p:cNvCxnSpPr/>
                <p:nvPr/>
              </p:nvCxnSpPr>
              <p:spPr>
                <a:xfrm>
                  <a:off x="814197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9F45E381-DF2A-9FFB-23D4-67BF32BCC676}"/>
                    </a:ext>
                  </a:extLst>
                </p:cNvPr>
                <p:cNvCxnSpPr/>
                <p:nvPr/>
              </p:nvCxnSpPr>
              <p:spPr>
                <a:xfrm>
                  <a:off x="824484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4393D79F-A9CC-255A-3C7D-1C3F76C9D529}"/>
                    </a:ext>
                  </a:extLst>
                </p:cNvPr>
                <p:cNvCxnSpPr/>
                <p:nvPr/>
              </p:nvCxnSpPr>
              <p:spPr>
                <a:xfrm>
                  <a:off x="834009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322FC31A-48EA-3A52-720E-BEBC17BE5947}"/>
                    </a:ext>
                  </a:extLst>
                </p:cNvPr>
                <p:cNvCxnSpPr/>
                <p:nvPr/>
              </p:nvCxnSpPr>
              <p:spPr>
                <a:xfrm>
                  <a:off x="844296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5690C792-BD94-B262-7DA9-32C62BFC4368}"/>
                    </a:ext>
                  </a:extLst>
                </p:cNvPr>
                <p:cNvCxnSpPr/>
                <p:nvPr/>
              </p:nvCxnSpPr>
              <p:spPr>
                <a:xfrm>
                  <a:off x="854392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4CE3F2ED-F22D-0F2C-89FA-9D2CA2FC1DDF}"/>
                    </a:ext>
                  </a:extLst>
                </p:cNvPr>
                <p:cNvCxnSpPr/>
                <p:nvPr/>
              </p:nvCxnSpPr>
              <p:spPr>
                <a:xfrm>
                  <a:off x="863727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48F4F400-8FF8-8D4D-6866-BCE146CE9769}"/>
                    </a:ext>
                  </a:extLst>
                </p:cNvPr>
                <p:cNvCxnSpPr/>
                <p:nvPr/>
              </p:nvCxnSpPr>
              <p:spPr>
                <a:xfrm>
                  <a:off x="873823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3" name="Straight Connector 1042">
                  <a:extLst>
                    <a:ext uri="{FF2B5EF4-FFF2-40B4-BE49-F238E27FC236}">
                      <a16:creationId xmlns:a16="http://schemas.microsoft.com/office/drawing/2014/main" id="{54896FFB-B504-911E-E108-84B3C698E080}"/>
                    </a:ext>
                  </a:extLst>
                </p:cNvPr>
                <p:cNvCxnSpPr/>
                <p:nvPr/>
              </p:nvCxnSpPr>
              <p:spPr>
                <a:xfrm>
                  <a:off x="884110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E6A1F792-1C2D-CD64-7B30-208C0C630D93}"/>
                    </a:ext>
                  </a:extLst>
                </p:cNvPr>
                <p:cNvCxnSpPr/>
                <p:nvPr/>
              </p:nvCxnSpPr>
              <p:spPr>
                <a:xfrm>
                  <a:off x="893826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6" name="Straight Connector 1045">
                  <a:extLst>
                    <a:ext uri="{FF2B5EF4-FFF2-40B4-BE49-F238E27FC236}">
                      <a16:creationId xmlns:a16="http://schemas.microsoft.com/office/drawing/2014/main" id="{6CA4FD03-68B1-659E-1F9E-587D655EB6EA}"/>
                    </a:ext>
                  </a:extLst>
                </p:cNvPr>
                <p:cNvCxnSpPr/>
                <p:nvPr/>
              </p:nvCxnSpPr>
              <p:spPr>
                <a:xfrm>
                  <a:off x="903351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AA5D4FDE-D057-C66D-BFB7-B7EA46D2E2F4}"/>
                    </a:ext>
                  </a:extLst>
                </p:cNvPr>
                <p:cNvCxnSpPr/>
                <p:nvPr/>
              </p:nvCxnSpPr>
              <p:spPr>
                <a:xfrm>
                  <a:off x="913257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8" name="Straight Connector 1047">
                  <a:extLst>
                    <a:ext uri="{FF2B5EF4-FFF2-40B4-BE49-F238E27FC236}">
                      <a16:creationId xmlns:a16="http://schemas.microsoft.com/office/drawing/2014/main" id="{CEC3A67A-7FA4-250C-FFDE-7B4257334F46}"/>
                    </a:ext>
                  </a:extLst>
                </p:cNvPr>
                <p:cNvCxnSpPr/>
                <p:nvPr/>
              </p:nvCxnSpPr>
              <p:spPr>
                <a:xfrm>
                  <a:off x="923163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AC9CBF12-7153-4DE0-505D-757FD78FEEDA}"/>
                    </a:ext>
                  </a:extLst>
                </p:cNvPr>
                <p:cNvCxnSpPr/>
                <p:nvPr/>
              </p:nvCxnSpPr>
              <p:spPr>
                <a:xfrm>
                  <a:off x="933640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BC446AAA-5BFA-3550-8B6A-F106DCAAFF32}"/>
                    </a:ext>
                  </a:extLst>
                </p:cNvPr>
                <p:cNvCxnSpPr/>
                <p:nvPr/>
              </p:nvCxnSpPr>
              <p:spPr>
                <a:xfrm>
                  <a:off x="9431655"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DEC02972-F83A-5AB0-505C-F2B5C53890F5}"/>
                    </a:ext>
                  </a:extLst>
                </p:cNvPr>
                <p:cNvCxnSpPr/>
                <p:nvPr/>
              </p:nvCxnSpPr>
              <p:spPr>
                <a:xfrm>
                  <a:off x="9532620" y="1525905"/>
                  <a:ext cx="0" cy="1009087"/>
                </a:xfrm>
                <a:prstGeom prst="line">
                  <a:avLst/>
                </a:prstGeom>
                <a:ln w="3175"/>
              </p:spPr>
              <p:style>
                <a:lnRef idx="1">
                  <a:schemeClr val="accent1"/>
                </a:lnRef>
                <a:fillRef idx="0">
                  <a:schemeClr val="accent1"/>
                </a:fillRef>
                <a:effectRef idx="0">
                  <a:schemeClr val="accent1"/>
                </a:effectRef>
                <a:fontRef idx="minor">
                  <a:schemeClr val="tx1"/>
                </a:fontRef>
              </p:style>
            </p:cxnSp>
          </p:grpSp>
          <p:cxnSp>
            <p:nvCxnSpPr>
              <p:cNvPr id="1194" name="Straight Connector 1193">
                <a:extLst>
                  <a:ext uri="{FF2B5EF4-FFF2-40B4-BE49-F238E27FC236}">
                    <a16:creationId xmlns:a16="http://schemas.microsoft.com/office/drawing/2014/main" id="{FE542E9C-115B-E51E-3B5C-EB260486EB6E}"/>
                  </a:ext>
                </a:extLst>
              </p:cNvPr>
              <p:cNvCxnSpPr/>
              <p:nvPr/>
            </p:nvCxnSpPr>
            <p:spPr>
              <a:xfrm>
                <a:off x="6478552" y="1865129"/>
                <a:ext cx="316528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95" name="Straight Connector 1194">
                <a:extLst>
                  <a:ext uri="{FF2B5EF4-FFF2-40B4-BE49-F238E27FC236}">
                    <a16:creationId xmlns:a16="http://schemas.microsoft.com/office/drawing/2014/main" id="{0A279155-1D9A-1ED4-1009-2EED5D04981F}"/>
                  </a:ext>
                </a:extLst>
              </p:cNvPr>
              <p:cNvCxnSpPr/>
              <p:nvPr/>
            </p:nvCxnSpPr>
            <p:spPr>
              <a:xfrm>
                <a:off x="6478552" y="2218797"/>
                <a:ext cx="3165289"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93" name="Freeform: Shape 1192">
                <a:extLst>
                  <a:ext uri="{FF2B5EF4-FFF2-40B4-BE49-F238E27FC236}">
                    <a16:creationId xmlns:a16="http://schemas.microsoft.com/office/drawing/2014/main" id="{343F8883-E789-FB3A-9789-9D3AAC7B2B1C}"/>
                  </a:ext>
                </a:extLst>
              </p:cNvPr>
              <p:cNvSpPr/>
              <p:nvPr/>
            </p:nvSpPr>
            <p:spPr>
              <a:xfrm>
                <a:off x="6654249" y="1649905"/>
                <a:ext cx="2977969" cy="638315"/>
              </a:xfrm>
              <a:custGeom>
                <a:avLst/>
                <a:gdLst>
                  <a:gd name="connsiteX0" fmla="*/ 1192623 w 2977969"/>
                  <a:gd name="connsiteY0" fmla="*/ 703269 h 703268"/>
                  <a:gd name="connsiteX1" fmla="*/ 1090418 w 2977969"/>
                  <a:gd name="connsiteY1" fmla="*/ 625674 h 703268"/>
                  <a:gd name="connsiteX2" fmla="*/ 993477 w 2977969"/>
                  <a:gd name="connsiteY2" fmla="*/ 558814 h 703268"/>
                  <a:gd name="connsiteX3" fmla="*/ 894280 w 2977969"/>
                  <a:gd name="connsiteY3" fmla="*/ 634083 h 703268"/>
                  <a:gd name="connsiteX4" fmla="*/ 795014 w 2977969"/>
                  <a:gd name="connsiteY4" fmla="*/ 558814 h 703268"/>
                  <a:gd name="connsiteX5" fmla="*/ 696022 w 2977969"/>
                  <a:gd name="connsiteY5" fmla="*/ 627110 h 703268"/>
                  <a:gd name="connsiteX6" fmla="*/ 594910 w 2977969"/>
                  <a:gd name="connsiteY6" fmla="*/ 557446 h 703268"/>
                  <a:gd name="connsiteX7" fmla="*/ 494346 w 2977969"/>
                  <a:gd name="connsiteY7" fmla="*/ 476913 h 703268"/>
                  <a:gd name="connsiteX8" fmla="*/ 395900 w 2977969"/>
                  <a:gd name="connsiteY8" fmla="*/ 554780 h 703268"/>
                  <a:gd name="connsiteX9" fmla="*/ 299574 w 2977969"/>
                  <a:gd name="connsiteY9" fmla="*/ 476981 h 703268"/>
                  <a:gd name="connsiteX10" fmla="*/ 202565 w 2977969"/>
                  <a:gd name="connsiteY10" fmla="*/ 557241 h 703268"/>
                  <a:gd name="connsiteX11" fmla="*/ 101248 w 2977969"/>
                  <a:gd name="connsiteY11" fmla="*/ 634083 h 703268"/>
                  <a:gd name="connsiteX12" fmla="*/ 0 w 2977969"/>
                  <a:gd name="connsiteY12" fmla="*/ 557310 h 703268"/>
                  <a:gd name="connsiteX13" fmla="*/ 4102 w 2977969"/>
                  <a:gd name="connsiteY13" fmla="*/ 551909 h 703268"/>
                  <a:gd name="connsiteX14" fmla="*/ 101248 w 2977969"/>
                  <a:gd name="connsiteY14" fmla="*/ 625538 h 703268"/>
                  <a:gd name="connsiteX15" fmla="*/ 198326 w 2977969"/>
                  <a:gd name="connsiteY15" fmla="*/ 551909 h 703268"/>
                  <a:gd name="connsiteX16" fmla="*/ 299506 w 2977969"/>
                  <a:gd name="connsiteY16" fmla="*/ 468162 h 703268"/>
                  <a:gd name="connsiteX17" fmla="*/ 395969 w 2977969"/>
                  <a:gd name="connsiteY17" fmla="*/ 546030 h 703268"/>
                  <a:gd name="connsiteX18" fmla="*/ 494346 w 2977969"/>
                  <a:gd name="connsiteY18" fmla="*/ 468230 h 703268"/>
                  <a:gd name="connsiteX19" fmla="*/ 599012 w 2977969"/>
                  <a:gd name="connsiteY19" fmla="*/ 551909 h 703268"/>
                  <a:gd name="connsiteX20" fmla="*/ 696022 w 2977969"/>
                  <a:gd name="connsiteY20" fmla="*/ 618838 h 703268"/>
                  <a:gd name="connsiteX21" fmla="*/ 795219 w 2977969"/>
                  <a:gd name="connsiteY21" fmla="*/ 550405 h 703268"/>
                  <a:gd name="connsiteX22" fmla="*/ 894280 w 2977969"/>
                  <a:gd name="connsiteY22" fmla="*/ 625538 h 703268"/>
                  <a:gd name="connsiteX23" fmla="*/ 993272 w 2977969"/>
                  <a:gd name="connsiteY23" fmla="*/ 550405 h 703268"/>
                  <a:gd name="connsiteX24" fmla="*/ 1094452 w 2977969"/>
                  <a:gd name="connsiteY24" fmla="*/ 620137 h 703268"/>
                  <a:gd name="connsiteX25" fmla="*/ 1190573 w 2977969"/>
                  <a:gd name="connsiteY25" fmla="*/ 693082 h 703268"/>
                  <a:gd name="connsiteX26" fmla="*/ 1272200 w 2977969"/>
                  <a:gd name="connsiteY26" fmla="*/ 551977 h 703268"/>
                  <a:gd name="connsiteX27" fmla="*/ 1386780 w 2977969"/>
                  <a:gd name="connsiteY27" fmla="*/ 457019 h 703268"/>
                  <a:gd name="connsiteX28" fmla="*/ 1487207 w 2977969"/>
                  <a:gd name="connsiteY28" fmla="*/ 0 h 703268"/>
                  <a:gd name="connsiteX29" fmla="*/ 1588934 w 2977969"/>
                  <a:gd name="connsiteY29" fmla="*/ 126338 h 703268"/>
                  <a:gd name="connsiteX30" fmla="*/ 1688337 w 2977969"/>
                  <a:gd name="connsiteY30" fmla="*/ 71510 h 703268"/>
                  <a:gd name="connsiteX31" fmla="*/ 1788969 w 2977969"/>
                  <a:gd name="connsiteY31" fmla="*/ 224237 h 703268"/>
                  <a:gd name="connsiteX32" fmla="*/ 1886868 w 2977969"/>
                  <a:gd name="connsiteY32" fmla="*/ 318785 h 703268"/>
                  <a:gd name="connsiteX33" fmla="*/ 1986407 w 2977969"/>
                  <a:gd name="connsiteY33" fmla="*/ 318785 h 703268"/>
                  <a:gd name="connsiteX34" fmla="*/ 2086288 w 2977969"/>
                  <a:gd name="connsiteY34" fmla="*/ 463445 h 703268"/>
                  <a:gd name="connsiteX35" fmla="*/ 2182819 w 2977969"/>
                  <a:gd name="connsiteY35" fmla="*/ 549995 h 703268"/>
                  <a:gd name="connsiteX36" fmla="*/ 2282700 w 2977969"/>
                  <a:gd name="connsiteY36" fmla="*/ 460437 h 703268"/>
                  <a:gd name="connsiteX37" fmla="*/ 2381145 w 2977969"/>
                  <a:gd name="connsiteY37" fmla="*/ 623282 h 703268"/>
                  <a:gd name="connsiteX38" fmla="*/ 2479385 w 2977969"/>
                  <a:gd name="connsiteY38" fmla="*/ 467478 h 703268"/>
                  <a:gd name="connsiteX39" fmla="*/ 2579198 w 2977969"/>
                  <a:gd name="connsiteY39" fmla="*/ 550131 h 703268"/>
                  <a:gd name="connsiteX40" fmla="*/ 2678395 w 2977969"/>
                  <a:gd name="connsiteY40" fmla="*/ 461189 h 703268"/>
                  <a:gd name="connsiteX41" fmla="*/ 2784702 w 2977969"/>
                  <a:gd name="connsiteY41" fmla="*/ 552046 h 703268"/>
                  <a:gd name="connsiteX42" fmla="*/ 2877679 w 2977969"/>
                  <a:gd name="connsiteY42" fmla="*/ 625469 h 703268"/>
                  <a:gd name="connsiteX43" fmla="*/ 2973868 w 2977969"/>
                  <a:gd name="connsiteY43" fmla="*/ 551909 h 703268"/>
                  <a:gd name="connsiteX44" fmla="*/ 2977970 w 2977969"/>
                  <a:gd name="connsiteY44" fmla="*/ 557310 h 703268"/>
                  <a:gd name="connsiteX45" fmla="*/ 2877610 w 2977969"/>
                  <a:gd name="connsiteY45" fmla="*/ 634152 h 703268"/>
                  <a:gd name="connsiteX46" fmla="*/ 2780395 w 2977969"/>
                  <a:gd name="connsiteY46" fmla="*/ 557310 h 703268"/>
                  <a:gd name="connsiteX47" fmla="*/ 2678464 w 2977969"/>
                  <a:gd name="connsiteY47" fmla="*/ 470281 h 703268"/>
                  <a:gd name="connsiteX48" fmla="*/ 2579403 w 2977969"/>
                  <a:gd name="connsiteY48" fmla="*/ 559156 h 703268"/>
                  <a:gd name="connsiteX49" fmla="*/ 2481026 w 2977969"/>
                  <a:gd name="connsiteY49" fmla="*/ 477665 h 703268"/>
                  <a:gd name="connsiteX50" fmla="*/ 2381009 w 2977969"/>
                  <a:gd name="connsiteY50" fmla="*/ 636339 h 703268"/>
                  <a:gd name="connsiteX51" fmla="*/ 2281127 w 2977969"/>
                  <a:gd name="connsiteY51" fmla="*/ 471033 h 703268"/>
                  <a:gd name="connsiteX52" fmla="*/ 2182819 w 2977969"/>
                  <a:gd name="connsiteY52" fmla="*/ 559224 h 703268"/>
                  <a:gd name="connsiteX53" fmla="*/ 2080887 w 2977969"/>
                  <a:gd name="connsiteY53" fmla="*/ 467684 h 703268"/>
                  <a:gd name="connsiteX54" fmla="*/ 1982784 w 2977969"/>
                  <a:gd name="connsiteY54" fmla="*/ 325621 h 703268"/>
                  <a:gd name="connsiteX55" fmla="*/ 1884065 w 2977969"/>
                  <a:gd name="connsiteY55" fmla="*/ 325621 h 703268"/>
                  <a:gd name="connsiteX56" fmla="*/ 1783500 w 2977969"/>
                  <a:gd name="connsiteY56" fmla="*/ 228338 h 703268"/>
                  <a:gd name="connsiteX57" fmla="*/ 1686080 w 2977969"/>
                  <a:gd name="connsiteY57" fmla="*/ 80602 h 703268"/>
                  <a:gd name="connsiteX58" fmla="*/ 1587225 w 2977969"/>
                  <a:gd name="connsiteY58" fmla="*/ 135157 h 703268"/>
                  <a:gd name="connsiteX59" fmla="*/ 1490762 w 2977969"/>
                  <a:gd name="connsiteY59" fmla="*/ 15382 h 703268"/>
                  <a:gd name="connsiteX60" fmla="*/ 1392932 w 2977969"/>
                  <a:gd name="connsiteY60" fmla="*/ 460779 h 703268"/>
                  <a:gd name="connsiteX61" fmla="*/ 1392044 w 2977969"/>
                  <a:gd name="connsiteY61" fmla="*/ 461531 h 703268"/>
                  <a:gd name="connsiteX62" fmla="*/ 1277054 w 2977969"/>
                  <a:gd name="connsiteY62" fmla="*/ 556831 h 703268"/>
                  <a:gd name="connsiteX63" fmla="*/ 1192623 w 2977969"/>
                  <a:gd name="connsiteY63" fmla="*/ 703269 h 703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977969" h="703268">
                    <a:moveTo>
                      <a:pt x="1192623" y="703269"/>
                    </a:moveTo>
                    <a:lnTo>
                      <a:pt x="1090418" y="625674"/>
                    </a:lnTo>
                    <a:lnTo>
                      <a:pt x="993477" y="558814"/>
                    </a:lnTo>
                    <a:lnTo>
                      <a:pt x="894280" y="634083"/>
                    </a:lnTo>
                    <a:lnTo>
                      <a:pt x="795014" y="558814"/>
                    </a:lnTo>
                    <a:lnTo>
                      <a:pt x="696022" y="627110"/>
                    </a:lnTo>
                    <a:lnTo>
                      <a:pt x="594910" y="557446"/>
                    </a:lnTo>
                    <a:lnTo>
                      <a:pt x="494346" y="476913"/>
                    </a:lnTo>
                    <a:lnTo>
                      <a:pt x="395900" y="554780"/>
                    </a:lnTo>
                    <a:lnTo>
                      <a:pt x="299574" y="476981"/>
                    </a:lnTo>
                    <a:lnTo>
                      <a:pt x="202565" y="557241"/>
                    </a:lnTo>
                    <a:lnTo>
                      <a:pt x="101248" y="634083"/>
                    </a:lnTo>
                    <a:lnTo>
                      <a:pt x="0" y="557310"/>
                    </a:lnTo>
                    <a:lnTo>
                      <a:pt x="4102" y="551909"/>
                    </a:lnTo>
                    <a:lnTo>
                      <a:pt x="101248" y="625538"/>
                    </a:lnTo>
                    <a:lnTo>
                      <a:pt x="198326" y="551909"/>
                    </a:lnTo>
                    <a:lnTo>
                      <a:pt x="299506" y="468162"/>
                    </a:lnTo>
                    <a:lnTo>
                      <a:pt x="395969" y="546030"/>
                    </a:lnTo>
                    <a:lnTo>
                      <a:pt x="494346" y="468230"/>
                    </a:lnTo>
                    <a:lnTo>
                      <a:pt x="599012" y="551909"/>
                    </a:lnTo>
                    <a:lnTo>
                      <a:pt x="696022" y="618838"/>
                    </a:lnTo>
                    <a:lnTo>
                      <a:pt x="795219" y="550405"/>
                    </a:lnTo>
                    <a:lnTo>
                      <a:pt x="894280" y="625538"/>
                    </a:lnTo>
                    <a:lnTo>
                      <a:pt x="993272" y="550405"/>
                    </a:lnTo>
                    <a:lnTo>
                      <a:pt x="1094452" y="620137"/>
                    </a:lnTo>
                    <a:lnTo>
                      <a:pt x="1190573" y="693082"/>
                    </a:lnTo>
                    <a:lnTo>
                      <a:pt x="1272200" y="551977"/>
                    </a:lnTo>
                    <a:lnTo>
                      <a:pt x="1386780" y="457019"/>
                    </a:lnTo>
                    <a:lnTo>
                      <a:pt x="1487207" y="0"/>
                    </a:lnTo>
                    <a:lnTo>
                      <a:pt x="1588934" y="126338"/>
                    </a:lnTo>
                    <a:lnTo>
                      <a:pt x="1688337" y="71510"/>
                    </a:lnTo>
                    <a:lnTo>
                      <a:pt x="1788969" y="224237"/>
                    </a:lnTo>
                    <a:lnTo>
                      <a:pt x="1886868" y="318785"/>
                    </a:lnTo>
                    <a:lnTo>
                      <a:pt x="1986407" y="318785"/>
                    </a:lnTo>
                    <a:lnTo>
                      <a:pt x="2086288" y="463445"/>
                    </a:lnTo>
                    <a:lnTo>
                      <a:pt x="2182819" y="549995"/>
                    </a:lnTo>
                    <a:lnTo>
                      <a:pt x="2282700" y="460437"/>
                    </a:lnTo>
                    <a:lnTo>
                      <a:pt x="2381145" y="623282"/>
                    </a:lnTo>
                    <a:lnTo>
                      <a:pt x="2479385" y="467478"/>
                    </a:lnTo>
                    <a:lnTo>
                      <a:pt x="2579198" y="550131"/>
                    </a:lnTo>
                    <a:lnTo>
                      <a:pt x="2678395" y="461189"/>
                    </a:lnTo>
                    <a:lnTo>
                      <a:pt x="2784702" y="552046"/>
                    </a:lnTo>
                    <a:lnTo>
                      <a:pt x="2877679" y="625469"/>
                    </a:lnTo>
                    <a:lnTo>
                      <a:pt x="2973868" y="551909"/>
                    </a:lnTo>
                    <a:lnTo>
                      <a:pt x="2977970" y="557310"/>
                    </a:lnTo>
                    <a:lnTo>
                      <a:pt x="2877610" y="634152"/>
                    </a:lnTo>
                    <a:lnTo>
                      <a:pt x="2780395" y="557310"/>
                    </a:lnTo>
                    <a:lnTo>
                      <a:pt x="2678464" y="470281"/>
                    </a:lnTo>
                    <a:lnTo>
                      <a:pt x="2579403" y="559156"/>
                    </a:lnTo>
                    <a:lnTo>
                      <a:pt x="2481026" y="477665"/>
                    </a:lnTo>
                    <a:lnTo>
                      <a:pt x="2381009" y="636339"/>
                    </a:lnTo>
                    <a:lnTo>
                      <a:pt x="2281127" y="471033"/>
                    </a:lnTo>
                    <a:lnTo>
                      <a:pt x="2182819" y="559224"/>
                    </a:lnTo>
                    <a:lnTo>
                      <a:pt x="2080887" y="467684"/>
                    </a:lnTo>
                    <a:lnTo>
                      <a:pt x="1982784" y="325621"/>
                    </a:lnTo>
                    <a:lnTo>
                      <a:pt x="1884065" y="325621"/>
                    </a:lnTo>
                    <a:lnTo>
                      <a:pt x="1783500" y="228338"/>
                    </a:lnTo>
                    <a:lnTo>
                      <a:pt x="1686080" y="80602"/>
                    </a:lnTo>
                    <a:lnTo>
                      <a:pt x="1587225" y="135157"/>
                    </a:lnTo>
                    <a:lnTo>
                      <a:pt x="1490762" y="15382"/>
                    </a:lnTo>
                    <a:lnTo>
                      <a:pt x="1392932" y="460779"/>
                    </a:lnTo>
                    <a:lnTo>
                      <a:pt x="1392044" y="461531"/>
                    </a:lnTo>
                    <a:lnTo>
                      <a:pt x="1277054" y="556831"/>
                    </a:lnTo>
                    <a:lnTo>
                      <a:pt x="1192623" y="703269"/>
                    </a:lnTo>
                    <a:close/>
                  </a:path>
                </a:pathLst>
              </a:custGeom>
              <a:solidFill>
                <a:schemeClr val="tx1"/>
              </a:solidFill>
              <a:ln w="12700" cap="flat">
                <a:solidFill>
                  <a:schemeClr val="tx2"/>
                </a:solidFill>
                <a:prstDash val="solid"/>
                <a:miter/>
              </a:ln>
            </p:spPr>
            <p:txBody>
              <a:bodyPr rtlCol="0" anchor="ctr"/>
              <a:lstStyle/>
              <a:p>
                <a:endParaRPr lang="nl-BE"/>
              </a:p>
            </p:txBody>
          </p:sp>
          <p:sp>
            <p:nvSpPr>
              <p:cNvPr id="1196" name="TextBox 1195">
                <a:extLst>
                  <a:ext uri="{FF2B5EF4-FFF2-40B4-BE49-F238E27FC236}">
                    <a16:creationId xmlns:a16="http://schemas.microsoft.com/office/drawing/2014/main" id="{6138F0D6-92C4-A92D-030E-108D32633A35}"/>
                  </a:ext>
                </a:extLst>
              </p:cNvPr>
              <p:cNvSpPr txBox="1"/>
              <p:nvPr/>
            </p:nvSpPr>
            <p:spPr>
              <a:xfrm>
                <a:off x="6386533" y="1465372"/>
                <a:ext cx="306736" cy="1100711"/>
              </a:xfrm>
              <a:prstGeom prst="rect">
                <a:avLst/>
              </a:prstGeom>
              <a:noFill/>
            </p:spPr>
            <p:txBody>
              <a:bodyPr wrap="square" rtlCol="0">
                <a:noAutofit/>
              </a:bodyPr>
              <a:lstStyle/>
              <a:p>
                <a:pPr algn="r">
                  <a:lnSpc>
                    <a:spcPct val="105000"/>
                  </a:lnSpc>
                </a:pPr>
                <a:r>
                  <a:rPr lang="en-US" sz="500" dirty="0">
                    <a:solidFill>
                      <a:schemeClr val="tx2"/>
                    </a:solidFill>
                  </a:rPr>
                  <a:t>37,5</a:t>
                </a:r>
              </a:p>
              <a:p>
                <a:pPr algn="r">
                  <a:lnSpc>
                    <a:spcPct val="105000"/>
                  </a:lnSpc>
                </a:pPr>
                <a:r>
                  <a:rPr lang="en-US" sz="500" dirty="0">
                    <a:solidFill>
                      <a:schemeClr val="tx2"/>
                    </a:solidFill>
                  </a:rPr>
                  <a:t>37,4</a:t>
                </a:r>
              </a:p>
              <a:p>
                <a:pPr algn="r">
                  <a:lnSpc>
                    <a:spcPct val="105000"/>
                  </a:lnSpc>
                </a:pPr>
                <a:r>
                  <a:rPr lang="en-US" sz="500" dirty="0">
                    <a:solidFill>
                      <a:schemeClr val="tx2"/>
                    </a:solidFill>
                  </a:rPr>
                  <a:t>37,3</a:t>
                </a:r>
              </a:p>
              <a:p>
                <a:pPr algn="r">
                  <a:lnSpc>
                    <a:spcPct val="105000"/>
                  </a:lnSpc>
                </a:pPr>
                <a:r>
                  <a:rPr lang="en-US" sz="500" dirty="0">
                    <a:solidFill>
                      <a:schemeClr val="tx2"/>
                    </a:solidFill>
                  </a:rPr>
                  <a:t>37,2</a:t>
                </a:r>
              </a:p>
              <a:p>
                <a:pPr algn="r">
                  <a:lnSpc>
                    <a:spcPct val="105000"/>
                  </a:lnSpc>
                </a:pPr>
                <a:r>
                  <a:rPr lang="en-US" sz="500" dirty="0">
                    <a:solidFill>
                      <a:schemeClr val="tx2"/>
                    </a:solidFill>
                  </a:rPr>
                  <a:t>37,1</a:t>
                </a:r>
              </a:p>
              <a:p>
                <a:pPr algn="r">
                  <a:lnSpc>
                    <a:spcPct val="105000"/>
                  </a:lnSpc>
                </a:pPr>
                <a:r>
                  <a:rPr lang="en-US" sz="500" dirty="0">
                    <a:solidFill>
                      <a:schemeClr val="tx2"/>
                    </a:solidFill>
                  </a:rPr>
                  <a:t>37,0</a:t>
                </a:r>
              </a:p>
              <a:p>
                <a:pPr algn="r">
                  <a:lnSpc>
                    <a:spcPct val="105000"/>
                  </a:lnSpc>
                </a:pPr>
                <a:r>
                  <a:rPr lang="en-US" sz="500" dirty="0">
                    <a:solidFill>
                      <a:schemeClr val="tx2"/>
                    </a:solidFill>
                  </a:rPr>
                  <a:t>36,9</a:t>
                </a:r>
              </a:p>
              <a:p>
                <a:pPr algn="r">
                  <a:lnSpc>
                    <a:spcPct val="105000"/>
                  </a:lnSpc>
                </a:pPr>
                <a:r>
                  <a:rPr lang="en-US" sz="500" dirty="0">
                    <a:solidFill>
                      <a:schemeClr val="tx2"/>
                    </a:solidFill>
                  </a:rPr>
                  <a:t>36,8</a:t>
                </a:r>
              </a:p>
              <a:p>
                <a:pPr algn="r">
                  <a:lnSpc>
                    <a:spcPct val="105000"/>
                  </a:lnSpc>
                </a:pPr>
                <a:r>
                  <a:rPr lang="en-US" sz="500" dirty="0">
                    <a:solidFill>
                      <a:schemeClr val="tx2"/>
                    </a:solidFill>
                  </a:rPr>
                  <a:t>36,7</a:t>
                </a:r>
              </a:p>
              <a:p>
                <a:pPr algn="r">
                  <a:lnSpc>
                    <a:spcPct val="105000"/>
                  </a:lnSpc>
                </a:pPr>
                <a:r>
                  <a:rPr lang="en-US" sz="500" dirty="0">
                    <a:solidFill>
                      <a:schemeClr val="tx2"/>
                    </a:solidFill>
                  </a:rPr>
                  <a:t>36,6</a:t>
                </a:r>
              </a:p>
              <a:p>
                <a:pPr algn="r">
                  <a:lnSpc>
                    <a:spcPct val="105000"/>
                  </a:lnSpc>
                </a:pPr>
                <a:r>
                  <a:rPr lang="en-US" sz="500" dirty="0">
                    <a:solidFill>
                      <a:schemeClr val="tx2"/>
                    </a:solidFill>
                  </a:rPr>
                  <a:t>36,5</a:t>
                </a:r>
              </a:p>
              <a:p>
                <a:pPr algn="r">
                  <a:lnSpc>
                    <a:spcPct val="105000"/>
                  </a:lnSpc>
                </a:pPr>
                <a:r>
                  <a:rPr lang="en-US" sz="500" dirty="0">
                    <a:solidFill>
                      <a:schemeClr val="tx2"/>
                    </a:solidFill>
                  </a:rPr>
                  <a:t>36,4</a:t>
                </a:r>
              </a:p>
              <a:p>
                <a:pPr algn="r">
                  <a:lnSpc>
                    <a:spcPct val="105000"/>
                  </a:lnSpc>
                </a:pPr>
                <a:r>
                  <a:rPr lang="en-US" sz="500" dirty="0">
                    <a:solidFill>
                      <a:schemeClr val="tx2"/>
                    </a:solidFill>
                  </a:rPr>
                  <a:t>36,3</a:t>
                </a:r>
              </a:p>
            </p:txBody>
          </p:sp>
          <p:grpSp>
            <p:nvGrpSpPr>
              <p:cNvPr id="1227" name="Group 1226">
                <a:extLst>
                  <a:ext uri="{FF2B5EF4-FFF2-40B4-BE49-F238E27FC236}">
                    <a16:creationId xmlns:a16="http://schemas.microsoft.com/office/drawing/2014/main" id="{4ADC218C-9AB5-E3A1-0555-2013F21A4621}"/>
                  </a:ext>
                </a:extLst>
              </p:cNvPr>
              <p:cNvGrpSpPr/>
              <p:nvPr/>
            </p:nvGrpSpPr>
            <p:grpSpPr>
              <a:xfrm>
                <a:off x="6561341" y="2522002"/>
                <a:ext cx="3063674" cy="185754"/>
                <a:chOff x="6561341" y="2522002"/>
                <a:chExt cx="3063674" cy="185754"/>
              </a:xfrm>
            </p:grpSpPr>
            <p:sp>
              <p:nvSpPr>
                <p:cNvPr id="1189" name="Freeform: Shape 1188">
                  <a:extLst>
                    <a:ext uri="{FF2B5EF4-FFF2-40B4-BE49-F238E27FC236}">
                      <a16:creationId xmlns:a16="http://schemas.microsoft.com/office/drawing/2014/main" id="{BBE0FFFB-619A-BD6A-1C78-2E0F08CCBA3D}"/>
                    </a:ext>
                  </a:extLst>
                </p:cNvPr>
                <p:cNvSpPr/>
                <p:nvPr/>
              </p:nvSpPr>
              <p:spPr>
                <a:xfrm>
                  <a:off x="6561341" y="2522002"/>
                  <a:ext cx="8135" cy="8613"/>
                </a:xfrm>
                <a:custGeom>
                  <a:avLst/>
                  <a:gdLst>
                    <a:gd name="connsiteX0" fmla="*/ 0 w 8135"/>
                    <a:gd name="connsiteY0" fmla="*/ 4307 h 8613"/>
                    <a:gd name="connsiteX1" fmla="*/ 4102 w 8135"/>
                    <a:gd name="connsiteY1" fmla="*/ 0 h 8613"/>
                    <a:gd name="connsiteX2" fmla="*/ 8135 w 8135"/>
                    <a:gd name="connsiteY2" fmla="*/ 4307 h 8613"/>
                    <a:gd name="connsiteX3" fmla="*/ 4034 w 8135"/>
                    <a:gd name="connsiteY3" fmla="*/ 8614 h 8613"/>
                    <a:gd name="connsiteX4" fmla="*/ 0 w 8135"/>
                    <a:gd name="connsiteY4" fmla="*/ 4307 h 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35" h="8613">
                      <a:moveTo>
                        <a:pt x="0" y="4307"/>
                      </a:moveTo>
                      <a:cubicBezTo>
                        <a:pt x="0" y="1777"/>
                        <a:pt x="1709" y="0"/>
                        <a:pt x="4102" y="0"/>
                      </a:cubicBezTo>
                      <a:cubicBezTo>
                        <a:pt x="6495" y="0"/>
                        <a:pt x="8135" y="1777"/>
                        <a:pt x="8135" y="4307"/>
                      </a:cubicBezTo>
                      <a:cubicBezTo>
                        <a:pt x="8135" y="6836"/>
                        <a:pt x="6563" y="8614"/>
                        <a:pt x="4034" y="8614"/>
                      </a:cubicBezTo>
                      <a:cubicBezTo>
                        <a:pt x="1641" y="8614"/>
                        <a:pt x="0" y="6768"/>
                        <a:pt x="0" y="4307"/>
                      </a:cubicBezTo>
                      <a:close/>
                    </a:path>
                  </a:pathLst>
                </a:custGeom>
                <a:solidFill>
                  <a:srgbClr val="29ABE2"/>
                </a:solidFill>
                <a:ln w="6830" cap="flat">
                  <a:noFill/>
                  <a:prstDash val="solid"/>
                  <a:miter/>
                </a:ln>
              </p:spPr>
              <p:txBody>
                <a:bodyPr rtlCol="0" anchor="ctr"/>
                <a:lstStyle/>
                <a:p>
                  <a:endParaRPr lang="nl-BE"/>
                </a:p>
              </p:txBody>
            </p:sp>
            <p:sp>
              <p:nvSpPr>
                <p:cNvPr id="1197" name="TextBox 1196">
                  <a:extLst>
                    <a:ext uri="{FF2B5EF4-FFF2-40B4-BE49-F238E27FC236}">
                      <a16:creationId xmlns:a16="http://schemas.microsoft.com/office/drawing/2014/main" id="{ED495733-39F4-CA0D-6AF5-9520C254661A}"/>
                    </a:ext>
                  </a:extLst>
                </p:cNvPr>
                <p:cNvSpPr txBox="1"/>
                <p:nvPr/>
              </p:nvSpPr>
              <p:spPr>
                <a:xfrm>
                  <a:off x="6659880" y="2562229"/>
                  <a:ext cx="93346" cy="145527"/>
                </a:xfrm>
                <a:prstGeom prst="rect">
                  <a:avLst/>
                </a:prstGeom>
                <a:noFill/>
              </p:spPr>
              <p:txBody>
                <a:bodyPr wrap="none" lIns="0" tIns="0" rIns="0" bIns="0" rtlCol="0">
                  <a:noAutofit/>
                </a:bodyPr>
                <a:lstStyle/>
                <a:p>
                  <a:pPr algn="ctr">
                    <a:lnSpc>
                      <a:spcPct val="105000"/>
                    </a:lnSpc>
                  </a:pPr>
                  <a:r>
                    <a:rPr lang="en-US" sz="500" dirty="0"/>
                    <a:t>1</a:t>
                  </a:r>
                </a:p>
              </p:txBody>
            </p:sp>
            <p:sp>
              <p:nvSpPr>
                <p:cNvPr id="1198" name="TextBox 1197">
                  <a:extLst>
                    <a:ext uri="{FF2B5EF4-FFF2-40B4-BE49-F238E27FC236}">
                      <a16:creationId xmlns:a16="http://schemas.microsoft.com/office/drawing/2014/main" id="{747CC5AE-15E6-61C1-D548-5EB5D4BFFD7D}"/>
                    </a:ext>
                  </a:extLst>
                </p:cNvPr>
                <p:cNvSpPr txBox="1"/>
                <p:nvPr/>
              </p:nvSpPr>
              <p:spPr>
                <a:xfrm>
                  <a:off x="6762750" y="2562229"/>
                  <a:ext cx="93346" cy="145527"/>
                </a:xfrm>
                <a:prstGeom prst="rect">
                  <a:avLst/>
                </a:prstGeom>
                <a:noFill/>
              </p:spPr>
              <p:txBody>
                <a:bodyPr wrap="none" lIns="0" tIns="0" rIns="0" bIns="0" rtlCol="0">
                  <a:noAutofit/>
                </a:bodyPr>
                <a:lstStyle/>
                <a:p>
                  <a:pPr algn="ctr">
                    <a:lnSpc>
                      <a:spcPct val="105000"/>
                    </a:lnSpc>
                  </a:pPr>
                  <a:r>
                    <a:rPr lang="en-US" sz="500" dirty="0"/>
                    <a:t>2</a:t>
                  </a:r>
                </a:p>
              </p:txBody>
            </p:sp>
            <p:sp>
              <p:nvSpPr>
                <p:cNvPr id="1199" name="TextBox 1198">
                  <a:extLst>
                    <a:ext uri="{FF2B5EF4-FFF2-40B4-BE49-F238E27FC236}">
                      <a16:creationId xmlns:a16="http://schemas.microsoft.com/office/drawing/2014/main" id="{242D5FAD-CFC8-114A-25CB-44ED1E543C1B}"/>
                    </a:ext>
                  </a:extLst>
                </p:cNvPr>
                <p:cNvSpPr txBox="1"/>
                <p:nvPr/>
              </p:nvSpPr>
              <p:spPr>
                <a:xfrm>
                  <a:off x="6858953" y="2562229"/>
                  <a:ext cx="93346" cy="145527"/>
                </a:xfrm>
                <a:prstGeom prst="rect">
                  <a:avLst/>
                </a:prstGeom>
                <a:noFill/>
              </p:spPr>
              <p:txBody>
                <a:bodyPr wrap="none" lIns="0" tIns="0" rIns="0" bIns="0" rtlCol="0">
                  <a:noAutofit/>
                </a:bodyPr>
                <a:lstStyle/>
                <a:p>
                  <a:pPr algn="ctr">
                    <a:lnSpc>
                      <a:spcPct val="105000"/>
                    </a:lnSpc>
                  </a:pPr>
                  <a:r>
                    <a:rPr lang="en-US" sz="500" dirty="0"/>
                    <a:t>3</a:t>
                  </a:r>
                </a:p>
              </p:txBody>
            </p:sp>
            <p:sp>
              <p:nvSpPr>
                <p:cNvPr id="1200" name="TextBox 1199">
                  <a:extLst>
                    <a:ext uri="{FF2B5EF4-FFF2-40B4-BE49-F238E27FC236}">
                      <a16:creationId xmlns:a16="http://schemas.microsoft.com/office/drawing/2014/main" id="{D76F3F9F-14A1-3711-AC6B-4F68C20D37A2}"/>
                    </a:ext>
                  </a:extLst>
                </p:cNvPr>
                <p:cNvSpPr txBox="1"/>
                <p:nvPr/>
              </p:nvSpPr>
              <p:spPr>
                <a:xfrm>
                  <a:off x="6961823" y="2562229"/>
                  <a:ext cx="93346" cy="145527"/>
                </a:xfrm>
                <a:prstGeom prst="rect">
                  <a:avLst/>
                </a:prstGeom>
                <a:noFill/>
              </p:spPr>
              <p:txBody>
                <a:bodyPr wrap="none" lIns="0" tIns="0" rIns="0" bIns="0" rtlCol="0">
                  <a:noAutofit/>
                </a:bodyPr>
                <a:lstStyle/>
                <a:p>
                  <a:pPr algn="ctr">
                    <a:lnSpc>
                      <a:spcPct val="105000"/>
                    </a:lnSpc>
                  </a:pPr>
                  <a:r>
                    <a:rPr lang="en-US" sz="500" dirty="0"/>
                    <a:t>4</a:t>
                  </a:r>
                </a:p>
              </p:txBody>
            </p:sp>
            <p:sp>
              <p:nvSpPr>
                <p:cNvPr id="1201" name="TextBox 1200">
                  <a:extLst>
                    <a:ext uri="{FF2B5EF4-FFF2-40B4-BE49-F238E27FC236}">
                      <a16:creationId xmlns:a16="http://schemas.microsoft.com/office/drawing/2014/main" id="{B422082E-F25B-C7B4-7798-86D9EC7AB17A}"/>
                    </a:ext>
                  </a:extLst>
                </p:cNvPr>
                <p:cNvSpPr txBox="1"/>
                <p:nvPr/>
              </p:nvSpPr>
              <p:spPr>
                <a:xfrm>
                  <a:off x="7054215" y="2562229"/>
                  <a:ext cx="93346" cy="145527"/>
                </a:xfrm>
                <a:prstGeom prst="rect">
                  <a:avLst/>
                </a:prstGeom>
                <a:noFill/>
              </p:spPr>
              <p:txBody>
                <a:bodyPr wrap="none" lIns="0" tIns="0" rIns="0" bIns="0" rtlCol="0">
                  <a:noAutofit/>
                </a:bodyPr>
                <a:lstStyle/>
                <a:p>
                  <a:pPr algn="ctr">
                    <a:lnSpc>
                      <a:spcPct val="105000"/>
                    </a:lnSpc>
                  </a:pPr>
                  <a:r>
                    <a:rPr lang="en-US" sz="500" dirty="0"/>
                    <a:t>5</a:t>
                  </a:r>
                </a:p>
              </p:txBody>
            </p:sp>
            <p:sp>
              <p:nvSpPr>
                <p:cNvPr id="1202" name="TextBox 1201">
                  <a:extLst>
                    <a:ext uri="{FF2B5EF4-FFF2-40B4-BE49-F238E27FC236}">
                      <a16:creationId xmlns:a16="http://schemas.microsoft.com/office/drawing/2014/main" id="{A0C007C4-8CED-3154-5E6C-203EAF78C964}"/>
                    </a:ext>
                  </a:extLst>
                </p:cNvPr>
                <p:cNvSpPr txBox="1"/>
                <p:nvPr/>
              </p:nvSpPr>
              <p:spPr>
                <a:xfrm>
                  <a:off x="7157085" y="2562229"/>
                  <a:ext cx="93346" cy="145527"/>
                </a:xfrm>
                <a:prstGeom prst="rect">
                  <a:avLst/>
                </a:prstGeom>
                <a:noFill/>
              </p:spPr>
              <p:txBody>
                <a:bodyPr wrap="none" lIns="0" tIns="0" rIns="0" bIns="0" rtlCol="0">
                  <a:noAutofit/>
                </a:bodyPr>
                <a:lstStyle/>
                <a:p>
                  <a:pPr algn="ctr">
                    <a:lnSpc>
                      <a:spcPct val="105000"/>
                    </a:lnSpc>
                  </a:pPr>
                  <a:r>
                    <a:rPr lang="en-US" sz="500" dirty="0"/>
                    <a:t>6</a:t>
                  </a:r>
                </a:p>
              </p:txBody>
            </p:sp>
            <p:sp>
              <p:nvSpPr>
                <p:cNvPr id="1203" name="TextBox 1202">
                  <a:extLst>
                    <a:ext uri="{FF2B5EF4-FFF2-40B4-BE49-F238E27FC236}">
                      <a16:creationId xmlns:a16="http://schemas.microsoft.com/office/drawing/2014/main" id="{20D953BF-E6F1-C0EC-4338-237295D55F4D}"/>
                    </a:ext>
                  </a:extLst>
                </p:cNvPr>
                <p:cNvSpPr txBox="1"/>
                <p:nvPr/>
              </p:nvSpPr>
              <p:spPr>
                <a:xfrm>
                  <a:off x="7253288" y="2562229"/>
                  <a:ext cx="93346" cy="145527"/>
                </a:xfrm>
                <a:prstGeom prst="rect">
                  <a:avLst/>
                </a:prstGeom>
                <a:noFill/>
              </p:spPr>
              <p:txBody>
                <a:bodyPr wrap="none" lIns="0" tIns="0" rIns="0" bIns="0" rtlCol="0">
                  <a:noAutofit/>
                </a:bodyPr>
                <a:lstStyle/>
                <a:p>
                  <a:pPr algn="ctr">
                    <a:lnSpc>
                      <a:spcPct val="105000"/>
                    </a:lnSpc>
                  </a:pPr>
                  <a:r>
                    <a:rPr lang="en-US" sz="500" dirty="0"/>
                    <a:t>7</a:t>
                  </a:r>
                </a:p>
              </p:txBody>
            </p:sp>
            <p:sp>
              <p:nvSpPr>
                <p:cNvPr id="1204" name="TextBox 1203">
                  <a:extLst>
                    <a:ext uri="{FF2B5EF4-FFF2-40B4-BE49-F238E27FC236}">
                      <a16:creationId xmlns:a16="http://schemas.microsoft.com/office/drawing/2014/main" id="{D3E17090-B039-D12A-EC6E-AA964614E687}"/>
                    </a:ext>
                  </a:extLst>
                </p:cNvPr>
                <p:cNvSpPr txBox="1"/>
                <p:nvPr/>
              </p:nvSpPr>
              <p:spPr>
                <a:xfrm>
                  <a:off x="7356158" y="2562229"/>
                  <a:ext cx="93346" cy="145527"/>
                </a:xfrm>
                <a:prstGeom prst="rect">
                  <a:avLst/>
                </a:prstGeom>
                <a:noFill/>
              </p:spPr>
              <p:txBody>
                <a:bodyPr wrap="none" lIns="0" tIns="0" rIns="0" bIns="0" rtlCol="0">
                  <a:noAutofit/>
                </a:bodyPr>
                <a:lstStyle/>
                <a:p>
                  <a:pPr algn="ctr">
                    <a:lnSpc>
                      <a:spcPct val="105000"/>
                    </a:lnSpc>
                  </a:pPr>
                  <a:r>
                    <a:rPr lang="en-US" sz="500" dirty="0"/>
                    <a:t>8</a:t>
                  </a:r>
                </a:p>
              </p:txBody>
            </p:sp>
            <p:sp>
              <p:nvSpPr>
                <p:cNvPr id="1205" name="TextBox 1204">
                  <a:extLst>
                    <a:ext uri="{FF2B5EF4-FFF2-40B4-BE49-F238E27FC236}">
                      <a16:creationId xmlns:a16="http://schemas.microsoft.com/office/drawing/2014/main" id="{B46EFB2D-6FD2-20F0-896B-344BC8D12E9E}"/>
                    </a:ext>
                  </a:extLst>
                </p:cNvPr>
                <p:cNvSpPr txBox="1"/>
                <p:nvPr/>
              </p:nvSpPr>
              <p:spPr>
                <a:xfrm>
                  <a:off x="7453313" y="2562229"/>
                  <a:ext cx="93346" cy="145527"/>
                </a:xfrm>
                <a:prstGeom prst="rect">
                  <a:avLst/>
                </a:prstGeom>
                <a:noFill/>
              </p:spPr>
              <p:txBody>
                <a:bodyPr wrap="none" lIns="0" tIns="0" rIns="0" bIns="0" rtlCol="0">
                  <a:noAutofit/>
                </a:bodyPr>
                <a:lstStyle/>
                <a:p>
                  <a:pPr algn="ctr">
                    <a:lnSpc>
                      <a:spcPct val="105000"/>
                    </a:lnSpc>
                  </a:pPr>
                  <a:r>
                    <a:rPr lang="en-US" sz="500" dirty="0"/>
                    <a:t>9</a:t>
                  </a:r>
                </a:p>
              </p:txBody>
            </p:sp>
            <p:sp>
              <p:nvSpPr>
                <p:cNvPr id="1206" name="TextBox 1205">
                  <a:extLst>
                    <a:ext uri="{FF2B5EF4-FFF2-40B4-BE49-F238E27FC236}">
                      <a16:creationId xmlns:a16="http://schemas.microsoft.com/office/drawing/2014/main" id="{027734C5-962E-C36A-4EAE-A12E0183AC5F}"/>
                    </a:ext>
                  </a:extLst>
                </p:cNvPr>
                <p:cNvSpPr txBox="1"/>
                <p:nvPr/>
              </p:nvSpPr>
              <p:spPr>
                <a:xfrm>
                  <a:off x="7545705" y="2562229"/>
                  <a:ext cx="93346" cy="145527"/>
                </a:xfrm>
                <a:prstGeom prst="rect">
                  <a:avLst/>
                </a:prstGeom>
                <a:noFill/>
              </p:spPr>
              <p:txBody>
                <a:bodyPr wrap="none" lIns="0" tIns="0" rIns="0" bIns="0" rtlCol="0">
                  <a:noAutofit/>
                </a:bodyPr>
                <a:lstStyle/>
                <a:p>
                  <a:pPr algn="ctr">
                    <a:lnSpc>
                      <a:spcPct val="105000"/>
                    </a:lnSpc>
                  </a:pPr>
                  <a:r>
                    <a:rPr lang="en-US" sz="500" dirty="0"/>
                    <a:t>10</a:t>
                  </a:r>
                </a:p>
              </p:txBody>
            </p:sp>
            <p:sp>
              <p:nvSpPr>
                <p:cNvPr id="1207" name="TextBox 1206">
                  <a:extLst>
                    <a:ext uri="{FF2B5EF4-FFF2-40B4-BE49-F238E27FC236}">
                      <a16:creationId xmlns:a16="http://schemas.microsoft.com/office/drawing/2014/main" id="{B6794AF2-4E08-AD3E-4EC2-D7346AA70F47}"/>
                    </a:ext>
                  </a:extLst>
                </p:cNvPr>
                <p:cNvSpPr txBox="1"/>
                <p:nvPr/>
              </p:nvSpPr>
              <p:spPr>
                <a:xfrm>
                  <a:off x="7648575" y="2562229"/>
                  <a:ext cx="93346" cy="145527"/>
                </a:xfrm>
                <a:prstGeom prst="rect">
                  <a:avLst/>
                </a:prstGeom>
                <a:noFill/>
              </p:spPr>
              <p:txBody>
                <a:bodyPr wrap="none" lIns="0" tIns="0" rIns="0" bIns="0" rtlCol="0">
                  <a:noAutofit/>
                </a:bodyPr>
                <a:lstStyle/>
                <a:p>
                  <a:pPr algn="ctr">
                    <a:lnSpc>
                      <a:spcPct val="105000"/>
                    </a:lnSpc>
                  </a:pPr>
                  <a:r>
                    <a:rPr lang="en-US" sz="500" dirty="0"/>
                    <a:t>11</a:t>
                  </a:r>
                </a:p>
              </p:txBody>
            </p:sp>
            <p:sp>
              <p:nvSpPr>
                <p:cNvPr id="1208" name="TextBox 1207">
                  <a:extLst>
                    <a:ext uri="{FF2B5EF4-FFF2-40B4-BE49-F238E27FC236}">
                      <a16:creationId xmlns:a16="http://schemas.microsoft.com/office/drawing/2014/main" id="{68EF35DA-4A19-E8F2-766E-E2FC1C455A3F}"/>
                    </a:ext>
                  </a:extLst>
                </p:cNvPr>
                <p:cNvSpPr txBox="1"/>
                <p:nvPr/>
              </p:nvSpPr>
              <p:spPr>
                <a:xfrm>
                  <a:off x="7744778" y="2562229"/>
                  <a:ext cx="93346" cy="145527"/>
                </a:xfrm>
                <a:prstGeom prst="rect">
                  <a:avLst/>
                </a:prstGeom>
                <a:noFill/>
              </p:spPr>
              <p:txBody>
                <a:bodyPr wrap="none" lIns="0" tIns="0" rIns="0" bIns="0" rtlCol="0">
                  <a:noAutofit/>
                </a:bodyPr>
                <a:lstStyle/>
                <a:p>
                  <a:pPr algn="ctr">
                    <a:lnSpc>
                      <a:spcPct val="105000"/>
                    </a:lnSpc>
                  </a:pPr>
                  <a:r>
                    <a:rPr lang="en-US" sz="500" dirty="0"/>
                    <a:t>12</a:t>
                  </a:r>
                </a:p>
              </p:txBody>
            </p:sp>
            <p:sp>
              <p:nvSpPr>
                <p:cNvPr id="1209" name="TextBox 1208">
                  <a:extLst>
                    <a:ext uri="{FF2B5EF4-FFF2-40B4-BE49-F238E27FC236}">
                      <a16:creationId xmlns:a16="http://schemas.microsoft.com/office/drawing/2014/main" id="{BC0462E4-6AE9-36AE-AE98-ECB92FD61E7C}"/>
                    </a:ext>
                  </a:extLst>
                </p:cNvPr>
                <p:cNvSpPr txBox="1"/>
                <p:nvPr/>
              </p:nvSpPr>
              <p:spPr>
                <a:xfrm>
                  <a:off x="7847648" y="2562229"/>
                  <a:ext cx="93346" cy="145527"/>
                </a:xfrm>
                <a:prstGeom prst="rect">
                  <a:avLst/>
                </a:prstGeom>
                <a:noFill/>
              </p:spPr>
              <p:txBody>
                <a:bodyPr wrap="none" lIns="0" tIns="0" rIns="0" bIns="0" rtlCol="0">
                  <a:noAutofit/>
                </a:bodyPr>
                <a:lstStyle/>
                <a:p>
                  <a:pPr algn="ctr">
                    <a:lnSpc>
                      <a:spcPct val="105000"/>
                    </a:lnSpc>
                  </a:pPr>
                  <a:r>
                    <a:rPr lang="en-US" sz="500" dirty="0"/>
                    <a:t>13</a:t>
                  </a:r>
                </a:p>
              </p:txBody>
            </p:sp>
            <p:sp>
              <p:nvSpPr>
                <p:cNvPr id="1210" name="TextBox 1209">
                  <a:extLst>
                    <a:ext uri="{FF2B5EF4-FFF2-40B4-BE49-F238E27FC236}">
                      <a16:creationId xmlns:a16="http://schemas.microsoft.com/office/drawing/2014/main" id="{6CED0D19-8595-EC1C-4E9E-21E7C27110DB}"/>
                    </a:ext>
                  </a:extLst>
                </p:cNvPr>
                <p:cNvSpPr txBox="1"/>
                <p:nvPr/>
              </p:nvSpPr>
              <p:spPr>
                <a:xfrm>
                  <a:off x="7944803" y="2562229"/>
                  <a:ext cx="93346" cy="145527"/>
                </a:xfrm>
                <a:prstGeom prst="rect">
                  <a:avLst/>
                </a:prstGeom>
                <a:noFill/>
              </p:spPr>
              <p:txBody>
                <a:bodyPr wrap="none" lIns="0" tIns="0" rIns="0" bIns="0" rtlCol="0">
                  <a:noAutofit/>
                </a:bodyPr>
                <a:lstStyle/>
                <a:p>
                  <a:pPr algn="ctr">
                    <a:lnSpc>
                      <a:spcPct val="105000"/>
                    </a:lnSpc>
                  </a:pPr>
                  <a:r>
                    <a:rPr lang="en-US" sz="500" dirty="0"/>
                    <a:t>14</a:t>
                  </a:r>
                </a:p>
              </p:txBody>
            </p:sp>
            <p:sp>
              <p:nvSpPr>
                <p:cNvPr id="1211" name="TextBox 1210">
                  <a:extLst>
                    <a:ext uri="{FF2B5EF4-FFF2-40B4-BE49-F238E27FC236}">
                      <a16:creationId xmlns:a16="http://schemas.microsoft.com/office/drawing/2014/main" id="{202A351D-CD58-C9F5-87CC-6E12672417FF}"/>
                    </a:ext>
                  </a:extLst>
                </p:cNvPr>
                <p:cNvSpPr txBox="1"/>
                <p:nvPr/>
              </p:nvSpPr>
              <p:spPr>
                <a:xfrm>
                  <a:off x="8047673" y="2562229"/>
                  <a:ext cx="93346" cy="145527"/>
                </a:xfrm>
                <a:prstGeom prst="rect">
                  <a:avLst/>
                </a:prstGeom>
                <a:noFill/>
              </p:spPr>
              <p:txBody>
                <a:bodyPr wrap="none" lIns="0" tIns="0" rIns="0" bIns="0" rtlCol="0">
                  <a:noAutofit/>
                </a:bodyPr>
                <a:lstStyle/>
                <a:p>
                  <a:pPr algn="ctr">
                    <a:lnSpc>
                      <a:spcPct val="105000"/>
                    </a:lnSpc>
                  </a:pPr>
                  <a:r>
                    <a:rPr lang="en-US" sz="500" dirty="0"/>
                    <a:t>15</a:t>
                  </a:r>
                </a:p>
              </p:txBody>
            </p:sp>
            <p:sp>
              <p:nvSpPr>
                <p:cNvPr id="1212" name="TextBox 1211">
                  <a:extLst>
                    <a:ext uri="{FF2B5EF4-FFF2-40B4-BE49-F238E27FC236}">
                      <a16:creationId xmlns:a16="http://schemas.microsoft.com/office/drawing/2014/main" id="{E5B6C265-7E62-4B47-14BB-02378DCC19D5}"/>
                    </a:ext>
                  </a:extLst>
                </p:cNvPr>
                <p:cNvSpPr txBox="1"/>
                <p:nvPr/>
              </p:nvSpPr>
              <p:spPr>
                <a:xfrm>
                  <a:off x="8143876" y="2562229"/>
                  <a:ext cx="93346" cy="145527"/>
                </a:xfrm>
                <a:prstGeom prst="rect">
                  <a:avLst/>
                </a:prstGeom>
                <a:noFill/>
              </p:spPr>
              <p:txBody>
                <a:bodyPr wrap="none" lIns="0" tIns="0" rIns="0" bIns="0" rtlCol="0">
                  <a:noAutofit/>
                </a:bodyPr>
                <a:lstStyle/>
                <a:p>
                  <a:pPr algn="ctr">
                    <a:lnSpc>
                      <a:spcPct val="105000"/>
                    </a:lnSpc>
                  </a:pPr>
                  <a:r>
                    <a:rPr lang="en-US" sz="500" dirty="0"/>
                    <a:t>16</a:t>
                  </a:r>
                </a:p>
              </p:txBody>
            </p:sp>
            <p:sp>
              <p:nvSpPr>
                <p:cNvPr id="1213" name="TextBox 1212">
                  <a:extLst>
                    <a:ext uri="{FF2B5EF4-FFF2-40B4-BE49-F238E27FC236}">
                      <a16:creationId xmlns:a16="http://schemas.microsoft.com/office/drawing/2014/main" id="{E2C69F0B-F25F-2B02-FE56-1F635AF63298}"/>
                    </a:ext>
                  </a:extLst>
                </p:cNvPr>
                <p:cNvSpPr txBox="1"/>
                <p:nvPr/>
              </p:nvSpPr>
              <p:spPr>
                <a:xfrm>
                  <a:off x="8246746" y="2562229"/>
                  <a:ext cx="93346" cy="145527"/>
                </a:xfrm>
                <a:prstGeom prst="rect">
                  <a:avLst/>
                </a:prstGeom>
                <a:noFill/>
              </p:spPr>
              <p:txBody>
                <a:bodyPr wrap="none" lIns="0" tIns="0" rIns="0" bIns="0" rtlCol="0">
                  <a:noAutofit/>
                </a:bodyPr>
                <a:lstStyle/>
                <a:p>
                  <a:pPr algn="ctr">
                    <a:lnSpc>
                      <a:spcPct val="105000"/>
                    </a:lnSpc>
                  </a:pPr>
                  <a:r>
                    <a:rPr lang="en-US" sz="500" dirty="0"/>
                    <a:t>17</a:t>
                  </a:r>
                </a:p>
              </p:txBody>
            </p:sp>
            <p:sp>
              <p:nvSpPr>
                <p:cNvPr id="1214" name="TextBox 1213">
                  <a:extLst>
                    <a:ext uri="{FF2B5EF4-FFF2-40B4-BE49-F238E27FC236}">
                      <a16:creationId xmlns:a16="http://schemas.microsoft.com/office/drawing/2014/main" id="{CD629965-D8C8-BE85-C59C-DE7DDD2C2E93}"/>
                    </a:ext>
                  </a:extLst>
                </p:cNvPr>
                <p:cNvSpPr txBox="1"/>
                <p:nvPr/>
              </p:nvSpPr>
              <p:spPr>
                <a:xfrm>
                  <a:off x="8341996" y="2562229"/>
                  <a:ext cx="93346" cy="145527"/>
                </a:xfrm>
                <a:prstGeom prst="rect">
                  <a:avLst/>
                </a:prstGeom>
                <a:noFill/>
              </p:spPr>
              <p:txBody>
                <a:bodyPr wrap="none" lIns="0" tIns="0" rIns="0" bIns="0" rtlCol="0">
                  <a:noAutofit/>
                </a:bodyPr>
                <a:lstStyle/>
                <a:p>
                  <a:pPr algn="ctr">
                    <a:lnSpc>
                      <a:spcPct val="105000"/>
                    </a:lnSpc>
                  </a:pPr>
                  <a:r>
                    <a:rPr lang="en-US" sz="500" dirty="0"/>
                    <a:t>18</a:t>
                  </a:r>
                </a:p>
              </p:txBody>
            </p:sp>
            <p:sp>
              <p:nvSpPr>
                <p:cNvPr id="1215" name="TextBox 1214">
                  <a:extLst>
                    <a:ext uri="{FF2B5EF4-FFF2-40B4-BE49-F238E27FC236}">
                      <a16:creationId xmlns:a16="http://schemas.microsoft.com/office/drawing/2014/main" id="{67087078-540F-8923-51EC-19097CA75322}"/>
                    </a:ext>
                  </a:extLst>
                </p:cNvPr>
                <p:cNvSpPr txBox="1"/>
                <p:nvPr/>
              </p:nvSpPr>
              <p:spPr>
                <a:xfrm>
                  <a:off x="8444866" y="2562229"/>
                  <a:ext cx="93346" cy="145527"/>
                </a:xfrm>
                <a:prstGeom prst="rect">
                  <a:avLst/>
                </a:prstGeom>
                <a:noFill/>
              </p:spPr>
              <p:txBody>
                <a:bodyPr wrap="none" lIns="0" tIns="0" rIns="0" bIns="0" rtlCol="0">
                  <a:noAutofit/>
                </a:bodyPr>
                <a:lstStyle/>
                <a:p>
                  <a:pPr algn="ctr">
                    <a:lnSpc>
                      <a:spcPct val="105000"/>
                    </a:lnSpc>
                  </a:pPr>
                  <a:r>
                    <a:rPr lang="en-US" sz="500" dirty="0"/>
                    <a:t>19</a:t>
                  </a:r>
                </a:p>
              </p:txBody>
            </p:sp>
            <p:sp>
              <p:nvSpPr>
                <p:cNvPr id="1216" name="TextBox 1215">
                  <a:extLst>
                    <a:ext uri="{FF2B5EF4-FFF2-40B4-BE49-F238E27FC236}">
                      <a16:creationId xmlns:a16="http://schemas.microsoft.com/office/drawing/2014/main" id="{12E38469-941D-FB80-97F7-87377C3B4D86}"/>
                    </a:ext>
                  </a:extLst>
                </p:cNvPr>
                <p:cNvSpPr txBox="1"/>
                <p:nvPr/>
              </p:nvSpPr>
              <p:spPr>
                <a:xfrm>
                  <a:off x="8542021" y="2562229"/>
                  <a:ext cx="93346" cy="145527"/>
                </a:xfrm>
                <a:prstGeom prst="rect">
                  <a:avLst/>
                </a:prstGeom>
                <a:noFill/>
              </p:spPr>
              <p:txBody>
                <a:bodyPr wrap="none" lIns="0" tIns="0" rIns="0" bIns="0" rtlCol="0">
                  <a:noAutofit/>
                </a:bodyPr>
                <a:lstStyle/>
                <a:p>
                  <a:pPr algn="ctr">
                    <a:lnSpc>
                      <a:spcPct val="105000"/>
                    </a:lnSpc>
                  </a:pPr>
                  <a:r>
                    <a:rPr lang="en-US" sz="500" dirty="0"/>
                    <a:t>20</a:t>
                  </a:r>
                </a:p>
              </p:txBody>
            </p:sp>
            <p:sp>
              <p:nvSpPr>
                <p:cNvPr id="1217" name="TextBox 1216">
                  <a:extLst>
                    <a:ext uri="{FF2B5EF4-FFF2-40B4-BE49-F238E27FC236}">
                      <a16:creationId xmlns:a16="http://schemas.microsoft.com/office/drawing/2014/main" id="{0423CB3A-B0EF-2120-793A-53DFE7A60041}"/>
                    </a:ext>
                  </a:extLst>
                </p:cNvPr>
                <p:cNvSpPr txBox="1"/>
                <p:nvPr/>
              </p:nvSpPr>
              <p:spPr>
                <a:xfrm>
                  <a:off x="8644891" y="2562229"/>
                  <a:ext cx="93346" cy="145527"/>
                </a:xfrm>
                <a:prstGeom prst="rect">
                  <a:avLst/>
                </a:prstGeom>
                <a:noFill/>
              </p:spPr>
              <p:txBody>
                <a:bodyPr wrap="none" lIns="0" tIns="0" rIns="0" bIns="0" rtlCol="0">
                  <a:noAutofit/>
                </a:bodyPr>
                <a:lstStyle/>
                <a:p>
                  <a:pPr algn="ctr">
                    <a:lnSpc>
                      <a:spcPct val="105000"/>
                    </a:lnSpc>
                  </a:pPr>
                  <a:r>
                    <a:rPr lang="en-US" sz="500" dirty="0"/>
                    <a:t>21</a:t>
                  </a:r>
                </a:p>
              </p:txBody>
            </p:sp>
            <p:sp>
              <p:nvSpPr>
                <p:cNvPr id="1218" name="TextBox 1217">
                  <a:extLst>
                    <a:ext uri="{FF2B5EF4-FFF2-40B4-BE49-F238E27FC236}">
                      <a16:creationId xmlns:a16="http://schemas.microsoft.com/office/drawing/2014/main" id="{29F1833E-628E-4D0E-3AD9-ECD3950662DC}"/>
                    </a:ext>
                  </a:extLst>
                </p:cNvPr>
                <p:cNvSpPr txBox="1"/>
                <p:nvPr/>
              </p:nvSpPr>
              <p:spPr>
                <a:xfrm>
                  <a:off x="8741094" y="2562229"/>
                  <a:ext cx="93346" cy="145527"/>
                </a:xfrm>
                <a:prstGeom prst="rect">
                  <a:avLst/>
                </a:prstGeom>
                <a:noFill/>
              </p:spPr>
              <p:txBody>
                <a:bodyPr wrap="none" lIns="0" tIns="0" rIns="0" bIns="0" rtlCol="0">
                  <a:noAutofit/>
                </a:bodyPr>
                <a:lstStyle/>
                <a:p>
                  <a:pPr algn="ctr">
                    <a:lnSpc>
                      <a:spcPct val="105000"/>
                    </a:lnSpc>
                  </a:pPr>
                  <a:r>
                    <a:rPr lang="en-US" sz="500" dirty="0"/>
                    <a:t>22</a:t>
                  </a:r>
                </a:p>
              </p:txBody>
            </p:sp>
            <p:sp>
              <p:nvSpPr>
                <p:cNvPr id="1219" name="TextBox 1218">
                  <a:extLst>
                    <a:ext uri="{FF2B5EF4-FFF2-40B4-BE49-F238E27FC236}">
                      <a16:creationId xmlns:a16="http://schemas.microsoft.com/office/drawing/2014/main" id="{F587AE94-AB46-A534-4F95-0038DD90B8E6}"/>
                    </a:ext>
                  </a:extLst>
                </p:cNvPr>
                <p:cNvSpPr txBox="1"/>
                <p:nvPr/>
              </p:nvSpPr>
              <p:spPr>
                <a:xfrm>
                  <a:off x="8843964" y="2562229"/>
                  <a:ext cx="93346" cy="145527"/>
                </a:xfrm>
                <a:prstGeom prst="rect">
                  <a:avLst/>
                </a:prstGeom>
                <a:noFill/>
              </p:spPr>
              <p:txBody>
                <a:bodyPr wrap="none" lIns="0" tIns="0" rIns="0" bIns="0" rtlCol="0">
                  <a:noAutofit/>
                </a:bodyPr>
                <a:lstStyle/>
                <a:p>
                  <a:pPr algn="ctr">
                    <a:lnSpc>
                      <a:spcPct val="105000"/>
                    </a:lnSpc>
                  </a:pPr>
                  <a:r>
                    <a:rPr lang="en-US" sz="500" dirty="0"/>
                    <a:t>23</a:t>
                  </a:r>
                </a:p>
              </p:txBody>
            </p:sp>
            <p:sp>
              <p:nvSpPr>
                <p:cNvPr id="1220" name="TextBox 1219">
                  <a:extLst>
                    <a:ext uri="{FF2B5EF4-FFF2-40B4-BE49-F238E27FC236}">
                      <a16:creationId xmlns:a16="http://schemas.microsoft.com/office/drawing/2014/main" id="{29C8C115-5994-F96E-9815-9C63E5DE40EF}"/>
                    </a:ext>
                  </a:extLst>
                </p:cNvPr>
                <p:cNvSpPr txBox="1"/>
                <p:nvPr/>
              </p:nvSpPr>
              <p:spPr>
                <a:xfrm>
                  <a:off x="8940166" y="2562229"/>
                  <a:ext cx="93346" cy="145527"/>
                </a:xfrm>
                <a:prstGeom prst="rect">
                  <a:avLst/>
                </a:prstGeom>
                <a:noFill/>
              </p:spPr>
              <p:txBody>
                <a:bodyPr wrap="none" lIns="0" tIns="0" rIns="0" bIns="0" rtlCol="0">
                  <a:noAutofit/>
                </a:bodyPr>
                <a:lstStyle/>
                <a:p>
                  <a:pPr algn="ctr">
                    <a:lnSpc>
                      <a:spcPct val="105000"/>
                    </a:lnSpc>
                  </a:pPr>
                  <a:r>
                    <a:rPr lang="en-US" sz="500" dirty="0"/>
                    <a:t>24</a:t>
                  </a:r>
                </a:p>
              </p:txBody>
            </p:sp>
            <p:sp>
              <p:nvSpPr>
                <p:cNvPr id="1221" name="TextBox 1220">
                  <a:extLst>
                    <a:ext uri="{FF2B5EF4-FFF2-40B4-BE49-F238E27FC236}">
                      <a16:creationId xmlns:a16="http://schemas.microsoft.com/office/drawing/2014/main" id="{26637983-FF54-7A36-BE05-F462B99EB09D}"/>
                    </a:ext>
                  </a:extLst>
                </p:cNvPr>
                <p:cNvSpPr txBox="1"/>
                <p:nvPr/>
              </p:nvSpPr>
              <p:spPr>
                <a:xfrm>
                  <a:off x="9043036" y="2562229"/>
                  <a:ext cx="93346" cy="145527"/>
                </a:xfrm>
                <a:prstGeom prst="rect">
                  <a:avLst/>
                </a:prstGeom>
                <a:noFill/>
              </p:spPr>
              <p:txBody>
                <a:bodyPr wrap="none" lIns="0" tIns="0" rIns="0" bIns="0" rtlCol="0">
                  <a:noAutofit/>
                </a:bodyPr>
                <a:lstStyle/>
                <a:p>
                  <a:pPr algn="ctr">
                    <a:lnSpc>
                      <a:spcPct val="105000"/>
                    </a:lnSpc>
                  </a:pPr>
                  <a:r>
                    <a:rPr lang="en-US" sz="500" dirty="0"/>
                    <a:t>25</a:t>
                  </a:r>
                </a:p>
              </p:txBody>
            </p:sp>
            <p:sp>
              <p:nvSpPr>
                <p:cNvPr id="1222" name="TextBox 1221">
                  <a:extLst>
                    <a:ext uri="{FF2B5EF4-FFF2-40B4-BE49-F238E27FC236}">
                      <a16:creationId xmlns:a16="http://schemas.microsoft.com/office/drawing/2014/main" id="{A881A3B7-A1B1-C1CE-9B4D-A27AEEE26ED7}"/>
                    </a:ext>
                  </a:extLst>
                </p:cNvPr>
                <p:cNvSpPr txBox="1"/>
                <p:nvPr/>
              </p:nvSpPr>
              <p:spPr>
                <a:xfrm>
                  <a:off x="9139239" y="2562229"/>
                  <a:ext cx="93346" cy="145527"/>
                </a:xfrm>
                <a:prstGeom prst="rect">
                  <a:avLst/>
                </a:prstGeom>
                <a:noFill/>
              </p:spPr>
              <p:txBody>
                <a:bodyPr wrap="none" lIns="0" tIns="0" rIns="0" bIns="0" rtlCol="0">
                  <a:noAutofit/>
                </a:bodyPr>
                <a:lstStyle/>
                <a:p>
                  <a:pPr algn="ctr">
                    <a:lnSpc>
                      <a:spcPct val="105000"/>
                    </a:lnSpc>
                  </a:pPr>
                  <a:r>
                    <a:rPr lang="en-US" sz="500" dirty="0"/>
                    <a:t>26</a:t>
                  </a:r>
                </a:p>
              </p:txBody>
            </p:sp>
            <p:sp>
              <p:nvSpPr>
                <p:cNvPr id="1223" name="TextBox 1222">
                  <a:extLst>
                    <a:ext uri="{FF2B5EF4-FFF2-40B4-BE49-F238E27FC236}">
                      <a16:creationId xmlns:a16="http://schemas.microsoft.com/office/drawing/2014/main" id="{03CCA7F7-E9FC-8CE2-4456-642001D9CF98}"/>
                    </a:ext>
                  </a:extLst>
                </p:cNvPr>
                <p:cNvSpPr txBox="1"/>
                <p:nvPr/>
              </p:nvSpPr>
              <p:spPr>
                <a:xfrm>
                  <a:off x="9242109" y="2562229"/>
                  <a:ext cx="93346" cy="145527"/>
                </a:xfrm>
                <a:prstGeom prst="rect">
                  <a:avLst/>
                </a:prstGeom>
                <a:noFill/>
              </p:spPr>
              <p:txBody>
                <a:bodyPr wrap="none" lIns="0" tIns="0" rIns="0" bIns="0" rtlCol="0">
                  <a:noAutofit/>
                </a:bodyPr>
                <a:lstStyle/>
                <a:p>
                  <a:pPr algn="ctr">
                    <a:lnSpc>
                      <a:spcPct val="105000"/>
                    </a:lnSpc>
                  </a:pPr>
                  <a:r>
                    <a:rPr lang="en-US" sz="500" dirty="0"/>
                    <a:t>27</a:t>
                  </a:r>
                </a:p>
              </p:txBody>
            </p:sp>
            <p:sp>
              <p:nvSpPr>
                <p:cNvPr id="1224" name="TextBox 1223">
                  <a:extLst>
                    <a:ext uri="{FF2B5EF4-FFF2-40B4-BE49-F238E27FC236}">
                      <a16:creationId xmlns:a16="http://schemas.microsoft.com/office/drawing/2014/main" id="{4F79A52D-6D98-B4CC-B4E8-FDDC49EA5A46}"/>
                    </a:ext>
                  </a:extLst>
                </p:cNvPr>
                <p:cNvSpPr txBox="1"/>
                <p:nvPr/>
              </p:nvSpPr>
              <p:spPr>
                <a:xfrm>
                  <a:off x="9332596" y="2562229"/>
                  <a:ext cx="93346" cy="145527"/>
                </a:xfrm>
                <a:prstGeom prst="rect">
                  <a:avLst/>
                </a:prstGeom>
                <a:noFill/>
              </p:spPr>
              <p:txBody>
                <a:bodyPr wrap="none" lIns="0" tIns="0" rIns="0" bIns="0" rtlCol="0">
                  <a:noAutofit/>
                </a:bodyPr>
                <a:lstStyle/>
                <a:p>
                  <a:pPr algn="ctr">
                    <a:lnSpc>
                      <a:spcPct val="105000"/>
                    </a:lnSpc>
                  </a:pPr>
                  <a:r>
                    <a:rPr lang="en-US" sz="500" dirty="0"/>
                    <a:t>28</a:t>
                  </a:r>
                </a:p>
              </p:txBody>
            </p:sp>
            <p:sp>
              <p:nvSpPr>
                <p:cNvPr id="1225" name="TextBox 1224">
                  <a:extLst>
                    <a:ext uri="{FF2B5EF4-FFF2-40B4-BE49-F238E27FC236}">
                      <a16:creationId xmlns:a16="http://schemas.microsoft.com/office/drawing/2014/main" id="{15BB6AF6-553E-71A1-15B8-1F8E51E75EED}"/>
                    </a:ext>
                  </a:extLst>
                </p:cNvPr>
                <p:cNvSpPr txBox="1"/>
                <p:nvPr/>
              </p:nvSpPr>
              <p:spPr>
                <a:xfrm>
                  <a:off x="9428799" y="2562229"/>
                  <a:ext cx="93346" cy="145527"/>
                </a:xfrm>
                <a:prstGeom prst="rect">
                  <a:avLst/>
                </a:prstGeom>
                <a:noFill/>
              </p:spPr>
              <p:txBody>
                <a:bodyPr wrap="none" lIns="0" tIns="0" rIns="0" bIns="0" rtlCol="0">
                  <a:noAutofit/>
                </a:bodyPr>
                <a:lstStyle/>
                <a:p>
                  <a:pPr algn="ctr">
                    <a:lnSpc>
                      <a:spcPct val="105000"/>
                    </a:lnSpc>
                  </a:pPr>
                  <a:r>
                    <a:rPr lang="en-US" sz="500" dirty="0"/>
                    <a:t>29</a:t>
                  </a:r>
                </a:p>
              </p:txBody>
            </p:sp>
            <p:sp>
              <p:nvSpPr>
                <p:cNvPr id="1226" name="TextBox 1225">
                  <a:extLst>
                    <a:ext uri="{FF2B5EF4-FFF2-40B4-BE49-F238E27FC236}">
                      <a16:creationId xmlns:a16="http://schemas.microsoft.com/office/drawing/2014/main" id="{8F22A801-2D23-6542-2396-ACC2CB0C8085}"/>
                    </a:ext>
                  </a:extLst>
                </p:cNvPr>
                <p:cNvSpPr txBox="1"/>
                <p:nvPr/>
              </p:nvSpPr>
              <p:spPr>
                <a:xfrm>
                  <a:off x="9531669" y="2562229"/>
                  <a:ext cx="93346" cy="145527"/>
                </a:xfrm>
                <a:prstGeom prst="rect">
                  <a:avLst/>
                </a:prstGeom>
                <a:noFill/>
              </p:spPr>
              <p:txBody>
                <a:bodyPr wrap="none" lIns="0" tIns="0" rIns="0" bIns="0" rtlCol="0">
                  <a:noAutofit/>
                </a:bodyPr>
                <a:lstStyle/>
                <a:p>
                  <a:pPr algn="ctr">
                    <a:lnSpc>
                      <a:spcPct val="105000"/>
                    </a:lnSpc>
                  </a:pPr>
                  <a:r>
                    <a:rPr lang="en-US" sz="500" dirty="0"/>
                    <a:t>30</a:t>
                  </a:r>
                </a:p>
              </p:txBody>
            </p:sp>
          </p:grpSp>
          <p:cxnSp>
            <p:nvCxnSpPr>
              <p:cNvPr id="1229" name="Straight Arrow Connector 1228">
                <a:extLst>
                  <a:ext uri="{FF2B5EF4-FFF2-40B4-BE49-F238E27FC236}">
                    <a16:creationId xmlns:a16="http://schemas.microsoft.com/office/drawing/2014/main" id="{D2B1AE39-92F4-ABDC-81A2-A1A70A4E62E1}"/>
                  </a:ext>
                </a:extLst>
              </p:cNvPr>
              <p:cNvCxnSpPr/>
              <p:nvPr/>
            </p:nvCxnSpPr>
            <p:spPr>
              <a:xfrm flipH="1">
                <a:off x="7918134" y="2265353"/>
                <a:ext cx="329246"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065496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DADB60-02B4-3C92-BA48-02233D18334D}"/>
              </a:ext>
            </a:extLst>
          </p:cNvPr>
          <p:cNvSpPr/>
          <p:nvPr/>
        </p:nvSpPr>
        <p:spPr>
          <a:xfrm>
            <a:off x="534426" y="2439666"/>
            <a:ext cx="4403334" cy="3651712"/>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532699" y="2511334"/>
            <a:ext cx="2331137" cy="3508375"/>
          </a:xfrm>
        </p:spPr>
        <p:txBody>
          <a:bodyPr/>
          <a:lstStyle/>
          <a:p>
            <a:r>
              <a:rPr lang="en-US" sz="1500" b="1" dirty="0">
                <a:solidFill>
                  <a:schemeClr val="tx2"/>
                </a:solidFill>
                <a:latin typeface="Segoe UI" panose="020B0502040204020203" pitchFamily="34" charset="0"/>
                <a:cs typeface="Segoe UI" panose="020B0502040204020203" pitchFamily="34" charset="0"/>
              </a:rPr>
              <a:t>Quantity</a:t>
            </a:r>
          </a:p>
          <a:p>
            <a:pPr>
              <a:spcBef>
                <a:spcPts val="1200"/>
              </a:spcBef>
            </a:pPr>
            <a:r>
              <a:rPr lang="en-US" sz="1400" dirty="0"/>
              <a:t>Females are born </a:t>
            </a:r>
            <a:r>
              <a:rPr lang="en-US" sz="1400" dirty="0">
                <a:latin typeface="Segoe UI Semibold" panose="020B0702040204020203" pitchFamily="34" charset="0"/>
                <a:cs typeface="Segoe UI Semibold" panose="020B0702040204020203" pitchFamily="34" charset="0"/>
              </a:rPr>
              <a:t>with all </a:t>
            </a:r>
            <a:br>
              <a:rPr lang="en-US" sz="1400" dirty="0">
                <a:latin typeface="Segoe UI Semibold" panose="020B0702040204020203" pitchFamily="34" charset="0"/>
                <a:cs typeface="Segoe UI Semibold" panose="020B0702040204020203" pitchFamily="34" charset="0"/>
              </a:rPr>
            </a:br>
            <a:r>
              <a:rPr lang="en-US" sz="1400" dirty="0">
                <a:latin typeface="Segoe UI Semibold" panose="020B0702040204020203" pitchFamily="34" charset="0"/>
                <a:cs typeface="Segoe UI Semibold" panose="020B0702040204020203" pitchFamily="34" charset="0"/>
              </a:rPr>
              <a:t>the eggs they will ever have</a:t>
            </a:r>
          </a:p>
          <a:p>
            <a:pPr>
              <a:spcBef>
                <a:spcPts val="1200"/>
              </a:spcBef>
            </a:pPr>
            <a:r>
              <a:rPr lang="en-US" sz="1400" dirty="0"/>
              <a:t>About </a:t>
            </a:r>
            <a:r>
              <a:rPr lang="en-US" sz="1400" dirty="0">
                <a:latin typeface="Segoe UI Semibold" panose="020B0702040204020203" pitchFamily="34" charset="0"/>
                <a:cs typeface="Segoe UI Semibold" panose="020B0702040204020203" pitchFamily="34" charset="0"/>
              </a:rPr>
              <a:t>1-2 million </a:t>
            </a:r>
            <a:r>
              <a:rPr lang="en-US" sz="1400" dirty="0"/>
              <a:t>potential eggs at birth</a:t>
            </a:r>
          </a:p>
          <a:p>
            <a:pPr>
              <a:spcBef>
                <a:spcPts val="1200"/>
              </a:spcBef>
            </a:pPr>
            <a:r>
              <a:rPr lang="en-US" sz="1400" dirty="0"/>
              <a:t>By puberty, </a:t>
            </a:r>
            <a:r>
              <a:rPr lang="en-US" sz="1400" dirty="0">
                <a:latin typeface="Segoe UI Semibold" panose="020B0702040204020203" pitchFamily="34" charset="0"/>
                <a:cs typeface="Segoe UI Semibold" panose="020B0702040204020203" pitchFamily="34" charset="0"/>
              </a:rPr>
              <a:t>200-400,000 </a:t>
            </a:r>
            <a:br>
              <a:rPr lang="en-US" sz="1400" dirty="0">
                <a:latin typeface="Segoe UI Semibold" panose="020B0702040204020203" pitchFamily="34" charset="0"/>
                <a:cs typeface="Segoe UI Semibold" panose="020B0702040204020203" pitchFamily="34" charset="0"/>
              </a:rPr>
            </a:br>
            <a:r>
              <a:rPr lang="en-US" sz="1400" dirty="0">
                <a:latin typeface="Segoe UI Semibold" panose="020B0702040204020203" pitchFamily="34" charset="0"/>
                <a:cs typeface="Segoe UI Semibold" panose="020B0702040204020203" pitchFamily="34" charset="0"/>
              </a:rPr>
              <a:t>eggs left</a:t>
            </a:r>
          </a:p>
          <a:p>
            <a:pPr>
              <a:spcBef>
                <a:spcPts val="1200"/>
              </a:spcBef>
            </a:pPr>
            <a:r>
              <a:rPr lang="en-US" sz="1400" dirty="0"/>
              <a:t>The others have been </a:t>
            </a:r>
            <a:r>
              <a:rPr lang="en-US" sz="1400" dirty="0">
                <a:latin typeface="Segoe UI Semibold" panose="020B0702040204020203" pitchFamily="34" charset="0"/>
                <a:cs typeface="Segoe UI Semibold" panose="020B0702040204020203" pitchFamily="34" charset="0"/>
              </a:rPr>
              <a:t>reabsorbed</a:t>
            </a:r>
            <a:r>
              <a:rPr lang="en-US" sz="1400" dirty="0"/>
              <a:t> by the body</a:t>
            </a:r>
          </a:p>
          <a:p>
            <a:pPr>
              <a:spcBef>
                <a:spcPts val="1200"/>
              </a:spcBef>
            </a:pPr>
            <a:r>
              <a:rPr lang="en-US" sz="1400" dirty="0"/>
              <a:t>From puberty </a:t>
            </a:r>
            <a:r>
              <a:rPr lang="en-US" sz="1400" dirty="0">
                <a:latin typeface="Segoe UI" panose="020B0502040204020203" pitchFamily="34" charset="0"/>
                <a:cs typeface="Segoe UI" panose="020B0502040204020203" pitchFamily="34" charset="0"/>
              </a:rPr>
              <a:t>– </a:t>
            </a:r>
            <a:r>
              <a:rPr lang="en-US" sz="1400" dirty="0">
                <a:latin typeface="Segoe UI Semibold" panose="020B0702040204020203" pitchFamily="34" charset="0"/>
                <a:cs typeface="Segoe UI Semibold" panose="020B0702040204020203" pitchFamily="34" charset="0"/>
              </a:rPr>
              <a:t>lose up to a 1000 each month</a:t>
            </a:r>
          </a:p>
          <a:p>
            <a:pPr>
              <a:spcBef>
                <a:spcPts val="1200"/>
              </a:spcBef>
            </a:pPr>
            <a:r>
              <a:rPr lang="en-US" sz="1400" dirty="0"/>
              <a:t>Menopause - </a:t>
            </a:r>
            <a:r>
              <a:rPr lang="en-US" sz="1400" dirty="0">
                <a:latin typeface="Segoe UI Semibold" panose="020B0702040204020203" pitchFamily="34" charset="0"/>
                <a:cs typeface="Segoe UI Semibold" panose="020B0702040204020203" pitchFamily="34" charset="0"/>
              </a:rPr>
              <a:t>all gone</a:t>
            </a:r>
            <a:endParaRPr lang="es-ES" sz="1400" dirty="0">
              <a:latin typeface="Segoe UI Semibold" panose="020B0702040204020203" pitchFamily="34" charset="0"/>
              <a:cs typeface="Segoe UI Semibold" panose="020B0702040204020203" pitchFamily="34" charset="0"/>
            </a:endParaRPr>
          </a:p>
        </p:txBody>
      </p:sp>
      <p:sp>
        <p:nvSpPr>
          <p:cNvPr id="7" name="Title 1">
            <a:extLst>
              <a:ext uri="{FF2B5EF4-FFF2-40B4-BE49-F238E27FC236}">
                <a16:creationId xmlns:a16="http://schemas.microsoft.com/office/drawing/2014/main" id="{27CF088C-0F76-1247-B2A3-1F2E4C796536}"/>
              </a:ext>
            </a:extLst>
          </p:cNvPr>
          <p:cNvSpPr>
            <a:spLocks noGrp="1"/>
          </p:cNvSpPr>
          <p:nvPr>
            <p:ph type="body" sz="quarter" idx="12"/>
          </p:nvPr>
        </p:nvSpPr>
        <p:spPr>
          <a:xfrm>
            <a:off x="534426" y="1137885"/>
            <a:ext cx="10287902" cy="646908"/>
          </a:xfrm>
        </p:spPr>
        <p:txBody>
          <a:bodyPr>
            <a:noAutofit/>
          </a:bodyPr>
          <a:lstStyle/>
          <a:p>
            <a:r>
              <a:rPr lang="en-US" dirty="0"/>
              <a:t>Female fertility is highest before age 35</a:t>
            </a:r>
          </a:p>
          <a:p>
            <a:r>
              <a:rPr lang="en-US" sz="2000" b="0" dirty="0"/>
              <a:t>The chances of getting pregnant drop significantly over age 35</a:t>
            </a:r>
          </a:p>
        </p:txBody>
      </p:sp>
      <p:sp>
        <p:nvSpPr>
          <p:cNvPr id="6" name="Marcador de texto 4">
            <a:extLst>
              <a:ext uri="{FF2B5EF4-FFF2-40B4-BE49-F238E27FC236}">
                <a16:creationId xmlns:a16="http://schemas.microsoft.com/office/drawing/2014/main" id="{EFB2FF7B-EC0F-CBA8-8E14-18A73EC9A3B3}"/>
              </a:ext>
            </a:extLst>
          </p:cNvPr>
          <p:cNvSpPr txBox="1">
            <a:spLocks/>
          </p:cNvSpPr>
          <p:nvPr/>
        </p:nvSpPr>
        <p:spPr>
          <a:xfrm>
            <a:off x="8576841" y="2511334"/>
            <a:ext cx="2995399"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500" b="1" kern="0" dirty="0">
                <a:solidFill>
                  <a:schemeClr val="tx2"/>
                </a:solidFill>
                <a:latin typeface="Segoe UI" panose="020B0502040204020203" pitchFamily="34" charset="0"/>
                <a:cs typeface="Segoe UI" panose="020B0502040204020203" pitchFamily="34" charset="0"/>
              </a:rPr>
              <a:t>Quality</a:t>
            </a:r>
          </a:p>
          <a:p>
            <a:pPr>
              <a:spcBef>
                <a:spcPts val="1200"/>
              </a:spcBef>
            </a:pPr>
            <a:r>
              <a:rPr lang="en-US" sz="1400" kern="0" dirty="0"/>
              <a:t>Eggs have </a:t>
            </a:r>
            <a:r>
              <a:rPr lang="en-US" sz="1400" dirty="0">
                <a:latin typeface="Segoe UI Semibold" panose="020B0702040204020203" pitchFamily="34" charset="0"/>
                <a:cs typeface="Segoe UI Semibold" panose="020B0702040204020203" pitchFamily="34" charset="0"/>
              </a:rPr>
              <a:t>delicate chromosomes</a:t>
            </a:r>
          </a:p>
          <a:p>
            <a:pPr>
              <a:spcBef>
                <a:spcPts val="1200"/>
              </a:spcBef>
            </a:pPr>
            <a:r>
              <a:rPr lang="en-US" sz="1400" kern="0" dirty="0"/>
              <a:t>With age there is an</a:t>
            </a:r>
          </a:p>
          <a:p>
            <a:pPr marL="285750" indent="-285750">
              <a:spcBef>
                <a:spcPts val="600"/>
              </a:spcBef>
              <a:buClr>
                <a:schemeClr val="accent1"/>
              </a:buClr>
              <a:buFontTx/>
              <a:buChar char="●"/>
            </a:pPr>
            <a:r>
              <a:rPr lang="en-US" sz="1400" b="1" kern="0" dirty="0">
                <a:latin typeface="Segoe UI" panose="020B0502040204020203" pitchFamily="34" charset="0"/>
                <a:cs typeface="Segoe UI" panose="020B0502040204020203" pitchFamily="34" charset="0"/>
              </a:rPr>
              <a:t>Increased risk </a:t>
            </a:r>
            <a:br>
              <a:rPr lang="en-US" sz="1400" b="1" kern="0" dirty="0">
                <a:latin typeface="Segoe UI" panose="020B0502040204020203" pitchFamily="34" charset="0"/>
                <a:cs typeface="Segoe UI" panose="020B0502040204020203" pitchFamily="34" charset="0"/>
              </a:rPr>
            </a:br>
            <a:r>
              <a:rPr lang="en-US" sz="1400" b="1" kern="0" dirty="0">
                <a:latin typeface="Segoe UI" panose="020B0502040204020203" pitchFamily="34" charset="0"/>
                <a:cs typeface="Segoe UI" panose="020B0502040204020203" pitchFamily="34" charset="0"/>
              </a:rPr>
              <a:t>of miscarriage </a:t>
            </a:r>
          </a:p>
          <a:p>
            <a:pPr marL="285750" indent="-285750">
              <a:spcBef>
                <a:spcPts val="600"/>
              </a:spcBef>
              <a:buClr>
                <a:schemeClr val="accent1"/>
              </a:buClr>
              <a:buFontTx/>
              <a:buChar char="●"/>
            </a:pPr>
            <a:r>
              <a:rPr lang="en-US" sz="1400" b="1" kern="0" dirty="0">
                <a:latin typeface="Segoe UI" panose="020B0502040204020203" pitchFamily="34" charset="0"/>
                <a:cs typeface="Segoe UI" panose="020B0502040204020203" pitchFamily="34" charset="0"/>
              </a:rPr>
              <a:t>Increased risk </a:t>
            </a:r>
            <a:br>
              <a:rPr lang="en-US" sz="1400" b="1" kern="0" dirty="0">
                <a:latin typeface="Segoe UI" panose="020B0502040204020203" pitchFamily="34" charset="0"/>
                <a:cs typeface="Segoe UI" panose="020B0502040204020203" pitchFamily="34" charset="0"/>
              </a:rPr>
            </a:br>
            <a:r>
              <a:rPr lang="en-US" sz="1400" b="1" kern="0" dirty="0">
                <a:latin typeface="Segoe UI" panose="020B0502040204020203" pitchFamily="34" charset="0"/>
                <a:cs typeface="Segoe UI" panose="020B0502040204020203" pitchFamily="34" charset="0"/>
              </a:rPr>
              <a:t>of chromosomally </a:t>
            </a:r>
            <a:br>
              <a:rPr lang="en-US" sz="1400" b="1" kern="0" dirty="0">
                <a:latin typeface="Segoe UI" panose="020B0502040204020203" pitchFamily="34" charset="0"/>
                <a:cs typeface="Segoe UI" panose="020B0502040204020203" pitchFamily="34" charset="0"/>
              </a:rPr>
            </a:br>
            <a:r>
              <a:rPr lang="en-US" sz="1400" b="1" kern="0" dirty="0">
                <a:latin typeface="Segoe UI" panose="020B0502040204020203" pitchFamily="34" charset="0"/>
                <a:cs typeface="Segoe UI" panose="020B0502040204020203" pitchFamily="34" charset="0"/>
              </a:rPr>
              <a:t>atypical child </a:t>
            </a:r>
          </a:p>
          <a:p>
            <a:pPr marL="285750" indent="-285750">
              <a:spcBef>
                <a:spcPts val="600"/>
              </a:spcBef>
              <a:buClr>
                <a:schemeClr val="accent1"/>
              </a:buClr>
              <a:buFontTx/>
              <a:buChar char="●"/>
            </a:pPr>
            <a:r>
              <a:rPr lang="en-US" sz="1400" b="1" kern="0" dirty="0">
                <a:latin typeface="Segoe UI" panose="020B0502040204020203" pitchFamily="34" charset="0"/>
                <a:cs typeface="Segoe UI" panose="020B0502040204020203" pitchFamily="34" charset="0"/>
              </a:rPr>
              <a:t>Decreased chance </a:t>
            </a:r>
            <a:br>
              <a:rPr lang="en-US" sz="1400" b="1" kern="0" dirty="0">
                <a:latin typeface="Segoe UI" panose="020B0502040204020203" pitchFamily="34" charset="0"/>
                <a:cs typeface="Segoe UI" panose="020B0502040204020203" pitchFamily="34" charset="0"/>
              </a:rPr>
            </a:br>
            <a:r>
              <a:rPr lang="en-US" sz="1400" b="1" kern="0" dirty="0">
                <a:latin typeface="Segoe UI" panose="020B0502040204020203" pitchFamily="34" charset="0"/>
                <a:cs typeface="Segoe UI" panose="020B0502040204020203" pitchFamily="34" charset="0"/>
              </a:rPr>
              <a:t>of getting pregnant                       </a:t>
            </a:r>
          </a:p>
          <a:p>
            <a:endParaRPr lang="es-ES" sz="1400" kern="0" dirty="0"/>
          </a:p>
        </p:txBody>
      </p:sp>
      <p:cxnSp>
        <p:nvCxnSpPr>
          <p:cNvPr id="10" name="Straight Connector 9">
            <a:extLst>
              <a:ext uri="{FF2B5EF4-FFF2-40B4-BE49-F238E27FC236}">
                <a16:creationId xmlns:a16="http://schemas.microsoft.com/office/drawing/2014/main" id="{1F2B61C7-D91B-62E7-6CB5-02B1B5DE39A5}"/>
              </a:ext>
            </a:extLst>
          </p:cNvPr>
          <p:cNvCxnSpPr>
            <a:cxnSpLocks/>
          </p:cNvCxnSpPr>
          <p:nvPr/>
        </p:nvCxnSpPr>
        <p:spPr>
          <a:xfrm>
            <a:off x="8113853" y="2585710"/>
            <a:ext cx="0" cy="3664619"/>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2D89B24-6FCE-1DE6-E2D3-FAE15A3532AF}"/>
              </a:ext>
            </a:extLst>
          </p:cNvPr>
          <p:cNvGrpSpPr/>
          <p:nvPr/>
        </p:nvGrpSpPr>
        <p:grpSpPr>
          <a:xfrm>
            <a:off x="716280" y="2905760"/>
            <a:ext cx="4057895" cy="3070155"/>
            <a:chOff x="846896" y="3045222"/>
            <a:chExt cx="3927279" cy="2971333"/>
          </a:xfrm>
        </p:grpSpPr>
        <p:pic>
          <p:nvPicPr>
            <p:cNvPr id="8" name="Picture 7" descr="Chart&#10;&#10;Description automatically generated">
              <a:extLst>
                <a:ext uri="{FF2B5EF4-FFF2-40B4-BE49-F238E27FC236}">
                  <a16:creationId xmlns:a16="http://schemas.microsoft.com/office/drawing/2014/main" id="{505CC3F6-F268-D645-B26D-0F6806D3C90D}"/>
                </a:ext>
              </a:extLst>
            </p:cNvPr>
            <p:cNvPicPr>
              <a:picLocks noChangeAspect="1"/>
            </p:cNvPicPr>
            <p:nvPr/>
          </p:nvPicPr>
          <p:blipFill rotWithShape="1">
            <a:blip r:embed="rId3">
              <a:extLst>
                <a:ext uri="{28A0092B-C50C-407E-A947-70E740481C1C}">
                  <a14:useLocalDpi xmlns:a14="http://schemas.microsoft.com/office/drawing/2010/main" val="0"/>
                </a:ext>
              </a:extLst>
            </a:blip>
            <a:srcRect l="4423" t="10002"/>
            <a:stretch/>
          </p:blipFill>
          <p:spPr>
            <a:xfrm>
              <a:off x="846896" y="3045222"/>
              <a:ext cx="3927279" cy="2971333"/>
            </a:xfrm>
            <a:prstGeom prst="rect">
              <a:avLst/>
            </a:prstGeom>
          </p:spPr>
        </p:pic>
        <p:sp>
          <p:nvSpPr>
            <p:cNvPr id="3" name="Rectangle 2">
              <a:extLst>
                <a:ext uri="{FF2B5EF4-FFF2-40B4-BE49-F238E27FC236}">
                  <a16:creationId xmlns:a16="http://schemas.microsoft.com/office/drawing/2014/main" id="{756A8757-82B5-6561-F54E-AF64E2E2D8C6}"/>
                </a:ext>
              </a:extLst>
            </p:cNvPr>
            <p:cNvSpPr/>
            <p:nvPr/>
          </p:nvSpPr>
          <p:spPr>
            <a:xfrm>
              <a:off x="1438656" y="3241310"/>
              <a:ext cx="2807208" cy="2304288"/>
            </a:xfrm>
            <a:prstGeom prst="rect">
              <a:avLst/>
            </a:prstGeom>
            <a:solidFill>
              <a:schemeClr val="tx2">
                <a:alpha val="27000"/>
              </a:schemeClr>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sp>
        <p:nvSpPr>
          <p:cNvPr id="9" name="Content Placeholder 4">
            <a:extLst>
              <a:ext uri="{FF2B5EF4-FFF2-40B4-BE49-F238E27FC236}">
                <a16:creationId xmlns:a16="http://schemas.microsoft.com/office/drawing/2014/main" id="{8B1777AA-D26F-5C28-231F-32164EC185DF}"/>
              </a:ext>
            </a:extLst>
          </p:cNvPr>
          <p:cNvSpPr txBox="1">
            <a:spLocks/>
          </p:cNvSpPr>
          <p:nvPr/>
        </p:nvSpPr>
        <p:spPr>
          <a:xfrm>
            <a:off x="1285240" y="2644464"/>
            <a:ext cx="2943053" cy="37165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pPr>
            <a:r>
              <a:rPr lang="en-GB" sz="1600" b="1" kern="0" dirty="0">
                <a:solidFill>
                  <a:schemeClr val="tx2"/>
                </a:solidFill>
                <a:latin typeface="Segoe UI" panose="020B0502040204020203" pitchFamily="34" charset="0"/>
                <a:cs typeface="Segoe UI" panose="020B0502040204020203" pitchFamily="34" charset="0"/>
              </a:rPr>
              <a:t>Your fertile years</a:t>
            </a:r>
            <a:endParaRPr lang="nl-BE" sz="1600" b="1" kern="0" dirty="0">
              <a:solidFill>
                <a:schemeClr val="tx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45624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724400" y="2624861"/>
            <a:ext cx="2743200" cy="3508375"/>
          </a:xfrm>
        </p:spPr>
        <p:txBody>
          <a:bodyPr/>
          <a:lstStyle/>
          <a:p>
            <a:r>
              <a:rPr lang="en-US" sz="1600" dirty="0"/>
              <a:t>Males over 40 have </a:t>
            </a:r>
          </a:p>
          <a:p>
            <a:pPr marL="285750" indent="-28575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Fewer healthy sperm</a:t>
            </a:r>
          </a:p>
          <a:p>
            <a:pPr marL="285750" indent="-28575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Increased risk </a:t>
            </a:r>
            <a:br>
              <a:rPr lang="en-US" sz="1600" b="1" dirty="0">
                <a:latin typeface="Segoe UI" panose="020B0502040204020203" pitchFamily="34" charset="0"/>
                <a:cs typeface="Segoe UI" panose="020B0502040204020203" pitchFamily="34" charset="0"/>
              </a:rPr>
            </a:br>
            <a:r>
              <a:rPr lang="en-US" sz="1600" b="1" dirty="0">
                <a:latin typeface="Segoe UI" panose="020B0502040204020203" pitchFamily="34" charset="0"/>
                <a:cs typeface="Segoe UI" panose="020B0502040204020203" pitchFamily="34" charset="0"/>
              </a:rPr>
              <a:t>of miscarriage</a:t>
            </a:r>
          </a:p>
          <a:p>
            <a:pPr marL="285750" indent="-28575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It takes longer to </a:t>
            </a:r>
            <a:br>
              <a:rPr lang="en-US" sz="1600" b="1" dirty="0">
                <a:latin typeface="Segoe UI" panose="020B0502040204020203" pitchFamily="34" charset="0"/>
                <a:cs typeface="Segoe UI" panose="020B0502040204020203" pitchFamily="34" charset="0"/>
              </a:rPr>
            </a:br>
            <a:r>
              <a:rPr lang="en-US" sz="1600" b="1" dirty="0">
                <a:latin typeface="Segoe UI" panose="020B0502040204020203" pitchFamily="34" charset="0"/>
                <a:cs typeface="Segoe UI" panose="020B0502040204020203" pitchFamily="34" charset="0"/>
              </a:rPr>
              <a:t>get their partner pregnant</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Males produce sperm throughout their lives</a:t>
            </a:r>
            <a:br>
              <a:rPr lang="en-US" dirty="0"/>
            </a:br>
            <a:r>
              <a:rPr lang="en-US" sz="2400" b="0" dirty="0"/>
              <a:t>But the quality decreases after age 40</a:t>
            </a:r>
            <a:endParaRPr lang="es-ES" b="0" dirty="0"/>
          </a:p>
        </p:txBody>
      </p:sp>
      <p:pic>
        <p:nvPicPr>
          <p:cNvPr id="6" name="Picture 5">
            <a:extLst>
              <a:ext uri="{FF2B5EF4-FFF2-40B4-BE49-F238E27FC236}">
                <a16:creationId xmlns:a16="http://schemas.microsoft.com/office/drawing/2014/main" id="{8D8FCBC0-B6A2-E645-A54B-25FAC538F395}"/>
              </a:ext>
            </a:extLst>
          </p:cNvPr>
          <p:cNvPicPr>
            <a:picLocks noChangeAspect="1"/>
          </p:cNvPicPr>
          <p:nvPr/>
        </p:nvPicPr>
        <p:blipFill>
          <a:blip r:embed="rId3"/>
          <a:srcRect t="3125" b="3125"/>
          <a:stretch/>
        </p:blipFill>
        <p:spPr>
          <a:xfrm>
            <a:off x="534988" y="2515345"/>
            <a:ext cx="3764572" cy="2646964"/>
          </a:xfrm>
          <a:prstGeom prst="roundRect">
            <a:avLst>
              <a:gd name="adj" fmla="val 7790"/>
            </a:avLst>
          </a:prstGeom>
          <a:ln>
            <a:noFill/>
          </a:ln>
          <a:effectLst/>
        </p:spPr>
      </p:pic>
      <p:sp>
        <p:nvSpPr>
          <p:cNvPr id="12" name="Marcador de texto 4">
            <a:extLst>
              <a:ext uri="{FF2B5EF4-FFF2-40B4-BE49-F238E27FC236}">
                <a16:creationId xmlns:a16="http://schemas.microsoft.com/office/drawing/2014/main" id="{3B0DDD6F-6C0A-755A-3CFF-BAF287E07FC7}"/>
              </a:ext>
            </a:extLst>
          </p:cNvPr>
          <p:cNvSpPr txBox="1">
            <a:spLocks/>
          </p:cNvSpPr>
          <p:nvPr/>
        </p:nvSpPr>
        <p:spPr>
          <a:xfrm>
            <a:off x="8081058" y="2624861"/>
            <a:ext cx="274320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600" kern="0" dirty="0">
                <a:latin typeface="Segoe UI Semibold" panose="020B0702040204020203" pitchFamily="34" charset="0"/>
                <a:cs typeface="Segoe UI Semibold" panose="020B0702040204020203" pitchFamily="34" charset="0"/>
              </a:rPr>
              <a:t>Obese or overweight males </a:t>
            </a:r>
            <a:r>
              <a:rPr lang="en-US" sz="1600" kern="0" dirty="0"/>
              <a:t>have </a:t>
            </a:r>
            <a:r>
              <a:rPr lang="en-US" sz="1600" kern="0" dirty="0">
                <a:latin typeface="Segoe UI Semibold" panose="020B0702040204020203" pitchFamily="34" charset="0"/>
                <a:cs typeface="Segoe UI Semibold" panose="020B0702040204020203" pitchFamily="34" charset="0"/>
              </a:rPr>
              <a:t>fewer healthy sperm</a:t>
            </a:r>
          </a:p>
          <a:p>
            <a:pPr>
              <a:spcBef>
                <a:spcPts val="1200"/>
              </a:spcBef>
            </a:pPr>
            <a:r>
              <a:rPr lang="en-US" sz="1600" kern="0" dirty="0">
                <a:latin typeface="Segoe UI Semibold" panose="020B0702040204020203" pitchFamily="34" charset="0"/>
                <a:cs typeface="Segoe UI Semibold" panose="020B0702040204020203" pitchFamily="34" charset="0"/>
              </a:rPr>
              <a:t>Smoking, alcohol, vaping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and anabolic steroids reduce fertility</a:t>
            </a:r>
          </a:p>
          <a:p>
            <a:pPr>
              <a:spcBef>
                <a:spcPts val="1200"/>
              </a:spcBef>
            </a:pPr>
            <a:r>
              <a:rPr lang="en-US" sz="1600" kern="0" dirty="0">
                <a:latin typeface="Segoe UI Semibold" panose="020B0702040204020203" pitchFamily="34" charset="0"/>
                <a:cs typeface="Segoe UI Semibold" panose="020B0702040204020203" pitchFamily="34" charset="0"/>
              </a:rPr>
              <a:t>Testicular cancer </a:t>
            </a:r>
            <a:r>
              <a:rPr lang="en-US" sz="1600" kern="0" dirty="0"/>
              <a:t>may </a:t>
            </a:r>
            <a:br>
              <a:rPr lang="en-US" sz="1600" kern="0" dirty="0"/>
            </a:br>
            <a:r>
              <a:rPr lang="en-US" sz="1600" kern="0" dirty="0"/>
              <a:t>lead to </a:t>
            </a:r>
            <a:r>
              <a:rPr lang="en-US" sz="1600" kern="0" dirty="0">
                <a:latin typeface="Segoe UI Semibold" panose="020B0702040204020203" pitchFamily="34" charset="0"/>
                <a:cs typeface="Segoe UI Semibold" panose="020B0702040204020203" pitchFamily="34" charset="0"/>
              </a:rPr>
              <a:t>infertility</a:t>
            </a:r>
          </a:p>
          <a:p>
            <a:pPr>
              <a:spcBef>
                <a:spcPts val="1200"/>
              </a:spcBef>
            </a:pPr>
            <a:endParaRPr lang="es-ES" sz="1600" kern="0" dirty="0"/>
          </a:p>
        </p:txBody>
      </p:sp>
      <p:cxnSp>
        <p:nvCxnSpPr>
          <p:cNvPr id="13" name="Straight Connector 12">
            <a:extLst>
              <a:ext uri="{FF2B5EF4-FFF2-40B4-BE49-F238E27FC236}">
                <a16:creationId xmlns:a16="http://schemas.microsoft.com/office/drawing/2014/main" id="{112C387B-AA57-0612-2A4F-2971C88399E2}"/>
              </a:ext>
            </a:extLst>
          </p:cNvPr>
          <p:cNvCxnSpPr>
            <a:cxnSpLocks/>
          </p:cNvCxnSpPr>
          <p:nvPr/>
        </p:nvCxnSpPr>
        <p:spPr>
          <a:xfrm>
            <a:off x="7594842" y="2624861"/>
            <a:ext cx="0" cy="21996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5755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CC23C89F-A6EB-6307-3C9B-90E0FCBF5B6C}"/>
              </a:ext>
            </a:extLst>
          </p:cNvPr>
          <p:cNvSpPr/>
          <p:nvPr/>
        </p:nvSpPr>
        <p:spPr>
          <a:xfrm>
            <a:off x="6077976" y="2142487"/>
            <a:ext cx="4711034" cy="3088990"/>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7" name="Rectangle: Rounded Corners 6">
            <a:extLst>
              <a:ext uri="{FF2B5EF4-FFF2-40B4-BE49-F238E27FC236}">
                <a16:creationId xmlns:a16="http://schemas.microsoft.com/office/drawing/2014/main" id="{E93B6653-2943-A24B-4ECD-26CA30B97514}"/>
              </a:ext>
            </a:extLst>
          </p:cNvPr>
          <p:cNvSpPr/>
          <p:nvPr/>
        </p:nvSpPr>
        <p:spPr>
          <a:xfrm>
            <a:off x="534426" y="2142487"/>
            <a:ext cx="4711034" cy="3088990"/>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8" y="1138238"/>
            <a:ext cx="11748452" cy="646112"/>
          </a:xfrm>
        </p:spPr>
        <p:txBody>
          <a:bodyPr/>
          <a:lstStyle/>
          <a:p>
            <a:r>
              <a:rPr lang="en-US" sz="3600" spc="-30" dirty="0"/>
              <a:t>Mean age of females and males at birth of first child</a:t>
            </a:r>
          </a:p>
        </p:txBody>
      </p:sp>
      <p:sp>
        <p:nvSpPr>
          <p:cNvPr id="20" name="TextBox 19">
            <a:extLst>
              <a:ext uri="{FF2B5EF4-FFF2-40B4-BE49-F238E27FC236}">
                <a16:creationId xmlns:a16="http://schemas.microsoft.com/office/drawing/2014/main" id="{4C6B4EA3-E7F0-6BAC-71FE-8CBC7882B229}"/>
              </a:ext>
            </a:extLst>
          </p:cNvPr>
          <p:cNvSpPr txBox="1"/>
          <p:nvPr/>
        </p:nvSpPr>
        <p:spPr>
          <a:xfrm>
            <a:off x="1427480" y="5488929"/>
            <a:ext cx="8504143" cy="738664"/>
          </a:xfrm>
          <a:prstGeom prst="rect">
            <a:avLst/>
          </a:prstGeom>
          <a:noFill/>
        </p:spPr>
        <p:txBody>
          <a:bodyPr wrap="square" lIns="0" rtlCol="0">
            <a:spAutoFit/>
          </a:bodyPr>
          <a:lstStyle/>
          <a:p>
            <a:pPr algn="ctr"/>
            <a:r>
              <a:rPr lang="en-US" kern="0" dirty="0">
                <a:latin typeface="Segoe UI" panose="020B0502040204020203" pitchFamily="34" charset="0"/>
                <a:cs typeface="Segoe UI" panose="020B0502040204020203" pitchFamily="34" charset="0"/>
              </a:rPr>
              <a:t>And people are having </a:t>
            </a:r>
            <a:r>
              <a:rPr lang="en-US" b="1" kern="0" dirty="0">
                <a:latin typeface="Segoe UI" panose="020B0502040204020203" pitchFamily="34" charset="0"/>
                <a:cs typeface="Segoe UI" panose="020B0502040204020203" pitchFamily="34" charset="0"/>
              </a:rPr>
              <a:t>less children:  </a:t>
            </a:r>
            <a:br>
              <a:rPr lang="en-US" b="1" kern="0" dirty="0">
                <a:latin typeface="Segoe UI" panose="020B0502040204020203" pitchFamily="34" charset="0"/>
                <a:cs typeface="Segoe UI" panose="020B0502040204020203" pitchFamily="34" charset="0"/>
              </a:rPr>
            </a:br>
            <a:r>
              <a:rPr lang="en-US" kern="0" dirty="0">
                <a:latin typeface="Segoe UI" panose="020B0502040204020203" pitchFamily="34" charset="0"/>
                <a:cs typeface="Segoe UI" panose="020B0502040204020203" pitchFamily="34" charset="0"/>
              </a:rPr>
              <a:t>Total fertility rate in Europe is </a:t>
            </a:r>
            <a:r>
              <a:rPr lang="en-US" sz="2400" b="1" kern="0" dirty="0">
                <a:latin typeface="Segoe UI" panose="020B0502040204020203" pitchFamily="34" charset="0"/>
                <a:cs typeface="Segoe UI" panose="020B0502040204020203" pitchFamily="34" charset="0"/>
              </a:rPr>
              <a:t>1.46</a:t>
            </a:r>
            <a:endParaRPr lang="en-US" b="1" kern="0" dirty="0">
              <a:latin typeface="Segoe UI" panose="020B0502040204020203" pitchFamily="34" charset="0"/>
              <a:cs typeface="Segoe UI" panose="020B0502040204020203" pitchFamily="34" charset="0"/>
            </a:endParaRPr>
          </a:p>
        </p:txBody>
      </p:sp>
      <p:grpSp>
        <p:nvGrpSpPr>
          <p:cNvPr id="8" name="Group 7">
            <a:extLst>
              <a:ext uri="{FF2B5EF4-FFF2-40B4-BE49-F238E27FC236}">
                <a16:creationId xmlns:a16="http://schemas.microsoft.com/office/drawing/2014/main" id="{9DDCB47B-C0F6-E6C5-51B6-923D19A914C5}"/>
              </a:ext>
            </a:extLst>
          </p:cNvPr>
          <p:cNvGrpSpPr/>
          <p:nvPr/>
        </p:nvGrpSpPr>
        <p:grpSpPr>
          <a:xfrm>
            <a:off x="6283960" y="2621280"/>
            <a:ext cx="4300220" cy="2133600"/>
            <a:chOff x="6283960" y="2621280"/>
            <a:chExt cx="4197349" cy="2133600"/>
          </a:xfrm>
        </p:grpSpPr>
        <p:grpSp>
          <p:nvGrpSpPr>
            <p:cNvPr id="41" name="Group 40">
              <a:extLst>
                <a:ext uri="{FF2B5EF4-FFF2-40B4-BE49-F238E27FC236}">
                  <a16:creationId xmlns:a16="http://schemas.microsoft.com/office/drawing/2014/main" id="{61AE5105-1AEA-5FC4-7FC2-2CBA5B8BF499}"/>
                </a:ext>
              </a:extLst>
            </p:cNvPr>
            <p:cNvGrpSpPr/>
            <p:nvPr/>
          </p:nvGrpSpPr>
          <p:grpSpPr>
            <a:xfrm>
              <a:off x="6283960" y="2621280"/>
              <a:ext cx="4197347" cy="916940"/>
              <a:chOff x="6332220" y="2621280"/>
              <a:chExt cx="4898268" cy="916940"/>
            </a:xfrm>
          </p:grpSpPr>
          <p:cxnSp>
            <p:nvCxnSpPr>
              <p:cNvPr id="24" name="Straight Connector 23">
                <a:extLst>
                  <a:ext uri="{FF2B5EF4-FFF2-40B4-BE49-F238E27FC236}">
                    <a16:creationId xmlns:a16="http://schemas.microsoft.com/office/drawing/2014/main" id="{666038F7-D8D1-8454-0741-6EE131FB057F}"/>
                  </a:ext>
                </a:extLst>
              </p:cNvPr>
              <p:cNvCxnSpPr/>
              <p:nvPr/>
            </p:nvCxnSpPr>
            <p:spPr>
              <a:xfrm>
                <a:off x="6332220" y="262128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ADCD26F-67CE-2ACA-2C52-5F96A35828F3}"/>
                  </a:ext>
                </a:extLst>
              </p:cNvPr>
              <p:cNvCxnSpPr/>
              <p:nvPr/>
            </p:nvCxnSpPr>
            <p:spPr>
              <a:xfrm>
                <a:off x="6332220" y="293370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4D2954-77FE-0855-A859-A9EFD84FC167}"/>
                  </a:ext>
                </a:extLst>
              </p:cNvPr>
              <p:cNvCxnSpPr/>
              <p:nvPr/>
            </p:nvCxnSpPr>
            <p:spPr>
              <a:xfrm>
                <a:off x="6332220" y="322834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18F3BC9-7DA5-8190-E821-16199E150896}"/>
                  </a:ext>
                </a:extLst>
              </p:cNvPr>
              <p:cNvCxnSpPr/>
              <p:nvPr/>
            </p:nvCxnSpPr>
            <p:spPr>
              <a:xfrm>
                <a:off x="6332220" y="353822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B139D18E-1B46-8B18-FED3-5EEFEDE07B33}"/>
                </a:ext>
              </a:extLst>
            </p:cNvPr>
            <p:cNvGrpSpPr/>
            <p:nvPr/>
          </p:nvGrpSpPr>
          <p:grpSpPr>
            <a:xfrm>
              <a:off x="6283960" y="3837940"/>
              <a:ext cx="4197349" cy="916940"/>
              <a:chOff x="6332220" y="2621280"/>
              <a:chExt cx="4898268" cy="916940"/>
            </a:xfrm>
          </p:grpSpPr>
          <p:cxnSp>
            <p:nvCxnSpPr>
              <p:cNvPr id="43" name="Straight Connector 42">
                <a:extLst>
                  <a:ext uri="{FF2B5EF4-FFF2-40B4-BE49-F238E27FC236}">
                    <a16:creationId xmlns:a16="http://schemas.microsoft.com/office/drawing/2014/main" id="{F29645E2-E7B4-032C-4CBD-23FB17173FE5}"/>
                  </a:ext>
                </a:extLst>
              </p:cNvPr>
              <p:cNvCxnSpPr/>
              <p:nvPr/>
            </p:nvCxnSpPr>
            <p:spPr>
              <a:xfrm>
                <a:off x="6332220" y="262128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DF58D14-3418-B7D5-0974-792776DF0A72}"/>
                  </a:ext>
                </a:extLst>
              </p:cNvPr>
              <p:cNvCxnSpPr/>
              <p:nvPr/>
            </p:nvCxnSpPr>
            <p:spPr>
              <a:xfrm>
                <a:off x="6332220" y="293370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38784E3-303F-7F39-D4A0-74AAACD3BE9E}"/>
                  </a:ext>
                </a:extLst>
              </p:cNvPr>
              <p:cNvCxnSpPr/>
              <p:nvPr/>
            </p:nvCxnSpPr>
            <p:spPr>
              <a:xfrm>
                <a:off x="6332220" y="322834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5DCC4065-4037-CCD5-8547-80AE9A162591}"/>
                  </a:ext>
                </a:extLst>
              </p:cNvPr>
              <p:cNvCxnSpPr/>
              <p:nvPr/>
            </p:nvCxnSpPr>
            <p:spPr>
              <a:xfrm>
                <a:off x="6332220" y="3538220"/>
                <a:ext cx="4898268" cy="0"/>
              </a:xfrm>
              <a:prstGeom prst="line">
                <a:avLst/>
              </a:prstGeom>
              <a:ln>
                <a:solidFill>
                  <a:schemeClr val="accent4">
                    <a:lumMod val="90000"/>
                  </a:schemeClr>
                </a:solidFill>
              </a:ln>
            </p:spPr>
            <p:style>
              <a:lnRef idx="1">
                <a:schemeClr val="accent1"/>
              </a:lnRef>
              <a:fillRef idx="0">
                <a:schemeClr val="accent1"/>
              </a:fillRef>
              <a:effectRef idx="0">
                <a:schemeClr val="accent1"/>
              </a:effectRef>
              <a:fontRef idx="minor">
                <a:schemeClr val="tx1"/>
              </a:fontRef>
            </p:style>
          </p:cxnSp>
        </p:grpSp>
      </p:grpSp>
      <p:pic>
        <p:nvPicPr>
          <p:cNvPr id="50" name="Picture 49" descr="A graph showing the growth of the number of children&#10;&#10;Description automatically generated">
            <a:extLst>
              <a:ext uri="{FF2B5EF4-FFF2-40B4-BE49-F238E27FC236}">
                <a16:creationId xmlns:a16="http://schemas.microsoft.com/office/drawing/2014/main" id="{C67104AC-E79F-A9D7-4C1D-7C38AC4674F6}"/>
              </a:ext>
            </a:extLst>
          </p:cNvPr>
          <p:cNvPicPr>
            <a:picLocks noChangeAspect="1"/>
          </p:cNvPicPr>
          <p:nvPr/>
        </p:nvPicPr>
        <p:blipFill>
          <a:blip r:embed="rId3" cstate="print">
            <a:extLst>
              <a:ext uri="{28A0092B-C50C-407E-A947-70E740481C1C}">
                <a14:useLocalDpi xmlns:a14="http://schemas.microsoft.com/office/drawing/2010/main" val="0"/>
              </a:ext>
            </a:extLst>
          </a:blip>
          <a:srcRect l="1148" t="15873" r="94894" b="16095"/>
          <a:stretch/>
        </p:blipFill>
        <p:spPr>
          <a:xfrm>
            <a:off x="6272459" y="2461261"/>
            <a:ext cx="261688" cy="2605590"/>
          </a:xfrm>
          <a:prstGeom prst="rect">
            <a:avLst/>
          </a:prstGeom>
        </p:spPr>
      </p:pic>
      <p:pic>
        <p:nvPicPr>
          <p:cNvPr id="61" name="Picture 60" descr="A graph showing the growth of a baby&#10;&#10;Description automatically generated">
            <a:extLst>
              <a:ext uri="{FF2B5EF4-FFF2-40B4-BE49-F238E27FC236}">
                <a16:creationId xmlns:a16="http://schemas.microsoft.com/office/drawing/2014/main" id="{DAF77EB0-2505-2786-C31C-3E21537A8987}"/>
              </a:ext>
            </a:extLst>
          </p:cNvPr>
          <p:cNvPicPr>
            <a:picLocks noChangeAspect="1"/>
          </p:cNvPicPr>
          <p:nvPr/>
        </p:nvPicPr>
        <p:blipFill>
          <a:blip r:embed="rId4" cstate="print">
            <a:extLst>
              <a:ext uri="{28A0092B-C50C-407E-A947-70E740481C1C}">
                <a14:useLocalDpi xmlns:a14="http://schemas.microsoft.com/office/drawing/2010/main" val="0"/>
              </a:ext>
            </a:extLst>
          </a:blip>
          <a:srcRect l="5945" t="85494" r="5945" b="6367"/>
          <a:stretch/>
        </p:blipFill>
        <p:spPr>
          <a:xfrm>
            <a:off x="6304320" y="4803138"/>
            <a:ext cx="4339948" cy="263713"/>
          </a:xfrm>
          <a:prstGeom prst="rect">
            <a:avLst/>
          </a:prstGeom>
        </p:spPr>
      </p:pic>
      <p:sp>
        <p:nvSpPr>
          <p:cNvPr id="64" name="Freeform: Shape 63">
            <a:extLst>
              <a:ext uri="{FF2B5EF4-FFF2-40B4-BE49-F238E27FC236}">
                <a16:creationId xmlns:a16="http://schemas.microsoft.com/office/drawing/2014/main" id="{71F37E88-CF53-2428-95D4-EA793D278006}"/>
              </a:ext>
            </a:extLst>
          </p:cNvPr>
          <p:cNvSpPr/>
          <p:nvPr/>
        </p:nvSpPr>
        <p:spPr>
          <a:xfrm>
            <a:off x="6591300" y="2918460"/>
            <a:ext cx="3947160" cy="693420"/>
          </a:xfrm>
          <a:custGeom>
            <a:avLst/>
            <a:gdLst>
              <a:gd name="connsiteX0" fmla="*/ 0 w 3947160"/>
              <a:gd name="connsiteY0" fmla="*/ 693420 h 693420"/>
              <a:gd name="connsiteX1" fmla="*/ 194310 w 3947160"/>
              <a:gd name="connsiteY1" fmla="*/ 571500 h 693420"/>
              <a:gd name="connsiteX2" fmla="*/ 327660 w 3947160"/>
              <a:gd name="connsiteY2" fmla="*/ 441960 h 693420"/>
              <a:gd name="connsiteX3" fmla="*/ 434340 w 3947160"/>
              <a:gd name="connsiteY3" fmla="*/ 342900 h 693420"/>
              <a:gd name="connsiteX4" fmla="*/ 796290 w 3947160"/>
              <a:gd name="connsiteY4" fmla="*/ 270510 h 693420"/>
              <a:gd name="connsiteX5" fmla="*/ 1333500 w 3947160"/>
              <a:gd name="connsiteY5" fmla="*/ 232410 h 693420"/>
              <a:gd name="connsiteX6" fmla="*/ 1424940 w 3947160"/>
              <a:gd name="connsiteY6" fmla="*/ 220980 h 693420"/>
              <a:gd name="connsiteX7" fmla="*/ 1870710 w 3947160"/>
              <a:gd name="connsiteY7" fmla="*/ 232410 h 693420"/>
              <a:gd name="connsiteX8" fmla="*/ 2167890 w 3947160"/>
              <a:gd name="connsiteY8" fmla="*/ 179070 h 693420"/>
              <a:gd name="connsiteX9" fmla="*/ 2419350 w 3947160"/>
              <a:gd name="connsiteY9" fmla="*/ 160020 h 693420"/>
              <a:gd name="connsiteX10" fmla="*/ 2830830 w 3947160"/>
              <a:gd name="connsiteY10" fmla="*/ 160020 h 693420"/>
              <a:gd name="connsiteX11" fmla="*/ 3390900 w 3947160"/>
              <a:gd name="connsiteY11" fmla="*/ 53340 h 693420"/>
              <a:gd name="connsiteX12" fmla="*/ 3535680 w 3947160"/>
              <a:gd name="connsiteY12" fmla="*/ 95250 h 693420"/>
              <a:gd name="connsiteX13" fmla="*/ 3848100 w 3947160"/>
              <a:gd name="connsiteY13" fmla="*/ 3810 h 693420"/>
              <a:gd name="connsiteX14" fmla="*/ 3947160 w 3947160"/>
              <a:gd name="connsiteY14" fmla="*/ 0 h 69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47160" h="693420">
                <a:moveTo>
                  <a:pt x="0" y="693420"/>
                </a:moveTo>
                <a:lnTo>
                  <a:pt x="194310" y="571500"/>
                </a:lnTo>
                <a:lnTo>
                  <a:pt x="327660" y="441960"/>
                </a:lnTo>
                <a:lnTo>
                  <a:pt x="434340" y="342900"/>
                </a:lnTo>
                <a:lnTo>
                  <a:pt x="796290" y="270510"/>
                </a:lnTo>
                <a:lnTo>
                  <a:pt x="1333500" y="232410"/>
                </a:lnTo>
                <a:lnTo>
                  <a:pt x="1424940" y="220980"/>
                </a:lnTo>
                <a:lnTo>
                  <a:pt x="1870710" y="232410"/>
                </a:lnTo>
                <a:lnTo>
                  <a:pt x="2167890" y="179070"/>
                </a:lnTo>
                <a:lnTo>
                  <a:pt x="2419350" y="160020"/>
                </a:lnTo>
                <a:lnTo>
                  <a:pt x="2830830" y="160020"/>
                </a:lnTo>
                <a:lnTo>
                  <a:pt x="3390900" y="53340"/>
                </a:lnTo>
                <a:lnTo>
                  <a:pt x="3535680" y="95250"/>
                </a:lnTo>
                <a:lnTo>
                  <a:pt x="3848100" y="3810"/>
                </a:lnTo>
                <a:lnTo>
                  <a:pt x="3947160" y="0"/>
                </a:lnTo>
              </a:path>
            </a:pathLst>
          </a:custGeom>
          <a:noFill/>
          <a:ln w="22225">
            <a:solidFill>
              <a:srgbClr val="2A6B8A"/>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nvGrpSpPr>
          <p:cNvPr id="5" name="Group 4">
            <a:extLst>
              <a:ext uri="{FF2B5EF4-FFF2-40B4-BE49-F238E27FC236}">
                <a16:creationId xmlns:a16="http://schemas.microsoft.com/office/drawing/2014/main" id="{B6BE6986-9D90-788A-A1F2-9187AFA9379D}"/>
              </a:ext>
            </a:extLst>
          </p:cNvPr>
          <p:cNvGrpSpPr/>
          <p:nvPr/>
        </p:nvGrpSpPr>
        <p:grpSpPr>
          <a:xfrm>
            <a:off x="680760" y="2280620"/>
            <a:ext cx="9857701" cy="2786231"/>
            <a:chOff x="680760" y="2280620"/>
            <a:chExt cx="9857701" cy="2786231"/>
          </a:xfrm>
        </p:grpSpPr>
        <p:pic>
          <p:nvPicPr>
            <p:cNvPr id="3" name="Picture 2" descr="A graph showing the growth of a baby&#10;&#10;Description automatically generated">
              <a:extLst>
                <a:ext uri="{FF2B5EF4-FFF2-40B4-BE49-F238E27FC236}">
                  <a16:creationId xmlns:a16="http://schemas.microsoft.com/office/drawing/2014/main" id="{1697AA66-BF66-A86A-EBD9-9B52A383AEA4}"/>
                </a:ext>
              </a:extLst>
            </p:cNvPr>
            <p:cNvPicPr>
              <a:picLocks noChangeAspect="1"/>
            </p:cNvPicPr>
            <p:nvPr/>
          </p:nvPicPr>
          <p:blipFill>
            <a:blip r:embed="rId4" cstate="print">
              <a:extLst>
                <a:ext uri="{28A0092B-C50C-407E-A947-70E740481C1C}">
                  <a14:useLocalDpi xmlns:a14="http://schemas.microsoft.com/office/drawing/2010/main" val="0"/>
                </a:ext>
              </a:extLst>
            </a:blip>
            <a:srcRect l="5945" t="7645" r="5945" b="6367"/>
            <a:stretch/>
          </p:blipFill>
          <p:spPr>
            <a:xfrm>
              <a:off x="680760" y="2280620"/>
              <a:ext cx="4339948" cy="2786231"/>
            </a:xfrm>
            <a:prstGeom prst="rect">
              <a:avLst/>
            </a:prstGeom>
          </p:spPr>
        </p:pic>
        <p:sp>
          <p:nvSpPr>
            <p:cNvPr id="2" name="TextBox 1">
              <a:extLst>
                <a:ext uri="{FF2B5EF4-FFF2-40B4-BE49-F238E27FC236}">
                  <a16:creationId xmlns:a16="http://schemas.microsoft.com/office/drawing/2014/main" id="{AD20F159-0F0F-EBC4-A22A-E08C08889130}"/>
                </a:ext>
              </a:extLst>
            </p:cNvPr>
            <p:cNvSpPr txBox="1"/>
            <p:nvPr/>
          </p:nvSpPr>
          <p:spPr>
            <a:xfrm>
              <a:off x="933449" y="2280620"/>
              <a:ext cx="4083051" cy="276999"/>
            </a:xfrm>
            <a:prstGeom prst="rect">
              <a:avLst/>
            </a:prstGeom>
            <a:solidFill>
              <a:srgbClr val="FFFFFF"/>
            </a:solidFill>
          </p:spPr>
          <p:txBody>
            <a:bodyPr wrap="square" lIns="0" rtlCol="0">
              <a:spAutoFit/>
            </a:bodyPr>
            <a:lstStyle/>
            <a:p>
              <a:pPr algn="ctr"/>
              <a:r>
                <a:rPr lang="en-US" sz="1200" b="1" kern="0" dirty="0">
                  <a:latin typeface="Segoe UI" panose="020B0502040204020203" pitchFamily="34" charset="0"/>
                  <a:cs typeface="Segoe UI" panose="020B0502040204020203" pitchFamily="34" charset="0"/>
                </a:rPr>
                <a:t>Women’s age at first birth </a:t>
              </a:r>
              <a:r>
                <a:rPr lang="en-US" sz="1200" kern="0" dirty="0">
                  <a:latin typeface="Segoe UI" panose="020B0502040204020203" pitchFamily="34" charset="0"/>
                  <a:cs typeface="Segoe UI" panose="020B0502040204020203" pitchFamily="34" charset="0"/>
                </a:rPr>
                <a:t>(OECD Average)</a:t>
              </a:r>
            </a:p>
          </p:txBody>
        </p:sp>
        <p:sp>
          <p:nvSpPr>
            <p:cNvPr id="6" name="TextBox 5">
              <a:extLst>
                <a:ext uri="{FF2B5EF4-FFF2-40B4-BE49-F238E27FC236}">
                  <a16:creationId xmlns:a16="http://schemas.microsoft.com/office/drawing/2014/main" id="{B4069D31-F545-07BB-9BF3-E228418AFA6C}"/>
                </a:ext>
              </a:extLst>
            </p:cNvPr>
            <p:cNvSpPr txBox="1"/>
            <p:nvPr/>
          </p:nvSpPr>
          <p:spPr>
            <a:xfrm>
              <a:off x="6534147" y="2280620"/>
              <a:ext cx="4004314" cy="276999"/>
            </a:xfrm>
            <a:prstGeom prst="rect">
              <a:avLst/>
            </a:prstGeom>
            <a:noFill/>
          </p:spPr>
          <p:txBody>
            <a:bodyPr wrap="square" lIns="0" rtlCol="0">
              <a:spAutoFit/>
            </a:bodyPr>
            <a:lstStyle/>
            <a:p>
              <a:pPr algn="ctr"/>
              <a:r>
                <a:rPr lang="en-US" sz="1200" b="1" kern="0" dirty="0">
                  <a:latin typeface="Segoe UI" panose="020B0502040204020203" pitchFamily="34" charset="0"/>
                  <a:cs typeface="Segoe UI" panose="020B0502040204020203" pitchFamily="34" charset="0"/>
                </a:rPr>
                <a:t>Men’s age at first childbirth </a:t>
              </a:r>
              <a:r>
                <a:rPr lang="en-US" sz="1200" kern="0" dirty="0">
                  <a:latin typeface="Segoe UI" panose="020B0502040204020203" pitchFamily="34" charset="0"/>
                  <a:cs typeface="Segoe UI" panose="020B0502040204020203" pitchFamily="34" charset="0"/>
                </a:rPr>
                <a:t>(Nordic Statistics Database)</a:t>
              </a:r>
            </a:p>
          </p:txBody>
        </p:sp>
      </p:grpSp>
    </p:spTree>
    <p:extLst>
      <p:ext uri="{BB962C8B-B14F-4D97-AF65-F5344CB8AC3E}">
        <p14:creationId xmlns:p14="http://schemas.microsoft.com/office/powerpoint/2010/main" val="2579938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2706266" y="3131127"/>
            <a:ext cx="3733326" cy="3090323"/>
          </a:xfrm>
        </p:spPr>
        <p:txBody>
          <a:bodyPr/>
          <a:lstStyle/>
          <a:p>
            <a:pPr marL="285750" indent="-285750">
              <a:spcBef>
                <a:spcPts val="1800"/>
              </a:spcBef>
              <a:buClr>
                <a:schemeClr val="accent1"/>
              </a:buClr>
              <a:buFont typeface="Segoe UI" panose="020B0502040204020203" pitchFamily="34" charset="0"/>
              <a:buChar char="●"/>
            </a:pPr>
            <a:r>
              <a:rPr lang="en-GB" sz="1600" b="1" dirty="0">
                <a:latin typeface="Segoe UI" panose="020B0502040204020203" pitchFamily="34" charset="0"/>
                <a:cs typeface="Segoe UI" panose="020B0502040204020203" pitchFamily="34" charset="0"/>
              </a:rPr>
              <a:t>Always if donor eggs are needed </a:t>
            </a:r>
            <a:r>
              <a:rPr lang="en-GB" sz="1600" dirty="0">
                <a:latin typeface="Segoe UI" panose="020B0502040204020203" pitchFamily="34" charset="0"/>
                <a:cs typeface="Segoe UI" panose="020B0502040204020203" pitchFamily="34" charset="0"/>
              </a:rPr>
              <a:t>(single men, same sex male couples)</a:t>
            </a:r>
          </a:p>
          <a:p>
            <a:pPr marL="284163" indent="-284163">
              <a:spcBef>
                <a:spcPts val="1800"/>
              </a:spcBef>
              <a:buClr>
                <a:schemeClr val="accent1"/>
              </a:buClr>
              <a:buFont typeface="Segoe UI" panose="020B0502040204020203" pitchFamily="34" charset="0"/>
              <a:buChar char="●"/>
            </a:pPr>
            <a:r>
              <a:rPr lang="en-GB" sz="1600" b="1" dirty="0">
                <a:latin typeface="Segoe UI" panose="020B0502040204020203" pitchFamily="34" charset="0"/>
                <a:cs typeface="Segoe UI" panose="020B0502040204020203" pitchFamily="34" charset="0"/>
              </a:rPr>
              <a:t>Ideally if donor sperm is needed, </a:t>
            </a:r>
            <a:br>
              <a:rPr lang="en-GB" sz="1600" b="1" dirty="0">
                <a:latin typeface="Segoe UI" panose="020B0502040204020203" pitchFamily="34" charset="0"/>
                <a:cs typeface="Segoe UI" panose="020B0502040204020203" pitchFamily="34" charset="0"/>
              </a:rPr>
            </a:br>
            <a:r>
              <a:rPr lang="en-GB" sz="1600" b="1" dirty="0">
                <a:latin typeface="Segoe UI" panose="020B0502040204020203" pitchFamily="34" charset="0"/>
                <a:cs typeface="Segoe UI" panose="020B0502040204020203" pitchFamily="34" charset="0"/>
              </a:rPr>
              <a:t>as this ensures medical and legal issues are dealt with, </a:t>
            </a:r>
            <a:br>
              <a:rPr lang="en-GB" sz="1600" b="1" dirty="0">
                <a:latin typeface="Segoe UI" panose="020B0502040204020203" pitchFamily="34" charset="0"/>
                <a:cs typeface="Segoe UI" panose="020B0502040204020203" pitchFamily="34" charset="0"/>
              </a:rPr>
            </a:br>
            <a:r>
              <a:rPr lang="en-GB" sz="1600" b="1" dirty="0">
                <a:latin typeface="Segoe UI" panose="020B0502040204020203" pitchFamily="34" charset="0"/>
                <a:cs typeface="Segoe UI" panose="020B0502040204020203" pitchFamily="34" charset="0"/>
              </a:rPr>
              <a:t>but there are other ways to obtain sperm </a:t>
            </a:r>
            <a:r>
              <a:rPr lang="en-GB" sz="1600" dirty="0">
                <a:latin typeface="Segoe UI" panose="020B0502040204020203" pitchFamily="34" charset="0"/>
                <a:cs typeface="Segoe UI" panose="020B0502040204020203" pitchFamily="34" charset="0"/>
              </a:rPr>
              <a:t>(single women and same sex female couples)</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There’s more than one way to have children</a:t>
            </a:r>
            <a:endParaRPr lang="es-ES" dirty="0"/>
          </a:p>
        </p:txBody>
      </p:sp>
      <p:grpSp>
        <p:nvGrpSpPr>
          <p:cNvPr id="14" name="Group 13">
            <a:extLst>
              <a:ext uri="{FF2B5EF4-FFF2-40B4-BE49-F238E27FC236}">
                <a16:creationId xmlns:a16="http://schemas.microsoft.com/office/drawing/2014/main" id="{E6DD28AA-FA63-60C5-E686-FF64576FB352}"/>
              </a:ext>
            </a:extLst>
          </p:cNvPr>
          <p:cNvGrpSpPr/>
          <p:nvPr/>
        </p:nvGrpSpPr>
        <p:grpSpPr>
          <a:xfrm>
            <a:off x="534426" y="2098129"/>
            <a:ext cx="1658204" cy="4265642"/>
            <a:chOff x="1971315" y="2727222"/>
            <a:chExt cx="2371875" cy="6101522"/>
          </a:xfrm>
        </p:grpSpPr>
        <p:pic>
          <p:nvPicPr>
            <p:cNvPr id="11" name="Picture 10">
              <a:extLst>
                <a:ext uri="{FF2B5EF4-FFF2-40B4-BE49-F238E27FC236}">
                  <a16:creationId xmlns:a16="http://schemas.microsoft.com/office/drawing/2014/main" id="{6F2BFFDE-1600-11A7-E8FC-7CAE69D5754B}"/>
                </a:ext>
              </a:extLst>
            </p:cNvPr>
            <p:cNvPicPr>
              <a:picLocks noChangeAspect="1"/>
            </p:cNvPicPr>
            <p:nvPr/>
          </p:nvPicPr>
          <p:blipFill>
            <a:blip r:embed="rId3"/>
            <a:srcRect t="741" b="741"/>
            <a:stretch/>
          </p:blipFill>
          <p:spPr>
            <a:xfrm>
              <a:off x="1971315" y="4901706"/>
              <a:ext cx="2371875" cy="1752548"/>
            </a:xfrm>
            <a:prstGeom prst="roundRect">
              <a:avLst>
                <a:gd name="adj" fmla="val 7790"/>
              </a:avLst>
            </a:prstGeom>
            <a:ln>
              <a:noFill/>
            </a:ln>
            <a:effectLst/>
          </p:spPr>
        </p:pic>
        <p:pic>
          <p:nvPicPr>
            <p:cNvPr id="12" name="Picture 11">
              <a:extLst>
                <a:ext uri="{FF2B5EF4-FFF2-40B4-BE49-F238E27FC236}">
                  <a16:creationId xmlns:a16="http://schemas.microsoft.com/office/drawing/2014/main" id="{D1433621-9927-9A7D-4085-CB8DBED9D62C}"/>
                </a:ext>
              </a:extLst>
            </p:cNvPr>
            <p:cNvPicPr>
              <a:picLocks noChangeAspect="1"/>
            </p:cNvPicPr>
            <p:nvPr/>
          </p:nvPicPr>
          <p:blipFill rotWithShape="1">
            <a:blip r:embed="rId4"/>
            <a:srcRect l="8682" t="12006" r="8682" b="12006"/>
            <a:stretch/>
          </p:blipFill>
          <p:spPr>
            <a:xfrm>
              <a:off x="1971315" y="2727222"/>
              <a:ext cx="2371872" cy="1752548"/>
            </a:xfrm>
            <a:prstGeom prst="roundRect">
              <a:avLst>
                <a:gd name="adj" fmla="val 7790"/>
              </a:avLst>
            </a:prstGeom>
            <a:gradFill flip="none" rotWithShape="1">
              <a:gsLst>
                <a:gs pos="59000">
                  <a:srgbClr val="4B687B"/>
                </a:gs>
                <a:gs pos="100000">
                  <a:srgbClr val="35525F"/>
                </a:gs>
                <a:gs pos="0">
                  <a:srgbClr val="2E4B56"/>
                </a:gs>
              </a:gsLst>
              <a:path path="circle">
                <a:fillToRect t="100000" r="100000"/>
              </a:path>
              <a:tileRect l="-100000" b="-100000"/>
            </a:gradFill>
            <a:ln>
              <a:noFill/>
            </a:ln>
            <a:effectLst/>
          </p:spPr>
        </p:pic>
        <p:pic>
          <p:nvPicPr>
            <p:cNvPr id="13" name="Picture 12">
              <a:extLst>
                <a:ext uri="{FF2B5EF4-FFF2-40B4-BE49-F238E27FC236}">
                  <a16:creationId xmlns:a16="http://schemas.microsoft.com/office/drawing/2014/main" id="{EB58472C-8DE8-93B0-B7BD-4385F4F1682E}"/>
                </a:ext>
              </a:extLst>
            </p:cNvPr>
            <p:cNvPicPr>
              <a:picLocks noChangeAspect="1"/>
            </p:cNvPicPr>
            <p:nvPr/>
          </p:nvPicPr>
          <p:blipFill rotWithShape="1">
            <a:blip r:embed="rId5"/>
            <a:srcRect r="16360"/>
            <a:stretch/>
          </p:blipFill>
          <p:spPr>
            <a:xfrm>
              <a:off x="1971315" y="7076190"/>
              <a:ext cx="2371875" cy="1752554"/>
            </a:xfrm>
            <a:prstGeom prst="roundRect">
              <a:avLst>
                <a:gd name="adj" fmla="val 7790"/>
              </a:avLst>
            </a:prstGeom>
            <a:ln>
              <a:noFill/>
            </a:ln>
            <a:effectLst/>
          </p:spPr>
        </p:pic>
      </p:grpSp>
      <p:cxnSp>
        <p:nvCxnSpPr>
          <p:cNvPr id="7" name="Straight Connector 6">
            <a:extLst>
              <a:ext uri="{FF2B5EF4-FFF2-40B4-BE49-F238E27FC236}">
                <a16:creationId xmlns:a16="http://schemas.microsoft.com/office/drawing/2014/main" id="{CA98E1CB-449B-732D-5BF3-F21481988F39}"/>
              </a:ext>
            </a:extLst>
          </p:cNvPr>
          <p:cNvCxnSpPr>
            <a:cxnSpLocks/>
          </p:cNvCxnSpPr>
          <p:nvPr/>
        </p:nvCxnSpPr>
        <p:spPr>
          <a:xfrm>
            <a:off x="6613940" y="3101457"/>
            <a:ext cx="0" cy="2199650"/>
          </a:xfrm>
          <a:prstGeom prst="line">
            <a:avLst/>
          </a:prstGeom>
        </p:spPr>
        <p:style>
          <a:lnRef idx="1">
            <a:schemeClr val="accent1"/>
          </a:lnRef>
          <a:fillRef idx="0">
            <a:schemeClr val="accent1"/>
          </a:fillRef>
          <a:effectRef idx="0">
            <a:schemeClr val="accent1"/>
          </a:effectRef>
          <a:fontRef idx="minor">
            <a:schemeClr val="tx1"/>
          </a:fontRef>
        </p:style>
      </p:cxnSp>
      <p:sp>
        <p:nvSpPr>
          <p:cNvPr id="8" name="Marcador de texto 4">
            <a:extLst>
              <a:ext uri="{FF2B5EF4-FFF2-40B4-BE49-F238E27FC236}">
                <a16:creationId xmlns:a16="http://schemas.microsoft.com/office/drawing/2014/main" id="{046FCC17-3CE6-F737-97FF-C64F8EEBF746}"/>
              </a:ext>
            </a:extLst>
          </p:cNvPr>
          <p:cNvSpPr txBox="1">
            <a:spLocks/>
          </p:cNvSpPr>
          <p:nvPr/>
        </p:nvSpPr>
        <p:spPr>
          <a:xfrm>
            <a:off x="2706265" y="2458151"/>
            <a:ext cx="8648919" cy="406969"/>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n-GB" b="1" kern="0" dirty="0">
                <a:solidFill>
                  <a:schemeClr val="tx2"/>
                </a:solidFill>
                <a:latin typeface="Segoe UI" panose="020B0502040204020203" pitchFamily="34" charset="0"/>
                <a:cs typeface="Segoe UI" panose="020B0502040204020203" pitchFamily="34" charset="0"/>
              </a:rPr>
              <a:t>Single people and/or LGBT+ couples may need to go through fertility treatment</a:t>
            </a:r>
            <a:endParaRPr lang="es-ES" kern="0" dirty="0">
              <a:solidFill>
                <a:schemeClr val="tx2"/>
              </a:solidFill>
            </a:endParaRPr>
          </a:p>
        </p:txBody>
      </p:sp>
      <p:sp>
        <p:nvSpPr>
          <p:cNvPr id="9" name="Marcador de texto 4">
            <a:extLst>
              <a:ext uri="{FF2B5EF4-FFF2-40B4-BE49-F238E27FC236}">
                <a16:creationId xmlns:a16="http://schemas.microsoft.com/office/drawing/2014/main" id="{55E6F595-D910-034C-F156-39A8A4B41FB1}"/>
              </a:ext>
            </a:extLst>
          </p:cNvPr>
          <p:cNvSpPr txBox="1">
            <a:spLocks/>
          </p:cNvSpPr>
          <p:nvPr/>
        </p:nvSpPr>
        <p:spPr>
          <a:xfrm>
            <a:off x="6912506" y="3131127"/>
            <a:ext cx="3733326" cy="3090323"/>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285750" indent="-285750">
              <a:spcBef>
                <a:spcPts val="1800"/>
              </a:spcBef>
              <a:buClr>
                <a:schemeClr val="accent1"/>
              </a:buClr>
              <a:buFont typeface="Segoe UI" panose="020B0502040204020203" pitchFamily="34" charset="0"/>
              <a:buChar char="●"/>
            </a:pPr>
            <a:r>
              <a:rPr lang="en-GB" sz="1600" b="1" dirty="0">
                <a:latin typeface="Segoe UI" panose="020B0502040204020203" pitchFamily="34" charset="0"/>
                <a:cs typeface="Segoe UI" panose="020B0502040204020203" pitchFamily="34" charset="0"/>
              </a:rPr>
              <a:t>Surrogacy may be needed </a:t>
            </a:r>
            <a:r>
              <a:rPr lang="en-GB" sz="1600" dirty="0">
                <a:latin typeface="Segoe UI" panose="020B0502040204020203" pitchFamily="34" charset="0"/>
                <a:cs typeface="Segoe UI" panose="020B0502040204020203" pitchFamily="34" charset="0"/>
              </a:rPr>
              <a:t>(single men and same sex male couples)</a:t>
            </a:r>
            <a:endParaRPr lang="es-ES" sz="1600" dirty="0"/>
          </a:p>
          <a:p>
            <a:pPr marL="285750" indent="-285750">
              <a:spcBef>
                <a:spcPts val="18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There are regulations about these procedures </a:t>
            </a:r>
            <a:br>
              <a:rPr lang="en-GB" sz="1600" b="1" kern="0" dirty="0">
                <a:latin typeface="Segoe UI" panose="020B0502040204020203" pitchFamily="34" charset="0"/>
                <a:cs typeface="Segoe UI" panose="020B0502040204020203" pitchFamily="34" charset="0"/>
              </a:rPr>
            </a:br>
            <a:r>
              <a:rPr lang="en-GB" sz="1600" b="1" kern="0" dirty="0">
                <a:latin typeface="Segoe UI" panose="020B0502040204020203" pitchFamily="34" charset="0"/>
                <a:cs typeface="Segoe UI" panose="020B0502040204020203" pitchFamily="34" charset="0"/>
              </a:rPr>
              <a:t>in different countries</a:t>
            </a:r>
          </a:p>
          <a:p>
            <a:pPr marL="285750" indent="-285750">
              <a:spcBef>
                <a:spcPts val="18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Adoption and fostering are also options</a:t>
            </a:r>
          </a:p>
          <a:p>
            <a:pPr>
              <a:spcBef>
                <a:spcPts val="1800"/>
              </a:spcBef>
            </a:pPr>
            <a:endParaRPr lang="es-ES" sz="1600" kern="0" dirty="0"/>
          </a:p>
        </p:txBody>
      </p:sp>
    </p:spTree>
    <p:extLst>
      <p:ext uri="{BB962C8B-B14F-4D97-AF65-F5344CB8AC3E}">
        <p14:creationId xmlns:p14="http://schemas.microsoft.com/office/powerpoint/2010/main" val="357778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6" y="2466741"/>
            <a:ext cx="3571311" cy="3314801"/>
          </a:xfrm>
        </p:spPr>
        <p:txBody>
          <a:bodyPr/>
          <a:lstStyle/>
          <a:p>
            <a:pPr>
              <a:spcBef>
                <a:spcPts val="1200"/>
              </a:spcBef>
            </a:pPr>
            <a:r>
              <a:rPr lang="en-US" sz="1600" dirty="0"/>
              <a:t>Fertility preservation is an </a:t>
            </a:r>
            <a:r>
              <a:rPr lang="en-US" sz="1600" dirty="0">
                <a:latin typeface="Segoe UI Semibold" panose="020B0702040204020203" pitchFamily="34" charset="0"/>
                <a:cs typeface="Segoe UI Semibold" panose="020B0702040204020203" pitchFamily="34" charset="0"/>
              </a:rPr>
              <a:t>option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if medically transitioning</a:t>
            </a:r>
          </a:p>
          <a:p>
            <a:pPr>
              <a:spcBef>
                <a:spcPts val="2400"/>
              </a:spcBef>
            </a:pPr>
            <a:r>
              <a:rPr lang="en-US" sz="1600" dirty="0">
                <a:latin typeface="Segoe UI Semibold" panose="020B0702040204020203" pitchFamily="34" charset="0"/>
                <a:cs typeface="Segoe UI Semibold" panose="020B0702040204020203" pitchFamily="34" charset="0"/>
              </a:rPr>
              <a:t>Hormones</a:t>
            </a:r>
            <a:r>
              <a:rPr lang="en-US" sz="1600" dirty="0"/>
              <a:t> and/or </a:t>
            </a:r>
            <a:r>
              <a:rPr lang="en-US" sz="1600" dirty="0">
                <a:latin typeface="Segoe UI Semibold" panose="020B0702040204020203" pitchFamily="34" charset="0"/>
                <a:cs typeface="Segoe UI Semibold" panose="020B0702040204020203" pitchFamily="34" charset="0"/>
              </a:rPr>
              <a:t>surgery can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cause infertility</a:t>
            </a:r>
          </a:p>
          <a:p>
            <a:pPr>
              <a:spcBef>
                <a:spcPts val="2400"/>
              </a:spcBef>
            </a:pPr>
            <a:r>
              <a:rPr lang="en-US" sz="1600" dirty="0"/>
              <a:t>Those who </a:t>
            </a:r>
            <a:r>
              <a:rPr lang="en-US" sz="1600" dirty="0">
                <a:latin typeface="Segoe UI Semibold" panose="020B0702040204020203" pitchFamily="34" charset="0"/>
                <a:cs typeface="Segoe UI Semibold" panose="020B0702040204020203" pitchFamily="34" charset="0"/>
              </a:rPr>
              <a:t>produce eggs – </a:t>
            </a:r>
            <a:br>
              <a:rPr lang="en-US" sz="1600" dirty="0"/>
            </a:br>
            <a:r>
              <a:rPr lang="en-US" sz="1600" dirty="0"/>
              <a:t>can </a:t>
            </a:r>
            <a:r>
              <a:rPr lang="en-US" sz="1600" dirty="0">
                <a:latin typeface="Segoe UI Semibold" panose="020B0702040204020203" pitchFamily="34" charset="0"/>
                <a:cs typeface="Segoe UI Semibold" panose="020B0702040204020203" pitchFamily="34" charset="0"/>
              </a:rPr>
              <a:t>freeze eggs </a:t>
            </a:r>
          </a:p>
          <a:p>
            <a:pPr marL="285750" lvl="1" indent="-285750">
              <a:spcBef>
                <a:spcPts val="600"/>
              </a:spcBef>
              <a:buClr>
                <a:schemeClr val="accent1"/>
              </a:buClr>
              <a:buFont typeface="Segoe UI" panose="020B0502040204020203" pitchFamily="34" charset="0"/>
              <a:buChar char="●"/>
            </a:pPr>
            <a:r>
              <a:rPr lang="en-US" sz="1600" b="1" dirty="0">
                <a:solidFill>
                  <a:schemeClr val="tx1"/>
                </a:solidFill>
                <a:latin typeface="Segoe UI" panose="020B0502040204020203" pitchFamily="34" charset="0"/>
                <a:cs typeface="Segoe UI" panose="020B0502040204020203" pitchFamily="34" charset="0"/>
              </a:rPr>
              <a:t>May or may not wish to keep having periods</a:t>
            </a:r>
          </a:p>
          <a:p>
            <a:pPr marL="285750" lvl="1" indent="-285750">
              <a:spcBef>
                <a:spcPts val="600"/>
              </a:spcBef>
              <a:buClr>
                <a:schemeClr val="accent1"/>
              </a:buClr>
              <a:buFont typeface="Segoe UI" panose="020B0502040204020203" pitchFamily="34" charset="0"/>
              <a:buChar char="●"/>
            </a:pPr>
            <a:r>
              <a:rPr lang="en-US" sz="1600" b="1" dirty="0">
                <a:solidFill>
                  <a:schemeClr val="tx1"/>
                </a:solidFill>
                <a:latin typeface="Segoe UI" panose="020B0502040204020203" pitchFamily="34" charset="0"/>
                <a:cs typeface="Segoe UI" panose="020B0502040204020203" pitchFamily="34" charset="0"/>
              </a:rPr>
              <a:t>If they keep their womb – </a:t>
            </a:r>
            <a:br>
              <a:rPr lang="en-US" sz="1600" b="1" dirty="0">
                <a:solidFill>
                  <a:schemeClr val="tx1"/>
                </a:solidFill>
                <a:latin typeface="Segoe UI" panose="020B0502040204020203" pitchFamily="34" charset="0"/>
                <a:cs typeface="Segoe UI" panose="020B0502040204020203" pitchFamily="34" charset="0"/>
              </a:rPr>
            </a:br>
            <a:r>
              <a:rPr lang="en-US" sz="1600" b="1" dirty="0">
                <a:solidFill>
                  <a:schemeClr val="tx1"/>
                </a:solidFill>
                <a:latin typeface="Segoe UI" panose="020B0502040204020203" pitchFamily="34" charset="0"/>
                <a:cs typeface="Segoe UI" panose="020B0502040204020203" pitchFamily="34" charset="0"/>
              </a:rPr>
              <a:t>they may or may not wish </a:t>
            </a:r>
            <a:br>
              <a:rPr lang="en-US" sz="1600" b="1" dirty="0">
                <a:solidFill>
                  <a:schemeClr val="tx1"/>
                </a:solidFill>
                <a:latin typeface="Segoe UI" panose="020B0502040204020203" pitchFamily="34" charset="0"/>
                <a:cs typeface="Segoe UI" panose="020B0502040204020203" pitchFamily="34" charset="0"/>
              </a:rPr>
            </a:br>
            <a:r>
              <a:rPr lang="en-US" sz="1600" b="1" dirty="0">
                <a:solidFill>
                  <a:schemeClr val="tx1"/>
                </a:solidFill>
                <a:latin typeface="Segoe UI" panose="020B0502040204020203" pitchFamily="34" charset="0"/>
                <a:cs typeface="Segoe UI" panose="020B0502040204020203" pitchFamily="34" charset="0"/>
              </a:rPr>
              <a:t>to be pregnant</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8" y="1138238"/>
            <a:ext cx="11138080" cy="646112"/>
          </a:xfrm>
        </p:spPr>
        <p:txBody>
          <a:bodyPr/>
          <a:lstStyle/>
          <a:p>
            <a:r>
              <a:rPr lang="en-US" sz="3200" dirty="0"/>
              <a:t>Fertility for people who do not identify </a:t>
            </a:r>
            <a:br>
              <a:rPr lang="en-US" sz="3200" dirty="0"/>
            </a:br>
            <a:r>
              <a:rPr lang="en-US" sz="3200" dirty="0"/>
              <a:t>as their sex at birth</a:t>
            </a:r>
            <a:endParaRPr lang="es-ES" sz="3200" dirty="0"/>
          </a:p>
        </p:txBody>
      </p:sp>
      <p:sp>
        <p:nvSpPr>
          <p:cNvPr id="2" name="TextBox 1">
            <a:extLst>
              <a:ext uri="{FF2B5EF4-FFF2-40B4-BE49-F238E27FC236}">
                <a16:creationId xmlns:a16="http://schemas.microsoft.com/office/drawing/2014/main" id="{51B1AE09-5AF3-EB54-AEE1-2A215E1BF0FF}"/>
              </a:ext>
            </a:extLst>
          </p:cNvPr>
          <p:cNvSpPr txBox="1"/>
          <p:nvPr/>
        </p:nvSpPr>
        <p:spPr>
          <a:xfrm>
            <a:off x="7603158" y="2466741"/>
            <a:ext cx="3102538" cy="3385594"/>
          </a:xfrm>
          <a:prstGeom prst="roundRect">
            <a:avLst>
              <a:gd name="adj" fmla="val 6715"/>
            </a:avLst>
          </a:prstGeom>
          <a:solidFill>
            <a:schemeClr val="tx2"/>
          </a:solidFill>
          <a:ln>
            <a:noFill/>
          </a:ln>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spcBef>
                <a:spcPts val="1800"/>
              </a:spcBef>
            </a:pPr>
            <a:r>
              <a:rPr lang="en-US" b="1" dirty="0">
                <a:solidFill>
                  <a:schemeClr val="bg1"/>
                </a:solidFill>
                <a:latin typeface="Segoe UI" panose="020B0502040204020203" pitchFamily="34" charset="0"/>
              </a:rPr>
              <a:t>Taking testosterone </a:t>
            </a:r>
            <a:br>
              <a:rPr lang="en-US" b="1" dirty="0">
                <a:solidFill>
                  <a:schemeClr val="bg1"/>
                </a:solidFill>
                <a:latin typeface="Segoe UI" panose="020B0502040204020203" pitchFamily="34" charset="0"/>
              </a:rPr>
            </a:br>
            <a:r>
              <a:rPr lang="en-US" b="1" dirty="0">
                <a:solidFill>
                  <a:schemeClr val="bg1"/>
                </a:solidFill>
                <a:latin typeface="Segoe UI" panose="020B0502040204020203" pitchFamily="34" charset="0"/>
              </a:rPr>
              <a:t>may or may not </a:t>
            </a:r>
            <a:br>
              <a:rPr lang="en-US" b="1" dirty="0">
                <a:solidFill>
                  <a:schemeClr val="bg1"/>
                </a:solidFill>
                <a:latin typeface="Segoe UI" panose="020B0502040204020203" pitchFamily="34" charset="0"/>
              </a:rPr>
            </a:br>
            <a:r>
              <a:rPr lang="en-US" b="1" dirty="0">
                <a:solidFill>
                  <a:schemeClr val="bg1"/>
                </a:solidFill>
                <a:latin typeface="Segoe UI" panose="020B0502040204020203" pitchFamily="34" charset="0"/>
              </a:rPr>
              <a:t>stop a period</a:t>
            </a:r>
          </a:p>
          <a:p>
            <a:pPr algn="ctr">
              <a:spcBef>
                <a:spcPts val="1800"/>
              </a:spcBef>
            </a:pPr>
            <a:r>
              <a:rPr lang="en-US" b="1" dirty="0">
                <a:solidFill>
                  <a:schemeClr val="bg1"/>
                </a:solidFill>
                <a:latin typeface="Segoe UI" panose="020B0502040204020203" pitchFamily="34" charset="0"/>
              </a:rPr>
              <a:t>And may or may not </a:t>
            </a:r>
            <a:br>
              <a:rPr lang="en-US" b="1" dirty="0">
                <a:solidFill>
                  <a:schemeClr val="bg1"/>
                </a:solidFill>
                <a:latin typeface="Segoe UI" panose="020B0502040204020203" pitchFamily="34" charset="0"/>
              </a:rPr>
            </a:br>
            <a:r>
              <a:rPr lang="en-US" b="1" dirty="0">
                <a:solidFill>
                  <a:schemeClr val="bg1"/>
                </a:solidFill>
                <a:latin typeface="Segoe UI" panose="020B0502040204020203" pitchFamily="34" charset="0"/>
              </a:rPr>
              <a:t>make you infertile</a:t>
            </a:r>
          </a:p>
          <a:p>
            <a:pPr algn="ctr">
              <a:spcBef>
                <a:spcPts val="1800"/>
              </a:spcBef>
            </a:pPr>
            <a:r>
              <a:rPr lang="en-US" b="1" dirty="0">
                <a:solidFill>
                  <a:schemeClr val="bg1"/>
                </a:solidFill>
                <a:latin typeface="Segoe UI" panose="020B0502040204020203" pitchFamily="34" charset="0"/>
              </a:rPr>
              <a:t>You can still get </a:t>
            </a:r>
            <a:br>
              <a:rPr lang="en-US" b="1" dirty="0">
                <a:solidFill>
                  <a:schemeClr val="bg1"/>
                </a:solidFill>
                <a:latin typeface="Segoe UI" panose="020B0502040204020203" pitchFamily="34" charset="0"/>
              </a:rPr>
            </a:br>
            <a:r>
              <a:rPr lang="en-US" b="1" dirty="0">
                <a:solidFill>
                  <a:schemeClr val="bg1"/>
                </a:solidFill>
                <a:latin typeface="Segoe UI" panose="020B0502040204020203" pitchFamily="34" charset="0"/>
              </a:rPr>
              <a:t>pregnant if having penis/vagina sex</a:t>
            </a:r>
          </a:p>
        </p:txBody>
      </p:sp>
      <p:sp>
        <p:nvSpPr>
          <p:cNvPr id="12" name="Marcador de texto 4">
            <a:extLst>
              <a:ext uri="{FF2B5EF4-FFF2-40B4-BE49-F238E27FC236}">
                <a16:creationId xmlns:a16="http://schemas.microsoft.com/office/drawing/2014/main" id="{8A4000DA-C5C0-02C9-8971-584C83CE7FCE}"/>
              </a:ext>
            </a:extLst>
          </p:cNvPr>
          <p:cNvSpPr txBox="1">
            <a:spLocks/>
          </p:cNvSpPr>
          <p:nvPr/>
        </p:nvSpPr>
        <p:spPr>
          <a:xfrm>
            <a:off x="4544731" y="2466741"/>
            <a:ext cx="3102537" cy="3314801"/>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2400"/>
              </a:spcBef>
            </a:pPr>
            <a:r>
              <a:rPr lang="en-US" sz="1600" kern="0" dirty="0"/>
              <a:t>Those who </a:t>
            </a:r>
            <a:r>
              <a:rPr lang="en-US" sz="1600" kern="0" dirty="0">
                <a:latin typeface="Segoe UI Semibold" panose="020B0702040204020203" pitchFamily="34" charset="0"/>
                <a:cs typeface="Segoe UI Semibold" panose="020B0702040204020203" pitchFamily="34" charset="0"/>
              </a:rPr>
              <a:t>produce sperm – </a:t>
            </a:r>
            <a:br>
              <a:rPr lang="en-US" sz="1600" kern="0" dirty="0"/>
            </a:br>
            <a:r>
              <a:rPr lang="en-US" sz="1600" kern="0" dirty="0"/>
              <a:t>can </a:t>
            </a:r>
            <a:r>
              <a:rPr lang="en-US" sz="1600" kern="0" dirty="0">
                <a:latin typeface="Segoe UI Semibold" panose="020B0702040204020203" pitchFamily="34" charset="0"/>
                <a:cs typeface="Segoe UI Semibold" panose="020B0702040204020203" pitchFamily="34" charset="0"/>
              </a:rPr>
              <a:t>freeze sperm</a:t>
            </a:r>
          </a:p>
          <a:p>
            <a:pPr>
              <a:spcBef>
                <a:spcPts val="2400"/>
              </a:spcBef>
            </a:pPr>
            <a:r>
              <a:rPr lang="en-US" sz="1600" kern="0" dirty="0">
                <a:latin typeface="Segoe UI Semibold" panose="020B0702040204020203" pitchFamily="34" charset="0"/>
                <a:cs typeface="Segoe UI Semibold" panose="020B0702040204020203" pitchFamily="34" charset="0"/>
              </a:rPr>
              <a:t>But eggs and sperm need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to be frozen before any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medical transition</a:t>
            </a:r>
          </a:p>
          <a:p>
            <a:pPr>
              <a:spcBef>
                <a:spcPts val="1200"/>
              </a:spcBef>
            </a:pPr>
            <a:endParaRPr lang="es-ES" sz="1600" kern="0" dirty="0"/>
          </a:p>
        </p:txBody>
      </p:sp>
      <p:cxnSp>
        <p:nvCxnSpPr>
          <p:cNvPr id="14" name="Straight Connector 13">
            <a:extLst>
              <a:ext uri="{FF2B5EF4-FFF2-40B4-BE49-F238E27FC236}">
                <a16:creationId xmlns:a16="http://schemas.microsoft.com/office/drawing/2014/main" id="{490A8CC2-3A81-2269-B004-50CC86805550}"/>
              </a:ext>
            </a:extLst>
          </p:cNvPr>
          <p:cNvCxnSpPr>
            <a:cxnSpLocks/>
          </p:cNvCxnSpPr>
          <p:nvPr/>
        </p:nvCxnSpPr>
        <p:spPr>
          <a:xfrm>
            <a:off x="4126374" y="2466741"/>
            <a:ext cx="0" cy="35447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41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226009" y="2694194"/>
            <a:ext cx="4081494" cy="3508375"/>
          </a:xfrm>
        </p:spPr>
        <p:txBody>
          <a:bodyPr/>
          <a:lstStyle/>
          <a:p>
            <a:r>
              <a:rPr lang="en-US" sz="1600" dirty="0"/>
              <a:t>If you get pregnant,</a:t>
            </a:r>
            <a:br>
              <a:rPr lang="en-US" sz="1600" dirty="0"/>
            </a:br>
            <a:r>
              <a:rPr lang="en-US" sz="1600" dirty="0"/>
              <a:t>three options:</a:t>
            </a:r>
          </a:p>
          <a:p>
            <a:pPr marL="285750" lvl="1" indent="-285750">
              <a:spcBef>
                <a:spcPts val="600"/>
              </a:spcBef>
              <a:buClr>
                <a:schemeClr val="accent1"/>
              </a:buClr>
              <a:buFont typeface="Segoe UI" panose="020B0502040204020203" pitchFamily="34" charset="0"/>
              <a:buChar char="●"/>
            </a:pPr>
            <a:r>
              <a:rPr lang="en-US" sz="1600" b="1" dirty="0">
                <a:solidFill>
                  <a:schemeClr val="tx1"/>
                </a:solidFill>
                <a:latin typeface="Segoe UI" panose="020B0502040204020203" pitchFamily="34" charset="0"/>
                <a:cs typeface="Segoe UI" panose="020B0502040204020203" pitchFamily="34" charset="0"/>
              </a:rPr>
              <a:t>Parenting</a:t>
            </a:r>
          </a:p>
          <a:p>
            <a:pPr marL="285750" lvl="1" indent="-285750">
              <a:spcBef>
                <a:spcPts val="600"/>
              </a:spcBef>
              <a:buClr>
                <a:schemeClr val="accent1"/>
              </a:buClr>
              <a:buFont typeface="Segoe UI" panose="020B0502040204020203" pitchFamily="34" charset="0"/>
              <a:buChar char="●"/>
            </a:pPr>
            <a:r>
              <a:rPr lang="en-US" sz="1600" b="1" dirty="0">
                <a:solidFill>
                  <a:schemeClr val="tx1"/>
                </a:solidFill>
                <a:latin typeface="Segoe UI" panose="020B0502040204020203" pitchFamily="34" charset="0"/>
                <a:cs typeface="Segoe UI" panose="020B0502040204020203" pitchFamily="34" charset="0"/>
              </a:rPr>
              <a:t>Abortion</a:t>
            </a:r>
          </a:p>
          <a:p>
            <a:pPr marL="285750" lvl="1" indent="-285750">
              <a:spcBef>
                <a:spcPts val="600"/>
              </a:spcBef>
              <a:buClr>
                <a:schemeClr val="accent1"/>
              </a:buClr>
              <a:buFont typeface="Segoe UI" panose="020B0502040204020203" pitchFamily="34" charset="0"/>
              <a:buChar char="●"/>
            </a:pPr>
            <a:r>
              <a:rPr lang="en-US" sz="1600" b="1" dirty="0">
                <a:solidFill>
                  <a:schemeClr val="tx1"/>
                </a:solidFill>
                <a:latin typeface="Segoe UI" panose="020B0502040204020203" pitchFamily="34" charset="0"/>
                <a:cs typeface="Segoe UI" panose="020B0502040204020203" pitchFamily="34" charset="0"/>
              </a:rPr>
              <a:t>Adoption</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8" y="1138238"/>
            <a:ext cx="11265402" cy="646112"/>
          </a:xfrm>
        </p:spPr>
        <p:txBody>
          <a:bodyPr/>
          <a:lstStyle/>
          <a:p>
            <a:r>
              <a:rPr lang="en-US" sz="3200" dirty="0"/>
              <a:t>If you get pregnant and do not want to be pregnant</a:t>
            </a:r>
            <a:br>
              <a:rPr lang="en-US" sz="3200" dirty="0"/>
            </a:br>
            <a:r>
              <a:rPr lang="en-US" sz="2400" b="0" dirty="0"/>
              <a:t>Where to get help and advice</a:t>
            </a:r>
            <a:endParaRPr lang="es-ES" sz="3200" b="0" dirty="0"/>
          </a:p>
        </p:txBody>
      </p:sp>
      <p:pic>
        <p:nvPicPr>
          <p:cNvPr id="6" name="Picture 5">
            <a:extLst>
              <a:ext uri="{FF2B5EF4-FFF2-40B4-BE49-F238E27FC236}">
                <a16:creationId xmlns:a16="http://schemas.microsoft.com/office/drawing/2014/main" id="{FBA7ED17-D532-6B49-838F-397C85DB8C3A}"/>
              </a:ext>
            </a:extLst>
          </p:cNvPr>
          <p:cNvPicPr>
            <a:picLocks noChangeAspect="1"/>
          </p:cNvPicPr>
          <p:nvPr/>
        </p:nvPicPr>
        <p:blipFill>
          <a:blip r:embed="rId3"/>
          <a:srcRect t="10143" b="10143"/>
          <a:stretch/>
        </p:blipFill>
        <p:spPr>
          <a:xfrm>
            <a:off x="534988" y="2486204"/>
            <a:ext cx="4209769" cy="2237186"/>
          </a:xfrm>
          <a:prstGeom prst="roundRect">
            <a:avLst>
              <a:gd name="adj" fmla="val 7790"/>
            </a:avLst>
          </a:prstGeom>
          <a:ln>
            <a:noFill/>
          </a:ln>
          <a:effectLst/>
        </p:spPr>
      </p:pic>
      <p:sp>
        <p:nvSpPr>
          <p:cNvPr id="7" name="Marcador de texto 4">
            <a:extLst>
              <a:ext uri="{FF2B5EF4-FFF2-40B4-BE49-F238E27FC236}">
                <a16:creationId xmlns:a16="http://schemas.microsoft.com/office/drawing/2014/main" id="{84B8D0B7-2149-23D3-8243-167721FBD320}"/>
              </a:ext>
            </a:extLst>
          </p:cNvPr>
          <p:cNvSpPr txBox="1">
            <a:spLocks/>
          </p:cNvSpPr>
          <p:nvPr/>
        </p:nvSpPr>
        <p:spPr>
          <a:xfrm>
            <a:off x="8023415" y="2694194"/>
            <a:ext cx="4081494"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600" kern="0" dirty="0"/>
              <a:t>Speak to:</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Family</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Friends</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Doctor</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Contraception or </a:t>
            </a:r>
            <a:br>
              <a:rPr lang="en-US" sz="1600" b="1" kern="0" dirty="0">
                <a:latin typeface="Segoe UI" panose="020B0502040204020203" pitchFamily="34" charset="0"/>
                <a:cs typeface="Segoe UI" panose="020B0502040204020203" pitchFamily="34" charset="0"/>
              </a:rPr>
            </a:br>
            <a:r>
              <a:rPr lang="en-US" sz="1600" b="1" kern="0" dirty="0">
                <a:latin typeface="Segoe UI" panose="020B0502040204020203" pitchFamily="34" charset="0"/>
                <a:cs typeface="Segoe UI" panose="020B0502040204020203" pitchFamily="34" charset="0"/>
              </a:rPr>
              <a:t>sexual health clinic</a:t>
            </a:r>
          </a:p>
          <a:p>
            <a:endParaRPr lang="es-ES" sz="1600" kern="0" dirty="0"/>
          </a:p>
        </p:txBody>
      </p:sp>
      <p:cxnSp>
        <p:nvCxnSpPr>
          <p:cNvPr id="9" name="Straight Connector 8">
            <a:extLst>
              <a:ext uri="{FF2B5EF4-FFF2-40B4-BE49-F238E27FC236}">
                <a16:creationId xmlns:a16="http://schemas.microsoft.com/office/drawing/2014/main" id="{25CABB7F-994E-26DD-F8CB-B8031C898A66}"/>
              </a:ext>
            </a:extLst>
          </p:cNvPr>
          <p:cNvCxnSpPr>
            <a:cxnSpLocks/>
          </p:cNvCxnSpPr>
          <p:nvPr/>
        </p:nvCxnSpPr>
        <p:spPr>
          <a:xfrm>
            <a:off x="7624037" y="2649706"/>
            <a:ext cx="0" cy="197563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89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08253-3505-B0A0-DCBD-7AADDA7E1EEF}"/>
              </a:ext>
            </a:extLst>
          </p:cNvPr>
          <p:cNvSpPr/>
          <p:nvPr/>
        </p:nvSpPr>
        <p:spPr>
          <a:xfrm>
            <a:off x="8536965" y="2109788"/>
            <a:ext cx="1760657" cy="1760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2" name="Rectangle 1">
            <a:extLst>
              <a:ext uri="{FF2B5EF4-FFF2-40B4-BE49-F238E27FC236}">
                <a16:creationId xmlns:a16="http://schemas.microsoft.com/office/drawing/2014/main" id="{69DF0A5C-DE3E-4620-B229-E467157F7577}"/>
              </a:ext>
            </a:extLst>
          </p:cNvPr>
          <p:cNvSpPr/>
          <p:nvPr/>
        </p:nvSpPr>
        <p:spPr>
          <a:xfrm>
            <a:off x="534426" y="2109788"/>
            <a:ext cx="1760657" cy="1760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34426" y="2226225"/>
            <a:ext cx="1760657" cy="611505"/>
          </a:xfrm>
        </p:spPr>
        <p:txBody>
          <a:bodyPr/>
          <a:lstStyle/>
          <a:p>
            <a:pPr algn="ctr">
              <a:spcBef>
                <a:spcPts val="300"/>
              </a:spcBef>
            </a:pPr>
            <a:r>
              <a:rPr lang="en-US" b="1" dirty="0">
                <a:solidFill>
                  <a:schemeClr val="bg1"/>
                </a:solidFill>
                <a:latin typeface="Segoe UI" panose="020B0502040204020203" pitchFamily="34" charset="0"/>
                <a:cs typeface="Segoe UI" panose="020B0502040204020203" pitchFamily="34" charset="0"/>
              </a:rPr>
              <a:t>Puberty</a:t>
            </a:r>
            <a:endParaRPr lang="es-ES" sz="2000" b="1" dirty="0">
              <a:solidFill>
                <a:schemeClr val="bg1"/>
              </a:solidFill>
              <a:latin typeface="Segoe UI" panose="020B0502040204020203" pitchFamily="34" charset="0"/>
              <a:cs typeface="Segoe UI" panose="020B05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21079" y="1138238"/>
            <a:ext cx="10300909" cy="646112"/>
          </a:xfrm>
        </p:spPr>
        <p:txBody>
          <a:bodyPr/>
          <a:lstStyle/>
          <a:p>
            <a:r>
              <a:rPr lang="es-ES" dirty="0" err="1"/>
              <a:t>What</a:t>
            </a:r>
            <a:r>
              <a:rPr lang="es-ES" dirty="0"/>
              <a:t> </a:t>
            </a:r>
            <a:r>
              <a:rPr lang="es-ES" dirty="0" err="1"/>
              <a:t>is</a:t>
            </a:r>
            <a:r>
              <a:rPr lang="es-ES" dirty="0"/>
              <a:t> reproductive </a:t>
            </a:r>
            <a:r>
              <a:rPr lang="es-ES" dirty="0" err="1"/>
              <a:t>health</a:t>
            </a:r>
            <a:r>
              <a:rPr lang="es-ES" dirty="0"/>
              <a:t>?</a:t>
            </a:r>
          </a:p>
        </p:txBody>
      </p:sp>
      <p:grpSp>
        <p:nvGrpSpPr>
          <p:cNvPr id="31" name="Group 30">
            <a:extLst>
              <a:ext uri="{FF2B5EF4-FFF2-40B4-BE49-F238E27FC236}">
                <a16:creationId xmlns:a16="http://schemas.microsoft.com/office/drawing/2014/main" id="{4E69823F-E68E-3A18-FD9C-1E0D042AB2DF}"/>
              </a:ext>
            </a:extLst>
          </p:cNvPr>
          <p:cNvGrpSpPr/>
          <p:nvPr/>
        </p:nvGrpSpPr>
        <p:grpSpPr>
          <a:xfrm>
            <a:off x="810768" y="3261569"/>
            <a:ext cx="1186070" cy="473781"/>
            <a:chOff x="747498" y="2811883"/>
            <a:chExt cx="1322492" cy="528275"/>
          </a:xfrm>
          <a:solidFill>
            <a:schemeClr val="tx2"/>
          </a:solidFill>
        </p:grpSpPr>
        <p:grpSp>
          <p:nvGrpSpPr>
            <p:cNvPr id="10" name="Graphic 7">
              <a:extLst>
                <a:ext uri="{FF2B5EF4-FFF2-40B4-BE49-F238E27FC236}">
                  <a16:creationId xmlns:a16="http://schemas.microsoft.com/office/drawing/2014/main" id="{1DA0AFB5-B23E-06A8-A81D-26596B4F3A7E}"/>
                </a:ext>
              </a:extLst>
            </p:cNvPr>
            <p:cNvGrpSpPr/>
            <p:nvPr/>
          </p:nvGrpSpPr>
          <p:grpSpPr>
            <a:xfrm>
              <a:off x="747498" y="2845884"/>
              <a:ext cx="689828" cy="494274"/>
              <a:chOff x="795162" y="2845884"/>
              <a:chExt cx="689828" cy="494274"/>
            </a:xfrm>
            <a:grpFill/>
          </p:grpSpPr>
          <p:sp>
            <p:nvSpPr>
              <p:cNvPr id="11" name="Freeform: Shape 10">
                <a:extLst>
                  <a:ext uri="{FF2B5EF4-FFF2-40B4-BE49-F238E27FC236}">
                    <a16:creationId xmlns:a16="http://schemas.microsoft.com/office/drawing/2014/main" id="{B5289CCC-C533-40FB-3D3A-105D252A04B2}"/>
                  </a:ext>
                </a:extLst>
              </p:cNvPr>
              <p:cNvSpPr/>
              <p:nvPr/>
            </p:nvSpPr>
            <p:spPr>
              <a:xfrm>
                <a:off x="1271812" y="2993883"/>
                <a:ext cx="137399" cy="109051"/>
              </a:xfrm>
              <a:custGeom>
                <a:avLst/>
                <a:gdLst>
                  <a:gd name="connsiteX0" fmla="*/ 59505 w 137399"/>
                  <a:gd name="connsiteY0" fmla="*/ 109051 h 109051"/>
                  <a:gd name="connsiteX1" fmla="*/ 52007 w 137399"/>
                  <a:gd name="connsiteY1" fmla="*/ 101721 h 109051"/>
                  <a:gd name="connsiteX2" fmla="*/ 59291 w 137399"/>
                  <a:gd name="connsiteY2" fmla="*/ 93953 h 109051"/>
                  <a:gd name="connsiteX3" fmla="*/ 59980 w 137399"/>
                  <a:gd name="connsiteY3" fmla="*/ 93932 h 109051"/>
                  <a:gd name="connsiteX4" fmla="*/ 67767 w 137399"/>
                  <a:gd name="connsiteY4" fmla="*/ 101188 h 109051"/>
                  <a:gd name="connsiteX5" fmla="*/ 60551 w 137399"/>
                  <a:gd name="connsiteY5" fmla="*/ 109021 h 109051"/>
                  <a:gd name="connsiteX6" fmla="*/ 59737 w 137399"/>
                  <a:gd name="connsiteY6" fmla="*/ 109049 h 109051"/>
                  <a:gd name="connsiteX7" fmla="*/ 59512 w 137399"/>
                  <a:gd name="connsiteY7" fmla="*/ 109049 h 109051"/>
                  <a:gd name="connsiteX8" fmla="*/ 37261 w 137399"/>
                  <a:gd name="connsiteY8" fmla="*/ 106250 h 109051"/>
                  <a:gd name="connsiteX9" fmla="*/ 35083 w 137399"/>
                  <a:gd name="connsiteY9" fmla="*/ 105922 h 109051"/>
                  <a:gd name="connsiteX10" fmla="*/ 34274 w 137399"/>
                  <a:gd name="connsiteY10" fmla="*/ 105670 h 109051"/>
                  <a:gd name="connsiteX11" fmla="*/ 29386 w 137399"/>
                  <a:gd name="connsiteY11" fmla="*/ 96192 h 109051"/>
                  <a:gd name="connsiteX12" fmla="*/ 38810 w 137399"/>
                  <a:gd name="connsiteY12" fmla="*/ 91277 h 109051"/>
                  <a:gd name="connsiteX13" fmla="*/ 39433 w 137399"/>
                  <a:gd name="connsiteY13" fmla="*/ 91472 h 109051"/>
                  <a:gd name="connsiteX14" fmla="*/ 44443 w 137399"/>
                  <a:gd name="connsiteY14" fmla="*/ 100885 h 109051"/>
                  <a:gd name="connsiteX15" fmla="*/ 37261 w 137399"/>
                  <a:gd name="connsiteY15" fmla="*/ 106252 h 109051"/>
                  <a:gd name="connsiteX16" fmla="*/ 82388 w 137399"/>
                  <a:gd name="connsiteY16" fmla="*/ 105182 h 109051"/>
                  <a:gd name="connsiteX17" fmla="*/ 75218 w 137399"/>
                  <a:gd name="connsiteY17" fmla="*/ 99858 h 109051"/>
                  <a:gd name="connsiteX18" fmla="*/ 80177 w 137399"/>
                  <a:gd name="connsiteY18" fmla="*/ 90417 h 109051"/>
                  <a:gd name="connsiteX19" fmla="*/ 80850 w 137399"/>
                  <a:gd name="connsiteY19" fmla="*/ 90206 h 109051"/>
                  <a:gd name="connsiteX20" fmla="*/ 90270 w 137399"/>
                  <a:gd name="connsiteY20" fmla="*/ 95132 h 109051"/>
                  <a:gd name="connsiteX21" fmla="*/ 85373 w 137399"/>
                  <a:gd name="connsiteY21" fmla="*/ 104606 h 109051"/>
                  <a:gd name="connsiteX22" fmla="*/ 84608 w 137399"/>
                  <a:gd name="connsiteY22" fmla="*/ 104848 h 109051"/>
                  <a:gd name="connsiteX23" fmla="*/ 82392 w 137399"/>
                  <a:gd name="connsiteY23" fmla="*/ 105188 h 109051"/>
                  <a:gd name="connsiteX24" fmla="*/ 99032 w 137399"/>
                  <a:gd name="connsiteY24" fmla="*/ 98104 h 109051"/>
                  <a:gd name="connsiteX25" fmla="*/ 92456 w 137399"/>
                  <a:gd name="connsiteY25" fmla="*/ 94210 h 109051"/>
                  <a:gd name="connsiteX26" fmla="*/ 95392 w 137399"/>
                  <a:gd name="connsiteY26" fmla="*/ 83950 h 109051"/>
                  <a:gd name="connsiteX27" fmla="*/ 96003 w 137399"/>
                  <a:gd name="connsiteY27" fmla="*/ 83606 h 109051"/>
                  <a:gd name="connsiteX28" fmla="*/ 106227 w 137399"/>
                  <a:gd name="connsiteY28" fmla="*/ 86488 h 109051"/>
                  <a:gd name="connsiteX29" fmla="*/ 103362 w 137399"/>
                  <a:gd name="connsiteY29" fmla="*/ 96772 h 109051"/>
                  <a:gd name="connsiteX30" fmla="*/ 102662 w 137399"/>
                  <a:gd name="connsiteY30" fmla="*/ 97163 h 109051"/>
                  <a:gd name="connsiteX31" fmla="*/ 99032 w 137399"/>
                  <a:gd name="connsiteY31" fmla="*/ 98109 h 109051"/>
                  <a:gd name="connsiteX32" fmla="*/ 17278 w 137399"/>
                  <a:gd name="connsiteY32" fmla="*/ 94721 h 109051"/>
                  <a:gd name="connsiteX33" fmla="*/ 11956 w 137399"/>
                  <a:gd name="connsiteY33" fmla="*/ 92500 h 109051"/>
                  <a:gd name="connsiteX34" fmla="*/ 11345 w 137399"/>
                  <a:gd name="connsiteY34" fmla="*/ 91869 h 109051"/>
                  <a:gd name="connsiteX35" fmla="*/ 11544 w 137399"/>
                  <a:gd name="connsiteY35" fmla="*/ 81193 h 109051"/>
                  <a:gd name="connsiteX36" fmla="*/ 22158 w 137399"/>
                  <a:gd name="connsiteY36" fmla="*/ 81392 h 109051"/>
                  <a:gd name="connsiteX37" fmla="*/ 22597 w 137399"/>
                  <a:gd name="connsiteY37" fmla="*/ 81841 h 109051"/>
                  <a:gd name="connsiteX38" fmla="*/ 22576 w 137399"/>
                  <a:gd name="connsiteY38" fmla="*/ 92519 h 109051"/>
                  <a:gd name="connsiteX39" fmla="*/ 17278 w 137399"/>
                  <a:gd name="connsiteY39" fmla="*/ 94718 h 109051"/>
                  <a:gd name="connsiteX40" fmla="*/ 117446 w 137399"/>
                  <a:gd name="connsiteY40" fmla="*/ 83951 h 109051"/>
                  <a:gd name="connsiteX41" fmla="*/ 112283 w 137399"/>
                  <a:gd name="connsiteY41" fmla="*/ 81880 h 109051"/>
                  <a:gd name="connsiteX42" fmla="*/ 111997 w 137399"/>
                  <a:gd name="connsiteY42" fmla="*/ 71207 h 109051"/>
                  <a:gd name="connsiteX43" fmla="*/ 112443 w 137399"/>
                  <a:gd name="connsiteY43" fmla="*/ 70726 h 109051"/>
                  <a:gd name="connsiteX44" fmla="*/ 123049 w 137399"/>
                  <a:gd name="connsiteY44" fmla="*/ 70303 h 109051"/>
                  <a:gd name="connsiteX45" fmla="*/ 123473 w 137399"/>
                  <a:gd name="connsiteY45" fmla="*/ 80972 h 109051"/>
                  <a:gd name="connsiteX46" fmla="*/ 122892 w 137399"/>
                  <a:gd name="connsiteY46" fmla="*/ 81593 h 109051"/>
                  <a:gd name="connsiteX47" fmla="*/ 117442 w 137399"/>
                  <a:gd name="connsiteY47" fmla="*/ 83950 h 109051"/>
                  <a:gd name="connsiteX48" fmla="*/ 7498 w 137399"/>
                  <a:gd name="connsiteY48" fmla="*/ 74012 h 109051"/>
                  <a:gd name="connsiteX49" fmla="*/ 31 w 137399"/>
                  <a:gd name="connsiteY49" fmla="*/ 67125 h 109051"/>
                  <a:gd name="connsiteX50" fmla="*/ -41 w 137399"/>
                  <a:gd name="connsiteY50" fmla="*/ 66195 h 109051"/>
                  <a:gd name="connsiteX51" fmla="*/ 6966 w 137399"/>
                  <a:gd name="connsiteY51" fmla="*/ 58172 h 109051"/>
                  <a:gd name="connsiteX52" fmla="*/ 14941 w 137399"/>
                  <a:gd name="connsiteY52" fmla="*/ 65222 h 109051"/>
                  <a:gd name="connsiteX53" fmla="*/ 14983 w 137399"/>
                  <a:gd name="connsiteY53" fmla="*/ 65797 h 109051"/>
                  <a:gd name="connsiteX54" fmla="*/ 8168 w 137399"/>
                  <a:gd name="connsiteY54" fmla="*/ 73980 h 109051"/>
                  <a:gd name="connsiteX55" fmla="*/ 7498 w 137399"/>
                  <a:gd name="connsiteY55" fmla="*/ 74012 h 109051"/>
                  <a:gd name="connsiteX56" fmla="*/ 129607 w 137399"/>
                  <a:gd name="connsiteY56" fmla="*/ 64215 h 109051"/>
                  <a:gd name="connsiteX57" fmla="*/ 127255 w 137399"/>
                  <a:gd name="connsiteY57" fmla="*/ 63832 h 109051"/>
                  <a:gd name="connsiteX58" fmla="*/ 122476 w 137399"/>
                  <a:gd name="connsiteY58" fmla="*/ 54299 h 109051"/>
                  <a:gd name="connsiteX59" fmla="*/ 122663 w 137399"/>
                  <a:gd name="connsiteY59" fmla="*/ 53700 h 109051"/>
                  <a:gd name="connsiteX60" fmla="*/ 132058 w 137399"/>
                  <a:gd name="connsiteY60" fmla="*/ 48731 h 109051"/>
                  <a:gd name="connsiteX61" fmla="*/ 137001 w 137399"/>
                  <a:gd name="connsiteY61" fmla="*/ 58182 h 109051"/>
                  <a:gd name="connsiteX62" fmla="*/ 136731 w 137399"/>
                  <a:gd name="connsiteY62" fmla="*/ 59019 h 109051"/>
                  <a:gd name="connsiteX63" fmla="*/ 129600 w 137399"/>
                  <a:gd name="connsiteY63" fmla="*/ 64213 h 109051"/>
                  <a:gd name="connsiteX64" fmla="*/ 12635 w 137399"/>
                  <a:gd name="connsiteY64" fmla="*/ 51537 h 109051"/>
                  <a:gd name="connsiteX65" fmla="*/ 9049 w 137399"/>
                  <a:gd name="connsiteY65" fmla="*/ 50616 h 109051"/>
                  <a:gd name="connsiteX66" fmla="*/ 6050 w 137399"/>
                  <a:gd name="connsiteY66" fmla="*/ 40373 h 109051"/>
                  <a:gd name="connsiteX67" fmla="*/ 6482 w 137399"/>
                  <a:gd name="connsiteY67" fmla="*/ 39592 h 109051"/>
                  <a:gd name="connsiteX68" fmla="*/ 16717 w 137399"/>
                  <a:gd name="connsiteY68" fmla="*/ 36765 h 109051"/>
                  <a:gd name="connsiteX69" fmla="*/ 19531 w 137399"/>
                  <a:gd name="connsiteY69" fmla="*/ 47060 h 109051"/>
                  <a:gd name="connsiteX70" fmla="*/ 19233 w 137399"/>
                  <a:gd name="connsiteY70" fmla="*/ 47600 h 109051"/>
                  <a:gd name="connsiteX71" fmla="*/ 12635 w 137399"/>
                  <a:gd name="connsiteY71" fmla="*/ 51537 h 109051"/>
                  <a:gd name="connsiteX72" fmla="*/ 129656 w 137399"/>
                  <a:gd name="connsiteY72" fmla="*/ 41250 h 109051"/>
                  <a:gd name="connsiteX73" fmla="*/ 122585 w 137399"/>
                  <a:gd name="connsiteY73" fmla="*/ 36236 h 109051"/>
                  <a:gd name="connsiteX74" fmla="*/ 122388 w 137399"/>
                  <a:gd name="connsiteY74" fmla="*/ 35704 h 109051"/>
                  <a:gd name="connsiteX75" fmla="*/ 126696 w 137399"/>
                  <a:gd name="connsiteY75" fmla="*/ 25944 h 109051"/>
                  <a:gd name="connsiteX76" fmla="*/ 136398 w 137399"/>
                  <a:gd name="connsiteY76" fmla="*/ 30280 h 109051"/>
                  <a:gd name="connsiteX77" fmla="*/ 136724 w 137399"/>
                  <a:gd name="connsiteY77" fmla="*/ 31157 h 109051"/>
                  <a:gd name="connsiteX78" fmla="*/ 132178 w 137399"/>
                  <a:gd name="connsiteY78" fmla="*/ 40806 h 109051"/>
                  <a:gd name="connsiteX79" fmla="*/ 129656 w 137399"/>
                  <a:gd name="connsiteY79" fmla="*/ 41250 h 109051"/>
                  <a:gd name="connsiteX80" fmla="*/ 27548 w 137399"/>
                  <a:gd name="connsiteY80" fmla="*/ 33736 h 109051"/>
                  <a:gd name="connsiteX81" fmla="*/ 21776 w 137399"/>
                  <a:gd name="connsiteY81" fmla="*/ 31016 h 109051"/>
                  <a:gd name="connsiteX82" fmla="*/ 22747 w 137399"/>
                  <a:gd name="connsiteY82" fmla="*/ 20382 h 109051"/>
                  <a:gd name="connsiteX83" fmla="*/ 23385 w 137399"/>
                  <a:gd name="connsiteY83" fmla="*/ 19853 h 109051"/>
                  <a:gd name="connsiteX84" fmla="*/ 33946 w 137399"/>
                  <a:gd name="connsiteY84" fmla="*/ 20935 h 109051"/>
                  <a:gd name="connsiteX85" fmla="*/ 32870 w 137399"/>
                  <a:gd name="connsiteY85" fmla="*/ 31559 h 109051"/>
                  <a:gd name="connsiteX86" fmla="*/ 32348 w 137399"/>
                  <a:gd name="connsiteY86" fmla="*/ 31990 h 109051"/>
                  <a:gd name="connsiteX87" fmla="*/ 27552 w 137399"/>
                  <a:gd name="connsiteY87" fmla="*/ 33736 h 109051"/>
                  <a:gd name="connsiteX88" fmla="*/ 115231 w 137399"/>
                  <a:gd name="connsiteY88" fmla="*/ 23414 h 109051"/>
                  <a:gd name="connsiteX89" fmla="*/ 111118 w 137399"/>
                  <a:gd name="connsiteY89" fmla="*/ 22174 h 109051"/>
                  <a:gd name="connsiteX90" fmla="*/ 110574 w 137399"/>
                  <a:gd name="connsiteY90" fmla="*/ 21820 h 109051"/>
                  <a:gd name="connsiteX91" fmla="*/ 108274 w 137399"/>
                  <a:gd name="connsiteY91" fmla="*/ 11396 h 109051"/>
                  <a:gd name="connsiteX92" fmla="*/ 118637 w 137399"/>
                  <a:gd name="connsiteY92" fmla="*/ 9083 h 109051"/>
                  <a:gd name="connsiteX93" fmla="*/ 119356 w 137399"/>
                  <a:gd name="connsiteY93" fmla="*/ 9551 h 109051"/>
                  <a:gd name="connsiteX94" fmla="*/ 121514 w 137399"/>
                  <a:gd name="connsiteY94" fmla="*/ 20006 h 109051"/>
                  <a:gd name="connsiteX95" fmla="*/ 115231 w 137399"/>
                  <a:gd name="connsiteY95" fmla="*/ 23414 h 109051"/>
                  <a:gd name="connsiteX96" fmla="*/ 47363 w 137399"/>
                  <a:gd name="connsiteY96" fmla="*/ 21617 h 109051"/>
                  <a:gd name="connsiteX97" fmla="*/ 40468 w 137399"/>
                  <a:gd name="connsiteY97" fmla="*/ 17056 h 109051"/>
                  <a:gd name="connsiteX98" fmla="*/ 44388 w 137399"/>
                  <a:gd name="connsiteY98" fmla="*/ 7135 h 109051"/>
                  <a:gd name="connsiteX99" fmla="*/ 45130 w 137399"/>
                  <a:gd name="connsiteY99" fmla="*/ 6816 h 109051"/>
                  <a:gd name="connsiteX100" fmla="*/ 54967 w 137399"/>
                  <a:gd name="connsiteY100" fmla="*/ 10837 h 109051"/>
                  <a:gd name="connsiteX101" fmla="*/ 50971 w 137399"/>
                  <a:gd name="connsiteY101" fmla="*/ 20731 h 109051"/>
                  <a:gd name="connsiteX102" fmla="*/ 50332 w 137399"/>
                  <a:gd name="connsiteY102" fmla="*/ 21002 h 109051"/>
                  <a:gd name="connsiteX103" fmla="*/ 47363 w 137399"/>
                  <a:gd name="connsiteY103" fmla="*/ 21621 h 109051"/>
                  <a:gd name="connsiteX104" fmla="*/ 93609 w 137399"/>
                  <a:gd name="connsiteY104" fmla="*/ 15267 h 109051"/>
                  <a:gd name="connsiteX105" fmla="*/ 92386 w 137399"/>
                  <a:gd name="connsiteY105" fmla="*/ 15165 h 109051"/>
                  <a:gd name="connsiteX106" fmla="*/ 91718 w 137399"/>
                  <a:gd name="connsiteY106" fmla="*/ 15059 h 109051"/>
                  <a:gd name="connsiteX107" fmla="*/ 85440 w 137399"/>
                  <a:gd name="connsiteY107" fmla="*/ 6449 h 109051"/>
                  <a:gd name="connsiteX108" fmla="*/ 94000 w 137399"/>
                  <a:gd name="connsiteY108" fmla="*/ 135 h 109051"/>
                  <a:gd name="connsiteX109" fmla="*/ 94810 w 137399"/>
                  <a:gd name="connsiteY109" fmla="*/ 263 h 109051"/>
                  <a:gd name="connsiteX110" fmla="*/ 101008 w 137399"/>
                  <a:gd name="connsiteY110" fmla="*/ 8933 h 109051"/>
                  <a:gd name="connsiteX111" fmla="*/ 93607 w 137399"/>
                  <a:gd name="connsiteY111" fmla="*/ 15267 h 109051"/>
                  <a:gd name="connsiteX112" fmla="*/ 69665 w 137399"/>
                  <a:gd name="connsiteY112" fmla="*/ 15209 h 109051"/>
                  <a:gd name="connsiteX113" fmla="*/ 62250 w 137399"/>
                  <a:gd name="connsiteY113" fmla="*/ 8759 h 109051"/>
                  <a:gd name="connsiteX114" fmla="*/ 68579 w 137399"/>
                  <a:gd name="connsiteY114" fmla="*/ 189 h 109051"/>
                  <a:gd name="connsiteX115" fmla="*/ 69407 w 137399"/>
                  <a:gd name="connsiteY115" fmla="*/ 70 h 109051"/>
                  <a:gd name="connsiteX116" fmla="*/ 77856 w 137399"/>
                  <a:gd name="connsiteY116" fmla="*/ 6532 h 109051"/>
                  <a:gd name="connsiteX117" fmla="*/ 71432 w 137399"/>
                  <a:gd name="connsiteY117" fmla="*/ 15031 h 109051"/>
                  <a:gd name="connsiteX118" fmla="*/ 70773 w 137399"/>
                  <a:gd name="connsiteY118" fmla="*/ 15126 h 109051"/>
                  <a:gd name="connsiteX119" fmla="*/ 69668 w 137399"/>
                  <a:gd name="connsiteY119" fmla="*/ 15209 h 10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37399" h="109051">
                    <a:moveTo>
                      <a:pt x="59505" y="109051"/>
                    </a:moveTo>
                    <a:cubicBezTo>
                      <a:pt x="55463" y="109051"/>
                      <a:pt x="52127" y="105815"/>
                      <a:pt x="52007" y="101721"/>
                    </a:cubicBezTo>
                    <a:cubicBezTo>
                      <a:pt x="51886" y="97554"/>
                      <a:pt x="55147" y="94075"/>
                      <a:pt x="59291" y="93953"/>
                    </a:cubicBezTo>
                    <a:lnTo>
                      <a:pt x="59980" y="93932"/>
                    </a:lnTo>
                    <a:cubicBezTo>
                      <a:pt x="64118" y="93779"/>
                      <a:pt x="67608" y="97022"/>
                      <a:pt x="67767" y="101188"/>
                    </a:cubicBezTo>
                    <a:cubicBezTo>
                      <a:pt x="67925" y="105355"/>
                      <a:pt x="64692" y="108861"/>
                      <a:pt x="60551" y="109021"/>
                    </a:cubicBezTo>
                    <a:lnTo>
                      <a:pt x="59737" y="109049"/>
                    </a:lnTo>
                    <a:cubicBezTo>
                      <a:pt x="59661" y="109049"/>
                      <a:pt x="59587" y="109049"/>
                      <a:pt x="59512" y="109049"/>
                    </a:cubicBezTo>
                    <a:close/>
                    <a:moveTo>
                      <a:pt x="37261" y="106250"/>
                    </a:moveTo>
                    <a:cubicBezTo>
                      <a:pt x="36540" y="106250"/>
                      <a:pt x="35807" y="106146"/>
                      <a:pt x="35083" y="105922"/>
                    </a:cubicBezTo>
                    <a:cubicBezTo>
                      <a:pt x="34813" y="105839"/>
                      <a:pt x="34542" y="105757"/>
                      <a:pt x="34274" y="105670"/>
                    </a:cubicBezTo>
                    <a:cubicBezTo>
                      <a:pt x="30324" y="104411"/>
                      <a:pt x="28133" y="100167"/>
                      <a:pt x="29386" y="96192"/>
                    </a:cubicBezTo>
                    <a:cubicBezTo>
                      <a:pt x="30639" y="92216"/>
                      <a:pt x="34852" y="90015"/>
                      <a:pt x="38810" y="91277"/>
                    </a:cubicBezTo>
                    <a:cubicBezTo>
                      <a:pt x="39017" y="91344"/>
                      <a:pt x="39224" y="91407"/>
                      <a:pt x="39433" y="91472"/>
                    </a:cubicBezTo>
                    <a:cubicBezTo>
                      <a:pt x="43403" y="92681"/>
                      <a:pt x="45645" y="96897"/>
                      <a:pt x="44443" y="100885"/>
                    </a:cubicBezTo>
                    <a:cubicBezTo>
                      <a:pt x="43460" y="104146"/>
                      <a:pt x="40483" y="106252"/>
                      <a:pt x="37261" y="106252"/>
                    </a:cubicBezTo>
                    <a:close/>
                    <a:moveTo>
                      <a:pt x="82388" y="105182"/>
                    </a:moveTo>
                    <a:cubicBezTo>
                      <a:pt x="79183" y="105182"/>
                      <a:pt x="76214" y="103098"/>
                      <a:pt x="75218" y="99858"/>
                    </a:cubicBezTo>
                    <a:cubicBezTo>
                      <a:pt x="73996" y="95875"/>
                      <a:pt x="76216" y="91647"/>
                      <a:pt x="80177" y="90417"/>
                    </a:cubicBezTo>
                    <a:lnTo>
                      <a:pt x="80850" y="90206"/>
                    </a:lnTo>
                    <a:cubicBezTo>
                      <a:pt x="84800" y="88951"/>
                      <a:pt x="89019" y="91154"/>
                      <a:pt x="90270" y="95132"/>
                    </a:cubicBezTo>
                    <a:cubicBezTo>
                      <a:pt x="91519" y="99108"/>
                      <a:pt x="89327" y="103348"/>
                      <a:pt x="85373" y="104606"/>
                    </a:cubicBezTo>
                    <a:lnTo>
                      <a:pt x="84608" y="104848"/>
                    </a:lnTo>
                    <a:cubicBezTo>
                      <a:pt x="83872" y="105077"/>
                      <a:pt x="83125" y="105188"/>
                      <a:pt x="82392" y="105188"/>
                    </a:cubicBezTo>
                    <a:close/>
                    <a:moveTo>
                      <a:pt x="99032" y="98104"/>
                    </a:moveTo>
                    <a:cubicBezTo>
                      <a:pt x="96389" y="98104"/>
                      <a:pt x="93829" y="96698"/>
                      <a:pt x="92456" y="94210"/>
                    </a:cubicBezTo>
                    <a:cubicBezTo>
                      <a:pt x="90450" y="90560"/>
                      <a:pt x="91764" y="85969"/>
                      <a:pt x="95392" y="83950"/>
                    </a:cubicBezTo>
                    <a:lnTo>
                      <a:pt x="96003" y="83606"/>
                    </a:lnTo>
                    <a:cubicBezTo>
                      <a:pt x="99617" y="81563"/>
                      <a:pt x="104195" y="82850"/>
                      <a:pt x="106227" y="86488"/>
                    </a:cubicBezTo>
                    <a:cubicBezTo>
                      <a:pt x="108258" y="90123"/>
                      <a:pt x="106976" y="94728"/>
                      <a:pt x="103362" y="96772"/>
                    </a:cubicBezTo>
                    <a:lnTo>
                      <a:pt x="102662" y="97163"/>
                    </a:lnTo>
                    <a:cubicBezTo>
                      <a:pt x="101508" y="97802"/>
                      <a:pt x="100262" y="98109"/>
                      <a:pt x="99032" y="98109"/>
                    </a:cubicBezTo>
                    <a:close/>
                    <a:moveTo>
                      <a:pt x="17278" y="94721"/>
                    </a:moveTo>
                    <a:cubicBezTo>
                      <a:pt x="15352" y="94721"/>
                      <a:pt x="13426" y="93981"/>
                      <a:pt x="11956" y="92500"/>
                    </a:cubicBezTo>
                    <a:cubicBezTo>
                      <a:pt x="11750" y="92292"/>
                      <a:pt x="11549" y="92080"/>
                      <a:pt x="11345" y="91869"/>
                    </a:cubicBezTo>
                    <a:cubicBezTo>
                      <a:pt x="8467" y="88865"/>
                      <a:pt x="8557" y="84087"/>
                      <a:pt x="11544" y="81193"/>
                    </a:cubicBezTo>
                    <a:cubicBezTo>
                      <a:pt x="14531" y="78302"/>
                      <a:pt x="19281" y="78386"/>
                      <a:pt x="22158" y="81392"/>
                    </a:cubicBezTo>
                    <a:cubicBezTo>
                      <a:pt x="22305" y="81545"/>
                      <a:pt x="22451" y="81693"/>
                      <a:pt x="22597" y="81841"/>
                    </a:cubicBezTo>
                    <a:cubicBezTo>
                      <a:pt x="25524" y="84795"/>
                      <a:pt x="25512" y="89575"/>
                      <a:pt x="22576" y="92519"/>
                    </a:cubicBezTo>
                    <a:cubicBezTo>
                      <a:pt x="21110" y="93985"/>
                      <a:pt x="19193" y="94718"/>
                      <a:pt x="17278" y="94718"/>
                    </a:cubicBezTo>
                    <a:close/>
                    <a:moveTo>
                      <a:pt x="117446" y="83951"/>
                    </a:moveTo>
                    <a:cubicBezTo>
                      <a:pt x="115592" y="83951"/>
                      <a:pt x="113733" y="83266"/>
                      <a:pt x="112283" y="81880"/>
                    </a:cubicBezTo>
                    <a:cubicBezTo>
                      <a:pt x="109275" y="79010"/>
                      <a:pt x="109146" y="74235"/>
                      <a:pt x="111997" y="71207"/>
                    </a:cubicBezTo>
                    <a:cubicBezTo>
                      <a:pt x="112149" y="71043"/>
                      <a:pt x="112299" y="70885"/>
                      <a:pt x="112443" y="70726"/>
                    </a:cubicBezTo>
                    <a:cubicBezTo>
                      <a:pt x="115257" y="67662"/>
                      <a:pt x="120006" y="67474"/>
                      <a:pt x="123049" y="70303"/>
                    </a:cubicBezTo>
                    <a:cubicBezTo>
                      <a:pt x="126094" y="73134"/>
                      <a:pt x="126286" y="77909"/>
                      <a:pt x="123473" y="80972"/>
                    </a:cubicBezTo>
                    <a:cubicBezTo>
                      <a:pt x="123274" y="81180"/>
                      <a:pt x="123084" y="81388"/>
                      <a:pt x="122892" y="81593"/>
                    </a:cubicBezTo>
                    <a:cubicBezTo>
                      <a:pt x="121417" y="83159"/>
                      <a:pt x="119431" y="83950"/>
                      <a:pt x="117442" y="83950"/>
                    </a:cubicBezTo>
                    <a:close/>
                    <a:moveTo>
                      <a:pt x="7498" y="74012"/>
                    </a:moveTo>
                    <a:cubicBezTo>
                      <a:pt x="3650" y="74012"/>
                      <a:pt x="374" y="71054"/>
                      <a:pt x="31" y="67125"/>
                    </a:cubicBezTo>
                    <a:cubicBezTo>
                      <a:pt x="3" y="66815"/>
                      <a:pt x="-20" y="66507"/>
                      <a:pt x="-41" y="66195"/>
                    </a:cubicBezTo>
                    <a:cubicBezTo>
                      <a:pt x="-309" y="62034"/>
                      <a:pt x="2829" y="58441"/>
                      <a:pt x="6966" y="58172"/>
                    </a:cubicBezTo>
                    <a:cubicBezTo>
                      <a:pt x="11102" y="57906"/>
                      <a:pt x="14673" y="61061"/>
                      <a:pt x="14941" y="65222"/>
                    </a:cubicBezTo>
                    <a:cubicBezTo>
                      <a:pt x="14953" y="65414"/>
                      <a:pt x="14968" y="65605"/>
                      <a:pt x="14983" y="65797"/>
                    </a:cubicBezTo>
                    <a:cubicBezTo>
                      <a:pt x="15348" y="69951"/>
                      <a:pt x="12295" y="73614"/>
                      <a:pt x="8168" y="73980"/>
                    </a:cubicBezTo>
                    <a:cubicBezTo>
                      <a:pt x="7942" y="73999"/>
                      <a:pt x="7720" y="74012"/>
                      <a:pt x="7498" y="74012"/>
                    </a:cubicBezTo>
                    <a:close/>
                    <a:moveTo>
                      <a:pt x="129607" y="64215"/>
                    </a:moveTo>
                    <a:cubicBezTo>
                      <a:pt x="128828" y="64215"/>
                      <a:pt x="128034" y="64093"/>
                      <a:pt x="127255" y="63832"/>
                    </a:cubicBezTo>
                    <a:cubicBezTo>
                      <a:pt x="123318" y="62529"/>
                      <a:pt x="121176" y="58262"/>
                      <a:pt x="122476" y="54299"/>
                    </a:cubicBezTo>
                    <a:cubicBezTo>
                      <a:pt x="122540" y="54100"/>
                      <a:pt x="122603" y="53901"/>
                      <a:pt x="122663" y="53700"/>
                    </a:cubicBezTo>
                    <a:cubicBezTo>
                      <a:pt x="123898" y="49715"/>
                      <a:pt x="128099" y="47496"/>
                      <a:pt x="132058" y="48731"/>
                    </a:cubicBezTo>
                    <a:cubicBezTo>
                      <a:pt x="136023" y="49971"/>
                      <a:pt x="138234" y="54201"/>
                      <a:pt x="137001" y="58182"/>
                    </a:cubicBezTo>
                    <a:cubicBezTo>
                      <a:pt x="136916" y="58459"/>
                      <a:pt x="136824" y="58741"/>
                      <a:pt x="136731" y="59019"/>
                    </a:cubicBezTo>
                    <a:cubicBezTo>
                      <a:pt x="135691" y="62199"/>
                      <a:pt x="132758" y="64213"/>
                      <a:pt x="129600" y="64213"/>
                    </a:cubicBezTo>
                    <a:close/>
                    <a:moveTo>
                      <a:pt x="12635" y="51537"/>
                    </a:moveTo>
                    <a:cubicBezTo>
                      <a:pt x="11422" y="51537"/>
                      <a:pt x="10189" y="51239"/>
                      <a:pt x="9049" y="50616"/>
                    </a:cubicBezTo>
                    <a:cubicBezTo>
                      <a:pt x="5409" y="48621"/>
                      <a:pt x="4068" y="44034"/>
                      <a:pt x="6050" y="40373"/>
                    </a:cubicBezTo>
                    <a:cubicBezTo>
                      <a:pt x="6193" y="40112"/>
                      <a:pt x="6337" y="39853"/>
                      <a:pt x="6482" y="39592"/>
                    </a:cubicBezTo>
                    <a:cubicBezTo>
                      <a:pt x="8533" y="35967"/>
                      <a:pt x="13119" y="34700"/>
                      <a:pt x="16717" y="36765"/>
                    </a:cubicBezTo>
                    <a:cubicBezTo>
                      <a:pt x="20322" y="38828"/>
                      <a:pt x="21580" y="43438"/>
                      <a:pt x="19531" y="47060"/>
                    </a:cubicBezTo>
                    <a:cubicBezTo>
                      <a:pt x="19431" y="47240"/>
                      <a:pt x="19330" y="47422"/>
                      <a:pt x="19233" y="47600"/>
                    </a:cubicBezTo>
                    <a:cubicBezTo>
                      <a:pt x="17870" y="50114"/>
                      <a:pt x="15293" y="51537"/>
                      <a:pt x="12635" y="51537"/>
                    </a:cubicBezTo>
                    <a:close/>
                    <a:moveTo>
                      <a:pt x="129656" y="41250"/>
                    </a:moveTo>
                    <a:cubicBezTo>
                      <a:pt x="126568" y="41250"/>
                      <a:pt x="123680" y="39326"/>
                      <a:pt x="122585" y="36236"/>
                    </a:cubicBezTo>
                    <a:cubicBezTo>
                      <a:pt x="122522" y="36055"/>
                      <a:pt x="122457" y="35879"/>
                      <a:pt x="122388" y="35704"/>
                    </a:cubicBezTo>
                    <a:cubicBezTo>
                      <a:pt x="120899" y="31813"/>
                      <a:pt x="122829" y="27443"/>
                      <a:pt x="126696" y="25944"/>
                    </a:cubicBezTo>
                    <a:cubicBezTo>
                      <a:pt x="130569" y="24448"/>
                      <a:pt x="134911" y="26388"/>
                      <a:pt x="136398" y="30280"/>
                    </a:cubicBezTo>
                    <a:cubicBezTo>
                      <a:pt x="136513" y="30570"/>
                      <a:pt x="136618" y="30865"/>
                      <a:pt x="136724" y="31157"/>
                    </a:cubicBezTo>
                    <a:cubicBezTo>
                      <a:pt x="138120" y="35086"/>
                      <a:pt x="136088" y="39406"/>
                      <a:pt x="132178" y="40806"/>
                    </a:cubicBezTo>
                    <a:cubicBezTo>
                      <a:pt x="131343" y="41107"/>
                      <a:pt x="130492" y="41250"/>
                      <a:pt x="129656" y="41250"/>
                    </a:cubicBezTo>
                    <a:close/>
                    <a:moveTo>
                      <a:pt x="27548" y="33736"/>
                    </a:moveTo>
                    <a:cubicBezTo>
                      <a:pt x="25395" y="33736"/>
                      <a:pt x="23260" y="32810"/>
                      <a:pt x="21776" y="31016"/>
                    </a:cubicBezTo>
                    <a:cubicBezTo>
                      <a:pt x="19124" y="27810"/>
                      <a:pt x="19558" y="23050"/>
                      <a:pt x="22747" y="20382"/>
                    </a:cubicBezTo>
                    <a:cubicBezTo>
                      <a:pt x="22960" y="20204"/>
                      <a:pt x="23172" y="20030"/>
                      <a:pt x="23385" y="19853"/>
                    </a:cubicBezTo>
                    <a:cubicBezTo>
                      <a:pt x="26600" y="17218"/>
                      <a:pt x="31326" y="17702"/>
                      <a:pt x="33946" y="20935"/>
                    </a:cubicBezTo>
                    <a:cubicBezTo>
                      <a:pt x="36565" y="24170"/>
                      <a:pt x="36084" y="28923"/>
                      <a:pt x="32870" y="31559"/>
                    </a:cubicBezTo>
                    <a:lnTo>
                      <a:pt x="32348" y="31990"/>
                    </a:lnTo>
                    <a:cubicBezTo>
                      <a:pt x="30947" y="33166"/>
                      <a:pt x="29243" y="33736"/>
                      <a:pt x="27552" y="33736"/>
                    </a:cubicBezTo>
                    <a:close/>
                    <a:moveTo>
                      <a:pt x="115231" y="23414"/>
                    </a:moveTo>
                    <a:cubicBezTo>
                      <a:pt x="113819" y="23414"/>
                      <a:pt x="112389" y="23013"/>
                      <a:pt x="111118" y="22174"/>
                    </a:cubicBezTo>
                    <a:cubicBezTo>
                      <a:pt x="110938" y="22056"/>
                      <a:pt x="110757" y="21936"/>
                      <a:pt x="110574" y="21820"/>
                    </a:cubicBezTo>
                    <a:cubicBezTo>
                      <a:pt x="107076" y="19581"/>
                      <a:pt x="106047" y="14911"/>
                      <a:pt x="108274" y="11396"/>
                    </a:cubicBezTo>
                    <a:cubicBezTo>
                      <a:pt x="110500" y="7881"/>
                      <a:pt x="115139" y="6844"/>
                      <a:pt x="118637" y="9083"/>
                    </a:cubicBezTo>
                    <a:cubicBezTo>
                      <a:pt x="118876" y="9236"/>
                      <a:pt x="119118" y="9392"/>
                      <a:pt x="119356" y="9551"/>
                    </a:cubicBezTo>
                    <a:cubicBezTo>
                      <a:pt x="122820" y="11840"/>
                      <a:pt x="123785" y="16521"/>
                      <a:pt x="121514" y="20006"/>
                    </a:cubicBezTo>
                    <a:cubicBezTo>
                      <a:pt x="120073" y="22214"/>
                      <a:pt x="117676" y="23414"/>
                      <a:pt x="115231" y="23414"/>
                    </a:cubicBezTo>
                    <a:close/>
                    <a:moveTo>
                      <a:pt x="47363" y="21617"/>
                    </a:moveTo>
                    <a:cubicBezTo>
                      <a:pt x="44455" y="21617"/>
                      <a:pt x="41691" y="19911"/>
                      <a:pt x="40468" y="17056"/>
                    </a:cubicBezTo>
                    <a:cubicBezTo>
                      <a:pt x="38825" y="13229"/>
                      <a:pt x="40580" y="8784"/>
                      <a:pt x="44388" y="7135"/>
                    </a:cubicBezTo>
                    <a:lnTo>
                      <a:pt x="45130" y="6816"/>
                    </a:lnTo>
                    <a:cubicBezTo>
                      <a:pt x="48950" y="5195"/>
                      <a:pt x="53355" y="6994"/>
                      <a:pt x="54967" y="10837"/>
                    </a:cubicBezTo>
                    <a:cubicBezTo>
                      <a:pt x="56580" y="14679"/>
                      <a:pt x="54791" y="19106"/>
                      <a:pt x="50971" y="20731"/>
                    </a:cubicBezTo>
                    <a:lnTo>
                      <a:pt x="50332" y="21002"/>
                    </a:lnTo>
                    <a:cubicBezTo>
                      <a:pt x="49364" y="21422"/>
                      <a:pt x="48355" y="21621"/>
                      <a:pt x="47363" y="21621"/>
                    </a:cubicBezTo>
                    <a:close/>
                    <a:moveTo>
                      <a:pt x="93609" y="15267"/>
                    </a:moveTo>
                    <a:cubicBezTo>
                      <a:pt x="93209" y="15267"/>
                      <a:pt x="92797" y="15233"/>
                      <a:pt x="92386" y="15165"/>
                    </a:cubicBezTo>
                    <a:lnTo>
                      <a:pt x="91718" y="15059"/>
                    </a:lnTo>
                    <a:cubicBezTo>
                      <a:pt x="87621" y="14425"/>
                      <a:pt x="84809" y="10570"/>
                      <a:pt x="85440" y="6449"/>
                    </a:cubicBezTo>
                    <a:cubicBezTo>
                      <a:pt x="86069" y="2328"/>
                      <a:pt x="89902" y="-499"/>
                      <a:pt x="94000" y="135"/>
                    </a:cubicBezTo>
                    <a:cubicBezTo>
                      <a:pt x="94270" y="177"/>
                      <a:pt x="94541" y="220"/>
                      <a:pt x="94810" y="263"/>
                    </a:cubicBezTo>
                    <a:cubicBezTo>
                      <a:pt x="98902" y="936"/>
                      <a:pt x="101677" y="4818"/>
                      <a:pt x="101008" y="8933"/>
                    </a:cubicBezTo>
                    <a:cubicBezTo>
                      <a:pt x="100405" y="12635"/>
                      <a:pt x="97221" y="15267"/>
                      <a:pt x="93607" y="15267"/>
                    </a:cubicBezTo>
                    <a:close/>
                    <a:moveTo>
                      <a:pt x="69665" y="15209"/>
                    </a:moveTo>
                    <a:cubicBezTo>
                      <a:pt x="66003" y="15209"/>
                      <a:pt x="62800" y="12510"/>
                      <a:pt x="62250" y="8759"/>
                    </a:cubicBezTo>
                    <a:cubicBezTo>
                      <a:pt x="61644" y="4635"/>
                      <a:pt x="64479" y="795"/>
                      <a:pt x="68579" y="189"/>
                    </a:cubicBezTo>
                    <a:cubicBezTo>
                      <a:pt x="68856" y="147"/>
                      <a:pt x="69131" y="107"/>
                      <a:pt x="69407" y="70"/>
                    </a:cubicBezTo>
                    <a:cubicBezTo>
                      <a:pt x="73509" y="-496"/>
                      <a:pt x="77296" y="2401"/>
                      <a:pt x="77856" y="6532"/>
                    </a:cubicBezTo>
                    <a:cubicBezTo>
                      <a:pt x="78417" y="10665"/>
                      <a:pt x="75539" y="14468"/>
                      <a:pt x="71432" y="15031"/>
                    </a:cubicBezTo>
                    <a:lnTo>
                      <a:pt x="70773" y="15126"/>
                    </a:lnTo>
                    <a:cubicBezTo>
                      <a:pt x="70401" y="15181"/>
                      <a:pt x="70033" y="15209"/>
                      <a:pt x="69668" y="15209"/>
                    </a:cubicBezTo>
                    <a:close/>
                  </a:path>
                </a:pathLst>
              </a:custGeom>
              <a:grpFill/>
              <a:ln w="12700" cap="flat">
                <a:solidFill>
                  <a:schemeClr val="bg1"/>
                </a:solidFill>
                <a:prstDash val="solid"/>
                <a:miter/>
              </a:ln>
            </p:spPr>
            <p:txBody>
              <a:bodyPr rtlCol="0" anchor="ctr"/>
              <a:lstStyle/>
              <a:p>
                <a:endParaRPr lang="nl-BE" sz="1600"/>
              </a:p>
            </p:txBody>
          </p:sp>
          <p:sp>
            <p:nvSpPr>
              <p:cNvPr id="12" name="Freeform: Shape 11">
                <a:extLst>
                  <a:ext uri="{FF2B5EF4-FFF2-40B4-BE49-F238E27FC236}">
                    <a16:creationId xmlns:a16="http://schemas.microsoft.com/office/drawing/2014/main" id="{8343EEC5-2540-29C9-EA2F-44FF80DDF7A8}"/>
                  </a:ext>
                </a:extLst>
              </p:cNvPr>
              <p:cNvSpPr/>
              <p:nvPr/>
            </p:nvSpPr>
            <p:spPr>
              <a:xfrm>
                <a:off x="870944" y="2993883"/>
                <a:ext cx="137399" cy="109051"/>
              </a:xfrm>
              <a:custGeom>
                <a:avLst/>
                <a:gdLst>
                  <a:gd name="connsiteX0" fmla="*/ 77560 w 137399"/>
                  <a:gd name="connsiteY0" fmla="*/ 109049 h 109051"/>
                  <a:gd name="connsiteX1" fmla="*/ 76744 w 137399"/>
                  <a:gd name="connsiteY1" fmla="*/ 109021 h 109051"/>
                  <a:gd name="connsiteX2" fmla="*/ 69530 w 137399"/>
                  <a:gd name="connsiteY2" fmla="*/ 101189 h 109051"/>
                  <a:gd name="connsiteX3" fmla="*/ 77317 w 137399"/>
                  <a:gd name="connsiteY3" fmla="*/ 93930 h 109051"/>
                  <a:gd name="connsiteX4" fmla="*/ 78004 w 137399"/>
                  <a:gd name="connsiteY4" fmla="*/ 93951 h 109051"/>
                  <a:gd name="connsiteX5" fmla="*/ 85288 w 137399"/>
                  <a:gd name="connsiteY5" fmla="*/ 101721 h 109051"/>
                  <a:gd name="connsiteX6" fmla="*/ 77791 w 137399"/>
                  <a:gd name="connsiteY6" fmla="*/ 109051 h 109051"/>
                  <a:gd name="connsiteX7" fmla="*/ 77565 w 137399"/>
                  <a:gd name="connsiteY7" fmla="*/ 109051 h 109051"/>
                  <a:gd name="connsiteX8" fmla="*/ 92844 w 137399"/>
                  <a:gd name="connsiteY8" fmla="*/ 100886 h 109051"/>
                  <a:gd name="connsiteX9" fmla="*/ 97853 w 137399"/>
                  <a:gd name="connsiteY9" fmla="*/ 91471 h 109051"/>
                  <a:gd name="connsiteX10" fmla="*/ 98479 w 137399"/>
                  <a:gd name="connsiteY10" fmla="*/ 91275 h 109051"/>
                  <a:gd name="connsiteX11" fmla="*/ 107900 w 137399"/>
                  <a:gd name="connsiteY11" fmla="*/ 96192 h 109051"/>
                  <a:gd name="connsiteX12" fmla="*/ 103012 w 137399"/>
                  <a:gd name="connsiteY12" fmla="*/ 105670 h 109051"/>
                  <a:gd name="connsiteX13" fmla="*/ 102204 w 137399"/>
                  <a:gd name="connsiteY13" fmla="*/ 105922 h 109051"/>
                  <a:gd name="connsiteX14" fmla="*/ 100026 w 137399"/>
                  <a:gd name="connsiteY14" fmla="*/ 106248 h 109051"/>
                  <a:gd name="connsiteX15" fmla="*/ 92844 w 137399"/>
                  <a:gd name="connsiteY15" fmla="*/ 100882 h 109051"/>
                  <a:gd name="connsiteX16" fmla="*/ 52682 w 137399"/>
                  <a:gd name="connsiteY16" fmla="*/ 104844 h 109051"/>
                  <a:gd name="connsiteX17" fmla="*/ 51919 w 137399"/>
                  <a:gd name="connsiteY17" fmla="*/ 104603 h 109051"/>
                  <a:gd name="connsiteX18" fmla="*/ 47020 w 137399"/>
                  <a:gd name="connsiteY18" fmla="*/ 95128 h 109051"/>
                  <a:gd name="connsiteX19" fmla="*/ 56442 w 137399"/>
                  <a:gd name="connsiteY19" fmla="*/ 90201 h 109051"/>
                  <a:gd name="connsiteX20" fmla="*/ 57113 w 137399"/>
                  <a:gd name="connsiteY20" fmla="*/ 90412 h 109051"/>
                  <a:gd name="connsiteX21" fmla="*/ 62072 w 137399"/>
                  <a:gd name="connsiteY21" fmla="*/ 99855 h 109051"/>
                  <a:gd name="connsiteX22" fmla="*/ 54902 w 137399"/>
                  <a:gd name="connsiteY22" fmla="*/ 105179 h 109051"/>
                  <a:gd name="connsiteX23" fmla="*/ 52685 w 137399"/>
                  <a:gd name="connsiteY23" fmla="*/ 104839 h 109051"/>
                  <a:gd name="connsiteX24" fmla="*/ 34626 w 137399"/>
                  <a:gd name="connsiteY24" fmla="*/ 97163 h 109051"/>
                  <a:gd name="connsiteX25" fmla="*/ 33927 w 137399"/>
                  <a:gd name="connsiteY25" fmla="*/ 96770 h 109051"/>
                  <a:gd name="connsiteX26" fmla="*/ 31062 w 137399"/>
                  <a:gd name="connsiteY26" fmla="*/ 86487 h 109051"/>
                  <a:gd name="connsiteX27" fmla="*/ 41285 w 137399"/>
                  <a:gd name="connsiteY27" fmla="*/ 83605 h 109051"/>
                  <a:gd name="connsiteX28" fmla="*/ 41896 w 137399"/>
                  <a:gd name="connsiteY28" fmla="*/ 83948 h 109051"/>
                  <a:gd name="connsiteX29" fmla="*/ 44828 w 137399"/>
                  <a:gd name="connsiteY29" fmla="*/ 94209 h 109051"/>
                  <a:gd name="connsiteX30" fmla="*/ 38252 w 137399"/>
                  <a:gd name="connsiteY30" fmla="*/ 98104 h 109051"/>
                  <a:gd name="connsiteX31" fmla="*/ 34623 w 137399"/>
                  <a:gd name="connsiteY31" fmla="*/ 97159 h 109051"/>
                  <a:gd name="connsiteX32" fmla="*/ 114711 w 137399"/>
                  <a:gd name="connsiteY32" fmla="*/ 92524 h 109051"/>
                  <a:gd name="connsiteX33" fmla="*/ 114689 w 137399"/>
                  <a:gd name="connsiteY33" fmla="*/ 81845 h 109051"/>
                  <a:gd name="connsiteX34" fmla="*/ 115128 w 137399"/>
                  <a:gd name="connsiteY34" fmla="*/ 81395 h 109051"/>
                  <a:gd name="connsiteX35" fmla="*/ 125743 w 137399"/>
                  <a:gd name="connsiteY35" fmla="*/ 81196 h 109051"/>
                  <a:gd name="connsiteX36" fmla="*/ 125940 w 137399"/>
                  <a:gd name="connsiteY36" fmla="*/ 91876 h 109051"/>
                  <a:gd name="connsiteX37" fmla="*/ 125330 w 137399"/>
                  <a:gd name="connsiteY37" fmla="*/ 92505 h 109051"/>
                  <a:gd name="connsiteX38" fmla="*/ 120011 w 137399"/>
                  <a:gd name="connsiteY38" fmla="*/ 94726 h 109051"/>
                  <a:gd name="connsiteX39" fmla="*/ 114711 w 137399"/>
                  <a:gd name="connsiteY39" fmla="*/ 92526 h 109051"/>
                  <a:gd name="connsiteX40" fmla="*/ 14393 w 137399"/>
                  <a:gd name="connsiteY40" fmla="*/ 81598 h 109051"/>
                  <a:gd name="connsiteX41" fmla="*/ 13815 w 137399"/>
                  <a:gd name="connsiteY41" fmla="*/ 80976 h 109051"/>
                  <a:gd name="connsiteX42" fmla="*/ 14234 w 137399"/>
                  <a:gd name="connsiteY42" fmla="*/ 70307 h 109051"/>
                  <a:gd name="connsiteX43" fmla="*/ 24842 w 137399"/>
                  <a:gd name="connsiteY43" fmla="*/ 70730 h 109051"/>
                  <a:gd name="connsiteX44" fmla="*/ 25287 w 137399"/>
                  <a:gd name="connsiteY44" fmla="*/ 71211 h 109051"/>
                  <a:gd name="connsiteX45" fmla="*/ 25002 w 137399"/>
                  <a:gd name="connsiteY45" fmla="*/ 81885 h 109051"/>
                  <a:gd name="connsiteX46" fmla="*/ 19841 w 137399"/>
                  <a:gd name="connsiteY46" fmla="*/ 83957 h 109051"/>
                  <a:gd name="connsiteX47" fmla="*/ 14389 w 137399"/>
                  <a:gd name="connsiteY47" fmla="*/ 81601 h 109051"/>
                  <a:gd name="connsiteX48" fmla="*/ 129117 w 137399"/>
                  <a:gd name="connsiteY48" fmla="*/ 73985 h 109051"/>
                  <a:gd name="connsiteX49" fmla="*/ 122300 w 137399"/>
                  <a:gd name="connsiteY49" fmla="*/ 65800 h 109051"/>
                  <a:gd name="connsiteX50" fmla="*/ 122344 w 137399"/>
                  <a:gd name="connsiteY50" fmla="*/ 65226 h 109051"/>
                  <a:gd name="connsiteX51" fmla="*/ 130319 w 137399"/>
                  <a:gd name="connsiteY51" fmla="*/ 58175 h 109051"/>
                  <a:gd name="connsiteX52" fmla="*/ 137326 w 137399"/>
                  <a:gd name="connsiteY52" fmla="*/ 66198 h 109051"/>
                  <a:gd name="connsiteX53" fmla="*/ 137254 w 137399"/>
                  <a:gd name="connsiteY53" fmla="*/ 67129 h 109051"/>
                  <a:gd name="connsiteX54" fmla="*/ 129787 w 137399"/>
                  <a:gd name="connsiteY54" fmla="*/ 74015 h 109051"/>
                  <a:gd name="connsiteX55" fmla="*/ 129117 w 137399"/>
                  <a:gd name="connsiteY55" fmla="*/ 73985 h 109051"/>
                  <a:gd name="connsiteX56" fmla="*/ 550 w 137399"/>
                  <a:gd name="connsiteY56" fmla="*/ 59026 h 109051"/>
                  <a:gd name="connsiteX57" fmla="*/ 282 w 137399"/>
                  <a:gd name="connsiteY57" fmla="*/ 58190 h 109051"/>
                  <a:gd name="connsiteX58" fmla="*/ 5221 w 137399"/>
                  <a:gd name="connsiteY58" fmla="*/ 48738 h 109051"/>
                  <a:gd name="connsiteX59" fmla="*/ 14618 w 137399"/>
                  <a:gd name="connsiteY59" fmla="*/ 53706 h 109051"/>
                  <a:gd name="connsiteX60" fmla="*/ 14807 w 137399"/>
                  <a:gd name="connsiteY60" fmla="*/ 54307 h 109051"/>
                  <a:gd name="connsiteX61" fmla="*/ 10025 w 137399"/>
                  <a:gd name="connsiteY61" fmla="*/ 63839 h 109051"/>
                  <a:gd name="connsiteX62" fmla="*/ 7676 w 137399"/>
                  <a:gd name="connsiteY62" fmla="*/ 64222 h 109051"/>
                  <a:gd name="connsiteX63" fmla="*/ 547 w 137399"/>
                  <a:gd name="connsiteY63" fmla="*/ 59030 h 109051"/>
                  <a:gd name="connsiteX64" fmla="*/ 118048 w 137399"/>
                  <a:gd name="connsiteY64" fmla="*/ 47600 h 109051"/>
                  <a:gd name="connsiteX65" fmla="*/ 117750 w 137399"/>
                  <a:gd name="connsiteY65" fmla="*/ 47061 h 109051"/>
                  <a:gd name="connsiteX66" fmla="*/ 120561 w 137399"/>
                  <a:gd name="connsiteY66" fmla="*/ 36765 h 109051"/>
                  <a:gd name="connsiteX67" fmla="*/ 130796 w 137399"/>
                  <a:gd name="connsiteY67" fmla="*/ 39592 h 109051"/>
                  <a:gd name="connsiteX68" fmla="*/ 131228 w 137399"/>
                  <a:gd name="connsiteY68" fmla="*/ 40373 h 109051"/>
                  <a:gd name="connsiteX69" fmla="*/ 128229 w 137399"/>
                  <a:gd name="connsiteY69" fmla="*/ 50616 h 109051"/>
                  <a:gd name="connsiteX70" fmla="*/ 124643 w 137399"/>
                  <a:gd name="connsiteY70" fmla="*/ 51537 h 109051"/>
                  <a:gd name="connsiteX71" fmla="*/ 118044 w 137399"/>
                  <a:gd name="connsiteY71" fmla="*/ 47600 h 109051"/>
                  <a:gd name="connsiteX72" fmla="*/ 5103 w 137399"/>
                  <a:gd name="connsiteY72" fmla="*/ 40810 h 109051"/>
                  <a:gd name="connsiteX73" fmla="*/ 559 w 137399"/>
                  <a:gd name="connsiteY73" fmla="*/ 31159 h 109051"/>
                  <a:gd name="connsiteX74" fmla="*/ 882 w 137399"/>
                  <a:gd name="connsiteY74" fmla="*/ 30282 h 109051"/>
                  <a:gd name="connsiteX75" fmla="*/ 10585 w 137399"/>
                  <a:gd name="connsiteY75" fmla="*/ 25946 h 109051"/>
                  <a:gd name="connsiteX76" fmla="*/ 14895 w 137399"/>
                  <a:gd name="connsiteY76" fmla="*/ 35706 h 109051"/>
                  <a:gd name="connsiteX77" fmla="*/ 14698 w 137399"/>
                  <a:gd name="connsiteY77" fmla="*/ 36238 h 109051"/>
                  <a:gd name="connsiteX78" fmla="*/ 7628 w 137399"/>
                  <a:gd name="connsiteY78" fmla="*/ 41254 h 109051"/>
                  <a:gd name="connsiteX79" fmla="*/ 5103 w 137399"/>
                  <a:gd name="connsiteY79" fmla="*/ 40810 h 109051"/>
                  <a:gd name="connsiteX80" fmla="*/ 104935 w 137399"/>
                  <a:gd name="connsiteY80" fmla="*/ 31992 h 109051"/>
                  <a:gd name="connsiteX81" fmla="*/ 104415 w 137399"/>
                  <a:gd name="connsiteY81" fmla="*/ 31561 h 109051"/>
                  <a:gd name="connsiteX82" fmla="*/ 103338 w 137399"/>
                  <a:gd name="connsiteY82" fmla="*/ 20937 h 109051"/>
                  <a:gd name="connsiteX83" fmla="*/ 113900 w 137399"/>
                  <a:gd name="connsiteY83" fmla="*/ 19854 h 109051"/>
                  <a:gd name="connsiteX84" fmla="*/ 114538 w 137399"/>
                  <a:gd name="connsiteY84" fmla="*/ 20384 h 109051"/>
                  <a:gd name="connsiteX85" fmla="*/ 115509 w 137399"/>
                  <a:gd name="connsiteY85" fmla="*/ 31020 h 109051"/>
                  <a:gd name="connsiteX86" fmla="*/ 109735 w 137399"/>
                  <a:gd name="connsiteY86" fmla="*/ 33740 h 109051"/>
                  <a:gd name="connsiteX87" fmla="*/ 104938 w 137399"/>
                  <a:gd name="connsiteY87" fmla="*/ 31992 h 109051"/>
                  <a:gd name="connsiteX88" fmla="*/ 15767 w 137399"/>
                  <a:gd name="connsiteY88" fmla="*/ 20008 h 109051"/>
                  <a:gd name="connsiteX89" fmla="*/ 17927 w 137399"/>
                  <a:gd name="connsiteY89" fmla="*/ 9553 h 109051"/>
                  <a:gd name="connsiteX90" fmla="*/ 18645 w 137399"/>
                  <a:gd name="connsiteY90" fmla="*/ 9085 h 109051"/>
                  <a:gd name="connsiteX91" fmla="*/ 29009 w 137399"/>
                  <a:gd name="connsiteY91" fmla="*/ 11398 h 109051"/>
                  <a:gd name="connsiteX92" fmla="*/ 26709 w 137399"/>
                  <a:gd name="connsiteY92" fmla="*/ 21822 h 109051"/>
                  <a:gd name="connsiteX93" fmla="*/ 26165 w 137399"/>
                  <a:gd name="connsiteY93" fmla="*/ 22178 h 109051"/>
                  <a:gd name="connsiteX94" fmla="*/ 22052 w 137399"/>
                  <a:gd name="connsiteY94" fmla="*/ 23416 h 109051"/>
                  <a:gd name="connsiteX95" fmla="*/ 15767 w 137399"/>
                  <a:gd name="connsiteY95" fmla="*/ 20008 h 109051"/>
                  <a:gd name="connsiteX96" fmla="*/ 86950 w 137399"/>
                  <a:gd name="connsiteY96" fmla="*/ 20999 h 109051"/>
                  <a:gd name="connsiteX97" fmla="*/ 86310 w 137399"/>
                  <a:gd name="connsiteY97" fmla="*/ 20726 h 109051"/>
                  <a:gd name="connsiteX98" fmla="*/ 82314 w 137399"/>
                  <a:gd name="connsiteY98" fmla="*/ 10832 h 109051"/>
                  <a:gd name="connsiteX99" fmla="*/ 92151 w 137399"/>
                  <a:gd name="connsiteY99" fmla="*/ 6811 h 109051"/>
                  <a:gd name="connsiteX100" fmla="*/ 92893 w 137399"/>
                  <a:gd name="connsiteY100" fmla="*/ 7130 h 109051"/>
                  <a:gd name="connsiteX101" fmla="*/ 96814 w 137399"/>
                  <a:gd name="connsiteY101" fmla="*/ 17052 h 109051"/>
                  <a:gd name="connsiteX102" fmla="*/ 89919 w 137399"/>
                  <a:gd name="connsiteY102" fmla="*/ 21614 h 109051"/>
                  <a:gd name="connsiteX103" fmla="*/ 86950 w 137399"/>
                  <a:gd name="connsiteY103" fmla="*/ 20995 h 109051"/>
                  <a:gd name="connsiteX104" fmla="*/ 36272 w 137399"/>
                  <a:gd name="connsiteY104" fmla="*/ 8935 h 109051"/>
                  <a:gd name="connsiteX105" fmla="*/ 42467 w 137399"/>
                  <a:gd name="connsiteY105" fmla="*/ 264 h 109051"/>
                  <a:gd name="connsiteX106" fmla="*/ 43280 w 137399"/>
                  <a:gd name="connsiteY106" fmla="*/ 135 h 109051"/>
                  <a:gd name="connsiteX107" fmla="*/ 51840 w 137399"/>
                  <a:gd name="connsiteY107" fmla="*/ 6451 h 109051"/>
                  <a:gd name="connsiteX108" fmla="*/ 45561 w 137399"/>
                  <a:gd name="connsiteY108" fmla="*/ 15060 h 109051"/>
                  <a:gd name="connsiteX109" fmla="*/ 44892 w 137399"/>
                  <a:gd name="connsiteY109" fmla="*/ 15167 h 109051"/>
                  <a:gd name="connsiteX110" fmla="*/ 43669 w 137399"/>
                  <a:gd name="connsiteY110" fmla="*/ 15268 h 109051"/>
                  <a:gd name="connsiteX111" fmla="*/ 36268 w 137399"/>
                  <a:gd name="connsiteY111" fmla="*/ 8935 h 109051"/>
                  <a:gd name="connsiteX112" fmla="*/ 66512 w 137399"/>
                  <a:gd name="connsiteY112" fmla="*/ 15127 h 109051"/>
                  <a:gd name="connsiteX113" fmla="*/ 65853 w 137399"/>
                  <a:gd name="connsiteY113" fmla="*/ 15032 h 109051"/>
                  <a:gd name="connsiteX114" fmla="*/ 59429 w 137399"/>
                  <a:gd name="connsiteY114" fmla="*/ 6533 h 109051"/>
                  <a:gd name="connsiteX115" fmla="*/ 67878 w 137399"/>
                  <a:gd name="connsiteY115" fmla="*/ 71 h 109051"/>
                  <a:gd name="connsiteX116" fmla="*/ 68706 w 137399"/>
                  <a:gd name="connsiteY116" fmla="*/ 190 h 109051"/>
                  <a:gd name="connsiteX117" fmla="*/ 75035 w 137399"/>
                  <a:gd name="connsiteY117" fmla="*/ 8760 h 109051"/>
                  <a:gd name="connsiteX118" fmla="*/ 67620 w 137399"/>
                  <a:gd name="connsiteY118" fmla="*/ 15210 h 109051"/>
                  <a:gd name="connsiteX119" fmla="*/ 66515 w 137399"/>
                  <a:gd name="connsiteY119" fmla="*/ 15127 h 10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137399" h="109051">
                    <a:moveTo>
                      <a:pt x="77560" y="109049"/>
                    </a:moveTo>
                    <a:lnTo>
                      <a:pt x="76744" y="109021"/>
                    </a:lnTo>
                    <a:cubicBezTo>
                      <a:pt x="72602" y="108861"/>
                      <a:pt x="69372" y="105355"/>
                      <a:pt x="69530" y="101189"/>
                    </a:cubicBezTo>
                    <a:cubicBezTo>
                      <a:pt x="69687" y="97022"/>
                      <a:pt x="73179" y="93779"/>
                      <a:pt x="77317" y="93930"/>
                    </a:cubicBezTo>
                    <a:lnTo>
                      <a:pt x="78004" y="93951"/>
                    </a:lnTo>
                    <a:cubicBezTo>
                      <a:pt x="82146" y="94075"/>
                      <a:pt x="85408" y="97554"/>
                      <a:pt x="85288" y="101721"/>
                    </a:cubicBezTo>
                    <a:cubicBezTo>
                      <a:pt x="85170" y="105815"/>
                      <a:pt x="81833" y="109051"/>
                      <a:pt x="77791" y="109051"/>
                    </a:cubicBezTo>
                    <a:cubicBezTo>
                      <a:pt x="77715" y="109051"/>
                      <a:pt x="77643" y="109051"/>
                      <a:pt x="77565" y="109051"/>
                    </a:cubicBezTo>
                    <a:close/>
                    <a:moveTo>
                      <a:pt x="92844" y="100886"/>
                    </a:moveTo>
                    <a:cubicBezTo>
                      <a:pt x="91642" y="96893"/>
                      <a:pt x="93885" y="92679"/>
                      <a:pt x="97853" y="91471"/>
                    </a:cubicBezTo>
                    <a:cubicBezTo>
                      <a:pt x="98063" y="91407"/>
                      <a:pt x="98271" y="91342"/>
                      <a:pt x="98479" y="91275"/>
                    </a:cubicBezTo>
                    <a:cubicBezTo>
                      <a:pt x="102435" y="90016"/>
                      <a:pt x="106651" y="92218"/>
                      <a:pt x="107900" y="96192"/>
                    </a:cubicBezTo>
                    <a:cubicBezTo>
                      <a:pt x="109153" y="100167"/>
                      <a:pt x="106965" y="104411"/>
                      <a:pt x="103012" y="105670"/>
                    </a:cubicBezTo>
                    <a:cubicBezTo>
                      <a:pt x="102745" y="105757"/>
                      <a:pt x="102475" y="105840"/>
                      <a:pt x="102204" y="105922"/>
                    </a:cubicBezTo>
                    <a:cubicBezTo>
                      <a:pt x="101479" y="106143"/>
                      <a:pt x="100746" y="106248"/>
                      <a:pt x="100026" y="106248"/>
                    </a:cubicBezTo>
                    <a:cubicBezTo>
                      <a:pt x="96805" y="106248"/>
                      <a:pt x="93827" y="104147"/>
                      <a:pt x="92844" y="100882"/>
                    </a:cubicBezTo>
                    <a:close/>
                    <a:moveTo>
                      <a:pt x="52682" y="104844"/>
                    </a:moveTo>
                    <a:lnTo>
                      <a:pt x="51919" y="104603"/>
                    </a:lnTo>
                    <a:cubicBezTo>
                      <a:pt x="47963" y="103345"/>
                      <a:pt x="45775" y="99104"/>
                      <a:pt x="47020" y="95128"/>
                    </a:cubicBezTo>
                    <a:cubicBezTo>
                      <a:pt x="48268" y="91154"/>
                      <a:pt x="52490" y="88948"/>
                      <a:pt x="56442" y="90201"/>
                    </a:cubicBezTo>
                    <a:lnTo>
                      <a:pt x="57113" y="90412"/>
                    </a:lnTo>
                    <a:cubicBezTo>
                      <a:pt x="61074" y="91642"/>
                      <a:pt x="63294" y="95870"/>
                      <a:pt x="62072" y="99855"/>
                    </a:cubicBezTo>
                    <a:cubicBezTo>
                      <a:pt x="61076" y="103098"/>
                      <a:pt x="58109" y="105179"/>
                      <a:pt x="54902" y="105179"/>
                    </a:cubicBezTo>
                    <a:cubicBezTo>
                      <a:pt x="54169" y="105179"/>
                      <a:pt x="53420" y="105068"/>
                      <a:pt x="52685" y="104839"/>
                    </a:cubicBezTo>
                    <a:close/>
                    <a:moveTo>
                      <a:pt x="34626" y="97163"/>
                    </a:moveTo>
                    <a:lnTo>
                      <a:pt x="33927" y="96770"/>
                    </a:lnTo>
                    <a:cubicBezTo>
                      <a:pt x="30313" y="94726"/>
                      <a:pt x="29030" y="90121"/>
                      <a:pt x="31062" y="86487"/>
                    </a:cubicBezTo>
                    <a:cubicBezTo>
                      <a:pt x="33093" y="82852"/>
                      <a:pt x="37671" y="81564"/>
                      <a:pt x="41285" y="83605"/>
                    </a:cubicBezTo>
                    <a:lnTo>
                      <a:pt x="41896" y="83948"/>
                    </a:lnTo>
                    <a:cubicBezTo>
                      <a:pt x="45524" y="85967"/>
                      <a:pt x="46835" y="90562"/>
                      <a:pt x="44828" y="94209"/>
                    </a:cubicBezTo>
                    <a:cubicBezTo>
                      <a:pt x="43459" y="96700"/>
                      <a:pt x="40896" y="98104"/>
                      <a:pt x="38252" y="98104"/>
                    </a:cubicBezTo>
                    <a:cubicBezTo>
                      <a:pt x="37023" y="98104"/>
                      <a:pt x="35775" y="97799"/>
                      <a:pt x="34623" y="97159"/>
                    </a:cubicBezTo>
                    <a:close/>
                    <a:moveTo>
                      <a:pt x="114711" y="92524"/>
                    </a:moveTo>
                    <a:cubicBezTo>
                      <a:pt x="111773" y="89580"/>
                      <a:pt x="111764" y="84799"/>
                      <a:pt x="114689" y="81845"/>
                    </a:cubicBezTo>
                    <a:cubicBezTo>
                      <a:pt x="114836" y="81697"/>
                      <a:pt x="114982" y="81545"/>
                      <a:pt x="115128" y="81395"/>
                    </a:cubicBezTo>
                    <a:cubicBezTo>
                      <a:pt x="118002" y="78395"/>
                      <a:pt x="122756" y="78305"/>
                      <a:pt x="125743" y="81196"/>
                    </a:cubicBezTo>
                    <a:cubicBezTo>
                      <a:pt x="128728" y="84087"/>
                      <a:pt x="128819" y="88870"/>
                      <a:pt x="125940" y="91876"/>
                    </a:cubicBezTo>
                    <a:cubicBezTo>
                      <a:pt x="125737" y="92086"/>
                      <a:pt x="125537" y="92297"/>
                      <a:pt x="125330" y="92505"/>
                    </a:cubicBezTo>
                    <a:cubicBezTo>
                      <a:pt x="123864" y="93987"/>
                      <a:pt x="121938" y="94726"/>
                      <a:pt x="120011" y="94726"/>
                    </a:cubicBezTo>
                    <a:cubicBezTo>
                      <a:pt x="118081" y="94726"/>
                      <a:pt x="116177" y="93992"/>
                      <a:pt x="114711" y="92526"/>
                    </a:cubicBezTo>
                    <a:close/>
                    <a:moveTo>
                      <a:pt x="14393" y="81598"/>
                    </a:moveTo>
                    <a:cubicBezTo>
                      <a:pt x="14199" y="81394"/>
                      <a:pt x="14007" y="81184"/>
                      <a:pt x="13815" y="80976"/>
                    </a:cubicBezTo>
                    <a:cubicBezTo>
                      <a:pt x="11001" y="77914"/>
                      <a:pt x="11189" y="73138"/>
                      <a:pt x="14234" y="70307"/>
                    </a:cubicBezTo>
                    <a:cubicBezTo>
                      <a:pt x="17279" y="67477"/>
                      <a:pt x="22031" y="67668"/>
                      <a:pt x="24842" y="70730"/>
                    </a:cubicBezTo>
                    <a:cubicBezTo>
                      <a:pt x="24990" y="70892"/>
                      <a:pt x="25139" y="71052"/>
                      <a:pt x="25287" y="71211"/>
                    </a:cubicBezTo>
                    <a:cubicBezTo>
                      <a:pt x="28142" y="74236"/>
                      <a:pt x="28013" y="79015"/>
                      <a:pt x="25002" y="81885"/>
                    </a:cubicBezTo>
                    <a:cubicBezTo>
                      <a:pt x="23552" y="83268"/>
                      <a:pt x="21693" y="83957"/>
                      <a:pt x="19841" y="83957"/>
                    </a:cubicBezTo>
                    <a:cubicBezTo>
                      <a:pt x="17852" y="83957"/>
                      <a:pt x="15864" y="83168"/>
                      <a:pt x="14389" y="81601"/>
                    </a:cubicBezTo>
                    <a:close/>
                    <a:moveTo>
                      <a:pt x="129117" y="73985"/>
                    </a:moveTo>
                    <a:cubicBezTo>
                      <a:pt x="124987" y="73619"/>
                      <a:pt x="121935" y="69953"/>
                      <a:pt x="122300" y="65800"/>
                    </a:cubicBezTo>
                    <a:cubicBezTo>
                      <a:pt x="122319" y="65608"/>
                      <a:pt x="122331" y="65418"/>
                      <a:pt x="122344" y="65226"/>
                    </a:cubicBezTo>
                    <a:cubicBezTo>
                      <a:pt x="122610" y="61065"/>
                      <a:pt x="126181" y="57911"/>
                      <a:pt x="130319" y="58175"/>
                    </a:cubicBezTo>
                    <a:cubicBezTo>
                      <a:pt x="134454" y="58445"/>
                      <a:pt x="137594" y="62037"/>
                      <a:pt x="137326" y="66198"/>
                    </a:cubicBezTo>
                    <a:cubicBezTo>
                      <a:pt x="137305" y="66510"/>
                      <a:pt x="137280" y="66819"/>
                      <a:pt x="137254" y="67129"/>
                    </a:cubicBezTo>
                    <a:cubicBezTo>
                      <a:pt x="136909" y="71057"/>
                      <a:pt x="133630" y="74015"/>
                      <a:pt x="129787" y="74015"/>
                    </a:cubicBezTo>
                    <a:cubicBezTo>
                      <a:pt x="129563" y="74015"/>
                      <a:pt x="129343" y="74007"/>
                      <a:pt x="129117" y="73985"/>
                    </a:cubicBezTo>
                    <a:close/>
                    <a:moveTo>
                      <a:pt x="550" y="59026"/>
                    </a:moveTo>
                    <a:cubicBezTo>
                      <a:pt x="459" y="58748"/>
                      <a:pt x="367" y="58468"/>
                      <a:pt x="282" y="58190"/>
                    </a:cubicBezTo>
                    <a:cubicBezTo>
                      <a:pt x="-947" y="54204"/>
                      <a:pt x="1266" y="49974"/>
                      <a:pt x="5221" y="48738"/>
                    </a:cubicBezTo>
                    <a:cubicBezTo>
                      <a:pt x="9182" y="47501"/>
                      <a:pt x="13388" y="49726"/>
                      <a:pt x="14618" y="53706"/>
                    </a:cubicBezTo>
                    <a:cubicBezTo>
                      <a:pt x="14678" y="53905"/>
                      <a:pt x="14743" y="54104"/>
                      <a:pt x="14807" y="54307"/>
                    </a:cubicBezTo>
                    <a:cubicBezTo>
                      <a:pt x="16102" y="58269"/>
                      <a:pt x="13961" y="62536"/>
                      <a:pt x="10025" y="63839"/>
                    </a:cubicBezTo>
                    <a:cubicBezTo>
                      <a:pt x="9246" y="64097"/>
                      <a:pt x="8455" y="64222"/>
                      <a:pt x="7676" y="64222"/>
                    </a:cubicBezTo>
                    <a:cubicBezTo>
                      <a:pt x="4522" y="64222"/>
                      <a:pt x="1588" y="62208"/>
                      <a:pt x="547" y="59030"/>
                    </a:cubicBezTo>
                    <a:close/>
                    <a:moveTo>
                      <a:pt x="118048" y="47600"/>
                    </a:moveTo>
                    <a:cubicBezTo>
                      <a:pt x="117951" y="47418"/>
                      <a:pt x="117851" y="47238"/>
                      <a:pt x="117750" y="47061"/>
                    </a:cubicBezTo>
                    <a:cubicBezTo>
                      <a:pt x="115699" y="43435"/>
                      <a:pt x="116959" y="38828"/>
                      <a:pt x="120561" y="36765"/>
                    </a:cubicBezTo>
                    <a:cubicBezTo>
                      <a:pt x="124162" y="34704"/>
                      <a:pt x="128745" y="35970"/>
                      <a:pt x="130796" y="39592"/>
                    </a:cubicBezTo>
                    <a:cubicBezTo>
                      <a:pt x="130942" y="39853"/>
                      <a:pt x="131085" y="40112"/>
                      <a:pt x="131228" y="40373"/>
                    </a:cubicBezTo>
                    <a:cubicBezTo>
                      <a:pt x="133210" y="44034"/>
                      <a:pt x="131869" y="48621"/>
                      <a:pt x="128229" y="50616"/>
                    </a:cubicBezTo>
                    <a:cubicBezTo>
                      <a:pt x="127089" y="51239"/>
                      <a:pt x="125855" y="51537"/>
                      <a:pt x="124643" y="51537"/>
                    </a:cubicBezTo>
                    <a:cubicBezTo>
                      <a:pt x="121984" y="51537"/>
                      <a:pt x="119406" y="50112"/>
                      <a:pt x="118044" y="47600"/>
                    </a:cubicBezTo>
                    <a:close/>
                    <a:moveTo>
                      <a:pt x="5103" y="40810"/>
                    </a:moveTo>
                    <a:cubicBezTo>
                      <a:pt x="1197" y="39409"/>
                      <a:pt x="-836" y="35088"/>
                      <a:pt x="559" y="31159"/>
                    </a:cubicBezTo>
                    <a:cubicBezTo>
                      <a:pt x="663" y="30863"/>
                      <a:pt x="772" y="30572"/>
                      <a:pt x="882" y="30282"/>
                    </a:cubicBezTo>
                    <a:cubicBezTo>
                      <a:pt x="2372" y="26390"/>
                      <a:pt x="6716" y="24450"/>
                      <a:pt x="10585" y="25946"/>
                    </a:cubicBezTo>
                    <a:cubicBezTo>
                      <a:pt x="14454" y="27445"/>
                      <a:pt x="16382" y="31814"/>
                      <a:pt x="14895" y="35706"/>
                    </a:cubicBezTo>
                    <a:cubicBezTo>
                      <a:pt x="14828" y="35884"/>
                      <a:pt x="14761" y="36060"/>
                      <a:pt x="14698" y="36238"/>
                    </a:cubicBezTo>
                    <a:cubicBezTo>
                      <a:pt x="13602" y="39326"/>
                      <a:pt x="10712" y="41254"/>
                      <a:pt x="7628" y="41254"/>
                    </a:cubicBezTo>
                    <a:cubicBezTo>
                      <a:pt x="6791" y="41254"/>
                      <a:pt x="5937" y="41109"/>
                      <a:pt x="5103" y="40810"/>
                    </a:cubicBezTo>
                    <a:close/>
                    <a:moveTo>
                      <a:pt x="104935" y="31992"/>
                    </a:moveTo>
                    <a:lnTo>
                      <a:pt x="104415" y="31561"/>
                    </a:lnTo>
                    <a:cubicBezTo>
                      <a:pt x="101203" y="28925"/>
                      <a:pt x="100720" y="24168"/>
                      <a:pt x="103338" y="20937"/>
                    </a:cubicBezTo>
                    <a:cubicBezTo>
                      <a:pt x="105957" y="17706"/>
                      <a:pt x="110684" y="17220"/>
                      <a:pt x="113900" y="19854"/>
                    </a:cubicBezTo>
                    <a:cubicBezTo>
                      <a:pt x="114112" y="20029"/>
                      <a:pt x="114325" y="20206"/>
                      <a:pt x="114538" y="20384"/>
                    </a:cubicBezTo>
                    <a:cubicBezTo>
                      <a:pt x="117725" y="23051"/>
                      <a:pt x="118157" y="27813"/>
                      <a:pt x="115509" y="31020"/>
                    </a:cubicBezTo>
                    <a:cubicBezTo>
                      <a:pt x="114023" y="32815"/>
                      <a:pt x="111886" y="33740"/>
                      <a:pt x="109735" y="33740"/>
                    </a:cubicBezTo>
                    <a:cubicBezTo>
                      <a:pt x="108043" y="33740"/>
                      <a:pt x="106341" y="33167"/>
                      <a:pt x="104938" y="31992"/>
                    </a:cubicBezTo>
                    <a:close/>
                    <a:moveTo>
                      <a:pt x="15767" y="20008"/>
                    </a:moveTo>
                    <a:cubicBezTo>
                      <a:pt x="13492" y="16520"/>
                      <a:pt x="14460" y="11838"/>
                      <a:pt x="17927" y="9553"/>
                    </a:cubicBezTo>
                    <a:cubicBezTo>
                      <a:pt x="18165" y="9396"/>
                      <a:pt x="18405" y="9241"/>
                      <a:pt x="18645" y="9085"/>
                    </a:cubicBezTo>
                    <a:cubicBezTo>
                      <a:pt x="22144" y="6845"/>
                      <a:pt x="26782" y="7882"/>
                      <a:pt x="29009" y="11398"/>
                    </a:cubicBezTo>
                    <a:cubicBezTo>
                      <a:pt x="31234" y="14916"/>
                      <a:pt x="30204" y="19582"/>
                      <a:pt x="26709" y="21822"/>
                    </a:cubicBezTo>
                    <a:cubicBezTo>
                      <a:pt x="26526" y="21938"/>
                      <a:pt x="26345" y="22058"/>
                      <a:pt x="26165" y="22178"/>
                    </a:cubicBezTo>
                    <a:cubicBezTo>
                      <a:pt x="24896" y="23014"/>
                      <a:pt x="23465" y="23416"/>
                      <a:pt x="22052" y="23416"/>
                    </a:cubicBezTo>
                    <a:cubicBezTo>
                      <a:pt x="19607" y="23416"/>
                      <a:pt x="17210" y="22216"/>
                      <a:pt x="15767" y="20008"/>
                    </a:cubicBezTo>
                    <a:close/>
                    <a:moveTo>
                      <a:pt x="86950" y="20999"/>
                    </a:moveTo>
                    <a:lnTo>
                      <a:pt x="86310" y="20726"/>
                    </a:lnTo>
                    <a:cubicBezTo>
                      <a:pt x="82490" y="19105"/>
                      <a:pt x="80702" y="14675"/>
                      <a:pt x="82314" y="10832"/>
                    </a:cubicBezTo>
                    <a:cubicBezTo>
                      <a:pt x="83926" y="6992"/>
                      <a:pt x="88328" y="5189"/>
                      <a:pt x="92151" y="6811"/>
                    </a:cubicBezTo>
                    <a:lnTo>
                      <a:pt x="92893" y="7130"/>
                    </a:lnTo>
                    <a:cubicBezTo>
                      <a:pt x="96701" y="8782"/>
                      <a:pt x="98452" y="13225"/>
                      <a:pt x="96814" y="17052"/>
                    </a:cubicBezTo>
                    <a:cubicBezTo>
                      <a:pt x="95591" y="19907"/>
                      <a:pt x="92823" y="21614"/>
                      <a:pt x="89919" y="21614"/>
                    </a:cubicBezTo>
                    <a:cubicBezTo>
                      <a:pt x="88927" y="21614"/>
                      <a:pt x="87917" y="21415"/>
                      <a:pt x="86950" y="20995"/>
                    </a:cubicBezTo>
                    <a:close/>
                    <a:moveTo>
                      <a:pt x="36272" y="8935"/>
                    </a:moveTo>
                    <a:cubicBezTo>
                      <a:pt x="35602" y="4820"/>
                      <a:pt x="38376" y="937"/>
                      <a:pt x="42467" y="264"/>
                    </a:cubicBezTo>
                    <a:cubicBezTo>
                      <a:pt x="42739" y="221"/>
                      <a:pt x="43008" y="175"/>
                      <a:pt x="43280" y="135"/>
                    </a:cubicBezTo>
                    <a:cubicBezTo>
                      <a:pt x="47380" y="-498"/>
                      <a:pt x="51210" y="2329"/>
                      <a:pt x="51840" y="6451"/>
                    </a:cubicBezTo>
                    <a:cubicBezTo>
                      <a:pt x="52469" y="10571"/>
                      <a:pt x="49658" y="14427"/>
                      <a:pt x="45561" y="15060"/>
                    </a:cubicBezTo>
                    <a:lnTo>
                      <a:pt x="44892" y="15167"/>
                    </a:lnTo>
                    <a:cubicBezTo>
                      <a:pt x="44481" y="15234"/>
                      <a:pt x="44074" y="15268"/>
                      <a:pt x="43669" y="15268"/>
                    </a:cubicBezTo>
                    <a:cubicBezTo>
                      <a:pt x="40055" y="15268"/>
                      <a:pt x="36871" y="12637"/>
                      <a:pt x="36268" y="8935"/>
                    </a:cubicBezTo>
                    <a:close/>
                    <a:moveTo>
                      <a:pt x="66512" y="15127"/>
                    </a:moveTo>
                    <a:lnTo>
                      <a:pt x="65853" y="15032"/>
                    </a:lnTo>
                    <a:cubicBezTo>
                      <a:pt x="61742" y="14469"/>
                      <a:pt x="58868" y="10666"/>
                      <a:pt x="59429" y="6533"/>
                    </a:cubicBezTo>
                    <a:cubicBezTo>
                      <a:pt x="59987" y="2399"/>
                      <a:pt x="63776" y="-498"/>
                      <a:pt x="67878" y="71"/>
                    </a:cubicBezTo>
                    <a:cubicBezTo>
                      <a:pt x="68156" y="108"/>
                      <a:pt x="68429" y="147"/>
                      <a:pt x="68706" y="190"/>
                    </a:cubicBezTo>
                    <a:cubicBezTo>
                      <a:pt x="72806" y="799"/>
                      <a:pt x="75641" y="4636"/>
                      <a:pt x="75035" y="8760"/>
                    </a:cubicBezTo>
                    <a:cubicBezTo>
                      <a:pt x="74485" y="12512"/>
                      <a:pt x="71278" y="15210"/>
                      <a:pt x="67620" y="15210"/>
                    </a:cubicBezTo>
                    <a:cubicBezTo>
                      <a:pt x="67254" y="15210"/>
                      <a:pt x="66887" y="15183"/>
                      <a:pt x="66515" y="15127"/>
                    </a:cubicBezTo>
                    <a:close/>
                  </a:path>
                </a:pathLst>
              </a:custGeom>
              <a:grpFill/>
              <a:ln w="12700" cap="flat">
                <a:solidFill>
                  <a:schemeClr val="bg1"/>
                </a:solidFill>
                <a:prstDash val="solid"/>
                <a:miter/>
              </a:ln>
            </p:spPr>
            <p:txBody>
              <a:bodyPr rtlCol="0" anchor="ctr"/>
              <a:lstStyle/>
              <a:p>
                <a:endParaRPr lang="nl-BE" sz="1600"/>
              </a:p>
            </p:txBody>
          </p:sp>
          <p:sp>
            <p:nvSpPr>
              <p:cNvPr id="13" name="Freeform: Shape 12">
                <a:extLst>
                  <a:ext uri="{FF2B5EF4-FFF2-40B4-BE49-F238E27FC236}">
                    <a16:creationId xmlns:a16="http://schemas.microsoft.com/office/drawing/2014/main" id="{C717CBA8-59B8-2D10-E62C-D7F3B9569E57}"/>
                  </a:ext>
                </a:extLst>
              </p:cNvPr>
              <p:cNvSpPr/>
              <p:nvPr/>
            </p:nvSpPr>
            <p:spPr>
              <a:xfrm>
                <a:off x="970807" y="2861463"/>
                <a:ext cx="340664" cy="322907"/>
              </a:xfrm>
              <a:custGeom>
                <a:avLst/>
                <a:gdLst>
                  <a:gd name="connsiteX0" fmla="*/ 194624 w 340664"/>
                  <a:gd name="connsiteY0" fmla="*/ 322905 h 322907"/>
                  <a:gd name="connsiteX1" fmla="*/ 215575 w 340664"/>
                  <a:gd name="connsiteY1" fmla="*/ 269194 h 322907"/>
                  <a:gd name="connsiteX2" fmla="*/ 225007 w 340664"/>
                  <a:gd name="connsiteY2" fmla="*/ 241611 h 322907"/>
                  <a:gd name="connsiteX3" fmla="*/ 310605 w 340664"/>
                  <a:gd name="connsiteY3" fmla="*/ 73804 h 322907"/>
                  <a:gd name="connsiteX4" fmla="*/ 321940 w 340664"/>
                  <a:gd name="connsiteY4" fmla="*/ 49630 h 322907"/>
                  <a:gd name="connsiteX5" fmla="*/ 330452 w 340664"/>
                  <a:gd name="connsiteY5" fmla="*/ 43558 h 322907"/>
                  <a:gd name="connsiteX6" fmla="*/ 340607 w 340664"/>
                  <a:gd name="connsiteY6" fmla="*/ 25091 h 322907"/>
                  <a:gd name="connsiteX7" fmla="*/ 340607 w 340664"/>
                  <a:gd name="connsiteY7" fmla="*/ 25091 h 322907"/>
                  <a:gd name="connsiteX8" fmla="*/ 316205 w 340664"/>
                  <a:gd name="connsiteY8" fmla="*/ 3495 h 322907"/>
                  <a:gd name="connsiteX9" fmla="*/ 298292 w 340664"/>
                  <a:gd name="connsiteY9" fmla="*/ 6733 h 322907"/>
                  <a:gd name="connsiteX10" fmla="*/ 250754 w 340664"/>
                  <a:gd name="connsiteY10" fmla="*/ 12926 h 322907"/>
                  <a:gd name="connsiteX11" fmla="*/ 169203 w 340664"/>
                  <a:gd name="connsiteY11" fmla="*/ 0 h 322907"/>
                  <a:gd name="connsiteX12" fmla="*/ 87655 w 340664"/>
                  <a:gd name="connsiteY12" fmla="*/ 12926 h 322907"/>
                  <a:gd name="connsiteX13" fmla="*/ 40115 w 340664"/>
                  <a:gd name="connsiteY13" fmla="*/ 6733 h 322907"/>
                  <a:gd name="connsiteX14" fmla="*/ 32491 w 340664"/>
                  <a:gd name="connsiteY14" fmla="*/ 2991 h 322907"/>
                  <a:gd name="connsiteX15" fmla="*/ -57 w 340664"/>
                  <a:gd name="connsiteY15" fmla="*/ 25358 h 322907"/>
                  <a:gd name="connsiteX16" fmla="*/ -57 w 340664"/>
                  <a:gd name="connsiteY16" fmla="*/ 25358 h 322907"/>
                  <a:gd name="connsiteX17" fmla="*/ 10363 w 340664"/>
                  <a:gd name="connsiteY17" fmla="*/ 45113 h 322907"/>
                  <a:gd name="connsiteX18" fmla="*/ 16467 w 340664"/>
                  <a:gd name="connsiteY18" fmla="*/ 49632 h 322907"/>
                  <a:gd name="connsiteX19" fmla="*/ 27802 w 340664"/>
                  <a:gd name="connsiteY19" fmla="*/ 73807 h 322907"/>
                  <a:gd name="connsiteX20" fmla="*/ 113400 w 340664"/>
                  <a:gd name="connsiteY20" fmla="*/ 241613 h 322907"/>
                  <a:gd name="connsiteX21" fmla="*/ 122832 w 340664"/>
                  <a:gd name="connsiteY21" fmla="*/ 269198 h 322907"/>
                  <a:gd name="connsiteX22" fmla="*/ 143783 w 340664"/>
                  <a:gd name="connsiteY22" fmla="*/ 322907 h 32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0664" h="322907">
                    <a:moveTo>
                      <a:pt x="194624" y="322905"/>
                    </a:moveTo>
                    <a:cubicBezTo>
                      <a:pt x="207972" y="315166"/>
                      <a:pt x="220611" y="299770"/>
                      <a:pt x="215575" y="269194"/>
                    </a:cubicBezTo>
                    <a:cubicBezTo>
                      <a:pt x="213894" y="258992"/>
                      <a:pt x="217404" y="248623"/>
                      <a:pt x="225007" y="241611"/>
                    </a:cubicBezTo>
                    <a:cubicBezTo>
                      <a:pt x="252456" y="216284"/>
                      <a:pt x="312548" y="151766"/>
                      <a:pt x="310605" y="73804"/>
                    </a:cubicBezTo>
                    <a:cubicBezTo>
                      <a:pt x="310370" y="64430"/>
                      <a:pt x="314649" y="55528"/>
                      <a:pt x="321940" y="49630"/>
                    </a:cubicBezTo>
                    <a:cubicBezTo>
                      <a:pt x="324463" y="47589"/>
                      <a:pt x="327321" y="45499"/>
                      <a:pt x="330452" y="43558"/>
                    </a:cubicBezTo>
                    <a:cubicBezTo>
                      <a:pt x="336817" y="39609"/>
                      <a:pt x="340607" y="32578"/>
                      <a:pt x="340607" y="25091"/>
                    </a:cubicBezTo>
                    <a:lnTo>
                      <a:pt x="340607" y="25091"/>
                    </a:lnTo>
                    <a:cubicBezTo>
                      <a:pt x="340607" y="12033"/>
                      <a:pt x="329166" y="1852"/>
                      <a:pt x="316205" y="3495"/>
                    </a:cubicBezTo>
                    <a:cubicBezTo>
                      <a:pt x="309866" y="4297"/>
                      <a:pt x="303851" y="5391"/>
                      <a:pt x="298292" y="6733"/>
                    </a:cubicBezTo>
                    <a:cubicBezTo>
                      <a:pt x="282044" y="10661"/>
                      <a:pt x="266748" y="17786"/>
                      <a:pt x="250754" y="12926"/>
                    </a:cubicBezTo>
                    <a:cubicBezTo>
                      <a:pt x="230822" y="6873"/>
                      <a:pt x="201160" y="0"/>
                      <a:pt x="169203" y="0"/>
                    </a:cubicBezTo>
                    <a:cubicBezTo>
                      <a:pt x="137247" y="0"/>
                      <a:pt x="107585" y="6873"/>
                      <a:pt x="87655" y="12926"/>
                    </a:cubicBezTo>
                    <a:cubicBezTo>
                      <a:pt x="71659" y="17783"/>
                      <a:pt x="54389" y="15426"/>
                      <a:pt x="40115" y="6733"/>
                    </a:cubicBezTo>
                    <a:cubicBezTo>
                      <a:pt x="37722" y="5279"/>
                      <a:pt x="35176" y="4036"/>
                      <a:pt x="32491" y="2991"/>
                    </a:cubicBezTo>
                    <a:cubicBezTo>
                      <a:pt x="16828" y="-3105"/>
                      <a:pt x="-57" y="8562"/>
                      <a:pt x="-57" y="25358"/>
                    </a:cubicBezTo>
                    <a:lnTo>
                      <a:pt x="-57" y="25358"/>
                    </a:lnTo>
                    <a:cubicBezTo>
                      <a:pt x="-57" y="33255"/>
                      <a:pt x="3805" y="40700"/>
                      <a:pt x="10363" y="45113"/>
                    </a:cubicBezTo>
                    <a:cubicBezTo>
                      <a:pt x="12562" y="46592"/>
                      <a:pt x="14606" y="48126"/>
                      <a:pt x="16467" y="49632"/>
                    </a:cubicBezTo>
                    <a:cubicBezTo>
                      <a:pt x="23758" y="55531"/>
                      <a:pt x="28035" y="64436"/>
                      <a:pt x="27802" y="73807"/>
                    </a:cubicBezTo>
                    <a:cubicBezTo>
                      <a:pt x="25859" y="151769"/>
                      <a:pt x="85951" y="216287"/>
                      <a:pt x="113400" y="241613"/>
                    </a:cubicBezTo>
                    <a:cubicBezTo>
                      <a:pt x="121003" y="248630"/>
                      <a:pt x="124513" y="258996"/>
                      <a:pt x="122832" y="269198"/>
                    </a:cubicBezTo>
                    <a:cubicBezTo>
                      <a:pt x="117796" y="299771"/>
                      <a:pt x="130435" y="315167"/>
                      <a:pt x="143783" y="322907"/>
                    </a:cubicBezTo>
                  </a:path>
                </a:pathLst>
              </a:custGeom>
              <a:grpFill/>
              <a:ln w="12700" cap="rnd">
                <a:solidFill>
                  <a:schemeClr val="bg1"/>
                </a:solidFill>
                <a:prstDash val="solid"/>
                <a:round/>
              </a:ln>
            </p:spPr>
            <p:txBody>
              <a:bodyPr rtlCol="0" anchor="ctr"/>
              <a:lstStyle/>
              <a:p>
                <a:endParaRPr lang="nl-BE" sz="1600"/>
              </a:p>
            </p:txBody>
          </p:sp>
          <p:sp>
            <p:nvSpPr>
              <p:cNvPr id="14" name="Freeform: Shape 13">
                <a:extLst>
                  <a:ext uri="{FF2B5EF4-FFF2-40B4-BE49-F238E27FC236}">
                    <a16:creationId xmlns:a16="http://schemas.microsoft.com/office/drawing/2014/main" id="{11BA26F3-CCD2-F569-4B51-C42828D8BC55}"/>
                  </a:ext>
                </a:extLst>
              </p:cNvPr>
              <p:cNvSpPr/>
              <p:nvPr/>
            </p:nvSpPr>
            <p:spPr>
              <a:xfrm>
                <a:off x="1299431" y="2845884"/>
                <a:ext cx="185559" cy="177032"/>
              </a:xfrm>
              <a:custGeom>
                <a:avLst/>
                <a:gdLst>
                  <a:gd name="connsiteX0" fmla="*/ -57 w 185559"/>
                  <a:gd name="connsiteY0" fmla="*/ 21384 h 177032"/>
                  <a:gd name="connsiteX1" fmla="*/ 8097 w 185559"/>
                  <a:gd name="connsiteY1" fmla="*/ 14925 h 177032"/>
                  <a:gd name="connsiteX2" fmla="*/ 83327 w 185559"/>
                  <a:gd name="connsiteY2" fmla="*/ 305 h 177032"/>
                  <a:gd name="connsiteX3" fmla="*/ 153016 w 185559"/>
                  <a:gd name="connsiteY3" fmla="*/ 14925 h 177032"/>
                  <a:gd name="connsiteX4" fmla="*/ 184901 w 185559"/>
                  <a:gd name="connsiteY4" fmla="*/ 71832 h 177032"/>
                  <a:gd name="connsiteX5" fmla="*/ 164256 w 185559"/>
                  <a:gd name="connsiteY5" fmla="*/ 142850 h 177032"/>
                  <a:gd name="connsiteX6" fmla="*/ 120097 w 185559"/>
                  <a:gd name="connsiteY6" fmla="*/ 177032 h 17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59" h="177032">
                    <a:moveTo>
                      <a:pt x="-57" y="21384"/>
                    </a:moveTo>
                    <a:cubicBezTo>
                      <a:pt x="1682" y="18386"/>
                      <a:pt x="4515" y="16011"/>
                      <a:pt x="8097" y="14925"/>
                    </a:cubicBezTo>
                    <a:cubicBezTo>
                      <a:pt x="35990" y="6457"/>
                      <a:pt x="61300" y="1537"/>
                      <a:pt x="83327" y="305"/>
                    </a:cubicBezTo>
                    <a:cubicBezTo>
                      <a:pt x="112477" y="-1328"/>
                      <a:pt x="135919" y="3592"/>
                      <a:pt x="153016" y="14925"/>
                    </a:cubicBezTo>
                    <a:cubicBezTo>
                      <a:pt x="171508" y="27186"/>
                      <a:pt x="182237" y="46334"/>
                      <a:pt x="184901" y="71832"/>
                    </a:cubicBezTo>
                    <a:cubicBezTo>
                      <a:pt x="187691" y="98566"/>
                      <a:pt x="180750" y="122461"/>
                      <a:pt x="164256" y="142850"/>
                    </a:cubicBezTo>
                    <a:cubicBezTo>
                      <a:pt x="150473" y="159894"/>
                      <a:pt x="132632" y="170845"/>
                      <a:pt x="120097" y="177032"/>
                    </a:cubicBezTo>
                  </a:path>
                </a:pathLst>
              </a:custGeom>
              <a:grpFill/>
              <a:ln w="12700" cap="rnd">
                <a:solidFill>
                  <a:schemeClr val="bg1"/>
                </a:solidFill>
                <a:prstDash val="solid"/>
                <a:round/>
              </a:ln>
            </p:spPr>
            <p:txBody>
              <a:bodyPr rtlCol="0" anchor="ctr"/>
              <a:lstStyle/>
              <a:p>
                <a:endParaRPr lang="nl-BE" sz="1600"/>
              </a:p>
            </p:txBody>
          </p:sp>
          <p:sp>
            <p:nvSpPr>
              <p:cNvPr id="15" name="Freeform: Shape 14">
                <a:extLst>
                  <a:ext uri="{FF2B5EF4-FFF2-40B4-BE49-F238E27FC236}">
                    <a16:creationId xmlns:a16="http://schemas.microsoft.com/office/drawing/2014/main" id="{07D86C36-FC9E-B5A9-8225-0C29AAE19B4A}"/>
                  </a:ext>
                </a:extLst>
              </p:cNvPr>
              <p:cNvSpPr/>
              <p:nvPr/>
            </p:nvSpPr>
            <p:spPr>
              <a:xfrm>
                <a:off x="1315721" y="2874209"/>
                <a:ext cx="140942" cy="123214"/>
              </a:xfrm>
              <a:custGeom>
                <a:avLst/>
                <a:gdLst>
                  <a:gd name="connsiteX0" fmla="*/ 91242 w 140942"/>
                  <a:gd name="connsiteY0" fmla="*/ 123214 h 123214"/>
                  <a:gd name="connsiteX1" fmla="*/ 140451 w 140942"/>
                  <a:gd name="connsiteY1" fmla="*/ 46395 h 123214"/>
                  <a:gd name="connsiteX2" fmla="*/ 121066 w 140942"/>
                  <a:gd name="connsiteY2" fmla="*/ 10182 h 123214"/>
                  <a:gd name="connsiteX3" fmla="*/ -57 w 140942"/>
                  <a:gd name="connsiteY3" fmla="*/ 13680 h 123214"/>
                </a:gdLst>
                <a:ahLst/>
                <a:cxnLst>
                  <a:cxn ang="0">
                    <a:pos x="connsiteX0" y="connsiteY0"/>
                  </a:cxn>
                  <a:cxn ang="0">
                    <a:pos x="connsiteX1" y="connsiteY1"/>
                  </a:cxn>
                  <a:cxn ang="0">
                    <a:pos x="connsiteX2" y="connsiteY2"/>
                  </a:cxn>
                  <a:cxn ang="0">
                    <a:pos x="connsiteX3" y="connsiteY3"/>
                  </a:cxn>
                </a:cxnLst>
                <a:rect l="l" t="t" r="r" b="b"/>
                <a:pathLst>
                  <a:path w="140942" h="123214">
                    <a:moveTo>
                      <a:pt x="91242" y="123214"/>
                    </a:moveTo>
                    <a:cubicBezTo>
                      <a:pt x="116073" y="110978"/>
                      <a:pt x="144771" y="87717"/>
                      <a:pt x="140451" y="46395"/>
                    </a:cubicBezTo>
                    <a:cubicBezTo>
                      <a:pt x="138680" y="29488"/>
                      <a:pt x="132342" y="17641"/>
                      <a:pt x="121066" y="10182"/>
                    </a:cubicBezTo>
                    <a:cubicBezTo>
                      <a:pt x="98877" y="-4510"/>
                      <a:pt x="55855" y="-3267"/>
                      <a:pt x="-57" y="13680"/>
                    </a:cubicBezTo>
                  </a:path>
                </a:pathLst>
              </a:custGeom>
              <a:grpFill/>
              <a:ln w="12700" cap="rnd">
                <a:solidFill>
                  <a:schemeClr val="bg1"/>
                </a:solidFill>
                <a:prstDash val="solid"/>
                <a:round/>
              </a:ln>
            </p:spPr>
            <p:txBody>
              <a:bodyPr rtlCol="0" anchor="ctr"/>
              <a:lstStyle/>
              <a:p>
                <a:endParaRPr lang="nl-BE" sz="1600"/>
              </a:p>
            </p:txBody>
          </p:sp>
          <p:sp>
            <p:nvSpPr>
              <p:cNvPr id="16" name="Freeform: Shape 15">
                <a:extLst>
                  <a:ext uri="{FF2B5EF4-FFF2-40B4-BE49-F238E27FC236}">
                    <a16:creationId xmlns:a16="http://schemas.microsoft.com/office/drawing/2014/main" id="{29D5ECB4-5E31-63E9-9A15-6C9A4D14F0AA}"/>
                  </a:ext>
                </a:extLst>
              </p:cNvPr>
              <p:cNvSpPr/>
              <p:nvPr/>
            </p:nvSpPr>
            <p:spPr>
              <a:xfrm>
                <a:off x="795162" y="2845884"/>
                <a:ext cx="185559" cy="177032"/>
              </a:xfrm>
              <a:custGeom>
                <a:avLst/>
                <a:gdLst>
                  <a:gd name="connsiteX0" fmla="*/ 185502 w 185559"/>
                  <a:gd name="connsiteY0" fmla="*/ 21384 h 177032"/>
                  <a:gd name="connsiteX1" fmla="*/ 177348 w 185559"/>
                  <a:gd name="connsiteY1" fmla="*/ 14925 h 177032"/>
                  <a:gd name="connsiteX2" fmla="*/ 102118 w 185559"/>
                  <a:gd name="connsiteY2" fmla="*/ 305 h 177032"/>
                  <a:gd name="connsiteX3" fmla="*/ 32430 w 185559"/>
                  <a:gd name="connsiteY3" fmla="*/ 14925 h 177032"/>
                  <a:gd name="connsiteX4" fmla="*/ 543 w 185559"/>
                  <a:gd name="connsiteY4" fmla="*/ 71832 h 177032"/>
                  <a:gd name="connsiteX5" fmla="*/ 21189 w 185559"/>
                  <a:gd name="connsiteY5" fmla="*/ 142850 h 177032"/>
                  <a:gd name="connsiteX6" fmla="*/ 65345 w 185559"/>
                  <a:gd name="connsiteY6" fmla="*/ 177032 h 17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559" h="177032">
                    <a:moveTo>
                      <a:pt x="185502" y="21384"/>
                    </a:moveTo>
                    <a:cubicBezTo>
                      <a:pt x="183765" y="18386"/>
                      <a:pt x="180930" y="16011"/>
                      <a:pt x="177348" y="14925"/>
                    </a:cubicBezTo>
                    <a:cubicBezTo>
                      <a:pt x="149455" y="6457"/>
                      <a:pt x="124147" y="1537"/>
                      <a:pt x="102118" y="305"/>
                    </a:cubicBezTo>
                    <a:cubicBezTo>
                      <a:pt x="72970" y="-1328"/>
                      <a:pt x="49524" y="3592"/>
                      <a:pt x="32430" y="14925"/>
                    </a:cubicBezTo>
                    <a:cubicBezTo>
                      <a:pt x="13936" y="27186"/>
                      <a:pt x="3207" y="46334"/>
                      <a:pt x="543" y="71832"/>
                    </a:cubicBezTo>
                    <a:cubicBezTo>
                      <a:pt x="-2248" y="98566"/>
                      <a:pt x="4698" y="122461"/>
                      <a:pt x="21189" y="142850"/>
                    </a:cubicBezTo>
                    <a:cubicBezTo>
                      <a:pt x="34974" y="159894"/>
                      <a:pt x="52812" y="170845"/>
                      <a:pt x="65345" y="177032"/>
                    </a:cubicBezTo>
                  </a:path>
                </a:pathLst>
              </a:custGeom>
              <a:grpFill/>
              <a:ln w="12700" cap="rnd">
                <a:solidFill>
                  <a:schemeClr val="bg1"/>
                </a:solidFill>
                <a:prstDash val="solid"/>
                <a:round/>
              </a:ln>
            </p:spPr>
            <p:txBody>
              <a:bodyPr rtlCol="0" anchor="ctr"/>
              <a:lstStyle/>
              <a:p>
                <a:endParaRPr lang="nl-BE" sz="1600"/>
              </a:p>
            </p:txBody>
          </p:sp>
          <p:sp>
            <p:nvSpPr>
              <p:cNvPr id="17" name="Freeform: Shape 16">
                <a:extLst>
                  <a:ext uri="{FF2B5EF4-FFF2-40B4-BE49-F238E27FC236}">
                    <a16:creationId xmlns:a16="http://schemas.microsoft.com/office/drawing/2014/main" id="{1E78D61B-078B-F8A4-1C87-726E5ACDDD5A}"/>
                  </a:ext>
                </a:extLst>
              </p:cNvPr>
              <p:cNvSpPr/>
              <p:nvPr/>
            </p:nvSpPr>
            <p:spPr>
              <a:xfrm>
                <a:off x="823492" y="2874209"/>
                <a:ext cx="140940" cy="123214"/>
              </a:xfrm>
              <a:custGeom>
                <a:avLst/>
                <a:gdLst>
                  <a:gd name="connsiteX0" fmla="*/ 49587 w 140940"/>
                  <a:gd name="connsiteY0" fmla="*/ 123214 h 123214"/>
                  <a:gd name="connsiteX1" fmla="*/ 378 w 140940"/>
                  <a:gd name="connsiteY1" fmla="*/ 46395 h 123214"/>
                  <a:gd name="connsiteX2" fmla="*/ 19757 w 140940"/>
                  <a:gd name="connsiteY2" fmla="*/ 10182 h 123214"/>
                  <a:gd name="connsiteX3" fmla="*/ 140883 w 140940"/>
                  <a:gd name="connsiteY3" fmla="*/ 13680 h 123214"/>
                </a:gdLst>
                <a:ahLst/>
                <a:cxnLst>
                  <a:cxn ang="0">
                    <a:pos x="connsiteX0" y="connsiteY0"/>
                  </a:cxn>
                  <a:cxn ang="0">
                    <a:pos x="connsiteX1" y="connsiteY1"/>
                  </a:cxn>
                  <a:cxn ang="0">
                    <a:pos x="connsiteX2" y="connsiteY2"/>
                  </a:cxn>
                  <a:cxn ang="0">
                    <a:pos x="connsiteX3" y="connsiteY3"/>
                  </a:cxn>
                </a:cxnLst>
                <a:rect l="l" t="t" r="r" b="b"/>
                <a:pathLst>
                  <a:path w="140940" h="123214">
                    <a:moveTo>
                      <a:pt x="49587" y="123214"/>
                    </a:moveTo>
                    <a:cubicBezTo>
                      <a:pt x="24752" y="110978"/>
                      <a:pt x="-3943" y="87717"/>
                      <a:pt x="378" y="46395"/>
                    </a:cubicBezTo>
                    <a:cubicBezTo>
                      <a:pt x="2148" y="29488"/>
                      <a:pt x="8484" y="17641"/>
                      <a:pt x="19757" y="10182"/>
                    </a:cubicBezTo>
                    <a:cubicBezTo>
                      <a:pt x="41952" y="-4510"/>
                      <a:pt x="84972" y="-3267"/>
                      <a:pt x="140883" y="13680"/>
                    </a:cubicBezTo>
                  </a:path>
                </a:pathLst>
              </a:custGeom>
              <a:grpFill/>
              <a:ln w="12700" cap="rnd">
                <a:solidFill>
                  <a:schemeClr val="bg1"/>
                </a:solidFill>
                <a:prstDash val="solid"/>
                <a:round/>
              </a:ln>
            </p:spPr>
            <p:txBody>
              <a:bodyPr rtlCol="0" anchor="ctr"/>
              <a:lstStyle/>
              <a:p>
                <a:endParaRPr lang="nl-BE" sz="1600"/>
              </a:p>
            </p:txBody>
          </p:sp>
          <p:sp>
            <p:nvSpPr>
              <p:cNvPr id="18" name="Freeform: Shape 17">
                <a:extLst>
                  <a:ext uri="{FF2B5EF4-FFF2-40B4-BE49-F238E27FC236}">
                    <a16:creationId xmlns:a16="http://schemas.microsoft.com/office/drawing/2014/main" id="{F8BA2E99-5E38-6C2F-339E-F8C21459F4E2}"/>
                  </a:ext>
                </a:extLst>
              </p:cNvPr>
              <p:cNvSpPr/>
              <p:nvPr/>
            </p:nvSpPr>
            <p:spPr>
              <a:xfrm>
                <a:off x="1160617" y="2940065"/>
                <a:ext cx="75781" cy="138085"/>
              </a:xfrm>
              <a:custGeom>
                <a:avLst/>
                <a:gdLst>
                  <a:gd name="connsiteX0" fmla="*/ 75724 w 75781"/>
                  <a:gd name="connsiteY0" fmla="*/ 0 h 138085"/>
                  <a:gd name="connsiteX1" fmla="*/ -57 w 75781"/>
                  <a:gd name="connsiteY1" fmla="*/ 138085 h 138085"/>
                </a:gdLst>
                <a:ahLst/>
                <a:cxnLst>
                  <a:cxn ang="0">
                    <a:pos x="connsiteX0" y="connsiteY0"/>
                  </a:cxn>
                  <a:cxn ang="0">
                    <a:pos x="connsiteX1" y="connsiteY1"/>
                  </a:cxn>
                </a:cxnLst>
                <a:rect l="l" t="t" r="r" b="b"/>
                <a:pathLst>
                  <a:path w="75781" h="138085">
                    <a:moveTo>
                      <a:pt x="75724" y="0"/>
                    </a:moveTo>
                    <a:cubicBezTo>
                      <a:pt x="75724" y="0"/>
                      <a:pt x="7389" y="54286"/>
                      <a:pt x="-57" y="138085"/>
                    </a:cubicBezTo>
                  </a:path>
                </a:pathLst>
              </a:custGeom>
              <a:grpFill/>
              <a:ln w="12700" cap="rnd">
                <a:solidFill>
                  <a:schemeClr val="bg1"/>
                </a:solidFill>
                <a:prstDash val="solid"/>
                <a:round/>
              </a:ln>
            </p:spPr>
            <p:txBody>
              <a:bodyPr rtlCol="0" anchor="ctr"/>
              <a:lstStyle/>
              <a:p>
                <a:endParaRPr lang="nl-BE" sz="1600"/>
              </a:p>
            </p:txBody>
          </p:sp>
          <p:sp>
            <p:nvSpPr>
              <p:cNvPr id="19" name="Freeform: Shape 18">
                <a:extLst>
                  <a:ext uri="{FF2B5EF4-FFF2-40B4-BE49-F238E27FC236}">
                    <a16:creationId xmlns:a16="http://schemas.microsoft.com/office/drawing/2014/main" id="{31E613E5-89AA-3893-4161-D94FE34C7CAC}"/>
                  </a:ext>
                </a:extLst>
              </p:cNvPr>
              <p:cNvSpPr/>
              <p:nvPr/>
            </p:nvSpPr>
            <p:spPr>
              <a:xfrm>
                <a:off x="1057920" y="2910324"/>
                <a:ext cx="157231" cy="16287"/>
              </a:xfrm>
              <a:custGeom>
                <a:avLst/>
                <a:gdLst>
                  <a:gd name="connsiteX0" fmla="*/ -57 w 157231"/>
                  <a:gd name="connsiteY0" fmla="*/ 0 h 16287"/>
                  <a:gd name="connsiteX1" fmla="*/ 157174 w 157231"/>
                  <a:gd name="connsiteY1" fmla="*/ 2417 h 16287"/>
                </a:gdLst>
                <a:ahLst/>
                <a:cxnLst>
                  <a:cxn ang="0">
                    <a:pos x="connsiteX0" y="connsiteY0"/>
                  </a:cxn>
                  <a:cxn ang="0">
                    <a:pos x="connsiteX1" y="connsiteY1"/>
                  </a:cxn>
                </a:cxnLst>
                <a:rect l="l" t="t" r="r" b="b"/>
                <a:pathLst>
                  <a:path w="157231" h="16287">
                    <a:moveTo>
                      <a:pt x="-57" y="0"/>
                    </a:moveTo>
                    <a:cubicBezTo>
                      <a:pt x="-57" y="0"/>
                      <a:pt x="79625" y="34976"/>
                      <a:pt x="157174" y="2417"/>
                    </a:cubicBezTo>
                  </a:path>
                </a:pathLst>
              </a:custGeom>
              <a:grpFill/>
              <a:ln w="12700" cap="rnd">
                <a:solidFill>
                  <a:schemeClr val="bg1"/>
                </a:solidFill>
                <a:prstDash val="solid"/>
                <a:round/>
              </a:ln>
            </p:spPr>
            <p:txBody>
              <a:bodyPr rtlCol="0" anchor="ctr"/>
              <a:lstStyle/>
              <a:p>
                <a:endParaRPr lang="nl-BE" sz="1600"/>
              </a:p>
            </p:txBody>
          </p:sp>
          <p:sp>
            <p:nvSpPr>
              <p:cNvPr id="20" name="Freeform: Shape 19">
                <a:extLst>
                  <a:ext uri="{FF2B5EF4-FFF2-40B4-BE49-F238E27FC236}">
                    <a16:creationId xmlns:a16="http://schemas.microsoft.com/office/drawing/2014/main" id="{E99C95E4-3458-9753-2BCD-552F4F882A74}"/>
                  </a:ext>
                </a:extLst>
              </p:cNvPr>
              <p:cNvSpPr/>
              <p:nvPr/>
            </p:nvSpPr>
            <p:spPr>
              <a:xfrm>
                <a:off x="1043755" y="2940065"/>
                <a:ext cx="75783" cy="138085"/>
              </a:xfrm>
              <a:custGeom>
                <a:avLst/>
                <a:gdLst>
                  <a:gd name="connsiteX0" fmla="*/ -57 w 75783"/>
                  <a:gd name="connsiteY0" fmla="*/ 0 h 138085"/>
                  <a:gd name="connsiteX1" fmla="*/ 75726 w 75783"/>
                  <a:gd name="connsiteY1" fmla="*/ 138085 h 138085"/>
                </a:gdLst>
                <a:ahLst/>
                <a:cxnLst>
                  <a:cxn ang="0">
                    <a:pos x="connsiteX0" y="connsiteY0"/>
                  </a:cxn>
                  <a:cxn ang="0">
                    <a:pos x="connsiteX1" y="connsiteY1"/>
                  </a:cxn>
                </a:cxnLst>
                <a:rect l="l" t="t" r="r" b="b"/>
                <a:pathLst>
                  <a:path w="75783" h="138085">
                    <a:moveTo>
                      <a:pt x="-57" y="0"/>
                    </a:moveTo>
                    <a:cubicBezTo>
                      <a:pt x="-57" y="0"/>
                      <a:pt x="68278" y="54286"/>
                      <a:pt x="75726" y="138085"/>
                    </a:cubicBezTo>
                  </a:path>
                </a:pathLst>
              </a:custGeom>
              <a:grpFill/>
              <a:ln w="12700" cap="rnd">
                <a:solidFill>
                  <a:schemeClr val="bg1"/>
                </a:solidFill>
                <a:prstDash val="solid"/>
                <a:round/>
              </a:ln>
            </p:spPr>
            <p:txBody>
              <a:bodyPr rtlCol="0" anchor="ctr"/>
              <a:lstStyle/>
              <a:p>
                <a:endParaRPr lang="nl-BE" sz="1600"/>
              </a:p>
            </p:txBody>
          </p:sp>
          <p:sp>
            <p:nvSpPr>
              <p:cNvPr id="21" name="Freeform: Shape 20">
                <a:extLst>
                  <a:ext uri="{FF2B5EF4-FFF2-40B4-BE49-F238E27FC236}">
                    <a16:creationId xmlns:a16="http://schemas.microsoft.com/office/drawing/2014/main" id="{4803FACB-6978-EED1-4A29-B99CF0A6A51B}"/>
                  </a:ext>
                </a:extLst>
              </p:cNvPr>
              <p:cNvSpPr/>
              <p:nvPr/>
            </p:nvSpPr>
            <p:spPr>
              <a:xfrm>
                <a:off x="1110330" y="3181537"/>
                <a:ext cx="59493" cy="158620"/>
              </a:xfrm>
              <a:custGeom>
                <a:avLst/>
                <a:gdLst>
                  <a:gd name="connsiteX0" fmla="*/ 59436 w 59493"/>
                  <a:gd name="connsiteY0" fmla="*/ 0 h 158620"/>
                  <a:gd name="connsiteX1" fmla="*/ 55336 w 59493"/>
                  <a:gd name="connsiteY1" fmla="*/ 132289 h 158620"/>
                  <a:gd name="connsiteX2" fmla="*/ 29689 w 59493"/>
                  <a:gd name="connsiteY2" fmla="*/ 158621 h 158620"/>
                  <a:gd name="connsiteX3" fmla="*/ 29689 w 59493"/>
                  <a:gd name="connsiteY3" fmla="*/ 158621 h 158620"/>
                  <a:gd name="connsiteX4" fmla="*/ 4043 w 59493"/>
                  <a:gd name="connsiteY4" fmla="*/ 132289 h 158620"/>
                  <a:gd name="connsiteX5" fmla="*/ -57 w 59493"/>
                  <a:gd name="connsiteY5" fmla="*/ 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93" h="158620">
                    <a:moveTo>
                      <a:pt x="59436" y="0"/>
                    </a:moveTo>
                    <a:cubicBezTo>
                      <a:pt x="54499" y="36470"/>
                      <a:pt x="54712" y="97525"/>
                      <a:pt x="55336" y="132289"/>
                    </a:cubicBezTo>
                    <a:cubicBezTo>
                      <a:pt x="55595" y="146757"/>
                      <a:pt x="44036" y="158621"/>
                      <a:pt x="29689" y="158621"/>
                    </a:cubicBezTo>
                    <a:lnTo>
                      <a:pt x="29689" y="158621"/>
                    </a:lnTo>
                    <a:cubicBezTo>
                      <a:pt x="15343" y="158621"/>
                      <a:pt x="3784" y="146757"/>
                      <a:pt x="4043" y="132289"/>
                    </a:cubicBezTo>
                    <a:cubicBezTo>
                      <a:pt x="4667" y="97525"/>
                      <a:pt x="4882" y="36470"/>
                      <a:pt x="-57" y="0"/>
                    </a:cubicBezTo>
                  </a:path>
                </a:pathLst>
              </a:custGeom>
              <a:grpFill/>
              <a:ln w="12700" cap="rnd">
                <a:solidFill>
                  <a:schemeClr val="bg1"/>
                </a:solidFill>
                <a:prstDash val="solid"/>
                <a:round/>
              </a:ln>
            </p:spPr>
            <p:txBody>
              <a:bodyPr rtlCol="0" anchor="ctr"/>
              <a:lstStyle/>
              <a:p>
                <a:endParaRPr lang="nl-BE" sz="1600"/>
              </a:p>
            </p:txBody>
          </p:sp>
        </p:grpSp>
        <p:grpSp>
          <p:nvGrpSpPr>
            <p:cNvPr id="22" name="Graphic 7">
              <a:extLst>
                <a:ext uri="{FF2B5EF4-FFF2-40B4-BE49-F238E27FC236}">
                  <a16:creationId xmlns:a16="http://schemas.microsoft.com/office/drawing/2014/main" id="{BC04EDB1-1D90-CBD6-ECE9-60E781C778F7}"/>
                </a:ext>
              </a:extLst>
            </p:cNvPr>
            <p:cNvGrpSpPr/>
            <p:nvPr/>
          </p:nvGrpSpPr>
          <p:grpSpPr>
            <a:xfrm>
              <a:off x="1630181" y="2811883"/>
              <a:ext cx="439809" cy="528274"/>
              <a:chOff x="1424032" y="3169781"/>
              <a:chExt cx="439809" cy="528274"/>
            </a:xfrm>
            <a:grpFill/>
          </p:grpSpPr>
          <p:sp>
            <p:nvSpPr>
              <p:cNvPr id="23" name="Freeform: Shape 22">
                <a:extLst>
                  <a:ext uri="{FF2B5EF4-FFF2-40B4-BE49-F238E27FC236}">
                    <a16:creationId xmlns:a16="http://schemas.microsoft.com/office/drawing/2014/main" id="{D7963AFA-FB84-A9EE-ECDB-1D48D4F6AE7F}"/>
                  </a:ext>
                </a:extLst>
              </p:cNvPr>
              <p:cNvSpPr/>
              <p:nvPr/>
            </p:nvSpPr>
            <p:spPr>
              <a:xfrm>
                <a:off x="1554305" y="3169781"/>
                <a:ext cx="179371" cy="140498"/>
              </a:xfrm>
              <a:custGeom>
                <a:avLst/>
                <a:gdLst>
                  <a:gd name="connsiteX0" fmla="*/ 179730 w 179371"/>
                  <a:gd name="connsiteY0" fmla="*/ 62004 h 140498"/>
                  <a:gd name="connsiteX1" fmla="*/ 90044 w 179371"/>
                  <a:gd name="connsiteY1" fmla="*/ 185 h 140498"/>
                  <a:gd name="connsiteX2" fmla="*/ 358 w 179371"/>
                  <a:gd name="connsiteY2" fmla="*/ 62004 h 140498"/>
                  <a:gd name="connsiteX3" fmla="*/ 45481 w 179371"/>
                  <a:gd name="connsiteY3" fmla="*/ 115619 h 140498"/>
                  <a:gd name="connsiteX4" fmla="*/ 90044 w 179371"/>
                  <a:gd name="connsiteY4" fmla="*/ 140684 h 140498"/>
                  <a:gd name="connsiteX5" fmla="*/ 134606 w 179371"/>
                  <a:gd name="connsiteY5" fmla="*/ 115619 h 140498"/>
                  <a:gd name="connsiteX6" fmla="*/ 179730 w 179371"/>
                  <a:gd name="connsiteY6" fmla="*/ 62004 h 14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71" h="140498">
                    <a:moveTo>
                      <a:pt x="179730" y="62004"/>
                    </a:moveTo>
                    <a:cubicBezTo>
                      <a:pt x="179730" y="27835"/>
                      <a:pt x="139595" y="185"/>
                      <a:pt x="90044" y="185"/>
                    </a:cubicBezTo>
                    <a:cubicBezTo>
                      <a:pt x="40492" y="185"/>
                      <a:pt x="358" y="27835"/>
                      <a:pt x="358" y="62004"/>
                    </a:cubicBezTo>
                    <a:cubicBezTo>
                      <a:pt x="358" y="84934"/>
                      <a:pt x="18520" y="104941"/>
                      <a:pt x="45481" y="115619"/>
                    </a:cubicBezTo>
                    <a:cubicBezTo>
                      <a:pt x="47891" y="129725"/>
                      <a:pt x="66893" y="140684"/>
                      <a:pt x="90044" y="140684"/>
                    </a:cubicBezTo>
                    <a:cubicBezTo>
                      <a:pt x="113194" y="140684"/>
                      <a:pt x="132196" y="129725"/>
                      <a:pt x="134606" y="115619"/>
                    </a:cubicBezTo>
                    <a:cubicBezTo>
                      <a:pt x="161513" y="104941"/>
                      <a:pt x="179730" y="84990"/>
                      <a:pt x="179730" y="62004"/>
                    </a:cubicBezTo>
                    <a:close/>
                  </a:path>
                </a:pathLst>
              </a:custGeom>
              <a:grpFill/>
              <a:ln w="12700" cap="flat">
                <a:solidFill>
                  <a:schemeClr val="bg1"/>
                </a:solidFill>
                <a:prstDash val="solid"/>
                <a:round/>
              </a:ln>
            </p:spPr>
            <p:txBody>
              <a:bodyPr rtlCol="0" anchor="ctr"/>
              <a:lstStyle/>
              <a:p>
                <a:endParaRPr lang="nl-BE" sz="1600"/>
              </a:p>
            </p:txBody>
          </p:sp>
          <p:sp>
            <p:nvSpPr>
              <p:cNvPr id="24" name="Freeform: Shape 23">
                <a:extLst>
                  <a:ext uri="{FF2B5EF4-FFF2-40B4-BE49-F238E27FC236}">
                    <a16:creationId xmlns:a16="http://schemas.microsoft.com/office/drawing/2014/main" id="{CBA2AC3F-CADF-386A-8E4F-FEA3B85D5CBB}"/>
                  </a:ext>
                </a:extLst>
              </p:cNvPr>
              <p:cNvSpPr/>
              <p:nvPr/>
            </p:nvSpPr>
            <p:spPr>
              <a:xfrm>
                <a:off x="1459014" y="3506977"/>
                <a:ext cx="78475" cy="118019"/>
              </a:xfrm>
              <a:custGeom>
                <a:avLst/>
                <a:gdLst>
                  <a:gd name="connsiteX0" fmla="*/ 358 w 78475"/>
                  <a:gd name="connsiteY0" fmla="*/ 73244 h 118019"/>
                  <a:gd name="connsiteX1" fmla="*/ 39596 w 78475"/>
                  <a:gd name="connsiteY1" fmla="*/ 118205 h 118019"/>
                  <a:gd name="connsiteX2" fmla="*/ 78833 w 78475"/>
                  <a:gd name="connsiteY2" fmla="*/ 73244 h 118019"/>
                  <a:gd name="connsiteX3" fmla="*/ 39596 w 78475"/>
                  <a:gd name="connsiteY3" fmla="*/ 185 h 118019"/>
                  <a:gd name="connsiteX4" fmla="*/ 358 w 78475"/>
                  <a:gd name="connsiteY4" fmla="*/ 73244 h 11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75" h="118019">
                    <a:moveTo>
                      <a:pt x="358" y="73244"/>
                    </a:moveTo>
                    <a:cubicBezTo>
                      <a:pt x="358" y="98084"/>
                      <a:pt x="17903" y="118205"/>
                      <a:pt x="39596" y="118205"/>
                    </a:cubicBezTo>
                    <a:cubicBezTo>
                      <a:pt x="61289" y="118205"/>
                      <a:pt x="78833" y="98084"/>
                      <a:pt x="78833" y="73244"/>
                    </a:cubicBezTo>
                    <a:cubicBezTo>
                      <a:pt x="78833" y="48405"/>
                      <a:pt x="73228" y="185"/>
                      <a:pt x="39596" y="185"/>
                    </a:cubicBezTo>
                    <a:cubicBezTo>
                      <a:pt x="17903" y="185"/>
                      <a:pt x="358" y="48405"/>
                      <a:pt x="358" y="73244"/>
                    </a:cubicBezTo>
                    <a:close/>
                  </a:path>
                </a:pathLst>
              </a:custGeom>
              <a:grpFill/>
              <a:ln w="12700" cap="flat">
                <a:solidFill>
                  <a:schemeClr val="bg1"/>
                </a:solidFill>
                <a:prstDash val="solid"/>
                <a:round/>
              </a:ln>
            </p:spPr>
            <p:txBody>
              <a:bodyPr rtlCol="0" anchor="ctr"/>
              <a:lstStyle/>
              <a:p>
                <a:endParaRPr lang="nl-BE" sz="1600"/>
              </a:p>
            </p:txBody>
          </p:sp>
          <p:sp>
            <p:nvSpPr>
              <p:cNvPr id="25" name="Freeform: Shape 24">
                <a:extLst>
                  <a:ext uri="{FF2B5EF4-FFF2-40B4-BE49-F238E27FC236}">
                    <a16:creationId xmlns:a16="http://schemas.microsoft.com/office/drawing/2014/main" id="{EFD6F8D7-3EBD-92B1-3E5E-F1DA92C6D412}"/>
                  </a:ext>
                </a:extLst>
              </p:cNvPr>
              <p:cNvSpPr/>
              <p:nvPr/>
            </p:nvSpPr>
            <p:spPr>
              <a:xfrm>
                <a:off x="1424032" y="3203500"/>
                <a:ext cx="130722" cy="332250"/>
              </a:xfrm>
              <a:custGeom>
                <a:avLst/>
                <a:gdLst>
                  <a:gd name="connsiteX0" fmla="*/ 131080 w 130722"/>
                  <a:gd name="connsiteY0" fmla="*/ 34298 h 332250"/>
                  <a:gd name="connsiteX1" fmla="*/ 74578 w 130722"/>
                  <a:gd name="connsiteY1" fmla="*/ 185 h 332250"/>
                  <a:gd name="connsiteX2" fmla="*/ 12919 w 130722"/>
                  <a:gd name="connsiteY2" fmla="*/ 33905 h 332250"/>
                  <a:gd name="connsiteX3" fmla="*/ 1708 w 130722"/>
                  <a:gd name="connsiteY3" fmla="*/ 101344 h 332250"/>
                  <a:gd name="connsiteX4" fmla="*/ 52157 w 130722"/>
                  <a:gd name="connsiteY4" fmla="*/ 196884 h 332250"/>
                  <a:gd name="connsiteX5" fmla="*/ 68973 w 130722"/>
                  <a:gd name="connsiteY5" fmla="*/ 253083 h 332250"/>
                  <a:gd name="connsiteX6" fmla="*/ 46159 w 130722"/>
                  <a:gd name="connsiteY6" fmla="*/ 332436 h 33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22" h="332250">
                    <a:moveTo>
                      <a:pt x="131080" y="34298"/>
                    </a:moveTo>
                    <a:cubicBezTo>
                      <a:pt x="131080" y="34298"/>
                      <a:pt x="108210" y="185"/>
                      <a:pt x="74578" y="185"/>
                    </a:cubicBezTo>
                    <a:cubicBezTo>
                      <a:pt x="35341" y="185"/>
                      <a:pt x="23121" y="19574"/>
                      <a:pt x="12919" y="33905"/>
                    </a:cubicBezTo>
                    <a:cubicBezTo>
                      <a:pt x="3054" y="47842"/>
                      <a:pt x="-2327" y="72963"/>
                      <a:pt x="1708" y="101344"/>
                    </a:cubicBezTo>
                    <a:cubicBezTo>
                      <a:pt x="7314" y="140685"/>
                      <a:pt x="34051" y="169626"/>
                      <a:pt x="52157" y="196884"/>
                    </a:cubicBezTo>
                    <a:cubicBezTo>
                      <a:pt x="63368" y="213744"/>
                      <a:pt x="68973" y="230603"/>
                      <a:pt x="68973" y="253083"/>
                    </a:cubicBezTo>
                    <a:cubicBezTo>
                      <a:pt x="68973" y="281182"/>
                      <a:pt x="46159" y="332436"/>
                      <a:pt x="46159" y="332436"/>
                    </a:cubicBezTo>
                  </a:path>
                </a:pathLst>
              </a:custGeom>
              <a:grpFill/>
              <a:ln w="12700" cap="flat">
                <a:solidFill>
                  <a:schemeClr val="bg1"/>
                </a:solidFill>
                <a:prstDash val="solid"/>
                <a:round/>
              </a:ln>
            </p:spPr>
            <p:txBody>
              <a:bodyPr rtlCol="0" anchor="ctr"/>
              <a:lstStyle/>
              <a:p>
                <a:endParaRPr lang="nl-BE" sz="1600"/>
              </a:p>
            </p:txBody>
          </p:sp>
          <p:sp>
            <p:nvSpPr>
              <p:cNvPr id="26" name="Freeform: Shape 25">
                <a:extLst>
                  <a:ext uri="{FF2B5EF4-FFF2-40B4-BE49-F238E27FC236}">
                    <a16:creationId xmlns:a16="http://schemas.microsoft.com/office/drawing/2014/main" id="{2051E980-8BE3-4981-A587-B245D8CFEB65}"/>
                  </a:ext>
                </a:extLst>
              </p:cNvPr>
              <p:cNvSpPr/>
              <p:nvPr/>
            </p:nvSpPr>
            <p:spPr>
              <a:xfrm>
                <a:off x="1749596" y="3506977"/>
                <a:ext cx="78475" cy="118019"/>
              </a:xfrm>
              <a:custGeom>
                <a:avLst/>
                <a:gdLst>
                  <a:gd name="connsiteX0" fmla="*/ 78833 w 78475"/>
                  <a:gd name="connsiteY0" fmla="*/ 73244 h 118019"/>
                  <a:gd name="connsiteX1" fmla="*/ 39596 w 78475"/>
                  <a:gd name="connsiteY1" fmla="*/ 118205 h 118019"/>
                  <a:gd name="connsiteX2" fmla="*/ 358 w 78475"/>
                  <a:gd name="connsiteY2" fmla="*/ 73244 h 118019"/>
                  <a:gd name="connsiteX3" fmla="*/ 39596 w 78475"/>
                  <a:gd name="connsiteY3" fmla="*/ 185 h 118019"/>
                  <a:gd name="connsiteX4" fmla="*/ 78833 w 78475"/>
                  <a:gd name="connsiteY4" fmla="*/ 73244 h 118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75" h="118019">
                    <a:moveTo>
                      <a:pt x="78833" y="73244"/>
                    </a:moveTo>
                    <a:cubicBezTo>
                      <a:pt x="78833" y="98084"/>
                      <a:pt x="61288" y="118205"/>
                      <a:pt x="39596" y="118205"/>
                    </a:cubicBezTo>
                    <a:cubicBezTo>
                      <a:pt x="17903" y="118205"/>
                      <a:pt x="358" y="98084"/>
                      <a:pt x="358" y="73244"/>
                    </a:cubicBezTo>
                    <a:cubicBezTo>
                      <a:pt x="358" y="48405"/>
                      <a:pt x="5964" y="185"/>
                      <a:pt x="39596" y="185"/>
                    </a:cubicBezTo>
                    <a:cubicBezTo>
                      <a:pt x="61288" y="185"/>
                      <a:pt x="78833" y="48405"/>
                      <a:pt x="78833" y="73244"/>
                    </a:cubicBezTo>
                    <a:close/>
                  </a:path>
                </a:pathLst>
              </a:custGeom>
              <a:grpFill/>
              <a:ln w="12700" cap="flat">
                <a:solidFill>
                  <a:schemeClr val="bg1"/>
                </a:solidFill>
                <a:prstDash val="solid"/>
                <a:round/>
              </a:ln>
            </p:spPr>
            <p:txBody>
              <a:bodyPr rtlCol="0" anchor="ctr"/>
              <a:lstStyle/>
              <a:p>
                <a:endParaRPr lang="nl-BE" sz="1600"/>
              </a:p>
            </p:txBody>
          </p:sp>
          <p:sp>
            <p:nvSpPr>
              <p:cNvPr id="27" name="Freeform: Shape 26">
                <a:extLst>
                  <a:ext uri="{FF2B5EF4-FFF2-40B4-BE49-F238E27FC236}">
                    <a16:creationId xmlns:a16="http://schemas.microsoft.com/office/drawing/2014/main" id="{E0A2BEFB-C107-C4E4-10E4-5EFF7C328733}"/>
                  </a:ext>
                </a:extLst>
              </p:cNvPr>
              <p:cNvSpPr/>
              <p:nvPr/>
            </p:nvSpPr>
            <p:spPr>
              <a:xfrm>
                <a:off x="1732331" y="3203500"/>
                <a:ext cx="131509" cy="332250"/>
              </a:xfrm>
              <a:custGeom>
                <a:avLst/>
                <a:gdLst>
                  <a:gd name="connsiteX0" fmla="*/ 358 w 131509"/>
                  <a:gd name="connsiteY0" fmla="*/ 34298 h 332250"/>
                  <a:gd name="connsiteX1" fmla="*/ 56861 w 131509"/>
                  <a:gd name="connsiteY1" fmla="*/ 185 h 332250"/>
                  <a:gd name="connsiteX2" fmla="*/ 118520 w 131509"/>
                  <a:gd name="connsiteY2" fmla="*/ 33905 h 332250"/>
                  <a:gd name="connsiteX3" fmla="*/ 130627 w 131509"/>
                  <a:gd name="connsiteY3" fmla="*/ 101344 h 332250"/>
                  <a:gd name="connsiteX4" fmla="*/ 79283 w 131509"/>
                  <a:gd name="connsiteY4" fmla="*/ 196884 h 332250"/>
                  <a:gd name="connsiteX5" fmla="*/ 62467 w 131509"/>
                  <a:gd name="connsiteY5" fmla="*/ 253083 h 332250"/>
                  <a:gd name="connsiteX6" fmla="*/ 85280 w 131509"/>
                  <a:gd name="connsiteY6" fmla="*/ 332436 h 33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09" h="332250">
                    <a:moveTo>
                      <a:pt x="358" y="34298"/>
                    </a:moveTo>
                    <a:cubicBezTo>
                      <a:pt x="358" y="34298"/>
                      <a:pt x="23229" y="185"/>
                      <a:pt x="56861" y="185"/>
                    </a:cubicBezTo>
                    <a:cubicBezTo>
                      <a:pt x="96099" y="185"/>
                      <a:pt x="108318" y="19574"/>
                      <a:pt x="118520" y="33905"/>
                    </a:cubicBezTo>
                    <a:cubicBezTo>
                      <a:pt x="128386" y="47842"/>
                      <a:pt x="134663" y="72963"/>
                      <a:pt x="130627" y="101344"/>
                    </a:cubicBezTo>
                    <a:cubicBezTo>
                      <a:pt x="125023" y="140685"/>
                      <a:pt x="97388" y="169626"/>
                      <a:pt x="79283" y="196884"/>
                    </a:cubicBezTo>
                    <a:cubicBezTo>
                      <a:pt x="68073" y="213744"/>
                      <a:pt x="62467" y="230603"/>
                      <a:pt x="62467" y="253083"/>
                    </a:cubicBezTo>
                    <a:cubicBezTo>
                      <a:pt x="62467" y="281182"/>
                      <a:pt x="85280" y="332436"/>
                      <a:pt x="85280" y="332436"/>
                    </a:cubicBezTo>
                  </a:path>
                </a:pathLst>
              </a:custGeom>
              <a:grpFill/>
              <a:ln w="12700" cap="flat">
                <a:solidFill>
                  <a:schemeClr val="bg1"/>
                </a:solidFill>
                <a:prstDash val="solid"/>
                <a:round/>
              </a:ln>
            </p:spPr>
            <p:txBody>
              <a:bodyPr rtlCol="0" anchor="ctr"/>
              <a:lstStyle/>
              <a:p>
                <a:endParaRPr lang="nl-BE" sz="1600"/>
              </a:p>
            </p:txBody>
          </p:sp>
          <p:sp>
            <p:nvSpPr>
              <p:cNvPr id="28" name="Freeform: Shape 27">
                <a:extLst>
                  <a:ext uri="{FF2B5EF4-FFF2-40B4-BE49-F238E27FC236}">
                    <a16:creationId xmlns:a16="http://schemas.microsoft.com/office/drawing/2014/main" id="{30E32D98-E6F8-0527-6B9A-201623B87A1A}"/>
                  </a:ext>
                </a:extLst>
              </p:cNvPr>
              <p:cNvSpPr/>
              <p:nvPr/>
            </p:nvSpPr>
            <p:spPr>
              <a:xfrm>
                <a:off x="1571122" y="3352292"/>
                <a:ext cx="50784" cy="267084"/>
              </a:xfrm>
              <a:custGeom>
                <a:avLst/>
                <a:gdLst>
                  <a:gd name="connsiteX0" fmla="*/ 51143 w 50784"/>
                  <a:gd name="connsiteY0" fmla="*/ 12463 h 267084"/>
                  <a:gd name="connsiteX1" fmla="*/ 33991 w 50784"/>
                  <a:gd name="connsiteY1" fmla="*/ 3133 h 267084"/>
                  <a:gd name="connsiteX2" fmla="*/ 11569 w 50784"/>
                  <a:gd name="connsiteY2" fmla="*/ 3133 h 267084"/>
                  <a:gd name="connsiteX3" fmla="*/ 358 w 50784"/>
                  <a:gd name="connsiteY3" fmla="*/ 36852 h 267084"/>
                  <a:gd name="connsiteX4" fmla="*/ 33991 w 50784"/>
                  <a:gd name="connsiteY4" fmla="*/ 126771 h 267084"/>
                  <a:gd name="connsiteX5" fmla="*/ 39596 w 50784"/>
                  <a:gd name="connsiteY5" fmla="*/ 267270 h 26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84" h="267084">
                    <a:moveTo>
                      <a:pt x="51143" y="12463"/>
                    </a:moveTo>
                    <a:cubicBezTo>
                      <a:pt x="44640" y="8246"/>
                      <a:pt x="38418" y="4707"/>
                      <a:pt x="33991" y="3133"/>
                    </a:cubicBezTo>
                    <a:cubicBezTo>
                      <a:pt x="28665" y="1335"/>
                      <a:pt x="22780" y="-2488"/>
                      <a:pt x="11569" y="3133"/>
                    </a:cubicBezTo>
                    <a:cubicBezTo>
                      <a:pt x="358" y="8753"/>
                      <a:pt x="358" y="19992"/>
                      <a:pt x="358" y="36852"/>
                    </a:cubicBezTo>
                    <a:cubicBezTo>
                      <a:pt x="358" y="59332"/>
                      <a:pt x="28385" y="98672"/>
                      <a:pt x="33991" y="126771"/>
                    </a:cubicBezTo>
                    <a:cubicBezTo>
                      <a:pt x="39877" y="156388"/>
                      <a:pt x="37466" y="239957"/>
                      <a:pt x="39596" y="267270"/>
                    </a:cubicBezTo>
                  </a:path>
                </a:pathLst>
              </a:custGeom>
              <a:grpFill/>
              <a:ln w="12700" cap="flat">
                <a:solidFill>
                  <a:schemeClr val="bg1"/>
                </a:solidFill>
                <a:prstDash val="solid"/>
                <a:round/>
              </a:ln>
            </p:spPr>
            <p:txBody>
              <a:bodyPr rtlCol="0" anchor="ctr"/>
              <a:lstStyle/>
              <a:p>
                <a:endParaRPr lang="nl-BE" sz="1600"/>
              </a:p>
            </p:txBody>
          </p:sp>
          <p:sp>
            <p:nvSpPr>
              <p:cNvPr id="29" name="Freeform: Shape 28">
                <a:extLst>
                  <a:ext uri="{FF2B5EF4-FFF2-40B4-BE49-F238E27FC236}">
                    <a16:creationId xmlns:a16="http://schemas.microsoft.com/office/drawing/2014/main" id="{8DDD511B-4751-2963-5535-4748BB41BDAA}"/>
                  </a:ext>
                </a:extLst>
              </p:cNvPr>
              <p:cNvSpPr/>
              <p:nvPr/>
            </p:nvSpPr>
            <p:spPr>
              <a:xfrm>
                <a:off x="1666188" y="3352292"/>
                <a:ext cx="50673" cy="267084"/>
              </a:xfrm>
              <a:custGeom>
                <a:avLst/>
                <a:gdLst>
                  <a:gd name="connsiteX0" fmla="*/ 11794 w 50673"/>
                  <a:gd name="connsiteY0" fmla="*/ 267270 h 267084"/>
                  <a:gd name="connsiteX1" fmla="*/ 17399 w 50673"/>
                  <a:gd name="connsiteY1" fmla="*/ 126771 h 267084"/>
                  <a:gd name="connsiteX2" fmla="*/ 51031 w 50673"/>
                  <a:gd name="connsiteY2" fmla="*/ 36852 h 267084"/>
                  <a:gd name="connsiteX3" fmla="*/ 39821 w 50673"/>
                  <a:gd name="connsiteY3" fmla="*/ 3133 h 267084"/>
                  <a:gd name="connsiteX4" fmla="*/ 17399 w 50673"/>
                  <a:gd name="connsiteY4" fmla="*/ 3133 h 267084"/>
                  <a:gd name="connsiteX5" fmla="*/ 358 w 50673"/>
                  <a:gd name="connsiteY5" fmla="*/ 12349 h 26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73" h="267084">
                    <a:moveTo>
                      <a:pt x="11794" y="267270"/>
                    </a:moveTo>
                    <a:cubicBezTo>
                      <a:pt x="13923" y="239957"/>
                      <a:pt x="11513" y="156388"/>
                      <a:pt x="17399" y="126771"/>
                    </a:cubicBezTo>
                    <a:cubicBezTo>
                      <a:pt x="23004" y="98672"/>
                      <a:pt x="51031" y="59332"/>
                      <a:pt x="51031" y="36852"/>
                    </a:cubicBezTo>
                    <a:cubicBezTo>
                      <a:pt x="51031" y="19992"/>
                      <a:pt x="51031" y="8753"/>
                      <a:pt x="39821" y="3133"/>
                    </a:cubicBezTo>
                    <a:cubicBezTo>
                      <a:pt x="28609" y="-2488"/>
                      <a:pt x="22723" y="1335"/>
                      <a:pt x="17399" y="3133"/>
                    </a:cubicBezTo>
                    <a:cubicBezTo>
                      <a:pt x="12970" y="4650"/>
                      <a:pt x="6861" y="8135"/>
                      <a:pt x="358" y="12349"/>
                    </a:cubicBezTo>
                  </a:path>
                </a:pathLst>
              </a:custGeom>
              <a:grpFill/>
              <a:ln w="12700" cap="flat">
                <a:solidFill>
                  <a:schemeClr val="bg1"/>
                </a:solidFill>
                <a:prstDash val="solid"/>
                <a:round/>
              </a:ln>
            </p:spPr>
            <p:txBody>
              <a:bodyPr rtlCol="0" anchor="ctr"/>
              <a:lstStyle/>
              <a:p>
                <a:endParaRPr lang="nl-BE" sz="1600"/>
              </a:p>
            </p:txBody>
          </p:sp>
          <p:sp>
            <p:nvSpPr>
              <p:cNvPr id="30" name="Freeform: Shape 29">
                <a:extLst>
                  <a:ext uri="{FF2B5EF4-FFF2-40B4-BE49-F238E27FC236}">
                    <a16:creationId xmlns:a16="http://schemas.microsoft.com/office/drawing/2014/main" id="{3BABD43F-1085-0F0C-764E-8F8391D9476D}"/>
                  </a:ext>
                </a:extLst>
              </p:cNvPr>
              <p:cNvSpPr/>
              <p:nvPr/>
            </p:nvSpPr>
            <p:spPr>
              <a:xfrm>
                <a:off x="1599148" y="3619376"/>
                <a:ext cx="89685" cy="78679"/>
              </a:xfrm>
              <a:custGeom>
                <a:avLst/>
                <a:gdLst>
                  <a:gd name="connsiteX0" fmla="*/ 28386 w 89685"/>
                  <a:gd name="connsiteY0" fmla="*/ 5806 h 78679"/>
                  <a:gd name="connsiteX1" fmla="*/ 17174 w 89685"/>
                  <a:gd name="connsiteY1" fmla="*/ 186 h 78679"/>
                  <a:gd name="connsiteX2" fmla="*/ 358 w 89685"/>
                  <a:gd name="connsiteY2" fmla="*/ 33905 h 78679"/>
                  <a:gd name="connsiteX3" fmla="*/ 45202 w 89685"/>
                  <a:gd name="connsiteY3" fmla="*/ 78865 h 78679"/>
                  <a:gd name="connsiteX4" fmla="*/ 90043 w 89685"/>
                  <a:gd name="connsiteY4" fmla="*/ 33905 h 78679"/>
                  <a:gd name="connsiteX5" fmla="*/ 73228 w 89685"/>
                  <a:gd name="connsiteY5" fmla="*/ 186 h 78679"/>
                  <a:gd name="connsiteX6" fmla="*/ 62018 w 89685"/>
                  <a:gd name="connsiteY6" fmla="*/ 5806 h 78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685" h="78679">
                    <a:moveTo>
                      <a:pt x="28386" y="5806"/>
                    </a:moveTo>
                    <a:cubicBezTo>
                      <a:pt x="28386" y="5806"/>
                      <a:pt x="22780" y="186"/>
                      <a:pt x="17174" y="186"/>
                    </a:cubicBezTo>
                    <a:cubicBezTo>
                      <a:pt x="5235" y="186"/>
                      <a:pt x="358" y="15079"/>
                      <a:pt x="358" y="33905"/>
                    </a:cubicBezTo>
                    <a:cubicBezTo>
                      <a:pt x="358" y="67626"/>
                      <a:pt x="22780" y="78865"/>
                      <a:pt x="45202" y="78865"/>
                    </a:cubicBezTo>
                    <a:cubicBezTo>
                      <a:pt x="67623" y="78865"/>
                      <a:pt x="90043" y="67626"/>
                      <a:pt x="90043" y="33905"/>
                    </a:cubicBezTo>
                    <a:cubicBezTo>
                      <a:pt x="90043" y="15079"/>
                      <a:pt x="85167" y="186"/>
                      <a:pt x="73228" y="186"/>
                    </a:cubicBezTo>
                    <a:cubicBezTo>
                      <a:pt x="67623" y="186"/>
                      <a:pt x="62018" y="5806"/>
                      <a:pt x="62018" y="5806"/>
                    </a:cubicBezTo>
                  </a:path>
                </a:pathLst>
              </a:custGeom>
              <a:grpFill/>
              <a:ln w="12700" cap="flat">
                <a:solidFill>
                  <a:schemeClr val="bg1"/>
                </a:solidFill>
                <a:prstDash val="solid"/>
                <a:round/>
              </a:ln>
            </p:spPr>
            <p:txBody>
              <a:bodyPr rtlCol="0" anchor="ctr"/>
              <a:lstStyle/>
              <a:p>
                <a:endParaRPr lang="nl-BE" sz="1600"/>
              </a:p>
            </p:txBody>
          </p:sp>
        </p:grpSp>
      </p:grpSp>
      <p:sp>
        <p:nvSpPr>
          <p:cNvPr id="32" name="Rectangle 31">
            <a:extLst>
              <a:ext uri="{FF2B5EF4-FFF2-40B4-BE49-F238E27FC236}">
                <a16:creationId xmlns:a16="http://schemas.microsoft.com/office/drawing/2014/main" id="{85747862-1535-1812-DB98-3A3B344EDDF1}"/>
              </a:ext>
            </a:extLst>
          </p:cNvPr>
          <p:cNvSpPr/>
          <p:nvPr/>
        </p:nvSpPr>
        <p:spPr>
          <a:xfrm>
            <a:off x="2561346" y="2109788"/>
            <a:ext cx="1760657" cy="1760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33" name="Marcador de texto 4">
            <a:extLst>
              <a:ext uri="{FF2B5EF4-FFF2-40B4-BE49-F238E27FC236}">
                <a16:creationId xmlns:a16="http://schemas.microsoft.com/office/drawing/2014/main" id="{04A77081-21D9-F23F-B199-AD8B8CEB064D}"/>
              </a:ext>
            </a:extLst>
          </p:cNvPr>
          <p:cNvSpPr txBox="1">
            <a:spLocks/>
          </p:cNvSpPr>
          <p:nvPr/>
        </p:nvSpPr>
        <p:spPr>
          <a:xfrm>
            <a:off x="2561346" y="222622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Menstrual </a:t>
            </a:r>
            <a:br>
              <a:rPr lang="en-US" b="1" kern="0" dirty="0">
                <a:solidFill>
                  <a:schemeClr val="bg1"/>
                </a:solidFill>
                <a:latin typeface="Segoe UI" panose="020B0502040204020203" pitchFamily="34" charset="0"/>
                <a:cs typeface="Segoe UI" panose="020B0502040204020203" pitchFamily="34" charset="0"/>
              </a:rPr>
            </a:br>
            <a:r>
              <a:rPr lang="en-US" b="1" kern="0" dirty="0">
                <a:solidFill>
                  <a:schemeClr val="bg1"/>
                </a:solidFill>
                <a:latin typeface="Segoe UI" panose="020B0502040204020203" pitchFamily="34" charset="0"/>
                <a:cs typeface="Segoe UI" panose="020B0502040204020203" pitchFamily="34" charset="0"/>
              </a:rPr>
              <a:t>cycle and </a:t>
            </a:r>
            <a:br>
              <a:rPr lang="en-US" b="1" kern="0" dirty="0">
                <a:solidFill>
                  <a:schemeClr val="bg1"/>
                </a:solidFill>
                <a:latin typeface="Segoe UI" panose="020B0502040204020203" pitchFamily="34" charset="0"/>
                <a:cs typeface="Segoe UI" panose="020B0502040204020203" pitchFamily="34" charset="0"/>
              </a:rPr>
            </a:br>
            <a:r>
              <a:rPr lang="en-US" b="1" kern="0" dirty="0">
                <a:solidFill>
                  <a:schemeClr val="bg1"/>
                </a:solidFill>
                <a:latin typeface="Segoe UI" panose="020B0502040204020203" pitchFamily="34" charset="0"/>
                <a:cs typeface="Segoe UI" panose="020B0502040204020203" pitchFamily="34" charset="0"/>
              </a:rPr>
              <a:t>periods</a:t>
            </a:r>
          </a:p>
        </p:txBody>
      </p:sp>
      <p:sp>
        <p:nvSpPr>
          <p:cNvPr id="56" name="Rectangle 55">
            <a:extLst>
              <a:ext uri="{FF2B5EF4-FFF2-40B4-BE49-F238E27FC236}">
                <a16:creationId xmlns:a16="http://schemas.microsoft.com/office/drawing/2014/main" id="{E83BFD51-D4EF-27D4-1EB2-E04B71EE433C}"/>
              </a:ext>
            </a:extLst>
          </p:cNvPr>
          <p:cNvSpPr/>
          <p:nvPr/>
        </p:nvSpPr>
        <p:spPr>
          <a:xfrm>
            <a:off x="4562866" y="2109788"/>
            <a:ext cx="1760657" cy="17606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57" name="Marcador de texto 4">
            <a:extLst>
              <a:ext uri="{FF2B5EF4-FFF2-40B4-BE49-F238E27FC236}">
                <a16:creationId xmlns:a16="http://schemas.microsoft.com/office/drawing/2014/main" id="{4E27C36D-C6BD-BFF7-932B-425D2EFFE99E}"/>
              </a:ext>
            </a:extLst>
          </p:cNvPr>
          <p:cNvSpPr txBox="1">
            <a:spLocks/>
          </p:cNvSpPr>
          <p:nvPr/>
        </p:nvSpPr>
        <p:spPr>
          <a:xfrm>
            <a:off x="4562866" y="222622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Fertility</a:t>
            </a:r>
          </a:p>
        </p:txBody>
      </p:sp>
      <p:sp>
        <p:nvSpPr>
          <p:cNvPr id="58" name="Rectangle 57">
            <a:extLst>
              <a:ext uri="{FF2B5EF4-FFF2-40B4-BE49-F238E27FC236}">
                <a16:creationId xmlns:a16="http://schemas.microsoft.com/office/drawing/2014/main" id="{EE04B0D4-6733-5AD6-B5BF-39948225C307}"/>
              </a:ext>
            </a:extLst>
          </p:cNvPr>
          <p:cNvSpPr/>
          <p:nvPr/>
        </p:nvSpPr>
        <p:spPr>
          <a:xfrm>
            <a:off x="6518666" y="2109788"/>
            <a:ext cx="1760657" cy="17606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59" name="Marcador de texto 4">
            <a:extLst>
              <a:ext uri="{FF2B5EF4-FFF2-40B4-BE49-F238E27FC236}">
                <a16:creationId xmlns:a16="http://schemas.microsoft.com/office/drawing/2014/main" id="{70B78EA2-850B-0807-D8B1-A7539894C8BE}"/>
              </a:ext>
            </a:extLst>
          </p:cNvPr>
          <p:cNvSpPr txBox="1">
            <a:spLocks/>
          </p:cNvSpPr>
          <p:nvPr/>
        </p:nvSpPr>
        <p:spPr>
          <a:xfrm>
            <a:off x="6518666" y="222622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Contraception </a:t>
            </a:r>
            <a:br>
              <a:rPr lang="en-US" b="1" kern="0" dirty="0">
                <a:solidFill>
                  <a:schemeClr val="bg1"/>
                </a:solidFill>
                <a:latin typeface="Segoe UI" panose="020B0502040204020203" pitchFamily="34" charset="0"/>
                <a:cs typeface="Segoe UI" panose="020B0502040204020203" pitchFamily="34" charset="0"/>
              </a:rPr>
            </a:br>
            <a:endParaRPr lang="en-US" b="1" kern="0" dirty="0">
              <a:solidFill>
                <a:schemeClr val="bg1"/>
              </a:solidFill>
              <a:latin typeface="Segoe UI" panose="020B0502040204020203" pitchFamily="34" charset="0"/>
              <a:cs typeface="Segoe UI" panose="020B0502040204020203" pitchFamily="34" charset="0"/>
            </a:endParaRPr>
          </a:p>
        </p:txBody>
      </p:sp>
      <p:sp>
        <p:nvSpPr>
          <p:cNvPr id="60" name="Rectangle 59">
            <a:extLst>
              <a:ext uri="{FF2B5EF4-FFF2-40B4-BE49-F238E27FC236}">
                <a16:creationId xmlns:a16="http://schemas.microsoft.com/office/drawing/2014/main" id="{279E99FF-858A-A099-8BE3-C5C5E04D5877}"/>
              </a:ext>
            </a:extLst>
          </p:cNvPr>
          <p:cNvSpPr/>
          <p:nvPr/>
        </p:nvSpPr>
        <p:spPr>
          <a:xfrm>
            <a:off x="521079" y="4172609"/>
            <a:ext cx="1760657" cy="1760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61" name="Marcador de texto 4">
            <a:extLst>
              <a:ext uri="{FF2B5EF4-FFF2-40B4-BE49-F238E27FC236}">
                <a16:creationId xmlns:a16="http://schemas.microsoft.com/office/drawing/2014/main" id="{A7900360-BA24-DD02-27D1-6259EB13AAE8}"/>
              </a:ext>
            </a:extLst>
          </p:cNvPr>
          <p:cNvSpPr txBox="1">
            <a:spLocks/>
          </p:cNvSpPr>
          <p:nvPr/>
        </p:nvSpPr>
        <p:spPr>
          <a:xfrm>
            <a:off x="434257" y="4281629"/>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Infertility</a:t>
            </a:r>
          </a:p>
        </p:txBody>
      </p:sp>
      <p:sp>
        <p:nvSpPr>
          <p:cNvPr id="86" name="Rectangle 85">
            <a:extLst>
              <a:ext uri="{FF2B5EF4-FFF2-40B4-BE49-F238E27FC236}">
                <a16:creationId xmlns:a16="http://schemas.microsoft.com/office/drawing/2014/main" id="{A9A675F7-0BA4-D1E7-827F-54773DC5B5F1}"/>
              </a:ext>
            </a:extLst>
          </p:cNvPr>
          <p:cNvSpPr/>
          <p:nvPr/>
        </p:nvSpPr>
        <p:spPr>
          <a:xfrm>
            <a:off x="2561346" y="4111308"/>
            <a:ext cx="1760657" cy="176065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87" name="Marcador de texto 4">
            <a:extLst>
              <a:ext uri="{FF2B5EF4-FFF2-40B4-BE49-F238E27FC236}">
                <a16:creationId xmlns:a16="http://schemas.microsoft.com/office/drawing/2014/main" id="{C7F50055-5D09-3C3D-A608-0F24B736CFA6}"/>
              </a:ext>
            </a:extLst>
          </p:cNvPr>
          <p:cNvSpPr txBox="1">
            <a:spLocks/>
          </p:cNvSpPr>
          <p:nvPr/>
        </p:nvSpPr>
        <p:spPr>
          <a:xfrm>
            <a:off x="2561346" y="422774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Pregnancy</a:t>
            </a:r>
          </a:p>
        </p:txBody>
      </p:sp>
      <p:sp>
        <p:nvSpPr>
          <p:cNvPr id="88" name="Rectangle 87">
            <a:extLst>
              <a:ext uri="{FF2B5EF4-FFF2-40B4-BE49-F238E27FC236}">
                <a16:creationId xmlns:a16="http://schemas.microsoft.com/office/drawing/2014/main" id="{D1636F17-A55E-C36E-7713-7C0841D46A35}"/>
              </a:ext>
            </a:extLst>
          </p:cNvPr>
          <p:cNvSpPr/>
          <p:nvPr/>
        </p:nvSpPr>
        <p:spPr>
          <a:xfrm>
            <a:off x="4562866" y="4111308"/>
            <a:ext cx="1760657" cy="176065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89" name="Marcador de texto 4">
            <a:extLst>
              <a:ext uri="{FF2B5EF4-FFF2-40B4-BE49-F238E27FC236}">
                <a16:creationId xmlns:a16="http://schemas.microsoft.com/office/drawing/2014/main" id="{7B365CAB-AABE-4B38-08E3-AD4EBF9C3417}"/>
              </a:ext>
            </a:extLst>
          </p:cNvPr>
          <p:cNvSpPr txBox="1">
            <a:spLocks/>
          </p:cNvSpPr>
          <p:nvPr/>
        </p:nvSpPr>
        <p:spPr>
          <a:xfrm>
            <a:off x="4562866" y="422774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Menopause</a:t>
            </a:r>
            <a:br>
              <a:rPr lang="en-US" b="1" kern="0" dirty="0">
                <a:solidFill>
                  <a:schemeClr val="bg1"/>
                </a:solidFill>
                <a:latin typeface="Segoe UI" panose="020B0502040204020203" pitchFamily="34" charset="0"/>
                <a:cs typeface="Segoe UI" panose="020B0502040204020203" pitchFamily="34" charset="0"/>
              </a:rPr>
            </a:br>
            <a:r>
              <a:rPr lang="en-US" b="1" kern="0" dirty="0">
                <a:solidFill>
                  <a:schemeClr val="bg1"/>
                </a:solidFill>
                <a:latin typeface="Segoe UI" panose="020B0502040204020203" pitchFamily="34" charset="0"/>
                <a:cs typeface="Segoe UI" panose="020B0502040204020203" pitchFamily="34" charset="0"/>
              </a:rPr>
              <a:t>Andropause</a:t>
            </a:r>
          </a:p>
          <a:p>
            <a:pPr algn="ctr">
              <a:spcBef>
                <a:spcPts val="300"/>
              </a:spcBef>
            </a:pPr>
            <a:endParaRPr lang="en-US" b="1" kern="0" dirty="0">
              <a:solidFill>
                <a:schemeClr val="bg1"/>
              </a:solidFill>
              <a:latin typeface="Segoe UI" panose="020B0502040204020203" pitchFamily="34" charset="0"/>
              <a:cs typeface="Segoe UI" panose="020B0502040204020203" pitchFamily="34" charset="0"/>
            </a:endParaRPr>
          </a:p>
        </p:txBody>
      </p:sp>
      <p:sp>
        <p:nvSpPr>
          <p:cNvPr id="90" name="Rectangle 89">
            <a:extLst>
              <a:ext uri="{FF2B5EF4-FFF2-40B4-BE49-F238E27FC236}">
                <a16:creationId xmlns:a16="http://schemas.microsoft.com/office/drawing/2014/main" id="{053DF560-A6F8-91A1-02EA-4DBD64AD5F7A}"/>
              </a:ext>
            </a:extLst>
          </p:cNvPr>
          <p:cNvSpPr/>
          <p:nvPr/>
        </p:nvSpPr>
        <p:spPr>
          <a:xfrm>
            <a:off x="6518666" y="4111308"/>
            <a:ext cx="1760657" cy="176065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dirty="0"/>
          </a:p>
          <a:p>
            <a:pPr algn="ctr"/>
            <a:endParaRPr lang="nl-BE" sz="1600" dirty="0"/>
          </a:p>
          <a:p>
            <a:pPr algn="ctr"/>
            <a:endParaRPr lang="nl-BE" sz="1600" dirty="0"/>
          </a:p>
          <a:p>
            <a:pPr algn="ctr"/>
            <a:endParaRPr lang="nl-BE" sz="1600" dirty="0"/>
          </a:p>
          <a:p>
            <a:pPr algn="ctr"/>
            <a:endParaRPr lang="nl-BE" sz="1600" dirty="0"/>
          </a:p>
        </p:txBody>
      </p:sp>
      <p:sp>
        <p:nvSpPr>
          <p:cNvPr id="91" name="Marcador de texto 4">
            <a:extLst>
              <a:ext uri="{FF2B5EF4-FFF2-40B4-BE49-F238E27FC236}">
                <a16:creationId xmlns:a16="http://schemas.microsoft.com/office/drawing/2014/main" id="{35FCE6C6-8296-3A01-BEB2-7515C206982C}"/>
              </a:ext>
            </a:extLst>
          </p:cNvPr>
          <p:cNvSpPr txBox="1">
            <a:spLocks/>
          </p:cNvSpPr>
          <p:nvPr/>
        </p:nvSpPr>
        <p:spPr>
          <a:xfrm>
            <a:off x="6454089" y="4227745"/>
            <a:ext cx="1889812"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lnSpc>
                <a:spcPct val="85000"/>
              </a:lnSpc>
              <a:spcBef>
                <a:spcPts val="300"/>
              </a:spcBef>
            </a:pPr>
            <a:r>
              <a:rPr lang="en-US" b="1" kern="0" dirty="0">
                <a:solidFill>
                  <a:schemeClr val="bg1"/>
                </a:solidFill>
                <a:latin typeface="Segoe UI" panose="020B0502040204020203" pitchFamily="34" charset="0"/>
                <a:cs typeface="Segoe UI" panose="020B0502040204020203" pitchFamily="34" charset="0"/>
              </a:rPr>
              <a:t>Cancers that affect the reproductive system</a:t>
            </a:r>
          </a:p>
        </p:txBody>
      </p:sp>
      <p:sp>
        <p:nvSpPr>
          <p:cNvPr id="92" name="Rectangle 91">
            <a:extLst>
              <a:ext uri="{FF2B5EF4-FFF2-40B4-BE49-F238E27FC236}">
                <a16:creationId xmlns:a16="http://schemas.microsoft.com/office/drawing/2014/main" id="{DD92F350-2017-D174-6EAC-E079B38801E0}"/>
              </a:ext>
            </a:extLst>
          </p:cNvPr>
          <p:cNvSpPr/>
          <p:nvPr/>
        </p:nvSpPr>
        <p:spPr>
          <a:xfrm>
            <a:off x="8555746" y="4111308"/>
            <a:ext cx="1760657" cy="176065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600"/>
          </a:p>
        </p:txBody>
      </p:sp>
      <p:sp>
        <p:nvSpPr>
          <p:cNvPr id="93" name="Marcador de texto 4">
            <a:extLst>
              <a:ext uri="{FF2B5EF4-FFF2-40B4-BE49-F238E27FC236}">
                <a16:creationId xmlns:a16="http://schemas.microsoft.com/office/drawing/2014/main" id="{CB8679A0-FC72-B0EC-72DB-B378CC71CCE2}"/>
              </a:ext>
            </a:extLst>
          </p:cNvPr>
          <p:cNvSpPr txBox="1">
            <a:spLocks/>
          </p:cNvSpPr>
          <p:nvPr/>
        </p:nvSpPr>
        <p:spPr>
          <a:xfrm>
            <a:off x="8555746" y="4227745"/>
            <a:ext cx="1760657" cy="611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300"/>
              </a:spcBef>
            </a:pPr>
            <a:r>
              <a:rPr lang="en-US" b="1" kern="0" dirty="0">
                <a:solidFill>
                  <a:schemeClr val="bg1"/>
                </a:solidFill>
                <a:latin typeface="Segoe UI" panose="020B0502040204020203" pitchFamily="34" charset="0"/>
                <a:cs typeface="Segoe UI" panose="020B0502040204020203" pitchFamily="34" charset="0"/>
              </a:rPr>
              <a:t>Wellbeing </a:t>
            </a:r>
            <a:br>
              <a:rPr lang="en-US" b="1" kern="0" dirty="0">
                <a:solidFill>
                  <a:schemeClr val="bg1"/>
                </a:solidFill>
                <a:latin typeface="Segoe UI" panose="020B0502040204020203" pitchFamily="34" charset="0"/>
                <a:cs typeface="Segoe UI" panose="020B0502040204020203" pitchFamily="34" charset="0"/>
              </a:rPr>
            </a:br>
            <a:r>
              <a:rPr lang="en-US" b="1" kern="0" dirty="0">
                <a:solidFill>
                  <a:schemeClr val="bg1"/>
                </a:solidFill>
                <a:latin typeface="Segoe UI" panose="020B0502040204020203" pitchFamily="34" charset="0"/>
                <a:cs typeface="Segoe UI" panose="020B0502040204020203" pitchFamily="34" charset="0"/>
              </a:rPr>
              <a:t>and </a:t>
            </a:r>
            <a:br>
              <a:rPr lang="en-US" b="1" kern="0" dirty="0">
                <a:solidFill>
                  <a:schemeClr val="bg1"/>
                </a:solidFill>
                <a:latin typeface="Segoe UI" panose="020B0502040204020203" pitchFamily="34" charset="0"/>
                <a:cs typeface="Segoe UI" panose="020B0502040204020203" pitchFamily="34" charset="0"/>
              </a:rPr>
            </a:br>
            <a:r>
              <a:rPr lang="en-US" b="1" kern="0" dirty="0">
                <a:solidFill>
                  <a:schemeClr val="bg1"/>
                </a:solidFill>
                <a:latin typeface="Segoe UI" panose="020B0502040204020203" pitchFamily="34" charset="0"/>
                <a:cs typeface="Segoe UI" panose="020B0502040204020203" pitchFamily="34" charset="0"/>
              </a:rPr>
              <a:t>lifestyle</a:t>
            </a:r>
          </a:p>
        </p:txBody>
      </p:sp>
      <p:pic>
        <p:nvPicPr>
          <p:cNvPr id="94" name="Graphic 93">
            <a:extLst>
              <a:ext uri="{FF2B5EF4-FFF2-40B4-BE49-F238E27FC236}">
                <a16:creationId xmlns:a16="http://schemas.microsoft.com/office/drawing/2014/main" id="{12B4F7DB-10DA-93AE-0332-A377389B0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72814" y="3261569"/>
            <a:ext cx="551842" cy="449226"/>
          </a:xfrm>
          <a:prstGeom prst="rect">
            <a:avLst/>
          </a:prstGeom>
        </p:spPr>
      </p:pic>
      <p:pic>
        <p:nvPicPr>
          <p:cNvPr id="95" name="Graphic 94">
            <a:extLst>
              <a:ext uri="{FF2B5EF4-FFF2-40B4-BE49-F238E27FC236}">
                <a16:creationId xmlns:a16="http://schemas.microsoft.com/office/drawing/2014/main" id="{E5255DCB-49F7-9BDD-BA83-2D762626B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95760" y="3197692"/>
            <a:ext cx="510096" cy="513103"/>
          </a:xfrm>
          <a:prstGeom prst="rect">
            <a:avLst/>
          </a:prstGeom>
        </p:spPr>
      </p:pic>
      <p:pic>
        <p:nvPicPr>
          <p:cNvPr id="117" name="Graphic 116">
            <a:extLst>
              <a:ext uri="{FF2B5EF4-FFF2-40B4-BE49-F238E27FC236}">
                <a16:creationId xmlns:a16="http://schemas.microsoft.com/office/drawing/2014/main" id="{FF0CA5CA-715D-7170-7444-157D12229A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6328" y="3187075"/>
            <a:ext cx="526288" cy="559946"/>
          </a:xfrm>
          <a:prstGeom prst="rect">
            <a:avLst/>
          </a:prstGeom>
        </p:spPr>
      </p:pic>
      <p:pic>
        <p:nvPicPr>
          <p:cNvPr id="125" name="Graphic 124">
            <a:extLst>
              <a:ext uri="{FF2B5EF4-FFF2-40B4-BE49-F238E27FC236}">
                <a16:creationId xmlns:a16="http://schemas.microsoft.com/office/drawing/2014/main" id="{1660CF60-65B8-5C39-CC53-3880664C07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84661" y="5216778"/>
            <a:ext cx="576319" cy="541320"/>
          </a:xfrm>
          <a:prstGeom prst="rect">
            <a:avLst/>
          </a:prstGeom>
        </p:spPr>
      </p:pic>
      <p:pic>
        <p:nvPicPr>
          <p:cNvPr id="126" name="Graphic 125">
            <a:extLst>
              <a:ext uri="{FF2B5EF4-FFF2-40B4-BE49-F238E27FC236}">
                <a16:creationId xmlns:a16="http://schemas.microsoft.com/office/drawing/2014/main" id="{F6EB1AF8-0F6E-5684-7B0B-10C75A3D036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72814" y="4839250"/>
            <a:ext cx="604908" cy="918848"/>
          </a:xfrm>
          <a:prstGeom prst="rect">
            <a:avLst/>
          </a:prstGeom>
        </p:spPr>
      </p:pic>
      <p:pic>
        <p:nvPicPr>
          <p:cNvPr id="127" name="Graphic 126">
            <a:extLst>
              <a:ext uri="{FF2B5EF4-FFF2-40B4-BE49-F238E27FC236}">
                <a16:creationId xmlns:a16="http://schemas.microsoft.com/office/drawing/2014/main" id="{94BF5EE8-7079-8AAA-452A-3064804332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55117" y="5080113"/>
            <a:ext cx="450739" cy="677985"/>
          </a:xfrm>
          <a:prstGeom prst="rect">
            <a:avLst/>
          </a:prstGeom>
        </p:spPr>
      </p:pic>
      <p:pic>
        <p:nvPicPr>
          <p:cNvPr id="128" name="Graphic 127">
            <a:extLst>
              <a:ext uri="{FF2B5EF4-FFF2-40B4-BE49-F238E27FC236}">
                <a16:creationId xmlns:a16="http://schemas.microsoft.com/office/drawing/2014/main" id="{70C3BC9E-EB84-54DC-CA4B-2D79F472F47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88200" y="5247598"/>
            <a:ext cx="479679" cy="479679"/>
          </a:xfrm>
          <a:prstGeom prst="rect">
            <a:avLst/>
          </a:prstGeom>
        </p:spPr>
      </p:pic>
      <p:pic>
        <p:nvPicPr>
          <p:cNvPr id="130" name="Graphic 129">
            <a:extLst>
              <a:ext uri="{FF2B5EF4-FFF2-40B4-BE49-F238E27FC236}">
                <a16:creationId xmlns:a16="http://schemas.microsoft.com/office/drawing/2014/main" id="{FD9C9A2B-1074-9FB2-8CBC-66C44606555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28184" y="5163322"/>
            <a:ext cx="551695" cy="491353"/>
          </a:xfrm>
          <a:prstGeom prst="rect">
            <a:avLst/>
          </a:prstGeom>
        </p:spPr>
      </p:pic>
      <p:sp>
        <p:nvSpPr>
          <p:cNvPr id="131" name="Rectangle 130">
            <a:extLst>
              <a:ext uri="{FF2B5EF4-FFF2-40B4-BE49-F238E27FC236}">
                <a16:creationId xmlns:a16="http://schemas.microsoft.com/office/drawing/2014/main" id="{5F1910E9-2E6C-21CA-B323-847EED98930B}"/>
              </a:ext>
            </a:extLst>
          </p:cNvPr>
          <p:cNvSpPr/>
          <p:nvPr/>
        </p:nvSpPr>
        <p:spPr>
          <a:xfrm>
            <a:off x="639790" y="5164359"/>
            <a:ext cx="1402080" cy="589544"/>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2" name="Rectangle 131">
            <a:extLst>
              <a:ext uri="{FF2B5EF4-FFF2-40B4-BE49-F238E27FC236}">
                <a16:creationId xmlns:a16="http://schemas.microsoft.com/office/drawing/2014/main" id="{1792353E-279C-C9CD-74FC-7B8417315BBA}"/>
              </a:ext>
            </a:extLst>
          </p:cNvPr>
          <p:cNvSpPr/>
          <p:nvPr/>
        </p:nvSpPr>
        <p:spPr>
          <a:xfrm>
            <a:off x="6726999" y="5236787"/>
            <a:ext cx="1402080" cy="589544"/>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3" name="Rectangle 132">
            <a:extLst>
              <a:ext uri="{FF2B5EF4-FFF2-40B4-BE49-F238E27FC236}">
                <a16:creationId xmlns:a16="http://schemas.microsoft.com/office/drawing/2014/main" id="{3BCB6FBC-518E-8855-AF3D-F391AF0CA173}"/>
              </a:ext>
            </a:extLst>
          </p:cNvPr>
          <p:cNvSpPr/>
          <p:nvPr/>
        </p:nvSpPr>
        <p:spPr>
          <a:xfrm>
            <a:off x="704131" y="3195030"/>
            <a:ext cx="1402080" cy="589544"/>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5" name="Rectangle 134">
            <a:extLst>
              <a:ext uri="{FF2B5EF4-FFF2-40B4-BE49-F238E27FC236}">
                <a16:creationId xmlns:a16="http://schemas.microsoft.com/office/drawing/2014/main" id="{CCC11223-BB3D-96BB-EAF8-8DE7A01242EA}"/>
              </a:ext>
            </a:extLst>
          </p:cNvPr>
          <p:cNvSpPr/>
          <p:nvPr/>
        </p:nvSpPr>
        <p:spPr>
          <a:xfrm>
            <a:off x="8710211" y="5196953"/>
            <a:ext cx="1402080" cy="629378"/>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6" name="Rectangle 135">
            <a:extLst>
              <a:ext uri="{FF2B5EF4-FFF2-40B4-BE49-F238E27FC236}">
                <a16:creationId xmlns:a16="http://schemas.microsoft.com/office/drawing/2014/main" id="{DCACCF61-DB81-AD95-29E2-A2CC854FFD80}"/>
              </a:ext>
            </a:extLst>
          </p:cNvPr>
          <p:cNvSpPr/>
          <p:nvPr/>
        </p:nvSpPr>
        <p:spPr>
          <a:xfrm>
            <a:off x="6697954" y="3119120"/>
            <a:ext cx="1402080" cy="66926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7" name="Rectangle 136">
            <a:extLst>
              <a:ext uri="{FF2B5EF4-FFF2-40B4-BE49-F238E27FC236}">
                <a16:creationId xmlns:a16="http://schemas.microsoft.com/office/drawing/2014/main" id="{AF62AC3F-A1A0-3177-A275-769C79372019}"/>
              </a:ext>
            </a:extLst>
          </p:cNvPr>
          <p:cNvSpPr/>
          <p:nvPr/>
        </p:nvSpPr>
        <p:spPr>
          <a:xfrm>
            <a:off x="2760954" y="4725537"/>
            <a:ext cx="1402080" cy="1077482"/>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8" name="Rectangle 137">
            <a:extLst>
              <a:ext uri="{FF2B5EF4-FFF2-40B4-BE49-F238E27FC236}">
                <a16:creationId xmlns:a16="http://schemas.microsoft.com/office/drawing/2014/main" id="{B1BE1167-8282-1F12-A6C8-283B62B3E7FD}"/>
              </a:ext>
            </a:extLst>
          </p:cNvPr>
          <p:cNvSpPr/>
          <p:nvPr/>
        </p:nvSpPr>
        <p:spPr>
          <a:xfrm>
            <a:off x="2760954" y="3150737"/>
            <a:ext cx="1402080" cy="633837"/>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9" name="Rectangle 138">
            <a:extLst>
              <a:ext uri="{FF2B5EF4-FFF2-40B4-BE49-F238E27FC236}">
                <a16:creationId xmlns:a16="http://schemas.microsoft.com/office/drawing/2014/main" id="{44E19312-364E-89DE-5734-DC4EE866161B}"/>
              </a:ext>
            </a:extLst>
          </p:cNvPr>
          <p:cNvSpPr/>
          <p:nvPr/>
        </p:nvSpPr>
        <p:spPr>
          <a:xfrm>
            <a:off x="4818354" y="5017915"/>
            <a:ext cx="1402080" cy="793605"/>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0" name="Rectangle 139">
            <a:extLst>
              <a:ext uri="{FF2B5EF4-FFF2-40B4-BE49-F238E27FC236}">
                <a16:creationId xmlns:a16="http://schemas.microsoft.com/office/drawing/2014/main" id="{7BD30F52-E49D-6C19-BFFE-19841D4FF6CB}"/>
              </a:ext>
            </a:extLst>
          </p:cNvPr>
          <p:cNvSpPr/>
          <p:nvPr/>
        </p:nvSpPr>
        <p:spPr>
          <a:xfrm>
            <a:off x="4818354" y="3006235"/>
            <a:ext cx="1402080" cy="793605"/>
          </a:xfrm>
          <a:prstGeom prst="rect">
            <a:avLst/>
          </a:prstGeom>
          <a:solidFill>
            <a:schemeClr val="bg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xtBox 2">
            <a:extLst>
              <a:ext uri="{FF2B5EF4-FFF2-40B4-BE49-F238E27FC236}">
                <a16:creationId xmlns:a16="http://schemas.microsoft.com/office/drawing/2014/main" id="{79CFA1CD-AF3E-590B-5419-5EC0C9C8C542}"/>
              </a:ext>
            </a:extLst>
          </p:cNvPr>
          <p:cNvSpPr txBox="1"/>
          <p:nvPr/>
        </p:nvSpPr>
        <p:spPr>
          <a:xfrm>
            <a:off x="8555747" y="2226225"/>
            <a:ext cx="1760656" cy="1425279"/>
          </a:xfrm>
          <a:prstGeom prst="rect">
            <a:avLst/>
          </a:prstGeom>
          <a:noFill/>
        </p:spPr>
        <p:txBody>
          <a:bodyPr wrap="none" rtlCol="0">
            <a:noAutofit/>
          </a:bodyPr>
          <a:lstStyle/>
          <a:p>
            <a:pPr algn="ctr"/>
            <a:r>
              <a:rPr lang="en-US" b="1" kern="0">
                <a:solidFill>
                  <a:srgbClr val="FFFFFF"/>
                </a:solidFill>
                <a:latin typeface="Segoe UI" panose="020B0502040204020203" pitchFamily="34" charset="0"/>
                <a:cs typeface="Segoe UI" panose="020B0502040204020203" pitchFamily="34" charset="0"/>
              </a:rPr>
              <a:t>Sexually </a:t>
            </a:r>
          </a:p>
          <a:p>
            <a:pPr algn="ctr"/>
            <a:r>
              <a:rPr lang="en-US" b="1" kern="0">
                <a:solidFill>
                  <a:srgbClr val="FFFFFF"/>
                </a:solidFill>
                <a:latin typeface="Segoe UI" panose="020B0502040204020203" pitchFamily="34" charset="0"/>
                <a:cs typeface="Segoe UI" panose="020B0502040204020203" pitchFamily="34" charset="0"/>
              </a:rPr>
              <a:t>Transmitted</a:t>
            </a:r>
          </a:p>
          <a:p>
            <a:pPr algn="ctr"/>
            <a:r>
              <a:rPr lang="en-US" b="1" kern="0">
                <a:solidFill>
                  <a:srgbClr val="FFFFFF"/>
                </a:solidFill>
                <a:latin typeface="Segoe UI" panose="020B0502040204020203" pitchFamily="34" charset="0"/>
                <a:cs typeface="Segoe UI" panose="020B0502040204020203" pitchFamily="34" charset="0"/>
              </a:rPr>
              <a:t>Infections</a:t>
            </a:r>
            <a:endParaRPr lang="en-US" b="1" kern="0" dirty="0">
              <a:solidFill>
                <a:srgbClr val="FFFFFF"/>
              </a:solidFill>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57C47D56-9BAC-A3FF-7640-ABD3D302496E}"/>
              </a:ext>
            </a:extLst>
          </p:cNvPr>
          <p:cNvSpPr txBox="1"/>
          <p:nvPr/>
        </p:nvSpPr>
        <p:spPr>
          <a:xfrm>
            <a:off x="9324753" y="2360428"/>
            <a:ext cx="0" cy="0"/>
          </a:xfrm>
          <a:prstGeom prst="rect">
            <a:avLst/>
          </a:prstGeom>
          <a:solidFill>
            <a:srgbClr val="FFFFFF"/>
          </a:solidFill>
        </p:spPr>
        <p:txBody>
          <a:bodyPr wrap="none" rtlCol="0">
            <a:noAutofit/>
          </a:bodyPr>
          <a:lstStyle/>
          <a:p>
            <a:pPr algn="l"/>
            <a:endParaRPr lang="en-US" sz="600" dirty="0"/>
          </a:p>
        </p:txBody>
      </p:sp>
      <p:pic>
        <p:nvPicPr>
          <p:cNvPr id="9" name="Graphic 8">
            <a:extLst>
              <a:ext uri="{FF2B5EF4-FFF2-40B4-BE49-F238E27FC236}">
                <a16:creationId xmlns:a16="http://schemas.microsoft.com/office/drawing/2014/main" id="{183588F8-A337-2063-1636-2CEEB72B1AC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149022" y="3282313"/>
            <a:ext cx="536542" cy="434342"/>
          </a:xfrm>
          <a:prstGeom prst="rect">
            <a:avLst/>
          </a:prstGeom>
        </p:spPr>
      </p:pic>
      <p:sp>
        <p:nvSpPr>
          <p:cNvPr id="34" name="Rectangle 33">
            <a:extLst>
              <a:ext uri="{FF2B5EF4-FFF2-40B4-BE49-F238E27FC236}">
                <a16:creationId xmlns:a16="http://schemas.microsoft.com/office/drawing/2014/main" id="{A731B9DC-D70F-04B9-5253-42D21FBB54B6}"/>
              </a:ext>
            </a:extLst>
          </p:cNvPr>
          <p:cNvSpPr/>
          <p:nvPr/>
        </p:nvSpPr>
        <p:spPr>
          <a:xfrm>
            <a:off x="8945879" y="3220595"/>
            <a:ext cx="1115369" cy="563979"/>
          </a:xfrm>
          <a:prstGeom prst="rect">
            <a:avLst/>
          </a:pr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0499356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5" y="2503404"/>
            <a:ext cx="2744987" cy="3508375"/>
          </a:xfrm>
        </p:spPr>
        <p:txBody>
          <a:bodyPr/>
          <a:lstStyle/>
          <a:p>
            <a:r>
              <a:rPr lang="en-US" sz="1600" dirty="0"/>
              <a:t>When you want to get pregnant, </a:t>
            </a:r>
            <a:r>
              <a:rPr lang="en-US" sz="1600" dirty="0">
                <a:latin typeface="Segoe UI Semibold" panose="020B0702040204020203" pitchFamily="34" charset="0"/>
                <a:cs typeface="Segoe UI Semibold" panose="020B0702040204020203" pitchFamily="34" charset="0"/>
              </a:rPr>
              <a:t>you increase your chances if you have sex during the fertile window</a:t>
            </a:r>
          </a:p>
          <a:p>
            <a:endParaRPr lang="en-US" sz="1600" dirty="0">
              <a:latin typeface="Segoe UI" panose="020B0502040204020203" pitchFamily="34" charset="0"/>
              <a:cs typeface="Segoe UI" panose="020B0502040204020203" pitchFamily="34" charset="0"/>
            </a:endParaRPr>
          </a:p>
          <a:p>
            <a:r>
              <a:rPr lang="en-US" sz="1600" dirty="0">
                <a:latin typeface="Segoe UI Semibold" panose="020B0702040204020203" pitchFamily="34" charset="0"/>
                <a:cs typeface="Segoe UI Semibold" panose="020B0702040204020203" pitchFamily="34" charset="0"/>
              </a:rPr>
              <a:t>Males</a:t>
            </a:r>
            <a:r>
              <a:rPr lang="en-US" sz="1600" dirty="0"/>
              <a:t> are </a:t>
            </a:r>
            <a:r>
              <a:rPr lang="en-US" sz="1600" dirty="0">
                <a:latin typeface="Segoe UI Semibold" panose="020B0702040204020203" pitchFamily="34" charset="0"/>
                <a:cs typeface="Segoe UI Semibold" panose="020B0702040204020203" pitchFamily="34" charset="0"/>
              </a:rPr>
              <a:t>relatively fertile their whole lives</a:t>
            </a:r>
            <a:r>
              <a:rPr lang="en-US" sz="1600" dirty="0"/>
              <a:t>, but there are </a:t>
            </a:r>
            <a:r>
              <a:rPr lang="en-US" sz="1600" dirty="0">
                <a:latin typeface="Segoe UI Semibold" panose="020B0702040204020203" pitchFamily="34" charset="0"/>
                <a:cs typeface="Segoe UI Semibold" panose="020B0702040204020203" pitchFamily="34" charset="0"/>
              </a:rPr>
              <a:t>issues to consider for older fathers</a:t>
            </a:r>
          </a:p>
          <a:p>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Fertility</a:t>
            </a:r>
            <a:r>
              <a:rPr lang="es-ES" dirty="0"/>
              <a:t> </a:t>
            </a:r>
          </a:p>
          <a:p>
            <a:r>
              <a:rPr lang="es-ES" sz="2400" b="0" dirty="0" err="1"/>
              <a:t>take</a:t>
            </a:r>
            <a:r>
              <a:rPr lang="es-ES" sz="2400" b="0" dirty="0"/>
              <a:t> home </a:t>
            </a:r>
            <a:r>
              <a:rPr lang="es-ES" sz="2400" b="0" dirty="0" err="1"/>
              <a:t>messages</a:t>
            </a:r>
            <a:endParaRPr lang="es-ES" b="0" dirty="0"/>
          </a:p>
        </p:txBody>
      </p:sp>
      <p:sp>
        <p:nvSpPr>
          <p:cNvPr id="8" name="Marcador de texto 4">
            <a:extLst>
              <a:ext uri="{FF2B5EF4-FFF2-40B4-BE49-F238E27FC236}">
                <a16:creationId xmlns:a16="http://schemas.microsoft.com/office/drawing/2014/main" id="{73BEEAE2-4DD4-C834-FA48-0D3AAA29DE20}"/>
              </a:ext>
            </a:extLst>
          </p:cNvPr>
          <p:cNvSpPr txBox="1">
            <a:spLocks/>
          </p:cNvSpPr>
          <p:nvPr/>
        </p:nvSpPr>
        <p:spPr>
          <a:xfrm>
            <a:off x="8754653" y="2503404"/>
            <a:ext cx="2811599"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600" dirty="0">
                <a:latin typeface="Segoe UI Semibold" panose="020B0702040204020203" pitchFamily="34" charset="0"/>
                <a:cs typeface="Segoe UI Semibold" panose="020B0702040204020203" pitchFamily="34" charset="0"/>
              </a:rPr>
              <a:t>Female fertility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declines from</a:t>
            </a:r>
            <a:r>
              <a:rPr lang="en-US" sz="1600" dirty="0">
                <a:latin typeface="Segoe UI" panose="020B0502040204020203" pitchFamily="34" charset="0"/>
                <a:cs typeface="Segoe UI" panose="020B0502040204020203" pitchFamily="34" charset="0"/>
              </a:rPr>
              <a:t> </a:t>
            </a:r>
            <a:r>
              <a:rPr lang="en-US" sz="1600" dirty="0">
                <a:latin typeface="Segoe UI Semibold" panose="020B0702040204020203" pitchFamily="34" charset="0"/>
                <a:cs typeface="Segoe UI Semibold" panose="020B0702040204020203" pitchFamily="34" charset="0"/>
              </a:rPr>
              <a:t>about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age 35, males</a:t>
            </a:r>
            <a:r>
              <a:rPr lang="en-US" sz="1600" dirty="0">
                <a:latin typeface="Segoe UI" panose="020B0502040204020203" pitchFamily="34" charset="0"/>
                <a:cs typeface="Segoe UI" panose="020B0502040204020203" pitchFamily="34" charset="0"/>
              </a:rPr>
              <a:t> </a:t>
            </a:r>
            <a:r>
              <a:rPr lang="en-US" sz="1600" dirty="0">
                <a:latin typeface="Segoe UI Semibold" panose="020B0702040204020203" pitchFamily="34" charset="0"/>
                <a:cs typeface="Segoe UI Semibold" panose="020B0702040204020203" pitchFamily="34" charset="0"/>
              </a:rPr>
              <a:t>from</a:t>
            </a:r>
            <a:r>
              <a:rPr lang="en-US" sz="1600" dirty="0">
                <a:latin typeface="Segoe UI" panose="020B0502040204020203" pitchFamily="34" charset="0"/>
                <a:cs typeface="Segoe UI" panose="020B0502040204020203" pitchFamily="34" charset="0"/>
              </a:rPr>
              <a:t> </a:t>
            </a:r>
            <a:br>
              <a:rPr lang="en-US" sz="1600" dirty="0">
                <a:latin typeface="Segoe UI" panose="020B0502040204020203" pitchFamily="34" charset="0"/>
                <a:cs typeface="Segoe UI" panose="020B0502040204020203" pitchFamily="34" charset="0"/>
              </a:rPr>
            </a:br>
            <a:r>
              <a:rPr lang="en-US" sz="1600" dirty="0">
                <a:latin typeface="Segoe UI Semibold" panose="020B0702040204020203" pitchFamily="34" charset="0"/>
                <a:cs typeface="Segoe UI Semibold" panose="020B0702040204020203" pitchFamily="34" charset="0"/>
              </a:rPr>
              <a:t>age 40</a:t>
            </a:r>
            <a:br>
              <a:rPr lang="en-US" sz="1600" dirty="0">
                <a:latin typeface="Segoe UI" panose="020B0502040204020203" pitchFamily="34" charset="0"/>
                <a:cs typeface="Segoe UI" panose="020B0502040204020203" pitchFamily="34" charset="0"/>
              </a:rPr>
            </a:br>
            <a:endParaRPr lang="en-US" sz="1600" dirty="0">
              <a:latin typeface="Segoe UI" panose="020B0502040204020203" pitchFamily="34" charset="0"/>
              <a:cs typeface="Segoe UI" panose="020B0502040204020203" pitchFamily="34" charset="0"/>
            </a:endParaRPr>
          </a:p>
          <a:p>
            <a:endParaRPr lang="en-US" sz="1600" kern="0" dirty="0"/>
          </a:p>
          <a:p>
            <a:r>
              <a:rPr lang="en-US" sz="1600" kern="0" dirty="0"/>
              <a:t>LGBTQ+ fertility awareness. </a:t>
            </a:r>
            <a:r>
              <a:rPr lang="en-US" sz="1600" dirty="0">
                <a:latin typeface="Segoe UI Semibold" panose="020B0702040204020203" pitchFamily="34" charset="0"/>
                <a:cs typeface="Segoe UI Semibold" panose="020B0702040204020203" pitchFamily="34" charset="0"/>
              </a:rPr>
              <a:t>Especially important if medically transitioning</a:t>
            </a:r>
          </a:p>
          <a:p>
            <a:endParaRPr lang="es-ES" sz="1600" kern="0" dirty="0"/>
          </a:p>
        </p:txBody>
      </p:sp>
      <p:pic>
        <p:nvPicPr>
          <p:cNvPr id="11" name="Picture 10">
            <a:extLst>
              <a:ext uri="{FF2B5EF4-FFF2-40B4-BE49-F238E27FC236}">
                <a16:creationId xmlns:a16="http://schemas.microsoft.com/office/drawing/2014/main" id="{3044172B-A625-D00E-0215-5A249A99CA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699982" y="2461014"/>
            <a:ext cx="4646702" cy="3097801"/>
          </a:xfrm>
          <a:prstGeom prst="roundRect">
            <a:avLst>
              <a:gd name="adj" fmla="val 7790"/>
            </a:avLst>
          </a:prstGeom>
          <a:ln>
            <a:noFill/>
          </a:ln>
          <a:effectLst/>
        </p:spPr>
      </p:pic>
    </p:spTree>
    <p:extLst>
      <p:ext uri="{BB962C8B-B14F-4D97-AF65-F5344CB8AC3E}">
        <p14:creationId xmlns:p14="http://schemas.microsoft.com/office/powerpoint/2010/main" val="120638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Contraception</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grpSp>
        <p:nvGrpSpPr>
          <p:cNvPr id="28" name="Group 27">
            <a:extLst>
              <a:ext uri="{FF2B5EF4-FFF2-40B4-BE49-F238E27FC236}">
                <a16:creationId xmlns:a16="http://schemas.microsoft.com/office/drawing/2014/main" id="{B9E482A4-4B4A-684E-8722-A56FB777B613}"/>
              </a:ext>
            </a:extLst>
          </p:cNvPr>
          <p:cNvGrpSpPr/>
          <p:nvPr/>
        </p:nvGrpSpPr>
        <p:grpSpPr>
          <a:xfrm>
            <a:off x="7342086" y="2099852"/>
            <a:ext cx="1628775" cy="2486024"/>
            <a:chOff x="8198432" y="283278"/>
            <a:chExt cx="1628775" cy="2486024"/>
          </a:xfrm>
        </p:grpSpPr>
        <p:sp>
          <p:nvSpPr>
            <p:cNvPr id="9" name="Freeform: Shape 8">
              <a:extLst>
                <a:ext uri="{FF2B5EF4-FFF2-40B4-BE49-F238E27FC236}">
                  <a16:creationId xmlns:a16="http://schemas.microsoft.com/office/drawing/2014/main" id="{47D3C14F-CD55-EA33-C735-92012764273D}"/>
                </a:ext>
              </a:extLst>
            </p:cNvPr>
            <p:cNvSpPr/>
            <p:nvPr/>
          </p:nvSpPr>
          <p:spPr>
            <a:xfrm>
              <a:off x="8198432" y="285087"/>
              <a:ext cx="1628775" cy="2484215"/>
            </a:xfrm>
            <a:custGeom>
              <a:avLst/>
              <a:gdLst>
                <a:gd name="connsiteX0" fmla="*/ 1628775 w 1628775"/>
                <a:gd name="connsiteY0" fmla="*/ 2055590 h 2484215"/>
                <a:gd name="connsiteX1" fmla="*/ 1628775 w 1628775"/>
                <a:gd name="connsiteY1" fmla="*/ 2306765 h 2484215"/>
                <a:gd name="connsiteX2" fmla="*/ 1437132 w 1628775"/>
                <a:gd name="connsiteY2" fmla="*/ 2484215 h 2484215"/>
                <a:gd name="connsiteX3" fmla="*/ 191643 w 1628775"/>
                <a:gd name="connsiteY3" fmla="*/ 2484215 h 2484215"/>
                <a:gd name="connsiteX4" fmla="*/ 0 w 1628775"/>
                <a:gd name="connsiteY4" fmla="*/ 2306765 h 2484215"/>
                <a:gd name="connsiteX5" fmla="*/ 0 w 1628775"/>
                <a:gd name="connsiteY5" fmla="*/ 177451 h 2484215"/>
                <a:gd name="connsiteX6" fmla="*/ 191643 w 1628775"/>
                <a:gd name="connsiteY6" fmla="*/ 0 h 2484215"/>
                <a:gd name="connsiteX7" fmla="*/ 1437132 w 1628775"/>
                <a:gd name="connsiteY7" fmla="*/ 0 h 2484215"/>
                <a:gd name="connsiteX8" fmla="*/ 1628775 w 1628775"/>
                <a:gd name="connsiteY8" fmla="*/ 177451 h 2484215"/>
                <a:gd name="connsiteX9" fmla="*/ 1628775 w 1628775"/>
                <a:gd name="connsiteY9" fmla="*/ 1884140 h 248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8775" h="2484215">
                  <a:moveTo>
                    <a:pt x="1628775" y="2055590"/>
                  </a:moveTo>
                  <a:lnTo>
                    <a:pt x="1628775" y="2306765"/>
                  </a:lnTo>
                  <a:cubicBezTo>
                    <a:pt x="1628775" y="2404396"/>
                    <a:pt x="1542574" y="2484215"/>
                    <a:pt x="1437132" y="2484215"/>
                  </a:cubicBezTo>
                  <a:lnTo>
                    <a:pt x="191643" y="2484215"/>
                  </a:lnTo>
                  <a:cubicBezTo>
                    <a:pt x="86297" y="2484215"/>
                    <a:pt x="0" y="2404396"/>
                    <a:pt x="0" y="2306765"/>
                  </a:cubicBezTo>
                  <a:lnTo>
                    <a:pt x="0" y="177451"/>
                  </a:lnTo>
                  <a:cubicBezTo>
                    <a:pt x="0" y="79820"/>
                    <a:pt x="86201" y="0"/>
                    <a:pt x="191643" y="0"/>
                  </a:cubicBezTo>
                  <a:lnTo>
                    <a:pt x="1437132" y="0"/>
                  </a:lnTo>
                  <a:cubicBezTo>
                    <a:pt x="1542479" y="0"/>
                    <a:pt x="1628775" y="79820"/>
                    <a:pt x="1628775" y="177451"/>
                  </a:cubicBezTo>
                  <a:lnTo>
                    <a:pt x="1628775" y="1884140"/>
                  </a:lnTo>
                </a:path>
              </a:pathLst>
            </a:custGeom>
            <a:noFill/>
            <a:ln w="76200" cap="rnd">
              <a:solidFill>
                <a:schemeClr val="accent1"/>
              </a:solidFill>
              <a:prstDash val="solid"/>
              <a:round/>
            </a:ln>
          </p:spPr>
          <p:txBody>
            <a:bodyPr rtlCol="0" anchor="ctr"/>
            <a:lstStyle/>
            <a:p>
              <a:endParaRPr lang="nl-BE"/>
            </a:p>
          </p:txBody>
        </p:sp>
        <p:sp>
          <p:nvSpPr>
            <p:cNvPr id="10" name="Freeform: Shape 9">
              <a:extLst>
                <a:ext uri="{FF2B5EF4-FFF2-40B4-BE49-F238E27FC236}">
                  <a16:creationId xmlns:a16="http://schemas.microsoft.com/office/drawing/2014/main" id="{95494145-C376-0758-C370-9643A3223F0F}"/>
                </a:ext>
              </a:extLst>
            </p:cNvPr>
            <p:cNvSpPr/>
            <p:nvPr/>
          </p:nvSpPr>
          <p:spPr>
            <a:xfrm>
              <a:off x="9012819" y="283278"/>
              <a:ext cx="9525" cy="257175"/>
            </a:xfrm>
            <a:custGeom>
              <a:avLst/>
              <a:gdLst>
                <a:gd name="connsiteX0" fmla="*/ 0 w 9525"/>
                <a:gd name="connsiteY0" fmla="*/ 257175 h 257175"/>
                <a:gd name="connsiteX1" fmla="*/ 0 w 9525"/>
                <a:gd name="connsiteY1" fmla="*/ 0 h 257175"/>
              </a:gdLst>
              <a:ahLst/>
              <a:cxnLst>
                <a:cxn ang="0">
                  <a:pos x="connsiteX0" y="connsiteY0"/>
                </a:cxn>
                <a:cxn ang="0">
                  <a:pos x="connsiteX1" y="connsiteY1"/>
                </a:cxn>
              </a:cxnLst>
              <a:rect l="l" t="t" r="r" b="b"/>
              <a:pathLst>
                <a:path w="9525" h="257175">
                  <a:moveTo>
                    <a:pt x="0" y="257175"/>
                  </a:moveTo>
                  <a:lnTo>
                    <a:pt x="0" y="0"/>
                  </a:lnTo>
                </a:path>
              </a:pathLst>
            </a:custGeom>
            <a:ln w="76200" cap="rnd">
              <a:solidFill>
                <a:schemeClr val="accent1"/>
              </a:solidFill>
              <a:prstDash val="solid"/>
              <a:round/>
            </a:ln>
          </p:spPr>
          <p:txBody>
            <a:bodyPr rtlCol="0" anchor="ctr"/>
            <a:lstStyle/>
            <a:p>
              <a:endParaRPr lang="nl-BE"/>
            </a:p>
          </p:txBody>
        </p:sp>
        <p:sp>
          <p:nvSpPr>
            <p:cNvPr id="11" name="Freeform: Shape 10">
              <a:extLst>
                <a:ext uri="{FF2B5EF4-FFF2-40B4-BE49-F238E27FC236}">
                  <a16:creationId xmlns:a16="http://schemas.microsoft.com/office/drawing/2014/main" id="{3DD6C6B0-B1B4-5FBB-BCD4-31A853E0F470}"/>
                </a:ext>
              </a:extLst>
            </p:cNvPr>
            <p:cNvSpPr/>
            <p:nvPr/>
          </p:nvSpPr>
          <p:spPr>
            <a:xfrm>
              <a:off x="9012819" y="711903"/>
              <a:ext cx="9525" cy="2008536"/>
            </a:xfrm>
            <a:custGeom>
              <a:avLst/>
              <a:gdLst>
                <a:gd name="connsiteX0" fmla="*/ 0 w 9525"/>
                <a:gd name="connsiteY0" fmla="*/ 2008537 h 2008536"/>
                <a:gd name="connsiteX1" fmla="*/ 0 w 9525"/>
                <a:gd name="connsiteY1" fmla="*/ 0 h 2008536"/>
              </a:gdLst>
              <a:ahLst/>
              <a:cxnLst>
                <a:cxn ang="0">
                  <a:pos x="connsiteX0" y="connsiteY0"/>
                </a:cxn>
                <a:cxn ang="0">
                  <a:pos x="connsiteX1" y="connsiteY1"/>
                </a:cxn>
              </a:cxnLst>
              <a:rect l="l" t="t" r="r" b="b"/>
              <a:pathLst>
                <a:path w="9525" h="2008536">
                  <a:moveTo>
                    <a:pt x="0" y="2008537"/>
                  </a:moveTo>
                  <a:lnTo>
                    <a:pt x="0" y="0"/>
                  </a:lnTo>
                </a:path>
              </a:pathLst>
            </a:custGeom>
            <a:ln w="76200" cap="rnd">
              <a:solidFill>
                <a:schemeClr val="accent1"/>
              </a:solidFill>
              <a:prstDash val="solid"/>
              <a:round/>
            </a:ln>
          </p:spPr>
          <p:txBody>
            <a:bodyPr rtlCol="0" anchor="ctr"/>
            <a:lstStyle/>
            <a:p>
              <a:endParaRPr lang="nl-BE"/>
            </a:p>
          </p:txBody>
        </p:sp>
        <p:sp>
          <p:nvSpPr>
            <p:cNvPr id="12" name="Freeform: Shape 11">
              <a:extLst>
                <a:ext uri="{FF2B5EF4-FFF2-40B4-BE49-F238E27FC236}">
                  <a16:creationId xmlns:a16="http://schemas.microsoft.com/office/drawing/2014/main" id="{C2B95F7A-4593-25CE-E77F-C9C6216E8310}"/>
                </a:ext>
              </a:extLst>
            </p:cNvPr>
            <p:cNvSpPr/>
            <p:nvPr/>
          </p:nvSpPr>
          <p:spPr>
            <a:xfrm>
              <a:off x="8437985" y="487875"/>
              <a:ext cx="335279" cy="253555"/>
            </a:xfrm>
            <a:custGeom>
              <a:avLst/>
              <a:gdLst>
                <a:gd name="connsiteX0" fmla="*/ 335280 w 335279"/>
                <a:gd name="connsiteY0" fmla="*/ 126778 h 253555"/>
                <a:gd name="connsiteX1" fmla="*/ 167640 w 335279"/>
                <a:gd name="connsiteY1" fmla="*/ 253556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95"/>
                    <a:pt x="260225" y="253556"/>
                    <a:pt x="167640" y="253556"/>
                  </a:cubicBezTo>
                  <a:cubicBezTo>
                    <a:pt x="75055" y="253556"/>
                    <a:pt x="0" y="196795"/>
                    <a:pt x="0" y="126778"/>
                  </a:cubicBezTo>
                  <a:cubicBezTo>
                    <a:pt x="0" y="56760"/>
                    <a:pt x="75055" y="0"/>
                    <a:pt x="167640" y="0"/>
                  </a:cubicBezTo>
                  <a:cubicBezTo>
                    <a:pt x="260225" y="0"/>
                    <a:pt x="335280" y="56760"/>
                    <a:pt x="335280" y="126778"/>
                  </a:cubicBezTo>
                  <a:close/>
                </a:path>
              </a:pathLst>
            </a:custGeom>
            <a:noFill/>
            <a:ln w="76200" cap="rnd">
              <a:solidFill>
                <a:schemeClr val="accent1"/>
              </a:solidFill>
              <a:prstDash val="solid"/>
              <a:round/>
            </a:ln>
          </p:spPr>
          <p:txBody>
            <a:bodyPr rtlCol="0" anchor="ctr"/>
            <a:lstStyle/>
            <a:p>
              <a:endParaRPr lang="nl-BE"/>
            </a:p>
          </p:txBody>
        </p:sp>
        <p:sp>
          <p:nvSpPr>
            <p:cNvPr id="13" name="Freeform: Shape 12">
              <a:extLst>
                <a:ext uri="{FF2B5EF4-FFF2-40B4-BE49-F238E27FC236}">
                  <a16:creationId xmlns:a16="http://schemas.microsoft.com/office/drawing/2014/main" id="{C9E66E4C-6E62-A038-6A97-C14D9B2E4E5A}"/>
                </a:ext>
              </a:extLst>
            </p:cNvPr>
            <p:cNvSpPr/>
            <p:nvPr/>
          </p:nvSpPr>
          <p:spPr>
            <a:xfrm>
              <a:off x="8437985" y="944122"/>
              <a:ext cx="335279" cy="253555"/>
            </a:xfrm>
            <a:custGeom>
              <a:avLst/>
              <a:gdLst>
                <a:gd name="connsiteX0" fmla="*/ 335280 w 335279"/>
                <a:gd name="connsiteY0" fmla="*/ 126778 h 253555"/>
                <a:gd name="connsiteX1" fmla="*/ 167640 w 335279"/>
                <a:gd name="connsiteY1" fmla="*/ 253556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95"/>
                    <a:pt x="260225" y="253556"/>
                    <a:pt x="167640" y="253556"/>
                  </a:cubicBezTo>
                  <a:cubicBezTo>
                    <a:pt x="75055" y="253556"/>
                    <a:pt x="0" y="196795"/>
                    <a:pt x="0" y="126778"/>
                  </a:cubicBezTo>
                  <a:cubicBezTo>
                    <a:pt x="0" y="56760"/>
                    <a:pt x="75055" y="0"/>
                    <a:pt x="167640" y="0"/>
                  </a:cubicBezTo>
                  <a:cubicBezTo>
                    <a:pt x="260225" y="0"/>
                    <a:pt x="335280" y="56760"/>
                    <a:pt x="335280" y="126778"/>
                  </a:cubicBezTo>
                  <a:close/>
                </a:path>
              </a:pathLst>
            </a:custGeom>
            <a:noFill/>
            <a:ln w="76200" cap="rnd">
              <a:solidFill>
                <a:schemeClr val="accent1"/>
              </a:solidFill>
              <a:prstDash val="solid"/>
              <a:round/>
            </a:ln>
          </p:spPr>
          <p:txBody>
            <a:bodyPr rtlCol="0" anchor="ctr"/>
            <a:lstStyle/>
            <a:p>
              <a:endParaRPr lang="nl-BE"/>
            </a:p>
          </p:txBody>
        </p:sp>
        <p:sp>
          <p:nvSpPr>
            <p:cNvPr id="14" name="Freeform: Shape 13">
              <a:extLst>
                <a:ext uri="{FF2B5EF4-FFF2-40B4-BE49-F238E27FC236}">
                  <a16:creationId xmlns:a16="http://schemas.microsoft.com/office/drawing/2014/main" id="{7DC318B2-4E9D-3998-B163-70384A104AD2}"/>
                </a:ext>
              </a:extLst>
            </p:cNvPr>
            <p:cNvSpPr/>
            <p:nvPr/>
          </p:nvSpPr>
          <p:spPr>
            <a:xfrm>
              <a:off x="8437985" y="1400369"/>
              <a:ext cx="335279" cy="253555"/>
            </a:xfrm>
            <a:custGeom>
              <a:avLst/>
              <a:gdLst>
                <a:gd name="connsiteX0" fmla="*/ 335280 w 335279"/>
                <a:gd name="connsiteY0" fmla="*/ 126778 h 253555"/>
                <a:gd name="connsiteX1" fmla="*/ 167640 w 335279"/>
                <a:gd name="connsiteY1" fmla="*/ 253555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87"/>
                    <a:pt x="260223" y="253555"/>
                    <a:pt x="167640" y="253555"/>
                  </a:cubicBezTo>
                  <a:cubicBezTo>
                    <a:pt x="75057" y="253555"/>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sp>
          <p:nvSpPr>
            <p:cNvPr id="15" name="Freeform: Shape 14">
              <a:extLst>
                <a:ext uri="{FF2B5EF4-FFF2-40B4-BE49-F238E27FC236}">
                  <a16:creationId xmlns:a16="http://schemas.microsoft.com/office/drawing/2014/main" id="{56D22889-9A15-CD12-A97B-ADA591A4D0A9}"/>
                </a:ext>
              </a:extLst>
            </p:cNvPr>
            <p:cNvSpPr/>
            <p:nvPr/>
          </p:nvSpPr>
          <p:spPr>
            <a:xfrm>
              <a:off x="8437985" y="1856712"/>
              <a:ext cx="335279" cy="253555"/>
            </a:xfrm>
            <a:custGeom>
              <a:avLst/>
              <a:gdLst>
                <a:gd name="connsiteX0" fmla="*/ 335280 w 335279"/>
                <a:gd name="connsiteY0" fmla="*/ 126778 h 253555"/>
                <a:gd name="connsiteX1" fmla="*/ 167640 w 335279"/>
                <a:gd name="connsiteY1" fmla="*/ 253555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87"/>
                    <a:pt x="260223" y="253555"/>
                    <a:pt x="167640" y="253555"/>
                  </a:cubicBezTo>
                  <a:cubicBezTo>
                    <a:pt x="75057" y="253555"/>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sp>
          <p:nvSpPr>
            <p:cNvPr id="16" name="Freeform: Shape 15">
              <a:extLst>
                <a:ext uri="{FF2B5EF4-FFF2-40B4-BE49-F238E27FC236}">
                  <a16:creationId xmlns:a16="http://schemas.microsoft.com/office/drawing/2014/main" id="{FB9D509B-812B-539F-4407-ABEC78961AEC}"/>
                </a:ext>
              </a:extLst>
            </p:cNvPr>
            <p:cNvSpPr/>
            <p:nvPr/>
          </p:nvSpPr>
          <p:spPr>
            <a:xfrm>
              <a:off x="8437985" y="2312960"/>
              <a:ext cx="335279" cy="253555"/>
            </a:xfrm>
            <a:custGeom>
              <a:avLst/>
              <a:gdLst>
                <a:gd name="connsiteX0" fmla="*/ 335280 w 335279"/>
                <a:gd name="connsiteY0" fmla="*/ 126778 h 253555"/>
                <a:gd name="connsiteX1" fmla="*/ 167640 w 335279"/>
                <a:gd name="connsiteY1" fmla="*/ 253556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87"/>
                    <a:pt x="260223" y="253556"/>
                    <a:pt x="167640" y="253556"/>
                  </a:cubicBezTo>
                  <a:cubicBezTo>
                    <a:pt x="75057" y="253556"/>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sp>
          <p:nvSpPr>
            <p:cNvPr id="17" name="Freeform: Shape 16">
              <a:extLst>
                <a:ext uri="{FF2B5EF4-FFF2-40B4-BE49-F238E27FC236}">
                  <a16:creationId xmlns:a16="http://schemas.microsoft.com/office/drawing/2014/main" id="{7746710C-6F40-9C34-CF73-3C724945110B}"/>
                </a:ext>
              </a:extLst>
            </p:cNvPr>
            <p:cNvSpPr/>
            <p:nvPr/>
          </p:nvSpPr>
          <p:spPr>
            <a:xfrm>
              <a:off x="9252373" y="487875"/>
              <a:ext cx="335279" cy="253555"/>
            </a:xfrm>
            <a:custGeom>
              <a:avLst/>
              <a:gdLst>
                <a:gd name="connsiteX0" fmla="*/ 335280 w 335279"/>
                <a:gd name="connsiteY0" fmla="*/ 126778 h 253555"/>
                <a:gd name="connsiteX1" fmla="*/ 167640 w 335279"/>
                <a:gd name="connsiteY1" fmla="*/ 253556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95"/>
                    <a:pt x="260225" y="253556"/>
                    <a:pt x="167640" y="253556"/>
                  </a:cubicBezTo>
                  <a:cubicBezTo>
                    <a:pt x="75055" y="253556"/>
                    <a:pt x="0" y="196795"/>
                    <a:pt x="0" y="126778"/>
                  </a:cubicBezTo>
                  <a:cubicBezTo>
                    <a:pt x="0" y="56760"/>
                    <a:pt x="75055" y="0"/>
                    <a:pt x="167640" y="0"/>
                  </a:cubicBezTo>
                  <a:cubicBezTo>
                    <a:pt x="260225" y="0"/>
                    <a:pt x="335280" y="56760"/>
                    <a:pt x="335280" y="126778"/>
                  </a:cubicBezTo>
                  <a:close/>
                </a:path>
              </a:pathLst>
            </a:custGeom>
            <a:noFill/>
            <a:ln w="76200" cap="rnd">
              <a:solidFill>
                <a:schemeClr val="accent1"/>
              </a:solidFill>
              <a:prstDash val="solid"/>
              <a:round/>
            </a:ln>
          </p:spPr>
          <p:txBody>
            <a:bodyPr rtlCol="0" anchor="ctr"/>
            <a:lstStyle/>
            <a:p>
              <a:endParaRPr lang="nl-BE"/>
            </a:p>
          </p:txBody>
        </p:sp>
        <p:sp>
          <p:nvSpPr>
            <p:cNvPr id="18" name="Freeform: Shape 17">
              <a:extLst>
                <a:ext uri="{FF2B5EF4-FFF2-40B4-BE49-F238E27FC236}">
                  <a16:creationId xmlns:a16="http://schemas.microsoft.com/office/drawing/2014/main" id="{C1DBB093-B1E0-E8AE-E13B-4BDD11E287E4}"/>
                </a:ext>
              </a:extLst>
            </p:cNvPr>
            <p:cNvSpPr/>
            <p:nvPr/>
          </p:nvSpPr>
          <p:spPr>
            <a:xfrm>
              <a:off x="9252373" y="944122"/>
              <a:ext cx="335279" cy="253555"/>
            </a:xfrm>
            <a:custGeom>
              <a:avLst/>
              <a:gdLst>
                <a:gd name="connsiteX0" fmla="*/ 335280 w 335279"/>
                <a:gd name="connsiteY0" fmla="*/ 126778 h 253555"/>
                <a:gd name="connsiteX1" fmla="*/ 167640 w 335279"/>
                <a:gd name="connsiteY1" fmla="*/ 253556 h 253555"/>
                <a:gd name="connsiteX2" fmla="*/ 0 w 335279"/>
                <a:gd name="connsiteY2" fmla="*/ 126778 h 253555"/>
                <a:gd name="connsiteX3" fmla="*/ 167640 w 335279"/>
                <a:gd name="connsiteY3" fmla="*/ 0 h 253555"/>
                <a:gd name="connsiteX4" fmla="*/ 335280 w 335279"/>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79" h="253555">
                  <a:moveTo>
                    <a:pt x="335280" y="126778"/>
                  </a:moveTo>
                  <a:cubicBezTo>
                    <a:pt x="335280" y="196795"/>
                    <a:pt x="260225" y="253556"/>
                    <a:pt x="167640" y="253556"/>
                  </a:cubicBezTo>
                  <a:cubicBezTo>
                    <a:pt x="75055" y="253556"/>
                    <a:pt x="0" y="196795"/>
                    <a:pt x="0" y="126778"/>
                  </a:cubicBezTo>
                  <a:cubicBezTo>
                    <a:pt x="0" y="56760"/>
                    <a:pt x="75055" y="0"/>
                    <a:pt x="167640" y="0"/>
                  </a:cubicBezTo>
                  <a:cubicBezTo>
                    <a:pt x="260225" y="0"/>
                    <a:pt x="335280" y="56760"/>
                    <a:pt x="335280" y="126778"/>
                  </a:cubicBezTo>
                  <a:close/>
                </a:path>
              </a:pathLst>
            </a:custGeom>
            <a:noFill/>
            <a:ln w="76200" cap="rnd">
              <a:solidFill>
                <a:schemeClr val="accent1"/>
              </a:solidFill>
              <a:prstDash val="solid"/>
              <a:round/>
            </a:ln>
          </p:spPr>
          <p:txBody>
            <a:bodyPr rtlCol="0" anchor="ctr"/>
            <a:lstStyle/>
            <a:p>
              <a:endParaRPr lang="nl-BE"/>
            </a:p>
          </p:txBody>
        </p:sp>
        <p:sp>
          <p:nvSpPr>
            <p:cNvPr id="19" name="Freeform: Shape 18">
              <a:extLst>
                <a:ext uri="{FF2B5EF4-FFF2-40B4-BE49-F238E27FC236}">
                  <a16:creationId xmlns:a16="http://schemas.microsoft.com/office/drawing/2014/main" id="{F2F00A62-D043-74D9-CA87-A0C296CA94EC}"/>
                </a:ext>
              </a:extLst>
            </p:cNvPr>
            <p:cNvSpPr/>
            <p:nvPr/>
          </p:nvSpPr>
          <p:spPr>
            <a:xfrm>
              <a:off x="9252373" y="1400369"/>
              <a:ext cx="335280" cy="253555"/>
            </a:xfrm>
            <a:custGeom>
              <a:avLst/>
              <a:gdLst>
                <a:gd name="connsiteX0" fmla="*/ 335280 w 335280"/>
                <a:gd name="connsiteY0" fmla="*/ 126778 h 253555"/>
                <a:gd name="connsiteX1" fmla="*/ 167640 w 335280"/>
                <a:gd name="connsiteY1" fmla="*/ 253555 h 253555"/>
                <a:gd name="connsiteX2" fmla="*/ 0 w 335280"/>
                <a:gd name="connsiteY2" fmla="*/ 126778 h 253555"/>
                <a:gd name="connsiteX3" fmla="*/ 167640 w 335280"/>
                <a:gd name="connsiteY3" fmla="*/ 0 h 253555"/>
                <a:gd name="connsiteX4" fmla="*/ 335280 w 335280"/>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253555">
                  <a:moveTo>
                    <a:pt x="335280" y="126778"/>
                  </a:moveTo>
                  <a:cubicBezTo>
                    <a:pt x="335280" y="196787"/>
                    <a:pt x="260223" y="253555"/>
                    <a:pt x="167640" y="253555"/>
                  </a:cubicBezTo>
                  <a:cubicBezTo>
                    <a:pt x="75057" y="253555"/>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sp>
          <p:nvSpPr>
            <p:cNvPr id="20" name="Freeform: Shape 19">
              <a:extLst>
                <a:ext uri="{FF2B5EF4-FFF2-40B4-BE49-F238E27FC236}">
                  <a16:creationId xmlns:a16="http://schemas.microsoft.com/office/drawing/2014/main" id="{EB2F805F-385E-10FF-BF27-0F4230A042B0}"/>
                </a:ext>
              </a:extLst>
            </p:cNvPr>
            <p:cNvSpPr/>
            <p:nvPr/>
          </p:nvSpPr>
          <p:spPr>
            <a:xfrm>
              <a:off x="9252373" y="1856712"/>
              <a:ext cx="335280" cy="253555"/>
            </a:xfrm>
            <a:custGeom>
              <a:avLst/>
              <a:gdLst>
                <a:gd name="connsiteX0" fmla="*/ 335280 w 335280"/>
                <a:gd name="connsiteY0" fmla="*/ 126778 h 253555"/>
                <a:gd name="connsiteX1" fmla="*/ 167640 w 335280"/>
                <a:gd name="connsiteY1" fmla="*/ 253555 h 253555"/>
                <a:gd name="connsiteX2" fmla="*/ 0 w 335280"/>
                <a:gd name="connsiteY2" fmla="*/ 126778 h 253555"/>
                <a:gd name="connsiteX3" fmla="*/ 167640 w 335280"/>
                <a:gd name="connsiteY3" fmla="*/ 0 h 253555"/>
                <a:gd name="connsiteX4" fmla="*/ 335280 w 335280"/>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253555">
                  <a:moveTo>
                    <a:pt x="335280" y="126778"/>
                  </a:moveTo>
                  <a:cubicBezTo>
                    <a:pt x="335280" y="196787"/>
                    <a:pt x="260223" y="253555"/>
                    <a:pt x="167640" y="253555"/>
                  </a:cubicBezTo>
                  <a:cubicBezTo>
                    <a:pt x="75057" y="253555"/>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sp>
          <p:nvSpPr>
            <p:cNvPr id="21" name="Freeform: Shape 20">
              <a:extLst>
                <a:ext uri="{FF2B5EF4-FFF2-40B4-BE49-F238E27FC236}">
                  <a16:creationId xmlns:a16="http://schemas.microsoft.com/office/drawing/2014/main" id="{D61D2E0D-3B2E-E914-409B-AC5BFB31248A}"/>
                </a:ext>
              </a:extLst>
            </p:cNvPr>
            <p:cNvSpPr/>
            <p:nvPr/>
          </p:nvSpPr>
          <p:spPr>
            <a:xfrm>
              <a:off x="9252373" y="2312960"/>
              <a:ext cx="335280" cy="253555"/>
            </a:xfrm>
            <a:custGeom>
              <a:avLst/>
              <a:gdLst>
                <a:gd name="connsiteX0" fmla="*/ 335280 w 335280"/>
                <a:gd name="connsiteY0" fmla="*/ 126778 h 253555"/>
                <a:gd name="connsiteX1" fmla="*/ 167640 w 335280"/>
                <a:gd name="connsiteY1" fmla="*/ 253556 h 253555"/>
                <a:gd name="connsiteX2" fmla="*/ 0 w 335280"/>
                <a:gd name="connsiteY2" fmla="*/ 126778 h 253555"/>
                <a:gd name="connsiteX3" fmla="*/ 167640 w 335280"/>
                <a:gd name="connsiteY3" fmla="*/ 0 h 253555"/>
                <a:gd name="connsiteX4" fmla="*/ 335280 w 335280"/>
                <a:gd name="connsiteY4" fmla="*/ 126778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 h="253555">
                  <a:moveTo>
                    <a:pt x="335280" y="126778"/>
                  </a:moveTo>
                  <a:cubicBezTo>
                    <a:pt x="335280" y="196787"/>
                    <a:pt x="260223" y="253556"/>
                    <a:pt x="167640" y="253556"/>
                  </a:cubicBezTo>
                  <a:cubicBezTo>
                    <a:pt x="75057" y="253556"/>
                    <a:pt x="0" y="196787"/>
                    <a:pt x="0" y="126778"/>
                  </a:cubicBezTo>
                  <a:cubicBezTo>
                    <a:pt x="0" y="56769"/>
                    <a:pt x="75057" y="0"/>
                    <a:pt x="167640" y="0"/>
                  </a:cubicBezTo>
                  <a:cubicBezTo>
                    <a:pt x="260223" y="0"/>
                    <a:pt x="335280" y="56769"/>
                    <a:pt x="335280" y="126778"/>
                  </a:cubicBezTo>
                  <a:close/>
                </a:path>
              </a:pathLst>
            </a:custGeom>
            <a:noFill/>
            <a:ln w="76200" cap="rnd">
              <a:solidFill>
                <a:schemeClr val="accent1"/>
              </a:solidFill>
              <a:prstDash val="solid"/>
              <a:round/>
            </a:ln>
          </p:spPr>
          <p:txBody>
            <a:bodyPr rtlCol="0" anchor="ctr"/>
            <a:lstStyle/>
            <a:p>
              <a:endParaRPr lang="nl-BE"/>
            </a:p>
          </p:txBody>
        </p:sp>
      </p:grpSp>
      <p:grpSp>
        <p:nvGrpSpPr>
          <p:cNvPr id="27" name="Group 26">
            <a:extLst>
              <a:ext uri="{FF2B5EF4-FFF2-40B4-BE49-F238E27FC236}">
                <a16:creationId xmlns:a16="http://schemas.microsoft.com/office/drawing/2014/main" id="{3E70E842-1E45-1733-8A37-DDF0C4AEE962}"/>
              </a:ext>
            </a:extLst>
          </p:cNvPr>
          <p:cNvGrpSpPr/>
          <p:nvPr/>
        </p:nvGrpSpPr>
        <p:grpSpPr>
          <a:xfrm rot="1468506">
            <a:off x="9389034" y="3025282"/>
            <a:ext cx="1028700" cy="2400300"/>
            <a:chOff x="8498469" y="3926590"/>
            <a:chExt cx="1028700" cy="2400300"/>
          </a:xfrm>
        </p:grpSpPr>
        <p:sp>
          <p:nvSpPr>
            <p:cNvPr id="22" name="Freeform: Shape 21">
              <a:extLst>
                <a:ext uri="{FF2B5EF4-FFF2-40B4-BE49-F238E27FC236}">
                  <a16:creationId xmlns:a16="http://schemas.microsoft.com/office/drawing/2014/main" id="{364A6DDE-3292-1E58-0C28-E1673A7D8DB7}"/>
                </a:ext>
              </a:extLst>
            </p:cNvPr>
            <p:cNvSpPr/>
            <p:nvPr/>
          </p:nvSpPr>
          <p:spPr>
            <a:xfrm>
              <a:off x="8498469" y="6155440"/>
              <a:ext cx="1028700" cy="171450"/>
            </a:xfrm>
            <a:custGeom>
              <a:avLst/>
              <a:gdLst>
                <a:gd name="connsiteX0" fmla="*/ 942975 w 1028700"/>
                <a:gd name="connsiteY0" fmla="*/ 171450 h 171450"/>
                <a:gd name="connsiteX1" fmla="*/ 85725 w 1028700"/>
                <a:gd name="connsiteY1" fmla="*/ 171450 h 171450"/>
                <a:gd name="connsiteX2" fmla="*/ 0 w 1028700"/>
                <a:gd name="connsiteY2" fmla="*/ 85725 h 171450"/>
                <a:gd name="connsiteX3" fmla="*/ 0 w 1028700"/>
                <a:gd name="connsiteY3" fmla="*/ 85725 h 171450"/>
                <a:gd name="connsiteX4" fmla="*/ 85725 w 1028700"/>
                <a:gd name="connsiteY4" fmla="*/ 0 h 171450"/>
                <a:gd name="connsiteX5" fmla="*/ 942975 w 1028700"/>
                <a:gd name="connsiteY5" fmla="*/ 0 h 171450"/>
                <a:gd name="connsiteX6" fmla="*/ 1028700 w 1028700"/>
                <a:gd name="connsiteY6" fmla="*/ 85725 h 171450"/>
                <a:gd name="connsiteX7" fmla="*/ 1028700 w 1028700"/>
                <a:gd name="connsiteY7" fmla="*/ 85725 h 171450"/>
                <a:gd name="connsiteX8" fmla="*/ 942975 w 1028700"/>
                <a:gd name="connsiteY8" fmla="*/ 17145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700" h="171450">
                  <a:moveTo>
                    <a:pt x="942975" y="171450"/>
                  </a:moveTo>
                  <a:lnTo>
                    <a:pt x="85725" y="171450"/>
                  </a:lnTo>
                  <a:cubicBezTo>
                    <a:pt x="38386" y="171450"/>
                    <a:pt x="0" y="133064"/>
                    <a:pt x="0" y="85725"/>
                  </a:cubicBezTo>
                  <a:lnTo>
                    <a:pt x="0" y="85725"/>
                  </a:lnTo>
                  <a:cubicBezTo>
                    <a:pt x="0" y="38386"/>
                    <a:pt x="38386" y="0"/>
                    <a:pt x="85725" y="0"/>
                  </a:cubicBezTo>
                  <a:lnTo>
                    <a:pt x="942975" y="0"/>
                  </a:lnTo>
                  <a:cubicBezTo>
                    <a:pt x="990314" y="0"/>
                    <a:pt x="1028700" y="38386"/>
                    <a:pt x="1028700" y="85725"/>
                  </a:cubicBezTo>
                  <a:lnTo>
                    <a:pt x="1028700" y="85725"/>
                  </a:lnTo>
                  <a:cubicBezTo>
                    <a:pt x="1028700" y="133064"/>
                    <a:pt x="990314" y="171450"/>
                    <a:pt x="942975" y="171450"/>
                  </a:cubicBezTo>
                  <a:close/>
                </a:path>
              </a:pathLst>
            </a:custGeom>
            <a:noFill/>
            <a:ln w="76200" cap="rnd">
              <a:solidFill>
                <a:schemeClr val="accent1"/>
              </a:solidFill>
              <a:prstDash val="solid"/>
              <a:round/>
            </a:ln>
          </p:spPr>
          <p:txBody>
            <a:bodyPr rtlCol="0" anchor="ctr"/>
            <a:lstStyle/>
            <a:p>
              <a:endParaRPr lang="nl-BE"/>
            </a:p>
          </p:txBody>
        </p:sp>
        <p:sp>
          <p:nvSpPr>
            <p:cNvPr id="23" name="Freeform: Shape 22">
              <a:extLst>
                <a:ext uri="{FF2B5EF4-FFF2-40B4-BE49-F238E27FC236}">
                  <a16:creationId xmlns:a16="http://schemas.microsoft.com/office/drawing/2014/main" id="{AA46249F-4205-86C0-7ED7-14CD7479E29F}"/>
                </a:ext>
              </a:extLst>
            </p:cNvPr>
            <p:cNvSpPr/>
            <p:nvPr/>
          </p:nvSpPr>
          <p:spPr>
            <a:xfrm>
              <a:off x="8584194" y="3926590"/>
              <a:ext cx="857250" cy="2228850"/>
            </a:xfrm>
            <a:custGeom>
              <a:avLst/>
              <a:gdLst>
                <a:gd name="connsiteX0" fmla="*/ 22765 w 857250"/>
                <a:gd name="connsiteY0" fmla="*/ 1157288 h 2228850"/>
                <a:gd name="connsiteX1" fmla="*/ 0 w 857250"/>
                <a:gd name="connsiteY1" fmla="*/ 2228850 h 2228850"/>
                <a:gd name="connsiteX2" fmla="*/ 857250 w 857250"/>
                <a:gd name="connsiteY2" fmla="*/ 2228850 h 2228850"/>
                <a:gd name="connsiteX3" fmla="*/ 822770 w 857250"/>
                <a:gd name="connsiteY3" fmla="*/ 608362 h 2228850"/>
                <a:gd name="connsiteX4" fmla="*/ 514350 w 857250"/>
                <a:gd name="connsiteY4" fmla="*/ 224219 h 2228850"/>
                <a:gd name="connsiteX5" fmla="*/ 514350 w 857250"/>
                <a:gd name="connsiteY5" fmla="*/ 85725 h 2228850"/>
                <a:gd name="connsiteX6" fmla="*/ 428625 w 857250"/>
                <a:gd name="connsiteY6" fmla="*/ 0 h 2228850"/>
                <a:gd name="connsiteX7" fmla="*/ 342900 w 857250"/>
                <a:gd name="connsiteY7" fmla="*/ 85725 h 2228850"/>
                <a:gd name="connsiteX8" fmla="*/ 342900 w 857250"/>
                <a:gd name="connsiteY8" fmla="*/ 224219 h 2228850"/>
                <a:gd name="connsiteX9" fmla="*/ 34480 w 857250"/>
                <a:gd name="connsiteY9" fmla="*/ 608362 h 2228850"/>
                <a:gd name="connsiteX10" fmla="*/ 26479 w 857250"/>
                <a:gd name="connsiteY10" fmla="*/ 985838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7250" h="2228850">
                  <a:moveTo>
                    <a:pt x="22765" y="1157288"/>
                  </a:moveTo>
                  <a:lnTo>
                    <a:pt x="0" y="2228850"/>
                  </a:lnTo>
                  <a:lnTo>
                    <a:pt x="857250" y="2228850"/>
                  </a:lnTo>
                  <a:lnTo>
                    <a:pt x="822770" y="608362"/>
                  </a:lnTo>
                  <a:cubicBezTo>
                    <a:pt x="818769" y="419481"/>
                    <a:pt x="687800" y="263557"/>
                    <a:pt x="514350" y="224219"/>
                  </a:cubicBezTo>
                  <a:lnTo>
                    <a:pt x="514350" y="85725"/>
                  </a:lnTo>
                  <a:cubicBezTo>
                    <a:pt x="514350" y="38386"/>
                    <a:pt x="475964" y="0"/>
                    <a:pt x="428625" y="0"/>
                  </a:cubicBezTo>
                  <a:cubicBezTo>
                    <a:pt x="381286" y="0"/>
                    <a:pt x="342900" y="38386"/>
                    <a:pt x="342900" y="85725"/>
                  </a:cubicBezTo>
                  <a:lnTo>
                    <a:pt x="342900" y="224219"/>
                  </a:lnTo>
                  <a:cubicBezTo>
                    <a:pt x="169450" y="263557"/>
                    <a:pt x="38481" y="419481"/>
                    <a:pt x="34480" y="608362"/>
                  </a:cubicBezTo>
                  <a:lnTo>
                    <a:pt x="26479" y="985838"/>
                  </a:lnTo>
                </a:path>
              </a:pathLst>
            </a:custGeom>
            <a:noFill/>
            <a:ln w="76200" cap="rnd">
              <a:solidFill>
                <a:schemeClr val="accent1"/>
              </a:solidFill>
              <a:prstDash val="solid"/>
              <a:round/>
            </a:ln>
          </p:spPr>
          <p:txBody>
            <a:bodyPr rtlCol="0" anchor="ctr"/>
            <a:lstStyle/>
            <a:p>
              <a:endParaRPr lang="nl-BE"/>
            </a:p>
          </p:txBody>
        </p:sp>
        <p:sp>
          <p:nvSpPr>
            <p:cNvPr id="24" name="Freeform: Shape 23">
              <a:extLst>
                <a:ext uri="{FF2B5EF4-FFF2-40B4-BE49-F238E27FC236}">
                  <a16:creationId xmlns:a16="http://schemas.microsoft.com/office/drawing/2014/main" id="{2D08EC86-1291-743A-EDE8-B0A5E0C9A1DA}"/>
                </a:ext>
              </a:extLst>
            </p:cNvPr>
            <p:cNvSpPr/>
            <p:nvPr/>
          </p:nvSpPr>
          <p:spPr>
            <a:xfrm>
              <a:off x="9184269" y="5983990"/>
              <a:ext cx="214312" cy="9525"/>
            </a:xfrm>
            <a:custGeom>
              <a:avLst/>
              <a:gdLst>
                <a:gd name="connsiteX0" fmla="*/ 0 w 214312"/>
                <a:gd name="connsiteY0" fmla="*/ 0 h 9525"/>
                <a:gd name="connsiteX1" fmla="*/ 214313 w 214312"/>
                <a:gd name="connsiteY1" fmla="*/ 0 h 9525"/>
              </a:gdLst>
              <a:ahLst/>
              <a:cxnLst>
                <a:cxn ang="0">
                  <a:pos x="connsiteX0" y="connsiteY0"/>
                </a:cxn>
                <a:cxn ang="0">
                  <a:pos x="connsiteX1" y="connsiteY1"/>
                </a:cxn>
              </a:cxnLst>
              <a:rect l="l" t="t" r="r" b="b"/>
              <a:pathLst>
                <a:path w="214312" h="9525">
                  <a:moveTo>
                    <a:pt x="0" y="0"/>
                  </a:moveTo>
                  <a:lnTo>
                    <a:pt x="214313" y="0"/>
                  </a:lnTo>
                </a:path>
              </a:pathLst>
            </a:custGeom>
            <a:ln w="76200" cap="rnd">
              <a:solidFill>
                <a:schemeClr val="accent1"/>
              </a:solidFill>
              <a:prstDash val="solid"/>
              <a:round/>
            </a:ln>
          </p:spPr>
          <p:txBody>
            <a:bodyPr rtlCol="0" anchor="ctr"/>
            <a:lstStyle/>
            <a:p>
              <a:endParaRPr lang="nl-BE"/>
            </a:p>
          </p:txBody>
        </p:sp>
        <p:sp>
          <p:nvSpPr>
            <p:cNvPr id="25" name="Freeform: Shape 24">
              <a:extLst>
                <a:ext uri="{FF2B5EF4-FFF2-40B4-BE49-F238E27FC236}">
                  <a16:creationId xmlns:a16="http://schemas.microsoft.com/office/drawing/2014/main" id="{89DF4CC8-8E9E-61FD-EF87-F13A5C108A27}"/>
                </a:ext>
              </a:extLst>
            </p:cNvPr>
            <p:cNvSpPr/>
            <p:nvPr/>
          </p:nvSpPr>
          <p:spPr>
            <a:xfrm>
              <a:off x="8627057" y="5983990"/>
              <a:ext cx="385762" cy="9525"/>
            </a:xfrm>
            <a:custGeom>
              <a:avLst/>
              <a:gdLst>
                <a:gd name="connsiteX0" fmla="*/ 0 w 385762"/>
                <a:gd name="connsiteY0" fmla="*/ 0 h 9525"/>
                <a:gd name="connsiteX1" fmla="*/ 385763 w 385762"/>
                <a:gd name="connsiteY1" fmla="*/ 0 h 9525"/>
              </a:gdLst>
              <a:ahLst/>
              <a:cxnLst>
                <a:cxn ang="0">
                  <a:pos x="connsiteX0" y="connsiteY0"/>
                </a:cxn>
                <a:cxn ang="0">
                  <a:pos x="connsiteX1" y="connsiteY1"/>
                </a:cxn>
              </a:cxnLst>
              <a:rect l="l" t="t" r="r" b="b"/>
              <a:pathLst>
                <a:path w="385762" h="9525">
                  <a:moveTo>
                    <a:pt x="0" y="0"/>
                  </a:moveTo>
                  <a:lnTo>
                    <a:pt x="385763" y="0"/>
                  </a:lnTo>
                </a:path>
              </a:pathLst>
            </a:custGeom>
            <a:ln w="76200" cap="rnd">
              <a:solidFill>
                <a:schemeClr val="accent1"/>
              </a:solidFill>
              <a:prstDash val="solid"/>
              <a:round/>
            </a:ln>
          </p:spPr>
          <p:txBody>
            <a:bodyPr rtlCol="0" anchor="ctr"/>
            <a:lstStyle/>
            <a:p>
              <a:endParaRPr lang="nl-BE"/>
            </a:p>
          </p:txBody>
        </p:sp>
        <p:sp>
          <p:nvSpPr>
            <p:cNvPr id="26" name="Freeform: Shape 25">
              <a:extLst>
                <a:ext uri="{FF2B5EF4-FFF2-40B4-BE49-F238E27FC236}">
                  <a16:creationId xmlns:a16="http://schemas.microsoft.com/office/drawing/2014/main" id="{2CF58E92-4EAD-91C1-2916-F2348D4335B0}"/>
                </a:ext>
              </a:extLst>
            </p:cNvPr>
            <p:cNvSpPr/>
            <p:nvPr/>
          </p:nvSpPr>
          <p:spPr>
            <a:xfrm>
              <a:off x="8627057" y="5812540"/>
              <a:ext cx="771525" cy="9525"/>
            </a:xfrm>
            <a:custGeom>
              <a:avLst/>
              <a:gdLst>
                <a:gd name="connsiteX0" fmla="*/ 0 w 771525"/>
                <a:gd name="connsiteY0" fmla="*/ 0 h 9525"/>
                <a:gd name="connsiteX1" fmla="*/ 771525 w 771525"/>
                <a:gd name="connsiteY1" fmla="*/ 0 h 9525"/>
              </a:gdLst>
              <a:ahLst/>
              <a:cxnLst>
                <a:cxn ang="0">
                  <a:pos x="connsiteX0" y="connsiteY0"/>
                </a:cxn>
                <a:cxn ang="0">
                  <a:pos x="connsiteX1" y="connsiteY1"/>
                </a:cxn>
              </a:cxnLst>
              <a:rect l="l" t="t" r="r" b="b"/>
              <a:pathLst>
                <a:path w="771525" h="9525">
                  <a:moveTo>
                    <a:pt x="0" y="0"/>
                  </a:moveTo>
                  <a:lnTo>
                    <a:pt x="771525" y="0"/>
                  </a:lnTo>
                </a:path>
              </a:pathLst>
            </a:custGeom>
            <a:ln w="76200" cap="rnd">
              <a:solidFill>
                <a:schemeClr val="accent1"/>
              </a:solidFill>
              <a:prstDash val="solid"/>
              <a:round/>
            </a:ln>
          </p:spPr>
          <p:txBody>
            <a:bodyPr rtlCol="0" anchor="ctr"/>
            <a:lstStyle/>
            <a:p>
              <a:endParaRPr lang="nl-BE"/>
            </a:p>
          </p:txBody>
        </p:sp>
      </p:grpSp>
    </p:spTree>
    <p:extLst>
      <p:ext uri="{BB962C8B-B14F-4D97-AF65-F5344CB8AC3E}">
        <p14:creationId xmlns:p14="http://schemas.microsoft.com/office/powerpoint/2010/main" val="772774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1D2366C-9D1A-653F-A22D-5BDDF553ADB4}"/>
              </a:ext>
            </a:extLst>
          </p:cNvPr>
          <p:cNvSpPr/>
          <p:nvPr/>
        </p:nvSpPr>
        <p:spPr>
          <a:xfrm>
            <a:off x="4913455" y="3005293"/>
            <a:ext cx="3779134" cy="2468639"/>
          </a:xfrm>
          <a:prstGeom prst="roundRect">
            <a:avLst>
              <a:gd name="adj" fmla="val 3847"/>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96097" y="2109788"/>
            <a:ext cx="3628662" cy="3508375"/>
          </a:xfrm>
        </p:spPr>
        <p:txBody>
          <a:bodyPr/>
          <a:lstStyle/>
          <a:p>
            <a:pPr>
              <a:spcBef>
                <a:spcPts val="1800"/>
              </a:spcBef>
            </a:pPr>
            <a:r>
              <a:rPr lang="es-ES" sz="1600" dirty="0" err="1"/>
              <a:t>It</a:t>
            </a:r>
            <a:r>
              <a:rPr lang="es-ES" sz="1600" dirty="0"/>
              <a:t> </a:t>
            </a:r>
            <a:r>
              <a:rPr lang="es-ES" sz="1600" dirty="0" err="1"/>
              <a:t>is</a:t>
            </a:r>
            <a:r>
              <a:rPr lang="es-ES" sz="1600" dirty="0"/>
              <a:t> </a:t>
            </a:r>
            <a:r>
              <a:rPr lang="es-ES" sz="1600" dirty="0" err="1">
                <a:latin typeface="Segoe UI Semibold" panose="020B0702040204020203" pitchFamily="34" charset="0"/>
                <a:cs typeface="Segoe UI Semibold" panose="020B0702040204020203" pitchFamily="34" charset="0"/>
              </a:rPr>
              <a:t>essential</a:t>
            </a:r>
            <a:r>
              <a:rPr lang="es-ES" sz="1600" dirty="0">
                <a:latin typeface="Segoe UI Semibold" panose="020B0702040204020203" pitchFamily="34" charset="0"/>
                <a:cs typeface="Segoe UI Semibold" panose="020B0702040204020203" pitchFamily="34" charset="0"/>
              </a:rPr>
              <a:t> to use </a:t>
            </a:r>
            <a:r>
              <a:rPr lang="es-ES" sz="1600" dirty="0" err="1">
                <a:latin typeface="Segoe UI Semibold" panose="020B0702040204020203" pitchFamily="34" charset="0"/>
                <a:cs typeface="Segoe UI Semibold" panose="020B0702040204020203" pitchFamily="34" charset="0"/>
              </a:rPr>
              <a:t>contraception</a:t>
            </a:r>
            <a:r>
              <a:rPr lang="es-ES" sz="1600" dirty="0">
                <a:latin typeface="Segoe UI Semibold" panose="020B0702040204020203" pitchFamily="34" charset="0"/>
                <a:cs typeface="Segoe UI Semibold" panose="020B0702040204020203" pitchFamily="34" charset="0"/>
              </a:rPr>
              <a:t> </a:t>
            </a:r>
            <a:br>
              <a:rPr lang="es-ES" sz="1600" dirty="0">
                <a:latin typeface="Segoe UI Semibold" panose="020B0702040204020203" pitchFamily="34" charset="0"/>
                <a:cs typeface="Segoe UI Semibold" panose="020B0702040204020203" pitchFamily="34" charset="0"/>
              </a:rPr>
            </a:br>
            <a:r>
              <a:rPr lang="es-ES" sz="1600" dirty="0" err="1">
                <a:latin typeface="Segoe UI Semibold" panose="020B0702040204020203" pitchFamily="34" charset="0"/>
                <a:cs typeface="Segoe UI Semibold" panose="020B0702040204020203" pitchFamily="34" charset="0"/>
              </a:rPr>
              <a:t>every</a:t>
            </a:r>
            <a:r>
              <a:rPr lang="es-ES" sz="1600" dirty="0">
                <a:latin typeface="Segoe UI Semibold" panose="020B0702040204020203" pitchFamily="34" charset="0"/>
                <a:cs typeface="Segoe UI Semibold" panose="020B0702040204020203" pitchFamily="34" charset="0"/>
              </a:rPr>
              <a:t> time </a:t>
            </a:r>
            <a:r>
              <a:rPr lang="es-ES" sz="1600" dirty="0" err="1"/>
              <a:t>you</a:t>
            </a:r>
            <a:r>
              <a:rPr lang="es-ES" sz="1600" dirty="0"/>
              <a:t> </a:t>
            </a:r>
            <a:r>
              <a:rPr lang="es-ES" sz="1600" dirty="0" err="1"/>
              <a:t>have</a:t>
            </a:r>
            <a:r>
              <a:rPr lang="es-ES" sz="1600" dirty="0"/>
              <a:t> sex</a:t>
            </a:r>
          </a:p>
          <a:p>
            <a:pPr>
              <a:spcBef>
                <a:spcPts val="1800"/>
              </a:spcBef>
            </a:pPr>
            <a:r>
              <a:rPr lang="es-ES" sz="1600" dirty="0" err="1"/>
              <a:t>If</a:t>
            </a:r>
            <a:r>
              <a:rPr lang="es-ES" sz="1600" dirty="0"/>
              <a:t> </a:t>
            </a:r>
            <a:r>
              <a:rPr lang="es-ES" sz="1600" dirty="0" err="1"/>
              <a:t>you</a:t>
            </a:r>
            <a:r>
              <a:rPr lang="es-ES" sz="1600" dirty="0"/>
              <a:t> are </a:t>
            </a:r>
            <a:r>
              <a:rPr lang="es-ES" sz="1600" dirty="0" err="1"/>
              <a:t>taking</a:t>
            </a:r>
            <a:r>
              <a:rPr lang="es-ES" sz="1600" dirty="0"/>
              <a:t> </a:t>
            </a:r>
            <a:r>
              <a:rPr lang="es-ES" sz="1600" dirty="0" err="1"/>
              <a:t>the</a:t>
            </a:r>
            <a:r>
              <a:rPr lang="es-ES" sz="1600" dirty="0"/>
              <a:t> contraceptive </a:t>
            </a:r>
            <a:r>
              <a:rPr lang="es-ES" sz="1600" dirty="0" err="1"/>
              <a:t>pill</a:t>
            </a:r>
            <a:r>
              <a:rPr lang="es-ES" sz="1600" dirty="0"/>
              <a:t>, </a:t>
            </a:r>
            <a:br>
              <a:rPr lang="es-ES" sz="1600" dirty="0"/>
            </a:br>
            <a:r>
              <a:rPr lang="es-ES" sz="1600" dirty="0" err="1">
                <a:latin typeface="Segoe UI Semibold" panose="020B0702040204020203" pitchFamily="34" charset="0"/>
                <a:cs typeface="Segoe UI Semibold" panose="020B0702040204020203" pitchFamily="34" charset="0"/>
              </a:rPr>
              <a:t>you</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need</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to</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take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it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every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day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it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is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required</a:t>
            </a:r>
            <a:endParaRPr lang="es-ES" sz="1600" dirty="0">
              <a:latin typeface="Segoe UI Semibold" panose="020B0702040204020203" pitchFamily="34" charset="0"/>
              <a:cs typeface="Segoe UI Semibold" panose="020B0702040204020203" pitchFamily="34" charset="0"/>
            </a:endParaRPr>
          </a:p>
          <a:p>
            <a:pPr>
              <a:spcBef>
                <a:spcPts val="1800"/>
              </a:spcBef>
            </a:pPr>
            <a:r>
              <a:rPr lang="es-ES" sz="1600" dirty="0" err="1"/>
              <a:t>You</a:t>
            </a:r>
            <a:r>
              <a:rPr lang="es-ES" sz="1600" dirty="0"/>
              <a:t> are </a:t>
            </a:r>
            <a:r>
              <a:rPr lang="es-ES" sz="1600" dirty="0">
                <a:latin typeface="Segoe UI Semibold" panose="020B0702040204020203" pitchFamily="34" charset="0"/>
                <a:cs typeface="Segoe UI Semibold" panose="020B0702040204020203" pitchFamily="34" charset="0"/>
              </a:rPr>
              <a:t>super </a:t>
            </a:r>
            <a:r>
              <a:rPr lang="es-ES" sz="1600" dirty="0" err="1">
                <a:latin typeface="Segoe UI Semibold" panose="020B0702040204020203" pitchFamily="34" charset="0"/>
                <a:cs typeface="Segoe UI Semibold" panose="020B0702040204020203" pitchFamily="34" charset="0"/>
              </a:rPr>
              <a:t>fertile</a:t>
            </a:r>
            <a:r>
              <a:rPr lang="es-ES" sz="1600" dirty="0">
                <a:latin typeface="Segoe UI Semibold" panose="020B0702040204020203" pitchFamily="34" charset="0"/>
                <a:cs typeface="Segoe UI Semibold" panose="020B0702040204020203" pitchFamily="34" charset="0"/>
              </a:rPr>
              <a:t> in </a:t>
            </a:r>
            <a:r>
              <a:rPr lang="es-ES" sz="1600" dirty="0" err="1">
                <a:latin typeface="Segoe UI Semibold" panose="020B0702040204020203" pitchFamily="34" charset="0"/>
                <a:cs typeface="Segoe UI Semibold" panose="020B0702040204020203" pitchFamily="34" charset="0"/>
              </a:rPr>
              <a:t>your</a:t>
            </a:r>
            <a:r>
              <a:rPr lang="es-ES" sz="1600" dirty="0">
                <a:latin typeface="Segoe UI Semibold" panose="020B0702040204020203" pitchFamily="34" charset="0"/>
                <a:cs typeface="Segoe UI Semibold" panose="020B0702040204020203" pitchFamily="34" charset="0"/>
              </a:rPr>
              <a:t> </a:t>
            </a:r>
            <a:br>
              <a:rPr lang="es-ES" sz="1600" dirty="0">
                <a:latin typeface="Segoe UI Semibold" panose="020B0702040204020203" pitchFamily="34" charset="0"/>
                <a:cs typeface="Segoe UI Semibold" panose="020B0702040204020203" pitchFamily="34" charset="0"/>
              </a:rPr>
            </a:br>
            <a:r>
              <a:rPr lang="es-ES" sz="1600" dirty="0" err="1">
                <a:latin typeface="Segoe UI Semibold" panose="020B0702040204020203" pitchFamily="34" charset="0"/>
                <a:cs typeface="Segoe UI Semibold" panose="020B0702040204020203" pitchFamily="34" charset="0"/>
              </a:rPr>
              <a:t>teenage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years</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If</a:t>
            </a:r>
            <a:r>
              <a:rPr lang="es-ES" dirty="0"/>
              <a:t> </a:t>
            </a:r>
            <a:r>
              <a:rPr lang="es-ES" dirty="0" err="1"/>
              <a:t>you</a:t>
            </a:r>
            <a:r>
              <a:rPr lang="es-ES" dirty="0"/>
              <a:t> </a:t>
            </a:r>
            <a:r>
              <a:rPr lang="es-ES" dirty="0" err="1"/>
              <a:t>don’t</a:t>
            </a:r>
            <a:r>
              <a:rPr lang="es-ES" dirty="0"/>
              <a:t> </a:t>
            </a:r>
            <a:r>
              <a:rPr lang="es-ES" dirty="0" err="1"/>
              <a:t>want</a:t>
            </a:r>
            <a:r>
              <a:rPr lang="es-ES" dirty="0"/>
              <a:t> to </a:t>
            </a:r>
            <a:r>
              <a:rPr lang="es-ES" dirty="0" err="1"/>
              <a:t>get</a:t>
            </a:r>
            <a:r>
              <a:rPr lang="es-ES" dirty="0"/>
              <a:t> </a:t>
            </a:r>
            <a:r>
              <a:rPr lang="es-ES" dirty="0" err="1"/>
              <a:t>pregnant</a:t>
            </a:r>
            <a:endParaRPr lang="es-ES" dirty="0"/>
          </a:p>
        </p:txBody>
      </p:sp>
      <p:pic>
        <p:nvPicPr>
          <p:cNvPr id="9" name="Picture 8">
            <a:extLst>
              <a:ext uri="{FF2B5EF4-FFF2-40B4-BE49-F238E27FC236}">
                <a16:creationId xmlns:a16="http://schemas.microsoft.com/office/drawing/2014/main" id="{7CE591E6-65EE-76E4-BE19-0E8CE8C91A1F}"/>
              </a:ext>
            </a:extLst>
          </p:cNvPr>
          <p:cNvPicPr>
            <a:picLocks noChangeAspect="1"/>
          </p:cNvPicPr>
          <p:nvPr/>
        </p:nvPicPr>
        <p:blipFill>
          <a:blip r:embed="rId3"/>
          <a:stretch>
            <a:fillRect/>
          </a:stretch>
        </p:blipFill>
        <p:spPr>
          <a:xfrm>
            <a:off x="5087078" y="3078383"/>
            <a:ext cx="3379808" cy="1607397"/>
          </a:xfrm>
          <a:prstGeom prst="rect">
            <a:avLst/>
          </a:prstGeom>
        </p:spPr>
      </p:pic>
      <p:sp>
        <p:nvSpPr>
          <p:cNvPr id="10" name="Marcador de texto 4">
            <a:extLst>
              <a:ext uri="{FF2B5EF4-FFF2-40B4-BE49-F238E27FC236}">
                <a16:creationId xmlns:a16="http://schemas.microsoft.com/office/drawing/2014/main" id="{2348A783-1565-0D45-C5F1-6952563001FA}"/>
              </a:ext>
            </a:extLst>
          </p:cNvPr>
          <p:cNvSpPr txBox="1">
            <a:spLocks/>
          </p:cNvSpPr>
          <p:nvPr/>
        </p:nvSpPr>
        <p:spPr>
          <a:xfrm>
            <a:off x="4913455" y="2109788"/>
            <a:ext cx="4155310" cy="89550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s-ES" sz="1600" kern="0" dirty="0" err="1"/>
              <a:t>There</a:t>
            </a:r>
            <a:r>
              <a:rPr lang="es-ES" sz="1600" kern="0" dirty="0"/>
              <a:t> are </a:t>
            </a:r>
            <a:r>
              <a:rPr lang="es-ES" sz="1600" dirty="0" err="1">
                <a:latin typeface="Segoe UI Semibold" panose="020B0702040204020203" pitchFamily="34" charset="0"/>
                <a:cs typeface="Segoe UI Semibold" panose="020B0702040204020203" pitchFamily="34" charset="0"/>
              </a:rPr>
              <a:t>many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methods</a:t>
            </a:r>
            <a:endParaRPr lang="es-ES" sz="1600" dirty="0">
              <a:latin typeface="Segoe UI Semibold" panose="020B0702040204020203" pitchFamily="34" charset="0"/>
              <a:cs typeface="Segoe UI Semibold" panose="020B0702040204020203" pitchFamily="34" charset="0"/>
            </a:endParaRPr>
          </a:p>
          <a:p>
            <a:pPr>
              <a:spcBef>
                <a:spcPts val="1800"/>
              </a:spcBef>
            </a:pPr>
            <a:r>
              <a:rPr lang="es-ES" sz="1600" kern="0" dirty="0" err="1"/>
              <a:t>This</a:t>
            </a:r>
            <a:r>
              <a:rPr lang="es-ES" sz="1600" kern="0" dirty="0"/>
              <a:t> web site has </a:t>
            </a:r>
            <a:r>
              <a:rPr lang="es-ES" sz="1600" dirty="0">
                <a:latin typeface="Segoe UI Semibold" panose="020B0702040204020203" pitchFamily="34" charset="0"/>
                <a:cs typeface="Segoe UI Semibold" panose="020B0702040204020203" pitchFamily="34" charset="0"/>
              </a:rPr>
              <a:t>a </a:t>
            </a:r>
            <a:r>
              <a:rPr lang="es-ES" sz="1600" dirty="0" err="1">
                <a:latin typeface="Segoe UI Semibold" panose="020B0702040204020203" pitchFamily="34" charset="0"/>
                <a:cs typeface="Segoe UI Semibold" panose="020B0702040204020203" pitchFamily="34" charset="0"/>
              </a:rPr>
              <a:t>lot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of</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information</a:t>
            </a:r>
            <a:endParaRPr lang="es-ES" sz="1600" dirty="0">
              <a:latin typeface="Segoe UI Semibold" panose="020B0702040204020203" pitchFamily="34" charset="0"/>
              <a:cs typeface="Segoe UI Semibold" panose="020B0702040204020203" pitchFamily="34" charset="0"/>
            </a:endParaRPr>
          </a:p>
        </p:txBody>
      </p:sp>
      <p:pic>
        <p:nvPicPr>
          <p:cNvPr id="12" name="Graphic 11">
            <a:extLst>
              <a:ext uri="{FF2B5EF4-FFF2-40B4-BE49-F238E27FC236}">
                <a16:creationId xmlns:a16="http://schemas.microsoft.com/office/drawing/2014/main" id="{861B46E6-40E7-28C5-1EC8-F21BEB48B3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5707" y="5031432"/>
            <a:ext cx="233470" cy="277707"/>
          </a:xfrm>
          <a:prstGeom prst="rect">
            <a:avLst/>
          </a:prstGeom>
        </p:spPr>
      </p:pic>
      <p:sp>
        <p:nvSpPr>
          <p:cNvPr id="13" name="Rectangle 12">
            <a:hlinkClick r:id="rId6"/>
            <a:extLst>
              <a:ext uri="{FF2B5EF4-FFF2-40B4-BE49-F238E27FC236}">
                <a16:creationId xmlns:a16="http://schemas.microsoft.com/office/drawing/2014/main" id="{3B79A24F-36CF-06D7-79BF-80BD79FB1F14}"/>
              </a:ext>
            </a:extLst>
          </p:cNvPr>
          <p:cNvSpPr/>
          <p:nvPr/>
        </p:nvSpPr>
        <p:spPr>
          <a:xfrm>
            <a:off x="5087077" y="4685780"/>
            <a:ext cx="3379809" cy="644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xtBox 14">
            <a:extLst>
              <a:ext uri="{FF2B5EF4-FFF2-40B4-BE49-F238E27FC236}">
                <a16:creationId xmlns:a16="http://schemas.microsoft.com/office/drawing/2014/main" id="{335536B1-D5E1-484F-809E-C14198432869}"/>
              </a:ext>
            </a:extLst>
          </p:cNvPr>
          <p:cNvSpPr txBox="1"/>
          <p:nvPr/>
        </p:nvSpPr>
        <p:spPr>
          <a:xfrm>
            <a:off x="5028141" y="4687286"/>
            <a:ext cx="3512820" cy="369332"/>
          </a:xfrm>
          <a:prstGeom prst="rect">
            <a:avLst/>
          </a:prstGeom>
          <a:noFill/>
        </p:spPr>
        <p:txBody>
          <a:bodyPr wrap="square">
            <a:spAutoFit/>
          </a:bodyPr>
          <a:lstStyle/>
          <a:p>
            <a:pPr>
              <a:spcBef>
                <a:spcPts val="1800"/>
              </a:spcBef>
            </a:pPr>
            <a:r>
              <a:rPr lang="es-ES" b="1" kern="0" dirty="0">
                <a:latin typeface="Segoe UI" panose="020B0502040204020203" pitchFamily="34" charset="0"/>
                <a:cs typeface="Segoe UI" panose="020B0502040204020203" pitchFamily="34" charset="0"/>
              </a:rPr>
              <a:t>www.contraceptionchoices.org</a:t>
            </a:r>
          </a:p>
        </p:txBody>
      </p:sp>
      <p:cxnSp>
        <p:nvCxnSpPr>
          <p:cNvPr id="17" name="Straight Connector 16">
            <a:extLst>
              <a:ext uri="{FF2B5EF4-FFF2-40B4-BE49-F238E27FC236}">
                <a16:creationId xmlns:a16="http://schemas.microsoft.com/office/drawing/2014/main" id="{5F2B3E67-3A87-6AA9-AFC9-74369BB923DD}"/>
              </a:ext>
            </a:extLst>
          </p:cNvPr>
          <p:cNvCxnSpPr>
            <a:cxnSpLocks/>
          </p:cNvCxnSpPr>
          <p:nvPr/>
        </p:nvCxnSpPr>
        <p:spPr>
          <a:xfrm>
            <a:off x="4392592" y="2112380"/>
            <a:ext cx="0" cy="355342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240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607167" y="2561545"/>
            <a:ext cx="6654104" cy="3508375"/>
          </a:xfrm>
        </p:spPr>
        <p:txBody>
          <a:bodyPr/>
          <a:lstStyle/>
          <a:p>
            <a:r>
              <a:rPr lang="en-GB" dirty="0">
                <a:solidFill>
                  <a:schemeClr val="tx2"/>
                </a:solidFill>
                <a:latin typeface="Segoe UI Semibold" panose="020B0702040204020203" pitchFamily="34" charset="0"/>
                <a:cs typeface="Segoe UI Semibold" panose="020B0702040204020203" pitchFamily="34" charset="0"/>
              </a:rPr>
              <a:t>Male condom</a:t>
            </a:r>
          </a:p>
          <a:p>
            <a:r>
              <a:rPr lang="en-GB" dirty="0">
                <a:solidFill>
                  <a:schemeClr val="tx2"/>
                </a:solidFill>
                <a:latin typeface="Segoe UI Semibold" panose="020B0702040204020203" pitchFamily="34" charset="0"/>
                <a:cs typeface="Segoe UI Semibold" panose="020B0702040204020203" pitchFamily="34" charset="0"/>
              </a:rPr>
              <a:t>Female condom</a:t>
            </a:r>
          </a:p>
          <a:p>
            <a:endParaRPr lang="en-GB" dirty="0"/>
          </a:p>
          <a:p>
            <a:r>
              <a:rPr lang="en-GB" sz="1600" dirty="0">
                <a:latin typeface="Segoe UI Semibold" panose="020B0702040204020203" pitchFamily="34" charset="0"/>
                <a:cs typeface="Segoe UI Semibold" panose="020B0702040204020203" pitchFamily="34" charset="0"/>
              </a:rPr>
              <a:t>Essential</a:t>
            </a:r>
            <a:r>
              <a:rPr lang="en-GB" sz="1600" dirty="0"/>
              <a:t> to wear throughout sexual intercourse</a:t>
            </a:r>
          </a:p>
          <a:p>
            <a:endParaRPr lang="en-GB" sz="1600" dirty="0"/>
          </a:p>
          <a:p>
            <a:r>
              <a:rPr lang="en-GB" sz="1600" dirty="0">
                <a:latin typeface="Segoe UI Semibold" panose="020B0702040204020203" pitchFamily="34" charset="0"/>
                <a:cs typeface="Segoe UI Semibold" panose="020B0702040204020203" pitchFamily="34" charset="0"/>
              </a:rPr>
              <a:t>Sperm can leak </a:t>
            </a:r>
            <a:r>
              <a:rPr lang="en-GB" sz="1600" dirty="0"/>
              <a:t>from the penis </a:t>
            </a:r>
            <a:r>
              <a:rPr lang="en-GB" sz="1600" dirty="0">
                <a:latin typeface="Segoe UI Semibold" panose="020B0702040204020203" pitchFamily="34" charset="0"/>
                <a:cs typeface="Segoe UI Semibold" panose="020B0702040204020203" pitchFamily="34" charset="0"/>
              </a:rPr>
              <a:t>before ejaculation</a:t>
            </a:r>
          </a:p>
          <a:p>
            <a:r>
              <a:rPr lang="en-GB" sz="1600" dirty="0">
                <a:latin typeface="Segoe UI Semibold" panose="020B0702040204020203" pitchFamily="34" charset="0"/>
                <a:cs typeface="Segoe UI Semibold" panose="020B0702040204020203" pitchFamily="34" charset="0"/>
              </a:rPr>
              <a:t>This is why the withdrawal method is ineffective</a:t>
            </a:r>
          </a:p>
          <a:p>
            <a:endParaRPr lang="en-GB" sz="1600" dirty="0"/>
          </a:p>
          <a:p>
            <a:r>
              <a:rPr lang="en-GB" sz="1600" dirty="0">
                <a:latin typeface="Segoe UI Semibold" panose="020B0702040204020203" pitchFamily="34" charset="0"/>
                <a:cs typeface="Segoe UI Semibold" panose="020B0702040204020203" pitchFamily="34" charset="0"/>
              </a:rPr>
              <a:t>If a condom breaks</a:t>
            </a:r>
            <a:r>
              <a:rPr lang="en-GB" sz="1600" dirty="0"/>
              <a:t>, it is </a:t>
            </a:r>
            <a:r>
              <a:rPr lang="en-GB" sz="1600" dirty="0">
                <a:latin typeface="Segoe UI Semibold" panose="020B0702040204020203" pitchFamily="34" charset="0"/>
                <a:cs typeface="Segoe UI Semibold" panose="020B0702040204020203" pitchFamily="34" charset="0"/>
              </a:rPr>
              <a:t>recommended to use emergency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contraception </a:t>
            </a:r>
            <a:r>
              <a:rPr lang="en-GB" sz="1600" dirty="0"/>
              <a:t>as there is still a chance of pregnancy </a:t>
            </a:r>
          </a:p>
          <a:p>
            <a:endParaRPr lang="es-ES"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Barrier</a:t>
            </a:r>
            <a:r>
              <a:rPr lang="es-ES" dirty="0"/>
              <a:t> </a:t>
            </a:r>
            <a:r>
              <a:rPr lang="es-ES" dirty="0" err="1"/>
              <a:t>methods</a:t>
            </a:r>
            <a:r>
              <a:rPr lang="es-ES" dirty="0"/>
              <a:t> </a:t>
            </a:r>
            <a:r>
              <a:rPr lang="es-ES" dirty="0" err="1"/>
              <a:t>of</a:t>
            </a:r>
            <a:r>
              <a:rPr lang="es-ES" dirty="0"/>
              <a:t> </a:t>
            </a:r>
            <a:r>
              <a:rPr lang="es-ES" dirty="0" err="1"/>
              <a:t>contraception</a:t>
            </a:r>
            <a:r>
              <a:rPr lang="es-ES" dirty="0"/>
              <a:t> </a:t>
            </a:r>
            <a:br>
              <a:rPr lang="es-ES" dirty="0"/>
            </a:br>
            <a:r>
              <a:rPr lang="es-ES" sz="2400" b="0" dirty="0" err="1"/>
              <a:t>prevent</a:t>
            </a:r>
            <a:r>
              <a:rPr lang="es-ES" sz="2400" b="0" dirty="0"/>
              <a:t> </a:t>
            </a:r>
            <a:r>
              <a:rPr lang="es-ES" sz="2400" b="0" dirty="0" err="1"/>
              <a:t>pregnancy</a:t>
            </a:r>
            <a:r>
              <a:rPr lang="es-ES" sz="2400" b="0" dirty="0"/>
              <a:t> and </a:t>
            </a:r>
            <a:r>
              <a:rPr lang="es-ES" sz="2400" b="0" dirty="0" err="1"/>
              <a:t>STIs</a:t>
            </a:r>
            <a:endParaRPr lang="es-ES" b="0" dirty="0"/>
          </a:p>
        </p:txBody>
      </p:sp>
      <p:pic>
        <p:nvPicPr>
          <p:cNvPr id="11" name="Picture 10">
            <a:extLst>
              <a:ext uri="{FF2B5EF4-FFF2-40B4-BE49-F238E27FC236}">
                <a16:creationId xmlns:a16="http://schemas.microsoft.com/office/drawing/2014/main" id="{C10745AB-B34B-790F-48D2-82811EF6B77D}"/>
              </a:ext>
            </a:extLst>
          </p:cNvPr>
          <p:cNvPicPr>
            <a:picLocks noChangeAspect="1"/>
          </p:cNvPicPr>
          <p:nvPr/>
        </p:nvPicPr>
        <p:blipFill>
          <a:blip r:embed="rId3"/>
          <a:stretch>
            <a:fillRect/>
          </a:stretch>
        </p:blipFill>
        <p:spPr>
          <a:xfrm>
            <a:off x="534426" y="2393032"/>
            <a:ext cx="3613298" cy="3508375"/>
          </a:xfrm>
          <a:prstGeom prst="roundRect">
            <a:avLst>
              <a:gd name="adj" fmla="val 7790"/>
            </a:avLst>
          </a:prstGeom>
          <a:ln>
            <a:noFill/>
          </a:ln>
          <a:effectLst/>
        </p:spPr>
      </p:pic>
    </p:spTree>
    <p:extLst>
      <p:ext uri="{BB962C8B-B14F-4D97-AF65-F5344CB8AC3E}">
        <p14:creationId xmlns:p14="http://schemas.microsoft.com/office/powerpoint/2010/main" val="214133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430486" y="2109788"/>
            <a:ext cx="3048000" cy="3508375"/>
          </a:xfrm>
        </p:spPr>
        <p:txBody>
          <a:bodyPr/>
          <a:lstStyle/>
          <a:p>
            <a:pPr>
              <a:spcBef>
                <a:spcPts val="600"/>
              </a:spcBef>
            </a:pPr>
            <a:r>
              <a:rPr lang="es-ES" sz="1600" b="1" dirty="0">
                <a:solidFill>
                  <a:schemeClr val="tx2"/>
                </a:solidFill>
                <a:latin typeface="Segoe UI" panose="020B0502040204020203" pitchFamily="34" charset="0"/>
                <a:cs typeface="Segoe UI" panose="020B0502040204020203" pitchFamily="34" charset="0"/>
              </a:rPr>
              <a:t>Hormonal </a:t>
            </a:r>
            <a:r>
              <a:rPr lang="es-ES" sz="1600" b="1" dirty="0" err="1">
                <a:solidFill>
                  <a:schemeClr val="tx2"/>
                </a:solidFill>
                <a:latin typeface="Segoe UI" panose="020B0502040204020203" pitchFamily="34" charset="0"/>
                <a:cs typeface="Segoe UI" panose="020B0502040204020203" pitchFamily="34" charset="0"/>
              </a:rPr>
              <a:t>methods</a:t>
            </a:r>
            <a:endParaRPr lang="es-ES" sz="1600" b="1" dirty="0">
              <a:solidFill>
                <a:schemeClr val="tx2"/>
              </a:solidFill>
              <a:latin typeface="Segoe UI" panose="020B0502040204020203" pitchFamily="34" charset="0"/>
              <a:cs typeface="Segoe UI" panose="020B0502040204020203" pitchFamily="34" charset="0"/>
            </a:endParaRPr>
          </a:p>
          <a:p>
            <a:pPr>
              <a:spcBef>
                <a:spcPts val="600"/>
              </a:spcBef>
            </a:pPr>
            <a:r>
              <a:rPr lang="en-GB" sz="1400" dirty="0">
                <a:latin typeface="Segoe UI Semibold" panose="020B0702040204020203" pitchFamily="34" charset="0"/>
                <a:cs typeface="Segoe UI Semibold" panose="020B0702040204020203" pitchFamily="34" charset="0"/>
              </a:rPr>
              <a:t>Combined</a:t>
            </a:r>
            <a:r>
              <a:rPr lang="en-GB" sz="1400" dirty="0"/>
              <a:t> hormonal pill </a:t>
            </a:r>
          </a:p>
          <a:p>
            <a:pPr>
              <a:spcBef>
                <a:spcPts val="600"/>
              </a:spcBef>
            </a:pPr>
            <a:r>
              <a:rPr lang="en-US" sz="1400" dirty="0"/>
              <a:t>Contraceptive </a:t>
            </a:r>
            <a:r>
              <a:rPr lang="en-US" sz="1400" dirty="0">
                <a:latin typeface="Segoe UI Semibold" panose="020B0702040204020203" pitchFamily="34" charset="0"/>
                <a:cs typeface="Segoe UI Semibold" panose="020B0702040204020203" pitchFamily="34" charset="0"/>
              </a:rPr>
              <a:t>patch</a:t>
            </a:r>
          </a:p>
          <a:p>
            <a:pPr>
              <a:spcBef>
                <a:spcPts val="600"/>
              </a:spcBef>
            </a:pPr>
            <a:r>
              <a:rPr lang="en-GB" sz="1400" dirty="0">
                <a:latin typeface="Segoe UI Semibold" panose="020B0702040204020203" pitchFamily="34" charset="0"/>
                <a:cs typeface="Segoe UI Semibold" panose="020B0702040204020203" pitchFamily="34" charset="0"/>
              </a:rPr>
              <a:t>Vaginal ring</a:t>
            </a:r>
          </a:p>
          <a:p>
            <a:pPr>
              <a:spcBef>
                <a:spcPts val="600"/>
              </a:spcBef>
            </a:pPr>
            <a:r>
              <a:rPr lang="en-GB" sz="1400" dirty="0">
                <a:latin typeface="Segoe UI Semibold" panose="020B0702040204020203" pitchFamily="34" charset="0"/>
                <a:cs typeface="Segoe UI Semibold" panose="020B0702040204020203" pitchFamily="34" charset="0"/>
              </a:rPr>
              <a:t>Progestogen-only pill </a:t>
            </a:r>
            <a:br>
              <a:rPr lang="en-GB" sz="1400" dirty="0"/>
            </a:br>
            <a:r>
              <a:rPr lang="en-GB" sz="1400" dirty="0"/>
              <a:t>(the mini-pill; POP)</a:t>
            </a:r>
          </a:p>
          <a:p>
            <a:pPr>
              <a:spcBef>
                <a:spcPts val="600"/>
              </a:spcBef>
            </a:pPr>
            <a:r>
              <a:rPr lang="en-GB" sz="1400" dirty="0">
                <a:latin typeface="Segoe UI Semibold" panose="020B0702040204020203" pitchFamily="34" charset="0"/>
                <a:cs typeface="Segoe UI Semibold" panose="020B0702040204020203" pitchFamily="34" charset="0"/>
              </a:rPr>
              <a:t>Contraceptive implant </a:t>
            </a:r>
            <a:r>
              <a:rPr lang="en-GB" sz="1400" dirty="0"/>
              <a:t>and </a:t>
            </a:r>
            <a:r>
              <a:rPr lang="en-GB" sz="1400" dirty="0">
                <a:latin typeface="Segoe UI Semibold" panose="020B0702040204020203" pitchFamily="34" charset="0"/>
                <a:cs typeface="Segoe UI Semibold" panose="020B0702040204020203" pitchFamily="34" charset="0"/>
              </a:rPr>
              <a:t>contraceptive injection </a:t>
            </a:r>
          </a:p>
          <a:p>
            <a:pPr>
              <a:spcBef>
                <a:spcPts val="600"/>
              </a:spcBef>
            </a:pPr>
            <a:r>
              <a:rPr lang="en-GB" sz="1400" dirty="0">
                <a:latin typeface="Segoe UI Semibold" panose="020B0702040204020203" pitchFamily="34" charset="0"/>
                <a:cs typeface="Segoe UI Semibold" panose="020B0702040204020203" pitchFamily="34" charset="0"/>
              </a:rPr>
              <a:t>Intrauterine systems </a:t>
            </a:r>
            <a:r>
              <a:rPr lang="en-GB" sz="1400" dirty="0"/>
              <a:t>(IUS) </a:t>
            </a:r>
          </a:p>
          <a:p>
            <a:pPr>
              <a:spcBef>
                <a:spcPts val="600"/>
              </a:spcBef>
            </a:pPr>
            <a:endParaRPr lang="en-GB" sz="1600" b="1" dirty="0"/>
          </a:p>
          <a:p>
            <a:pPr>
              <a:spcBef>
                <a:spcPts val="600"/>
              </a:spcBef>
            </a:pPr>
            <a:r>
              <a:rPr lang="en-GB" sz="1600" b="1" dirty="0">
                <a:solidFill>
                  <a:schemeClr val="tx2"/>
                </a:solidFill>
                <a:latin typeface="Segoe UI" panose="020B0502040204020203" pitchFamily="34" charset="0"/>
                <a:cs typeface="Segoe UI" panose="020B0502040204020203" pitchFamily="34" charset="0"/>
              </a:rPr>
              <a:t>Non-hormonal methods</a:t>
            </a:r>
          </a:p>
          <a:p>
            <a:pPr>
              <a:spcBef>
                <a:spcPts val="600"/>
              </a:spcBef>
            </a:pPr>
            <a:r>
              <a:rPr lang="en-GB" sz="1400" dirty="0">
                <a:latin typeface="Segoe UI Semibold" panose="020B0702040204020203" pitchFamily="34" charset="0"/>
                <a:cs typeface="Segoe UI Semibold" panose="020B0702040204020203" pitchFamily="34" charset="0"/>
              </a:rPr>
              <a:t>Intrauterine device </a:t>
            </a:r>
            <a:r>
              <a:rPr lang="en-GB" sz="1400" dirty="0"/>
              <a:t>(IUD)</a:t>
            </a:r>
          </a:p>
          <a:p>
            <a:pPr>
              <a:spcBef>
                <a:spcPts val="600"/>
              </a:spcBef>
            </a:pPr>
            <a:r>
              <a:rPr lang="en-GB" sz="1400" dirty="0">
                <a:latin typeface="Segoe UI Semibold" panose="020B0702040204020203" pitchFamily="34" charset="0"/>
                <a:cs typeface="Segoe UI Semibold" panose="020B0702040204020203" pitchFamily="34" charset="0"/>
              </a:rPr>
              <a:t>Diaphragm and cap with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spermicide</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Other</a:t>
            </a:r>
            <a:r>
              <a:rPr lang="es-ES" dirty="0"/>
              <a:t> </a:t>
            </a:r>
            <a:r>
              <a:rPr lang="es-ES" dirty="0" err="1"/>
              <a:t>types</a:t>
            </a:r>
            <a:r>
              <a:rPr lang="es-ES" dirty="0"/>
              <a:t> </a:t>
            </a:r>
            <a:r>
              <a:rPr lang="es-ES" dirty="0" err="1"/>
              <a:t>of</a:t>
            </a:r>
            <a:r>
              <a:rPr lang="es-ES" dirty="0"/>
              <a:t> </a:t>
            </a:r>
            <a:r>
              <a:rPr lang="es-ES" dirty="0" err="1"/>
              <a:t>contraception</a:t>
            </a:r>
            <a:endParaRPr lang="es-ES" dirty="0"/>
          </a:p>
        </p:txBody>
      </p:sp>
      <p:pic>
        <p:nvPicPr>
          <p:cNvPr id="6" name="Picture 5">
            <a:extLst>
              <a:ext uri="{FF2B5EF4-FFF2-40B4-BE49-F238E27FC236}">
                <a16:creationId xmlns:a16="http://schemas.microsoft.com/office/drawing/2014/main" id="{29B9DC81-D0D7-AD26-8DE8-0966059DF9C5}"/>
              </a:ext>
            </a:extLst>
          </p:cNvPr>
          <p:cNvPicPr>
            <a:picLocks noChangeAspect="1"/>
          </p:cNvPicPr>
          <p:nvPr/>
        </p:nvPicPr>
        <p:blipFill>
          <a:blip r:embed="rId3"/>
          <a:srcRect t="528" b="528"/>
          <a:stretch/>
        </p:blipFill>
        <p:spPr>
          <a:xfrm>
            <a:off x="534427" y="2048329"/>
            <a:ext cx="3330804" cy="2197100"/>
          </a:xfrm>
          <a:prstGeom prst="roundRect">
            <a:avLst>
              <a:gd name="adj" fmla="val 7790"/>
            </a:avLst>
          </a:prstGeom>
          <a:ln>
            <a:noFill/>
          </a:ln>
          <a:effectLst/>
        </p:spPr>
      </p:pic>
      <p:sp>
        <p:nvSpPr>
          <p:cNvPr id="7" name="Marcador de texto 4">
            <a:extLst>
              <a:ext uri="{FF2B5EF4-FFF2-40B4-BE49-F238E27FC236}">
                <a16:creationId xmlns:a16="http://schemas.microsoft.com/office/drawing/2014/main" id="{DDB4C7B4-4E06-AE0A-C2DF-B1CDD02FF97F}"/>
              </a:ext>
            </a:extLst>
          </p:cNvPr>
          <p:cNvSpPr txBox="1">
            <a:spLocks/>
          </p:cNvSpPr>
          <p:nvPr/>
        </p:nvSpPr>
        <p:spPr>
          <a:xfrm>
            <a:off x="7554686" y="2109788"/>
            <a:ext cx="3755572" cy="3942669"/>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600"/>
              </a:spcBef>
            </a:pPr>
            <a:r>
              <a:rPr lang="en-GB" sz="1600" b="1" dirty="0">
                <a:solidFill>
                  <a:schemeClr val="tx2"/>
                </a:solidFill>
                <a:latin typeface="Segoe UI" panose="020B0502040204020203" pitchFamily="34" charset="0"/>
                <a:cs typeface="Segoe UI" panose="020B0502040204020203" pitchFamily="34" charset="0"/>
              </a:rPr>
              <a:t>Emergency contraception</a:t>
            </a:r>
          </a:p>
          <a:p>
            <a:pPr>
              <a:spcBef>
                <a:spcPts val="600"/>
              </a:spcBef>
            </a:pPr>
            <a:r>
              <a:rPr lang="en-GB" sz="1400" kern="0" dirty="0"/>
              <a:t>Can be </a:t>
            </a:r>
            <a:r>
              <a:rPr lang="en-GB" sz="1400" kern="0" dirty="0">
                <a:latin typeface="Segoe UI Semibold" panose="020B0702040204020203" pitchFamily="34" charset="0"/>
                <a:cs typeface="Segoe UI Semibold" panose="020B0702040204020203" pitchFamily="34" charset="0"/>
              </a:rPr>
              <a:t>used after unprotected sex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or if another contraception method </a:t>
            </a:r>
            <a:br>
              <a:rPr lang="en-GB" sz="1400" kern="0" dirty="0">
                <a:latin typeface="Segoe UI" panose="020B0502040204020203" pitchFamily="34" charset="0"/>
                <a:cs typeface="Segoe UI" panose="020B0502040204020203" pitchFamily="34" charset="0"/>
              </a:rPr>
            </a:br>
            <a:r>
              <a:rPr lang="en-GB" sz="1400" kern="0" dirty="0">
                <a:latin typeface="Segoe UI" panose="020B0502040204020203" pitchFamily="34" charset="0"/>
                <a:cs typeface="Segoe UI" panose="020B0502040204020203" pitchFamily="34" charset="0"/>
              </a:rPr>
              <a:t>has failed</a:t>
            </a:r>
            <a:r>
              <a:rPr lang="en-GB" sz="1400" kern="0" dirty="0"/>
              <a:t>, such as the condom splitting </a:t>
            </a:r>
            <a:br>
              <a:rPr lang="en-GB" sz="1400" kern="0" dirty="0"/>
            </a:br>
            <a:r>
              <a:rPr lang="en-GB" sz="1400" kern="0" dirty="0"/>
              <a:t>or forgetting to take a pill</a:t>
            </a:r>
          </a:p>
          <a:p>
            <a:pPr>
              <a:spcBef>
                <a:spcPts val="1200"/>
              </a:spcBef>
            </a:pPr>
            <a:r>
              <a:rPr lang="en-GB" sz="1400" kern="0" dirty="0"/>
              <a:t>There are</a:t>
            </a:r>
            <a:r>
              <a:rPr lang="en-GB" sz="1400" kern="0" dirty="0">
                <a:latin typeface="Segoe UI" panose="020B0502040204020203" pitchFamily="34" charset="0"/>
                <a:cs typeface="Segoe UI" panose="020B0502040204020203" pitchFamily="34" charset="0"/>
              </a:rPr>
              <a:t> </a:t>
            </a:r>
            <a:r>
              <a:rPr lang="en-GB" sz="1400" kern="0" dirty="0">
                <a:latin typeface="Segoe UI Semibold" panose="020B0702040204020203" pitchFamily="34" charset="0"/>
                <a:cs typeface="Segoe UI Semibold" panose="020B0702040204020203" pitchFamily="34" charset="0"/>
              </a:rPr>
              <a:t>two types – a pill or an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intrauterine device</a:t>
            </a:r>
          </a:p>
          <a:p>
            <a:pPr>
              <a:spcBef>
                <a:spcPts val="1200"/>
              </a:spcBef>
            </a:pPr>
            <a:r>
              <a:rPr lang="en-GB" sz="1400" kern="0" dirty="0">
                <a:latin typeface="Segoe UI Semibold" panose="020B0702040204020203" pitchFamily="34" charset="0"/>
                <a:cs typeface="Segoe UI Semibold" panose="020B0702040204020203" pitchFamily="34" charset="0"/>
              </a:rPr>
              <a:t>It must be used as soon as possible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after unprotected sex </a:t>
            </a:r>
            <a:r>
              <a:rPr lang="en-GB" sz="1400" kern="0" dirty="0"/>
              <a:t>– the sooner it is used, </a:t>
            </a:r>
            <a:br>
              <a:rPr lang="en-GB" sz="1400" kern="0" dirty="0"/>
            </a:br>
            <a:r>
              <a:rPr lang="en-GB" sz="1400" kern="0" dirty="0"/>
              <a:t>the higher the chance of it working</a:t>
            </a:r>
          </a:p>
          <a:p>
            <a:pPr>
              <a:spcBef>
                <a:spcPts val="1200"/>
              </a:spcBef>
            </a:pPr>
            <a:r>
              <a:rPr lang="en-GB" sz="1400" kern="0" dirty="0">
                <a:latin typeface="Segoe UI Semibold" panose="020B0702040204020203" pitchFamily="34" charset="0"/>
                <a:cs typeface="Segoe UI Semibold" panose="020B0702040204020203" pitchFamily="34" charset="0"/>
              </a:rPr>
              <a:t>It is not recommended to use this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on a regular basis  </a:t>
            </a:r>
          </a:p>
          <a:p>
            <a:pPr>
              <a:spcBef>
                <a:spcPts val="600"/>
              </a:spcBef>
            </a:pPr>
            <a:endParaRPr lang="en-GB" sz="1400" kern="0" dirty="0"/>
          </a:p>
          <a:p>
            <a:pPr>
              <a:spcBef>
                <a:spcPts val="600"/>
              </a:spcBef>
            </a:pPr>
            <a:endParaRPr lang="es-ES" sz="1600" kern="0" dirty="0"/>
          </a:p>
        </p:txBody>
      </p:sp>
      <p:cxnSp>
        <p:nvCxnSpPr>
          <p:cNvPr id="9" name="Straight Connector 8">
            <a:extLst>
              <a:ext uri="{FF2B5EF4-FFF2-40B4-BE49-F238E27FC236}">
                <a16:creationId xmlns:a16="http://schemas.microsoft.com/office/drawing/2014/main" id="{112C69C3-5C1F-EC75-B6B1-D7DE93EEDB96}"/>
              </a:ext>
            </a:extLst>
          </p:cNvPr>
          <p:cNvCxnSpPr>
            <a:cxnSpLocks/>
          </p:cNvCxnSpPr>
          <p:nvPr/>
        </p:nvCxnSpPr>
        <p:spPr>
          <a:xfrm>
            <a:off x="7173686" y="2149929"/>
            <a:ext cx="0" cy="3902528"/>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E3F9D2D-47B3-7694-9428-CEEB9EBA9E3A}"/>
              </a:ext>
            </a:extLst>
          </p:cNvPr>
          <p:cNvCxnSpPr/>
          <p:nvPr/>
        </p:nvCxnSpPr>
        <p:spPr>
          <a:xfrm>
            <a:off x="4430486" y="4729842"/>
            <a:ext cx="2449285" cy="0"/>
          </a:xfrm>
          <a:prstGeom prst="line">
            <a:avLst/>
          </a:prstGeom>
          <a:ln w="63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216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BA5BD9D-EAE4-E22E-A560-FDE658D7D8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2698" y="1979222"/>
            <a:ext cx="4175131" cy="3379857"/>
          </a:xfrm>
          <a:prstGeom prst="rect">
            <a:avLst/>
          </a:prstGeom>
        </p:spPr>
      </p:pic>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Sexually transmitted</a:t>
            </a:r>
            <a:br>
              <a:rPr lang="en-US" sz="4800" dirty="0"/>
            </a:br>
            <a:r>
              <a:rPr lang="en-US" sz="4800" dirty="0"/>
              <a:t>infections (STIs)</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5"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6">
            <a:biLevel thresh="25000"/>
            <a:alphaModFix amt="50000"/>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35121" y="503208"/>
            <a:ext cx="3682410" cy="920603"/>
          </a:xfrm>
          <a:prstGeom prst="rect">
            <a:avLst/>
          </a:prstGeom>
        </p:spPr>
      </p:pic>
    </p:spTree>
    <p:extLst>
      <p:ext uri="{BB962C8B-B14F-4D97-AF65-F5344CB8AC3E}">
        <p14:creationId xmlns:p14="http://schemas.microsoft.com/office/powerpoint/2010/main" val="2686363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5F4185B-38DD-D257-DCE5-278BB3F99A82}"/>
              </a:ext>
            </a:extLst>
          </p:cNvPr>
          <p:cNvSpPr>
            <a:spLocks noGrp="1"/>
          </p:cNvSpPr>
          <p:nvPr>
            <p:ph sz="half" idx="10"/>
          </p:nvPr>
        </p:nvSpPr>
        <p:spPr>
          <a:xfrm>
            <a:off x="2056948" y="2637744"/>
            <a:ext cx="3364138" cy="3508375"/>
          </a:xfrm>
        </p:spPr>
        <p:txBody>
          <a:bodyPr/>
          <a:lstStyle/>
          <a:p>
            <a:r>
              <a:rPr lang="en-US" sz="1600" dirty="0">
                <a:solidFill>
                  <a:schemeClr val="tx2"/>
                </a:solidFill>
              </a:rPr>
              <a:t>Four STIs </a:t>
            </a:r>
            <a:br>
              <a:rPr lang="en-US" sz="1600" dirty="0">
                <a:solidFill>
                  <a:schemeClr val="tx2"/>
                </a:solidFill>
              </a:rPr>
            </a:br>
            <a:r>
              <a:rPr lang="en-US" sz="1600" dirty="0">
                <a:solidFill>
                  <a:schemeClr val="tx2"/>
                </a:solidFill>
                <a:latin typeface="Segoe UI Semibold" panose="020B0702040204020203" pitchFamily="34" charset="0"/>
                <a:cs typeface="Segoe UI Semibold" panose="020B0702040204020203" pitchFamily="34" charset="0"/>
              </a:rPr>
              <a:t>caused by bacteria/parasites</a:t>
            </a:r>
          </a:p>
          <a:p>
            <a:endParaRPr lang="en-US" sz="900" dirty="0"/>
          </a:p>
          <a:p>
            <a:pPr marL="285750" indent="-285750" algn="l" rtl="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Trichomoniasis</a:t>
            </a:r>
          </a:p>
          <a:p>
            <a:pPr marL="285750" indent="-285750" algn="l" rtl="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Chlamydia</a:t>
            </a:r>
          </a:p>
          <a:p>
            <a:pPr marL="285750" indent="-285750" algn="l" rtl="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Gonorrhea</a:t>
            </a:r>
          </a:p>
          <a:p>
            <a:pPr marL="285750" indent="-285750" algn="l" rtl="0">
              <a:spcBef>
                <a:spcPts val="600"/>
              </a:spcBef>
              <a:buClr>
                <a:schemeClr val="accent1"/>
              </a:buClr>
              <a:buFont typeface="Segoe UI" panose="020B0502040204020203" pitchFamily="34" charset="0"/>
              <a:buChar char="●"/>
            </a:pPr>
            <a:r>
              <a:rPr lang="en-US" sz="1600" b="1" dirty="0">
                <a:latin typeface="Segoe UI" panose="020B0502040204020203" pitchFamily="34" charset="0"/>
                <a:cs typeface="Segoe UI" panose="020B0502040204020203" pitchFamily="34" charset="0"/>
              </a:rPr>
              <a:t>Syphilis</a:t>
            </a:r>
          </a:p>
          <a:p>
            <a:endParaRPr lang="nl-BE"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Sexually</a:t>
            </a:r>
            <a:r>
              <a:rPr lang="es-ES" dirty="0"/>
              <a:t> </a:t>
            </a:r>
            <a:r>
              <a:rPr lang="es-ES" dirty="0" err="1"/>
              <a:t>transmitted</a:t>
            </a:r>
            <a:r>
              <a:rPr lang="es-ES" dirty="0"/>
              <a:t> </a:t>
            </a:r>
            <a:r>
              <a:rPr lang="es-ES" dirty="0" err="1"/>
              <a:t>infections</a:t>
            </a:r>
            <a:endParaRPr lang="es-ES" dirty="0"/>
          </a:p>
          <a:p>
            <a:r>
              <a:rPr lang="es-ES" sz="2400" b="0" dirty="0"/>
              <a:t>STI</a:t>
            </a:r>
          </a:p>
        </p:txBody>
      </p:sp>
      <p:sp>
        <p:nvSpPr>
          <p:cNvPr id="10" name="Content Placeholder 6">
            <a:extLst>
              <a:ext uri="{FF2B5EF4-FFF2-40B4-BE49-F238E27FC236}">
                <a16:creationId xmlns:a16="http://schemas.microsoft.com/office/drawing/2014/main" id="{9285576D-2549-10A6-03F7-A7A346B04CBC}"/>
              </a:ext>
            </a:extLst>
          </p:cNvPr>
          <p:cNvSpPr txBox="1">
            <a:spLocks/>
          </p:cNvSpPr>
          <p:nvPr/>
        </p:nvSpPr>
        <p:spPr>
          <a:xfrm>
            <a:off x="5779862" y="2637744"/>
            <a:ext cx="418601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600" kern="0" dirty="0">
                <a:solidFill>
                  <a:schemeClr val="tx2"/>
                </a:solidFill>
              </a:rPr>
              <a:t>Four STIs </a:t>
            </a:r>
            <a:br>
              <a:rPr lang="en-US" sz="1600" kern="0" dirty="0">
                <a:solidFill>
                  <a:schemeClr val="tx2"/>
                </a:solidFill>
              </a:rPr>
            </a:br>
            <a:r>
              <a:rPr lang="en-US" sz="1600" kern="0" dirty="0">
                <a:solidFill>
                  <a:schemeClr val="tx2"/>
                </a:solidFill>
                <a:latin typeface="Segoe UI Semibold" panose="020B0702040204020203" pitchFamily="34" charset="0"/>
                <a:cs typeface="Segoe UI Semibold" panose="020B0702040204020203" pitchFamily="34" charset="0"/>
              </a:rPr>
              <a:t>caused by viruses</a:t>
            </a:r>
          </a:p>
          <a:p>
            <a:endParaRPr lang="en-US" sz="900" kern="0" dirty="0"/>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Human </a:t>
            </a:r>
            <a:r>
              <a:rPr lang="en-US" sz="1600" b="1" kern="0" dirty="0" err="1">
                <a:latin typeface="Segoe UI" panose="020B0502040204020203" pitchFamily="34" charset="0"/>
                <a:cs typeface="Segoe UI" panose="020B0502040204020203" pitchFamily="34" charset="0"/>
              </a:rPr>
              <a:t>papillomarvirus</a:t>
            </a:r>
            <a:r>
              <a:rPr lang="en-US" sz="1600" b="1" kern="0" dirty="0">
                <a:latin typeface="Segoe UI" panose="020B0502040204020203" pitchFamily="34" charset="0"/>
                <a:cs typeface="Segoe UI" panose="020B0502040204020203" pitchFamily="34" charset="0"/>
              </a:rPr>
              <a:t> (HPV)</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Herpes simplex virus (HSV or herpes)</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Hepatitis B</a:t>
            </a:r>
          </a:p>
          <a:p>
            <a:pPr marL="285750" indent="-285750">
              <a:spcBef>
                <a:spcPts val="600"/>
              </a:spcBef>
              <a:buClr>
                <a:schemeClr val="accent1"/>
              </a:buClr>
              <a:buFont typeface="Segoe UI" panose="020B0502040204020203" pitchFamily="34" charset="0"/>
              <a:buChar char="●"/>
            </a:pPr>
            <a:r>
              <a:rPr lang="en-US" sz="1600" b="1" kern="0" dirty="0">
                <a:latin typeface="Segoe UI" panose="020B0502040204020203" pitchFamily="34" charset="0"/>
                <a:cs typeface="Segoe UI" panose="020B0502040204020203" pitchFamily="34" charset="0"/>
              </a:rPr>
              <a:t>Human immunodeficiency virus (HIV)</a:t>
            </a:r>
          </a:p>
        </p:txBody>
      </p:sp>
      <p:cxnSp>
        <p:nvCxnSpPr>
          <p:cNvPr id="12" name="Straight Connector 11">
            <a:extLst>
              <a:ext uri="{FF2B5EF4-FFF2-40B4-BE49-F238E27FC236}">
                <a16:creationId xmlns:a16="http://schemas.microsoft.com/office/drawing/2014/main" id="{0E055270-EDA5-5A60-51E1-69E661BB9451}"/>
              </a:ext>
            </a:extLst>
          </p:cNvPr>
          <p:cNvCxnSpPr>
            <a:cxnSpLocks/>
          </p:cNvCxnSpPr>
          <p:nvPr/>
        </p:nvCxnSpPr>
        <p:spPr>
          <a:xfrm>
            <a:off x="5307314" y="2677885"/>
            <a:ext cx="0" cy="19172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1105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6545579" y="2773453"/>
            <a:ext cx="4801052" cy="3508375"/>
          </a:xfrm>
        </p:spPr>
        <p:txBody>
          <a:bodyPr/>
          <a:lstStyle/>
          <a:p>
            <a:pPr>
              <a:spcBef>
                <a:spcPts val="1800"/>
              </a:spcBef>
            </a:pPr>
            <a:r>
              <a:rPr lang="en-GB" sz="1600" dirty="0"/>
              <a:t>HPV vaccine </a:t>
            </a:r>
            <a:r>
              <a:rPr lang="en-GB" sz="1600" dirty="0">
                <a:latin typeface="Segoe UI Semibold" panose="020B0702040204020203" pitchFamily="34" charset="0"/>
                <a:cs typeface="Segoe UI Semibold" panose="020B0702040204020203" pitchFamily="34" charset="0"/>
              </a:rPr>
              <a:t>helps protect against HPV</a:t>
            </a:r>
          </a:p>
          <a:p>
            <a:pPr>
              <a:spcBef>
                <a:spcPts val="1800"/>
              </a:spcBef>
            </a:pPr>
            <a:r>
              <a:rPr lang="en-GB" sz="1600" dirty="0">
                <a:latin typeface="Segoe UI Semibold" panose="020B0702040204020203" pitchFamily="34" charset="0"/>
                <a:cs typeface="Segoe UI Semibold" panose="020B0702040204020203" pitchFamily="34" charset="0"/>
              </a:rPr>
              <a:t>Recommended for children aged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12 to 13 years old</a:t>
            </a:r>
          </a:p>
          <a:p>
            <a:pPr>
              <a:spcBef>
                <a:spcPts val="1800"/>
              </a:spcBef>
            </a:pPr>
            <a:r>
              <a:rPr lang="en-GB" sz="1600" dirty="0">
                <a:latin typeface="Segoe UI Semibold" panose="020B0702040204020203" pitchFamily="34" charset="0"/>
                <a:cs typeface="Segoe UI Semibold" panose="020B0702040204020203" pitchFamily="34" charset="0"/>
              </a:rPr>
              <a:t>Greatly reduces the risk of developing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genital warts, and cancers </a:t>
            </a:r>
            <a:r>
              <a:rPr lang="en-GB" sz="1600" dirty="0"/>
              <a:t>that affect </a:t>
            </a:r>
            <a:br>
              <a:rPr lang="en-GB" sz="1600" dirty="0"/>
            </a:br>
            <a:r>
              <a:rPr lang="en-GB" sz="1600" dirty="0"/>
              <a:t>the cervix, the penis, the anus, the mouth </a:t>
            </a:r>
            <a:br>
              <a:rPr lang="en-GB" sz="1600" dirty="0"/>
            </a:br>
            <a:r>
              <a:rPr lang="en-GB" sz="1600" dirty="0"/>
              <a:t>and the throat</a:t>
            </a:r>
          </a:p>
          <a:p>
            <a:pPr>
              <a:spcBef>
                <a:spcPts val="1800"/>
              </a:spcBef>
            </a:pPr>
            <a:endParaRPr lang="en-GB"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HPV vaccine</a:t>
            </a:r>
            <a:endParaRPr lang="es-ES" dirty="0"/>
          </a:p>
          <a:p>
            <a:endParaRPr lang="es-ES" dirty="0"/>
          </a:p>
        </p:txBody>
      </p:sp>
      <p:sp>
        <p:nvSpPr>
          <p:cNvPr id="10" name="Rectangle: Rounded Corners 9">
            <a:extLst>
              <a:ext uri="{FF2B5EF4-FFF2-40B4-BE49-F238E27FC236}">
                <a16:creationId xmlns:a16="http://schemas.microsoft.com/office/drawing/2014/main" id="{FE98737A-B2FC-C3F7-CBF0-45A52677C032}"/>
              </a:ext>
            </a:extLst>
          </p:cNvPr>
          <p:cNvSpPr/>
          <p:nvPr/>
        </p:nvSpPr>
        <p:spPr>
          <a:xfrm>
            <a:off x="534426" y="2142486"/>
            <a:ext cx="5612374" cy="3429119"/>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grpSp>
        <p:nvGrpSpPr>
          <p:cNvPr id="180" name="Group 179">
            <a:extLst>
              <a:ext uri="{FF2B5EF4-FFF2-40B4-BE49-F238E27FC236}">
                <a16:creationId xmlns:a16="http://schemas.microsoft.com/office/drawing/2014/main" id="{C63A966F-9EFA-CA63-9EFB-C206E4E634A0}"/>
              </a:ext>
            </a:extLst>
          </p:cNvPr>
          <p:cNvGrpSpPr/>
          <p:nvPr/>
        </p:nvGrpSpPr>
        <p:grpSpPr>
          <a:xfrm>
            <a:off x="973008" y="2588032"/>
            <a:ext cx="2183077" cy="2197328"/>
            <a:chOff x="856630" y="2588032"/>
            <a:chExt cx="1916175" cy="1928684"/>
          </a:xfrm>
        </p:grpSpPr>
        <p:sp>
          <p:nvSpPr>
            <p:cNvPr id="28" name="Freeform: Shape 27">
              <a:extLst>
                <a:ext uri="{FF2B5EF4-FFF2-40B4-BE49-F238E27FC236}">
                  <a16:creationId xmlns:a16="http://schemas.microsoft.com/office/drawing/2014/main" id="{DF91E405-0529-6237-BBF2-151328CE02A4}"/>
                </a:ext>
              </a:extLst>
            </p:cNvPr>
            <p:cNvSpPr/>
            <p:nvPr/>
          </p:nvSpPr>
          <p:spPr>
            <a:xfrm>
              <a:off x="856630" y="2594552"/>
              <a:ext cx="1914543" cy="1920811"/>
            </a:xfrm>
            <a:custGeom>
              <a:avLst/>
              <a:gdLst>
                <a:gd name="connsiteX0" fmla="*/ 1834273 w 1914543"/>
                <a:gd name="connsiteY0" fmla="*/ 1302334 h 1920811"/>
                <a:gd name="connsiteX1" fmla="*/ 727218 w 1914543"/>
                <a:gd name="connsiteY1" fmla="*/ 1917200 h 1920811"/>
                <a:gd name="connsiteX2" fmla="*/ 225260 w 1914543"/>
                <a:gd name="connsiteY2" fmla="*/ 1727187 h 1920811"/>
                <a:gd name="connsiteX3" fmla="*/ 262037 w 1914543"/>
                <a:gd name="connsiteY3" fmla="*/ 376936 h 1920811"/>
                <a:gd name="connsiteX4" fmla="*/ 1024151 w 1914543"/>
                <a:gd name="connsiteY4" fmla="*/ 44 h 1920811"/>
                <a:gd name="connsiteX5" fmla="*/ 1599107 w 1914543"/>
                <a:gd name="connsiteY5" fmla="*/ 207668 h 1920811"/>
                <a:gd name="connsiteX6" fmla="*/ 1779235 w 1914543"/>
                <a:gd name="connsiteY6" fmla="*/ 412043 h 1920811"/>
                <a:gd name="connsiteX7" fmla="*/ 1834273 w 1914543"/>
                <a:gd name="connsiteY7" fmla="*/ 1302334 h 192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4543" h="1920811">
                  <a:moveTo>
                    <a:pt x="1834273" y="1302334"/>
                  </a:moveTo>
                  <a:cubicBezTo>
                    <a:pt x="1640316" y="1755681"/>
                    <a:pt x="1128357" y="1950381"/>
                    <a:pt x="727218" y="1917200"/>
                  </a:cubicBezTo>
                  <a:cubicBezTo>
                    <a:pt x="617698" y="1908127"/>
                    <a:pt x="397313" y="1889889"/>
                    <a:pt x="225260" y="1727187"/>
                  </a:cubicBezTo>
                  <a:cubicBezTo>
                    <a:pt x="-105179" y="1414684"/>
                    <a:pt x="-54294" y="761486"/>
                    <a:pt x="262037" y="376936"/>
                  </a:cubicBezTo>
                  <a:cubicBezTo>
                    <a:pt x="302782" y="327397"/>
                    <a:pt x="584749" y="-4388"/>
                    <a:pt x="1024151" y="44"/>
                  </a:cubicBezTo>
                  <a:cubicBezTo>
                    <a:pt x="1345866" y="3292"/>
                    <a:pt x="1571658" y="185021"/>
                    <a:pt x="1599107" y="207668"/>
                  </a:cubicBezTo>
                  <a:cubicBezTo>
                    <a:pt x="1633796" y="236278"/>
                    <a:pt x="1710298" y="304240"/>
                    <a:pt x="1779235" y="412043"/>
                  </a:cubicBezTo>
                  <a:cubicBezTo>
                    <a:pt x="1941240" y="665378"/>
                    <a:pt x="1955464" y="1019043"/>
                    <a:pt x="1834273" y="1302334"/>
                  </a:cubicBezTo>
                  <a:close/>
                </a:path>
              </a:pathLst>
            </a:custGeom>
            <a:gradFill>
              <a:gsLst>
                <a:gs pos="0">
                  <a:srgbClr val="DAE3FE"/>
                </a:gs>
                <a:gs pos="50000">
                  <a:srgbClr val="E1E9FD"/>
                </a:gs>
                <a:gs pos="100000">
                  <a:srgbClr val="E9EFFD"/>
                </a:gs>
              </a:gsLst>
              <a:lin ang="13631149" scaled="1"/>
            </a:gradFill>
            <a:ln w="2318"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AFF0A3C1-8B88-61AE-43BF-E39FACF8C820}"/>
                </a:ext>
              </a:extLst>
            </p:cNvPr>
            <p:cNvSpPr/>
            <p:nvPr/>
          </p:nvSpPr>
          <p:spPr>
            <a:xfrm>
              <a:off x="2053391" y="2592591"/>
              <a:ext cx="719414" cy="1371422"/>
            </a:xfrm>
            <a:custGeom>
              <a:avLst/>
              <a:gdLst>
                <a:gd name="connsiteX0" fmla="*/ 718608 w 719414"/>
                <a:gd name="connsiteY0" fmla="*/ 15417 h 1371422"/>
                <a:gd name="connsiteX1" fmla="*/ 699233 w 719414"/>
                <a:gd name="connsiteY1" fmla="*/ 1727 h 1371422"/>
                <a:gd name="connsiteX2" fmla="*/ 326726 w 719414"/>
                <a:gd name="connsiteY2" fmla="*/ 637268 h 1371422"/>
                <a:gd name="connsiteX3" fmla="*/ 0 w 719414"/>
                <a:gd name="connsiteY3" fmla="*/ 1371422 h 1371422"/>
                <a:gd name="connsiteX4" fmla="*/ 364734 w 719414"/>
                <a:gd name="connsiteY4" fmla="*/ 1198047 h 1371422"/>
                <a:gd name="connsiteX5" fmla="*/ 718608 w 719414"/>
                <a:gd name="connsiteY5" fmla="*/ 15394 h 1371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414" h="1371422">
                  <a:moveTo>
                    <a:pt x="718608" y="15417"/>
                  </a:moveTo>
                  <a:cubicBezTo>
                    <a:pt x="722854" y="5463"/>
                    <a:pt x="709443" y="-3981"/>
                    <a:pt x="699233" y="1727"/>
                  </a:cubicBezTo>
                  <a:cubicBezTo>
                    <a:pt x="595630" y="59643"/>
                    <a:pt x="339163" y="242369"/>
                    <a:pt x="326726" y="637268"/>
                  </a:cubicBezTo>
                  <a:cubicBezTo>
                    <a:pt x="311134" y="1132706"/>
                    <a:pt x="163885" y="1288958"/>
                    <a:pt x="0" y="1371422"/>
                  </a:cubicBezTo>
                  <a:cubicBezTo>
                    <a:pt x="0" y="1371422"/>
                    <a:pt x="208204" y="1355366"/>
                    <a:pt x="364734" y="1198047"/>
                  </a:cubicBezTo>
                  <a:cubicBezTo>
                    <a:pt x="749027" y="811803"/>
                    <a:pt x="643220" y="192528"/>
                    <a:pt x="718608" y="15394"/>
                  </a:cubicBezTo>
                  <a:close/>
                </a:path>
              </a:pathLst>
            </a:custGeom>
            <a:solidFill>
              <a:srgbClr val="BDD0FB"/>
            </a:solidFill>
            <a:ln w="2318"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0C70EB84-209E-585A-263D-658E59561468}"/>
                </a:ext>
              </a:extLst>
            </p:cNvPr>
            <p:cNvSpPr/>
            <p:nvPr/>
          </p:nvSpPr>
          <p:spPr>
            <a:xfrm>
              <a:off x="2125835" y="2743101"/>
              <a:ext cx="551028" cy="1197490"/>
            </a:xfrm>
            <a:custGeom>
              <a:avLst/>
              <a:gdLst>
                <a:gd name="connsiteX0" fmla="*/ 550868 w 551028"/>
                <a:gd name="connsiteY0" fmla="*/ 3964 h 1197490"/>
                <a:gd name="connsiteX1" fmla="*/ 493463 w 551028"/>
                <a:gd name="connsiteY1" fmla="*/ 160982 h 1197490"/>
                <a:gd name="connsiteX2" fmla="*/ 446522 w 551028"/>
                <a:gd name="connsiteY2" fmla="*/ 320806 h 1197490"/>
                <a:gd name="connsiteX3" fmla="*/ 411114 w 551028"/>
                <a:gd name="connsiteY3" fmla="*/ 483184 h 1197490"/>
                <a:gd name="connsiteX4" fmla="*/ 387029 w 551028"/>
                <a:gd name="connsiteY4" fmla="*/ 647765 h 1197490"/>
                <a:gd name="connsiteX5" fmla="*/ 359022 w 551028"/>
                <a:gd name="connsiteY5" fmla="*/ 813205 h 1197490"/>
                <a:gd name="connsiteX6" fmla="*/ 291918 w 551028"/>
                <a:gd name="connsiteY6" fmla="*/ 970130 h 1197490"/>
                <a:gd name="connsiteX7" fmla="*/ 266441 w 551028"/>
                <a:gd name="connsiteY7" fmla="*/ 1005515 h 1197490"/>
                <a:gd name="connsiteX8" fmla="*/ 238458 w 551028"/>
                <a:gd name="connsiteY8" fmla="*/ 1039229 h 1197490"/>
                <a:gd name="connsiteX9" fmla="*/ 174649 w 551028"/>
                <a:gd name="connsiteY9" fmla="*/ 1101182 h 1197490"/>
                <a:gd name="connsiteX10" fmla="*/ 18397 w 551028"/>
                <a:gd name="connsiteY10" fmla="*/ 1196386 h 1197490"/>
                <a:gd name="connsiteX11" fmla="*/ 1552 w 551028"/>
                <a:gd name="connsiteY11" fmla="*/ 1191467 h 1197490"/>
                <a:gd name="connsiteX12" fmla="*/ 6053 w 551028"/>
                <a:gd name="connsiteY12" fmla="*/ 1177173 h 1197490"/>
                <a:gd name="connsiteX13" fmla="*/ 6099 w 551028"/>
                <a:gd name="connsiteY13" fmla="*/ 1177173 h 1197490"/>
                <a:gd name="connsiteX14" fmla="*/ 46311 w 551028"/>
                <a:gd name="connsiteY14" fmla="*/ 1157126 h 1197490"/>
                <a:gd name="connsiteX15" fmla="*/ 65825 w 551028"/>
                <a:gd name="connsiteY15" fmla="*/ 1146406 h 1197490"/>
                <a:gd name="connsiteX16" fmla="*/ 84805 w 551028"/>
                <a:gd name="connsiteY16" fmla="*/ 1135036 h 1197490"/>
                <a:gd name="connsiteX17" fmla="*/ 155390 w 551028"/>
                <a:gd name="connsiteY17" fmla="*/ 1083850 h 1197490"/>
                <a:gd name="connsiteX18" fmla="*/ 268042 w 551028"/>
                <a:gd name="connsiteY18" fmla="*/ 957600 h 1197490"/>
                <a:gd name="connsiteX19" fmla="*/ 307093 w 551028"/>
                <a:gd name="connsiteY19" fmla="*/ 884927 h 1197490"/>
                <a:gd name="connsiteX20" fmla="*/ 333336 w 551028"/>
                <a:gd name="connsiteY20" fmla="*/ 807196 h 1197490"/>
                <a:gd name="connsiteX21" fmla="*/ 362317 w 551028"/>
                <a:gd name="connsiteY21" fmla="*/ 644169 h 1197490"/>
                <a:gd name="connsiteX22" fmla="*/ 389535 w 551028"/>
                <a:gd name="connsiteY22" fmla="*/ 479216 h 1197490"/>
                <a:gd name="connsiteX23" fmla="*/ 407448 w 551028"/>
                <a:gd name="connsiteY23" fmla="*/ 397447 h 1197490"/>
                <a:gd name="connsiteX24" fmla="*/ 417565 w 551028"/>
                <a:gd name="connsiteY24" fmla="*/ 356818 h 1197490"/>
                <a:gd name="connsiteX25" fmla="*/ 428679 w 551028"/>
                <a:gd name="connsiteY25" fmla="*/ 316444 h 1197490"/>
                <a:gd name="connsiteX26" fmla="*/ 480539 w 551028"/>
                <a:gd name="connsiteY26" fmla="*/ 157060 h 1197490"/>
                <a:gd name="connsiteX27" fmla="*/ 544603 w 551028"/>
                <a:gd name="connsiteY27" fmla="*/ 1714 h 1197490"/>
                <a:gd name="connsiteX28" fmla="*/ 548919 w 551028"/>
                <a:gd name="connsiteY28" fmla="*/ 252 h 1197490"/>
                <a:gd name="connsiteX29" fmla="*/ 550845 w 551028"/>
                <a:gd name="connsiteY29" fmla="*/ 3964 h 119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028" h="1197490">
                  <a:moveTo>
                    <a:pt x="550868" y="3964"/>
                  </a:moveTo>
                  <a:cubicBezTo>
                    <a:pt x="530170" y="55824"/>
                    <a:pt x="510680" y="108078"/>
                    <a:pt x="493463" y="160982"/>
                  </a:cubicBezTo>
                  <a:cubicBezTo>
                    <a:pt x="475921" y="213769"/>
                    <a:pt x="460236" y="267067"/>
                    <a:pt x="446522" y="320806"/>
                  </a:cubicBezTo>
                  <a:cubicBezTo>
                    <a:pt x="433041" y="374592"/>
                    <a:pt x="420743" y="428656"/>
                    <a:pt x="411114" y="483184"/>
                  </a:cubicBezTo>
                  <a:cubicBezTo>
                    <a:pt x="401206" y="537665"/>
                    <a:pt x="394036" y="592588"/>
                    <a:pt x="387029" y="647765"/>
                  </a:cubicBezTo>
                  <a:cubicBezTo>
                    <a:pt x="379697" y="702850"/>
                    <a:pt x="372666" y="758399"/>
                    <a:pt x="359022" y="813205"/>
                  </a:cubicBezTo>
                  <a:cubicBezTo>
                    <a:pt x="345495" y="867919"/>
                    <a:pt x="324148" y="921751"/>
                    <a:pt x="291918" y="970130"/>
                  </a:cubicBezTo>
                  <a:cubicBezTo>
                    <a:pt x="283867" y="982172"/>
                    <a:pt x="275537" y="994145"/>
                    <a:pt x="266441" y="1005515"/>
                  </a:cubicBezTo>
                  <a:cubicBezTo>
                    <a:pt x="257601" y="1017047"/>
                    <a:pt x="248157" y="1028231"/>
                    <a:pt x="238458" y="1039229"/>
                  </a:cubicBezTo>
                  <a:cubicBezTo>
                    <a:pt x="218944" y="1061180"/>
                    <a:pt x="197666" y="1081947"/>
                    <a:pt x="174649" y="1101182"/>
                  </a:cubicBezTo>
                  <a:cubicBezTo>
                    <a:pt x="128474" y="1139538"/>
                    <a:pt x="75245" y="1171442"/>
                    <a:pt x="18397" y="1196386"/>
                  </a:cubicBezTo>
                  <a:cubicBezTo>
                    <a:pt x="12411" y="1199008"/>
                    <a:pt x="4870" y="1196804"/>
                    <a:pt x="1552" y="1191467"/>
                  </a:cubicBezTo>
                  <a:cubicBezTo>
                    <a:pt x="-1697" y="1186223"/>
                    <a:pt x="322" y="1179888"/>
                    <a:pt x="6053" y="1177173"/>
                  </a:cubicBezTo>
                  <a:lnTo>
                    <a:pt x="6099" y="1177173"/>
                  </a:lnTo>
                  <a:cubicBezTo>
                    <a:pt x="19720" y="1170746"/>
                    <a:pt x="33224" y="1164180"/>
                    <a:pt x="46311" y="1157126"/>
                  </a:cubicBezTo>
                  <a:cubicBezTo>
                    <a:pt x="52924" y="1153692"/>
                    <a:pt x="59351" y="1149979"/>
                    <a:pt x="65825" y="1146406"/>
                  </a:cubicBezTo>
                  <a:cubicBezTo>
                    <a:pt x="72136" y="1142600"/>
                    <a:pt x="78656" y="1139027"/>
                    <a:pt x="84805" y="1135036"/>
                  </a:cubicBezTo>
                  <a:cubicBezTo>
                    <a:pt x="109795" y="1119513"/>
                    <a:pt x="133416" y="1102435"/>
                    <a:pt x="155390" y="1083850"/>
                  </a:cubicBezTo>
                  <a:cubicBezTo>
                    <a:pt x="199499" y="1046910"/>
                    <a:pt x="237159" y="1003751"/>
                    <a:pt x="268042" y="957600"/>
                  </a:cubicBezTo>
                  <a:cubicBezTo>
                    <a:pt x="283171" y="934350"/>
                    <a:pt x="296257" y="910079"/>
                    <a:pt x="307093" y="884927"/>
                  </a:cubicBezTo>
                  <a:cubicBezTo>
                    <a:pt x="317906" y="859774"/>
                    <a:pt x="326491" y="833740"/>
                    <a:pt x="333336" y="807196"/>
                  </a:cubicBezTo>
                  <a:cubicBezTo>
                    <a:pt x="347050" y="754083"/>
                    <a:pt x="354521" y="699184"/>
                    <a:pt x="362317" y="644169"/>
                  </a:cubicBezTo>
                  <a:cubicBezTo>
                    <a:pt x="370206" y="589154"/>
                    <a:pt x="378560" y="533930"/>
                    <a:pt x="389535" y="479216"/>
                  </a:cubicBezTo>
                  <a:cubicBezTo>
                    <a:pt x="394941" y="451836"/>
                    <a:pt x="400905" y="424572"/>
                    <a:pt x="407448" y="397447"/>
                  </a:cubicBezTo>
                  <a:cubicBezTo>
                    <a:pt x="410627" y="383873"/>
                    <a:pt x="414107" y="370346"/>
                    <a:pt x="417565" y="356818"/>
                  </a:cubicBezTo>
                  <a:cubicBezTo>
                    <a:pt x="421161" y="343337"/>
                    <a:pt x="424850" y="329879"/>
                    <a:pt x="428679" y="316444"/>
                  </a:cubicBezTo>
                  <a:cubicBezTo>
                    <a:pt x="444063" y="262752"/>
                    <a:pt x="461326" y="209593"/>
                    <a:pt x="480539" y="157060"/>
                  </a:cubicBezTo>
                  <a:cubicBezTo>
                    <a:pt x="500052" y="104621"/>
                    <a:pt x="521167" y="52715"/>
                    <a:pt x="544603" y="1714"/>
                  </a:cubicBezTo>
                  <a:cubicBezTo>
                    <a:pt x="545276" y="252"/>
                    <a:pt x="547202" y="-398"/>
                    <a:pt x="548919" y="252"/>
                  </a:cubicBezTo>
                  <a:cubicBezTo>
                    <a:pt x="550589" y="878"/>
                    <a:pt x="551425" y="2526"/>
                    <a:pt x="550845" y="3964"/>
                  </a:cubicBezTo>
                  <a:close/>
                </a:path>
              </a:pathLst>
            </a:custGeom>
            <a:solidFill>
              <a:srgbClr val="FFFFFF"/>
            </a:solidFill>
            <a:ln w="2318"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0574709F-ECD5-6B1B-9069-8B5DA6F93EE9}"/>
                </a:ext>
              </a:extLst>
            </p:cNvPr>
            <p:cNvSpPr/>
            <p:nvPr/>
          </p:nvSpPr>
          <p:spPr>
            <a:xfrm>
              <a:off x="2232897" y="2593731"/>
              <a:ext cx="320296" cy="1072785"/>
            </a:xfrm>
            <a:custGeom>
              <a:avLst/>
              <a:gdLst>
                <a:gd name="connsiteX0" fmla="*/ 79815 w 320296"/>
                <a:gd name="connsiteY0" fmla="*/ 1058568 h 1072785"/>
                <a:gd name="connsiteX1" fmla="*/ 117613 w 320296"/>
                <a:gd name="connsiteY1" fmla="*/ 1065993 h 1072785"/>
                <a:gd name="connsiteX2" fmla="*/ 316349 w 320296"/>
                <a:gd name="connsiteY2" fmla="*/ 491663 h 1072785"/>
                <a:gd name="connsiteX3" fmla="*/ 309736 w 320296"/>
                <a:gd name="connsiteY3" fmla="*/ 16643 h 1072785"/>
                <a:gd name="connsiteX4" fmla="*/ 284955 w 320296"/>
                <a:gd name="connsiteY4" fmla="*/ 4392 h 1072785"/>
                <a:gd name="connsiteX5" fmla="*/ 79815 w 320296"/>
                <a:gd name="connsiteY5" fmla="*/ 1058591 h 107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296" h="1072785">
                  <a:moveTo>
                    <a:pt x="79815" y="1058568"/>
                  </a:moveTo>
                  <a:cubicBezTo>
                    <a:pt x="86126" y="1073789"/>
                    <a:pt x="105941" y="1077618"/>
                    <a:pt x="117613" y="1065993"/>
                  </a:cubicBezTo>
                  <a:cubicBezTo>
                    <a:pt x="182072" y="1001835"/>
                    <a:pt x="347883" y="804003"/>
                    <a:pt x="316349" y="491663"/>
                  </a:cubicBezTo>
                  <a:cubicBezTo>
                    <a:pt x="289712" y="227910"/>
                    <a:pt x="300339" y="82378"/>
                    <a:pt x="309736" y="16643"/>
                  </a:cubicBezTo>
                  <a:cubicBezTo>
                    <a:pt x="311732" y="2744"/>
                    <a:pt x="294817" y="-5609"/>
                    <a:pt x="284955" y="4392"/>
                  </a:cubicBezTo>
                  <a:cubicBezTo>
                    <a:pt x="176224" y="114747"/>
                    <a:pt x="-149110" y="507023"/>
                    <a:pt x="79815" y="1058591"/>
                  </a:cubicBezTo>
                  <a:close/>
                </a:path>
              </a:pathLst>
            </a:custGeom>
            <a:solidFill>
              <a:srgbClr val="91B3FA"/>
            </a:solidFill>
            <a:ln w="2318"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A887D1BB-03C8-0560-1C24-FDF4239834D5}"/>
                </a:ext>
              </a:extLst>
            </p:cNvPr>
            <p:cNvSpPr/>
            <p:nvPr/>
          </p:nvSpPr>
          <p:spPr>
            <a:xfrm>
              <a:off x="2331861" y="2890593"/>
              <a:ext cx="130924" cy="761743"/>
            </a:xfrm>
            <a:custGeom>
              <a:avLst/>
              <a:gdLst>
                <a:gd name="connsiteX0" fmla="*/ 3149 w 130924"/>
                <a:gd name="connsiteY0" fmla="*/ 760825 h 761743"/>
                <a:gd name="connsiteX1" fmla="*/ 4263 w 130924"/>
                <a:gd name="connsiteY1" fmla="*/ 761358 h 761743"/>
                <a:gd name="connsiteX2" fmla="*/ 12500 w 130924"/>
                <a:gd name="connsiteY2" fmla="*/ 757506 h 761743"/>
                <a:gd name="connsiteX3" fmla="*/ 128819 w 130924"/>
                <a:gd name="connsiteY3" fmla="*/ 6088 h 761743"/>
                <a:gd name="connsiteX4" fmla="*/ 122043 w 130924"/>
                <a:gd name="connsiteY4" fmla="*/ 9 h 761743"/>
                <a:gd name="connsiteX5" fmla="*/ 115964 w 130924"/>
                <a:gd name="connsiteY5" fmla="*/ 6784 h 761743"/>
                <a:gd name="connsiteX6" fmla="*/ 388 w 130924"/>
                <a:gd name="connsiteY6" fmla="*/ 753121 h 761743"/>
                <a:gd name="connsiteX7" fmla="*/ 3126 w 130924"/>
                <a:gd name="connsiteY7" fmla="*/ 760825 h 76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924" h="761743">
                  <a:moveTo>
                    <a:pt x="3149" y="760825"/>
                  </a:moveTo>
                  <a:cubicBezTo>
                    <a:pt x="3497" y="761033"/>
                    <a:pt x="3869" y="761219"/>
                    <a:pt x="4263" y="761358"/>
                  </a:cubicBezTo>
                  <a:cubicBezTo>
                    <a:pt x="7604" y="762565"/>
                    <a:pt x="11294" y="760848"/>
                    <a:pt x="12500" y="757506"/>
                  </a:cubicBezTo>
                  <a:cubicBezTo>
                    <a:pt x="13869" y="753724"/>
                    <a:pt x="149284" y="374465"/>
                    <a:pt x="128819" y="6088"/>
                  </a:cubicBezTo>
                  <a:cubicBezTo>
                    <a:pt x="128610" y="2538"/>
                    <a:pt x="125593" y="-177"/>
                    <a:pt x="122043" y="9"/>
                  </a:cubicBezTo>
                  <a:cubicBezTo>
                    <a:pt x="118493" y="218"/>
                    <a:pt x="115778" y="3234"/>
                    <a:pt x="115964" y="6784"/>
                  </a:cubicBezTo>
                  <a:cubicBezTo>
                    <a:pt x="136290" y="372493"/>
                    <a:pt x="1757" y="749362"/>
                    <a:pt x="388" y="753121"/>
                  </a:cubicBezTo>
                  <a:cubicBezTo>
                    <a:pt x="-679" y="756068"/>
                    <a:pt x="527" y="759270"/>
                    <a:pt x="3126" y="760825"/>
                  </a:cubicBezTo>
                  <a:close/>
                </a:path>
              </a:pathLst>
            </a:custGeom>
            <a:solidFill>
              <a:srgbClr val="FFFFFF"/>
            </a:solidFill>
            <a:ln w="2318"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11A316E1-3BE8-BDDB-2F37-B010B5C8E7D8}"/>
                </a:ext>
              </a:extLst>
            </p:cNvPr>
            <p:cNvSpPr/>
            <p:nvPr/>
          </p:nvSpPr>
          <p:spPr>
            <a:xfrm>
              <a:off x="864901" y="2588032"/>
              <a:ext cx="1539508" cy="1845889"/>
            </a:xfrm>
            <a:custGeom>
              <a:avLst/>
              <a:gdLst>
                <a:gd name="connsiteX0" fmla="*/ 16790 w 1539508"/>
                <a:gd name="connsiteY0" fmla="*/ 285863 h 1845889"/>
                <a:gd name="connsiteX1" fmla="*/ 57837 w 1539508"/>
                <a:gd name="connsiteY1" fmla="*/ 271732 h 1845889"/>
                <a:gd name="connsiteX2" fmla="*/ 716418 w 1539508"/>
                <a:gd name="connsiteY2" fmla="*/ 7446 h 1845889"/>
                <a:gd name="connsiteX3" fmla="*/ 770598 w 1539508"/>
                <a:gd name="connsiteY3" fmla="*/ 13061 h 1845889"/>
                <a:gd name="connsiteX4" fmla="*/ 1477418 w 1539508"/>
                <a:gd name="connsiteY4" fmla="*/ 217204 h 1845889"/>
                <a:gd name="connsiteX5" fmla="*/ 1527236 w 1539508"/>
                <a:gd name="connsiteY5" fmla="*/ 264748 h 1845889"/>
                <a:gd name="connsiteX6" fmla="*/ 772987 w 1539508"/>
                <a:gd name="connsiteY6" fmla="*/ 1840791 h 1845889"/>
                <a:gd name="connsiteX7" fmla="*/ 722149 w 1539508"/>
                <a:gd name="connsiteY7" fmla="*/ 1837844 h 1845889"/>
                <a:gd name="connsiteX8" fmla="*/ 14 w 1539508"/>
                <a:gd name="connsiteY8" fmla="*/ 325889 h 1845889"/>
                <a:gd name="connsiteX9" fmla="*/ 16790 w 1539508"/>
                <a:gd name="connsiteY9" fmla="*/ 285863 h 1845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9508" h="1845889">
                  <a:moveTo>
                    <a:pt x="16790" y="285863"/>
                  </a:moveTo>
                  <a:cubicBezTo>
                    <a:pt x="27835" y="275515"/>
                    <a:pt x="42755" y="270387"/>
                    <a:pt x="57837" y="271732"/>
                  </a:cubicBezTo>
                  <a:cubicBezTo>
                    <a:pt x="219054" y="286235"/>
                    <a:pt x="519839" y="208573"/>
                    <a:pt x="716418" y="7446"/>
                  </a:cubicBezTo>
                  <a:cubicBezTo>
                    <a:pt x="730061" y="-6522"/>
                    <a:pt x="754958" y="1367"/>
                    <a:pt x="770598" y="13061"/>
                  </a:cubicBezTo>
                  <a:cubicBezTo>
                    <a:pt x="989220" y="176459"/>
                    <a:pt x="1351610" y="210290"/>
                    <a:pt x="1477418" y="217204"/>
                  </a:cubicBezTo>
                  <a:cubicBezTo>
                    <a:pt x="1503429" y="218643"/>
                    <a:pt x="1524544" y="238830"/>
                    <a:pt x="1527236" y="264748"/>
                  </a:cubicBezTo>
                  <a:cubicBezTo>
                    <a:pt x="1641651" y="1369716"/>
                    <a:pt x="922208" y="1770114"/>
                    <a:pt x="772987" y="1840791"/>
                  </a:cubicBezTo>
                  <a:cubicBezTo>
                    <a:pt x="756676" y="1848518"/>
                    <a:pt x="737463" y="1847404"/>
                    <a:pt x="722149" y="1837844"/>
                  </a:cubicBezTo>
                  <a:cubicBezTo>
                    <a:pt x="-21519" y="1374635"/>
                    <a:pt x="10293" y="772252"/>
                    <a:pt x="14" y="325889"/>
                  </a:cubicBezTo>
                  <a:cubicBezTo>
                    <a:pt x="-334" y="310760"/>
                    <a:pt x="5769" y="296189"/>
                    <a:pt x="16790" y="285863"/>
                  </a:cubicBezTo>
                  <a:close/>
                </a:path>
              </a:pathLst>
            </a:custGeom>
            <a:solidFill>
              <a:schemeClr val="tx2"/>
            </a:solidFill>
            <a:ln w="2318"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4ED85F7D-2CBC-62E3-3DF3-7AE1B47EF659}"/>
                </a:ext>
              </a:extLst>
            </p:cNvPr>
            <p:cNvSpPr/>
            <p:nvPr/>
          </p:nvSpPr>
          <p:spPr>
            <a:xfrm>
              <a:off x="947378" y="2686400"/>
              <a:ext cx="1375543" cy="1659702"/>
            </a:xfrm>
            <a:custGeom>
              <a:avLst/>
              <a:gdLst>
                <a:gd name="connsiteX0" fmla="*/ 670394 w 1375543"/>
                <a:gd name="connsiteY0" fmla="*/ 1659679 h 1659702"/>
                <a:gd name="connsiteX1" fmla="*/ 662203 w 1375543"/>
                <a:gd name="connsiteY1" fmla="*/ 1657289 h 1659702"/>
                <a:gd name="connsiteX2" fmla="*/ 95136 w 1375543"/>
                <a:gd name="connsiteY2" fmla="*/ 992443 h 1659702"/>
                <a:gd name="connsiteX3" fmla="*/ 513 w 1375543"/>
                <a:gd name="connsiteY3" fmla="*/ 300425 h 1659702"/>
                <a:gd name="connsiteX4" fmla="*/ 2 w 1375543"/>
                <a:gd name="connsiteY4" fmla="*/ 271978 h 1659702"/>
                <a:gd name="connsiteX5" fmla="*/ 4295 w 1375543"/>
                <a:gd name="connsiteY5" fmla="*/ 261165 h 1659702"/>
                <a:gd name="connsiteX6" fmla="*/ 15177 w 1375543"/>
                <a:gd name="connsiteY6" fmla="*/ 256617 h 1659702"/>
                <a:gd name="connsiteX7" fmla="*/ 15177 w 1375543"/>
                <a:gd name="connsiteY7" fmla="*/ 256617 h 1659702"/>
                <a:gd name="connsiteX8" fmla="*/ 652782 w 1375543"/>
                <a:gd name="connsiteY8" fmla="*/ 3863 h 1659702"/>
                <a:gd name="connsiteX9" fmla="*/ 671229 w 1375543"/>
                <a:gd name="connsiteY9" fmla="*/ 2517 h 1659702"/>
                <a:gd name="connsiteX10" fmla="*/ 1353222 w 1375543"/>
                <a:gd name="connsiteY10" fmla="*/ 197890 h 1659702"/>
                <a:gd name="connsiteX11" fmla="*/ 1367144 w 1375543"/>
                <a:gd name="connsiteY11" fmla="*/ 211649 h 1659702"/>
                <a:gd name="connsiteX12" fmla="*/ 1101094 w 1375543"/>
                <a:gd name="connsiteY12" fmla="*/ 1293553 h 1659702"/>
                <a:gd name="connsiteX13" fmla="*/ 677239 w 1375543"/>
                <a:gd name="connsiteY13" fmla="*/ 1658055 h 1659702"/>
                <a:gd name="connsiteX14" fmla="*/ 677239 w 1375543"/>
                <a:gd name="connsiteY14" fmla="*/ 1658055 h 1659702"/>
                <a:gd name="connsiteX15" fmla="*/ 670370 w 1375543"/>
                <a:gd name="connsiteY15" fmla="*/ 1659702 h 1659702"/>
                <a:gd name="connsiteX16" fmla="*/ 15316 w 1375543"/>
                <a:gd name="connsiteY16" fmla="*/ 258845 h 1659702"/>
                <a:gd name="connsiteX17" fmla="*/ 5896 w 1375543"/>
                <a:gd name="connsiteY17" fmla="*/ 262720 h 1659702"/>
                <a:gd name="connsiteX18" fmla="*/ 2230 w 1375543"/>
                <a:gd name="connsiteY18" fmla="*/ 271909 h 1659702"/>
                <a:gd name="connsiteX19" fmla="*/ 2740 w 1375543"/>
                <a:gd name="connsiteY19" fmla="*/ 300356 h 1659702"/>
                <a:gd name="connsiteX20" fmla="*/ 97224 w 1375543"/>
                <a:gd name="connsiteY20" fmla="*/ 991654 h 1659702"/>
                <a:gd name="connsiteX21" fmla="*/ 663409 w 1375543"/>
                <a:gd name="connsiteY21" fmla="*/ 1655387 h 1659702"/>
                <a:gd name="connsiteX22" fmla="*/ 676241 w 1375543"/>
                <a:gd name="connsiteY22" fmla="*/ 1656013 h 1659702"/>
                <a:gd name="connsiteX23" fmla="*/ 676241 w 1375543"/>
                <a:gd name="connsiteY23" fmla="*/ 1656013 h 1659702"/>
                <a:gd name="connsiteX24" fmla="*/ 1099308 w 1375543"/>
                <a:gd name="connsiteY24" fmla="*/ 1292184 h 1659702"/>
                <a:gd name="connsiteX25" fmla="*/ 1364916 w 1375543"/>
                <a:gd name="connsiteY25" fmla="*/ 211812 h 1659702"/>
                <a:gd name="connsiteX26" fmla="*/ 1353059 w 1375543"/>
                <a:gd name="connsiteY26" fmla="*/ 200094 h 1659702"/>
                <a:gd name="connsiteX27" fmla="*/ 669999 w 1375543"/>
                <a:gd name="connsiteY27" fmla="*/ 4350 h 1659702"/>
                <a:gd name="connsiteX28" fmla="*/ 654290 w 1375543"/>
                <a:gd name="connsiteY28" fmla="*/ 5487 h 1659702"/>
                <a:gd name="connsiteX29" fmla="*/ 328608 w 1375543"/>
                <a:gd name="connsiteY29" fmla="*/ 197310 h 1659702"/>
                <a:gd name="connsiteX30" fmla="*/ 15316 w 1375543"/>
                <a:gd name="connsiteY30" fmla="*/ 258822 h 1659702"/>
                <a:gd name="connsiteX31" fmla="*/ 15316 w 1375543"/>
                <a:gd name="connsiteY31" fmla="*/ 258822 h 165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75543" h="1659702">
                  <a:moveTo>
                    <a:pt x="670394" y="1659679"/>
                  </a:moveTo>
                  <a:cubicBezTo>
                    <a:pt x="667540" y="1659679"/>
                    <a:pt x="664686" y="1658867"/>
                    <a:pt x="662203" y="1657289"/>
                  </a:cubicBezTo>
                  <a:cubicBezTo>
                    <a:pt x="377567" y="1475352"/>
                    <a:pt x="192080" y="1257866"/>
                    <a:pt x="95136" y="992443"/>
                  </a:cubicBezTo>
                  <a:cubicBezTo>
                    <a:pt x="8495" y="755281"/>
                    <a:pt x="4272" y="513618"/>
                    <a:pt x="513" y="300425"/>
                  </a:cubicBezTo>
                  <a:cubicBezTo>
                    <a:pt x="350" y="290889"/>
                    <a:pt x="188" y="281399"/>
                    <a:pt x="2" y="271978"/>
                  </a:cubicBezTo>
                  <a:cubicBezTo>
                    <a:pt x="-67" y="267918"/>
                    <a:pt x="1464" y="264066"/>
                    <a:pt x="4295" y="261165"/>
                  </a:cubicBezTo>
                  <a:cubicBezTo>
                    <a:pt x="7172" y="258242"/>
                    <a:pt x="11047" y="256617"/>
                    <a:pt x="15177" y="256617"/>
                  </a:cubicBezTo>
                  <a:lnTo>
                    <a:pt x="15177" y="256617"/>
                  </a:lnTo>
                  <a:cubicBezTo>
                    <a:pt x="192219" y="256617"/>
                    <a:pt x="457920" y="178469"/>
                    <a:pt x="652782" y="3863"/>
                  </a:cubicBezTo>
                  <a:cubicBezTo>
                    <a:pt x="657910" y="-731"/>
                    <a:pt x="665498" y="-1288"/>
                    <a:pt x="671229" y="2517"/>
                  </a:cubicBezTo>
                  <a:cubicBezTo>
                    <a:pt x="885257" y="144545"/>
                    <a:pt x="1190381" y="185870"/>
                    <a:pt x="1353222" y="197890"/>
                  </a:cubicBezTo>
                  <a:cubicBezTo>
                    <a:pt x="1360647" y="198447"/>
                    <a:pt x="1366494" y="204224"/>
                    <a:pt x="1367144" y="211649"/>
                  </a:cubicBezTo>
                  <a:cubicBezTo>
                    <a:pt x="1404873" y="642165"/>
                    <a:pt x="1315377" y="1006156"/>
                    <a:pt x="1101094" y="1293553"/>
                  </a:cubicBezTo>
                  <a:cubicBezTo>
                    <a:pt x="941084" y="1508138"/>
                    <a:pt x="751397" y="1619932"/>
                    <a:pt x="677239" y="1658055"/>
                  </a:cubicBezTo>
                  <a:lnTo>
                    <a:pt x="677239" y="1658055"/>
                  </a:lnTo>
                  <a:cubicBezTo>
                    <a:pt x="675081" y="1659169"/>
                    <a:pt x="672714" y="1659702"/>
                    <a:pt x="670370" y="1659702"/>
                  </a:cubicBezTo>
                  <a:close/>
                  <a:moveTo>
                    <a:pt x="15316" y="258845"/>
                  </a:moveTo>
                  <a:cubicBezTo>
                    <a:pt x="11650" y="258845"/>
                    <a:pt x="8355" y="260214"/>
                    <a:pt x="5896" y="262720"/>
                  </a:cubicBezTo>
                  <a:cubicBezTo>
                    <a:pt x="3460" y="265180"/>
                    <a:pt x="2160" y="268451"/>
                    <a:pt x="2230" y="271909"/>
                  </a:cubicBezTo>
                  <a:cubicBezTo>
                    <a:pt x="2415" y="281329"/>
                    <a:pt x="2578" y="290819"/>
                    <a:pt x="2740" y="300356"/>
                  </a:cubicBezTo>
                  <a:cubicBezTo>
                    <a:pt x="6476" y="513386"/>
                    <a:pt x="10722" y="754840"/>
                    <a:pt x="97224" y="991654"/>
                  </a:cubicBezTo>
                  <a:cubicBezTo>
                    <a:pt x="194006" y="1256613"/>
                    <a:pt x="379215" y="1473727"/>
                    <a:pt x="663409" y="1655387"/>
                  </a:cubicBezTo>
                  <a:cubicBezTo>
                    <a:pt x="667284" y="1657869"/>
                    <a:pt x="672203" y="1658101"/>
                    <a:pt x="676241" y="1656013"/>
                  </a:cubicBezTo>
                  <a:lnTo>
                    <a:pt x="676241" y="1656013"/>
                  </a:lnTo>
                  <a:cubicBezTo>
                    <a:pt x="750236" y="1617983"/>
                    <a:pt x="939599" y="1506398"/>
                    <a:pt x="1099308" y="1292184"/>
                  </a:cubicBezTo>
                  <a:cubicBezTo>
                    <a:pt x="1313243" y="1005251"/>
                    <a:pt x="1402599" y="641770"/>
                    <a:pt x="1364916" y="211812"/>
                  </a:cubicBezTo>
                  <a:cubicBezTo>
                    <a:pt x="1364359" y="205477"/>
                    <a:pt x="1359371" y="200558"/>
                    <a:pt x="1353059" y="200094"/>
                  </a:cubicBezTo>
                  <a:cubicBezTo>
                    <a:pt x="1190009" y="188075"/>
                    <a:pt x="884445" y="146657"/>
                    <a:pt x="669999" y="4350"/>
                  </a:cubicBezTo>
                  <a:cubicBezTo>
                    <a:pt x="665103" y="1102"/>
                    <a:pt x="658653" y="1589"/>
                    <a:pt x="654290" y="5487"/>
                  </a:cubicBezTo>
                  <a:cubicBezTo>
                    <a:pt x="564934" y="85539"/>
                    <a:pt x="452328" y="151877"/>
                    <a:pt x="328608" y="197310"/>
                  </a:cubicBezTo>
                  <a:cubicBezTo>
                    <a:pt x="220573" y="236987"/>
                    <a:pt x="109313" y="258822"/>
                    <a:pt x="15316" y="258822"/>
                  </a:cubicBezTo>
                  <a:lnTo>
                    <a:pt x="15316" y="258822"/>
                  </a:lnTo>
                  <a:close/>
                </a:path>
              </a:pathLst>
            </a:custGeom>
            <a:solidFill>
              <a:srgbClr val="BDD0FB"/>
            </a:solidFill>
            <a:ln w="2318"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34C10AB9-6BA6-B1B6-9A33-4B4D6B0F322A}"/>
                </a:ext>
              </a:extLst>
            </p:cNvPr>
            <p:cNvSpPr/>
            <p:nvPr/>
          </p:nvSpPr>
          <p:spPr>
            <a:xfrm>
              <a:off x="1474319" y="2753251"/>
              <a:ext cx="58650" cy="58653"/>
            </a:xfrm>
            <a:custGeom>
              <a:avLst/>
              <a:gdLst>
                <a:gd name="connsiteX0" fmla="*/ 32007 w 58650"/>
                <a:gd name="connsiteY0" fmla="*/ 58528 h 58653"/>
                <a:gd name="connsiteX1" fmla="*/ 125 w 58650"/>
                <a:gd name="connsiteY1" fmla="*/ 32007 h 58653"/>
                <a:gd name="connsiteX2" fmla="*/ 26647 w 58650"/>
                <a:gd name="connsiteY2" fmla="*/ 125 h 58653"/>
                <a:gd name="connsiteX3" fmla="*/ 58528 w 58650"/>
                <a:gd name="connsiteY3" fmla="*/ 26647 h 58653"/>
                <a:gd name="connsiteX4" fmla="*/ 32007 w 58650"/>
                <a:gd name="connsiteY4" fmla="*/ 58528 h 58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0" h="58653">
                  <a:moveTo>
                    <a:pt x="32007" y="58528"/>
                  </a:moveTo>
                  <a:cubicBezTo>
                    <a:pt x="15880" y="60013"/>
                    <a:pt x="1587" y="48133"/>
                    <a:pt x="125" y="32007"/>
                  </a:cubicBezTo>
                  <a:cubicBezTo>
                    <a:pt x="-1360" y="15880"/>
                    <a:pt x="10520" y="1587"/>
                    <a:pt x="26647" y="125"/>
                  </a:cubicBezTo>
                  <a:cubicBezTo>
                    <a:pt x="42773" y="-1360"/>
                    <a:pt x="57066" y="10520"/>
                    <a:pt x="58528" y="26647"/>
                  </a:cubicBezTo>
                  <a:cubicBezTo>
                    <a:pt x="59990" y="42773"/>
                    <a:pt x="48133" y="57066"/>
                    <a:pt x="32007" y="58528"/>
                  </a:cubicBezTo>
                  <a:close/>
                </a:path>
              </a:pathLst>
            </a:custGeom>
            <a:gradFill>
              <a:gsLst>
                <a:gs pos="0">
                  <a:srgbClr val="FF928E"/>
                </a:gs>
                <a:gs pos="50000">
                  <a:srgbClr val="FE8178"/>
                </a:gs>
                <a:gs pos="100000">
                  <a:srgbClr val="FE7062"/>
                </a:gs>
              </a:gsLst>
              <a:lin ang="11759059" scaled="1"/>
            </a:gradFill>
            <a:ln w="2318"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0777D777-6BEA-C01B-3ECE-7D606F89C21B}"/>
                </a:ext>
              </a:extLst>
            </p:cNvPr>
            <p:cNvSpPr/>
            <p:nvPr/>
          </p:nvSpPr>
          <p:spPr>
            <a:xfrm>
              <a:off x="1389473" y="2770060"/>
              <a:ext cx="110123" cy="69122"/>
            </a:xfrm>
            <a:custGeom>
              <a:avLst/>
              <a:gdLst>
                <a:gd name="connsiteX0" fmla="*/ 88219 w 110123"/>
                <a:gd name="connsiteY0" fmla="*/ 0 h 69122"/>
                <a:gd name="connsiteX1" fmla="*/ 0 w 110123"/>
                <a:gd name="connsiteY1" fmla="*/ 52440 h 69122"/>
                <a:gd name="connsiteX2" fmla="*/ 1531 w 110123"/>
                <a:gd name="connsiteY2" fmla="*/ 69123 h 69122"/>
                <a:gd name="connsiteX3" fmla="*/ 110123 w 110123"/>
                <a:gd name="connsiteY3" fmla="*/ 41557 h 69122"/>
                <a:gd name="connsiteX4" fmla="*/ 88219 w 110123"/>
                <a:gd name="connsiteY4" fmla="*/ 0 h 69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23" h="69122">
                  <a:moveTo>
                    <a:pt x="88219" y="0"/>
                  </a:moveTo>
                  <a:cubicBezTo>
                    <a:pt x="87059" y="20257"/>
                    <a:pt x="36754" y="40536"/>
                    <a:pt x="0" y="52440"/>
                  </a:cubicBezTo>
                  <a:lnTo>
                    <a:pt x="1531" y="69123"/>
                  </a:lnTo>
                  <a:cubicBezTo>
                    <a:pt x="46267" y="52672"/>
                    <a:pt x="87477" y="32392"/>
                    <a:pt x="110123" y="41557"/>
                  </a:cubicBezTo>
                  <a:lnTo>
                    <a:pt x="88219" y="0"/>
                  </a:lnTo>
                  <a:close/>
                </a:path>
              </a:pathLst>
            </a:custGeom>
            <a:gradFill>
              <a:gsLst>
                <a:gs pos="0">
                  <a:srgbClr val="FF928E"/>
                </a:gs>
                <a:gs pos="50000">
                  <a:srgbClr val="FE8178"/>
                </a:gs>
                <a:gs pos="100000">
                  <a:srgbClr val="FE7062"/>
                </a:gs>
              </a:gsLst>
              <a:lin ang="11759311" scaled="1"/>
            </a:gradFill>
            <a:ln w="2318" cap="flat">
              <a:noFill/>
              <a:prstDash val="solid"/>
              <a:miter/>
            </a:ln>
          </p:spPr>
          <p:txBody>
            <a:bodyPr rtlCol="0" anchor="ctr"/>
            <a:lstStyle/>
            <a:p>
              <a:endParaRPr lang="nl-BE"/>
            </a:p>
          </p:txBody>
        </p:sp>
        <p:sp>
          <p:nvSpPr>
            <p:cNvPr id="37" name="Freeform: Shape 36">
              <a:extLst>
                <a:ext uri="{FF2B5EF4-FFF2-40B4-BE49-F238E27FC236}">
                  <a16:creationId xmlns:a16="http://schemas.microsoft.com/office/drawing/2014/main" id="{D6868C72-1F5B-A614-B980-1EC6CA70732F}"/>
                </a:ext>
              </a:extLst>
            </p:cNvPr>
            <p:cNvSpPr/>
            <p:nvPr/>
          </p:nvSpPr>
          <p:spPr>
            <a:xfrm>
              <a:off x="871537" y="2938850"/>
              <a:ext cx="58686" cy="58686"/>
            </a:xfrm>
            <a:custGeom>
              <a:avLst/>
              <a:gdLst>
                <a:gd name="connsiteX0" fmla="*/ 40342 w 58686"/>
                <a:gd name="connsiteY0" fmla="*/ 2149 h 58686"/>
                <a:gd name="connsiteX1" fmla="*/ 56538 w 58686"/>
                <a:gd name="connsiteY1" fmla="*/ 40342 h 58686"/>
                <a:gd name="connsiteX2" fmla="*/ 18345 w 58686"/>
                <a:gd name="connsiteY2" fmla="*/ 56538 h 58686"/>
                <a:gd name="connsiteX3" fmla="*/ 2149 w 58686"/>
                <a:gd name="connsiteY3" fmla="*/ 18345 h 58686"/>
                <a:gd name="connsiteX4" fmla="*/ 40342 w 58686"/>
                <a:gd name="connsiteY4" fmla="*/ 2149 h 5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6" h="58686">
                  <a:moveTo>
                    <a:pt x="40342" y="2149"/>
                  </a:moveTo>
                  <a:cubicBezTo>
                    <a:pt x="55354" y="8228"/>
                    <a:pt x="62617" y="25329"/>
                    <a:pt x="56538" y="40342"/>
                  </a:cubicBezTo>
                  <a:cubicBezTo>
                    <a:pt x="50458" y="55354"/>
                    <a:pt x="33357" y="62617"/>
                    <a:pt x="18345" y="56538"/>
                  </a:cubicBezTo>
                  <a:cubicBezTo>
                    <a:pt x="3332" y="50458"/>
                    <a:pt x="-3930" y="33357"/>
                    <a:pt x="2149" y="18345"/>
                  </a:cubicBezTo>
                  <a:cubicBezTo>
                    <a:pt x="8228" y="3332"/>
                    <a:pt x="25329" y="-3930"/>
                    <a:pt x="40342" y="2149"/>
                  </a:cubicBezTo>
                  <a:close/>
                </a:path>
              </a:pathLst>
            </a:custGeom>
            <a:gradFill>
              <a:gsLst>
                <a:gs pos="0">
                  <a:srgbClr val="FF928E"/>
                </a:gs>
                <a:gs pos="50000">
                  <a:srgbClr val="FE8178"/>
                </a:gs>
                <a:gs pos="100000">
                  <a:srgbClr val="FE7062"/>
                </a:gs>
              </a:gsLst>
              <a:lin ang="2594834" scaled="1"/>
            </a:gradFill>
            <a:ln w="2318" cap="flat">
              <a:noFill/>
              <a:prstDash val="solid"/>
              <a:miter/>
            </a:ln>
          </p:spPr>
          <p:txBody>
            <a:bodyPr rtlCol="0" anchor="ctr"/>
            <a:lstStyle/>
            <a:p>
              <a:endParaRPr lang="nl-BE"/>
            </a:p>
          </p:txBody>
        </p:sp>
        <p:sp>
          <p:nvSpPr>
            <p:cNvPr id="38" name="Freeform: Shape 37">
              <a:extLst>
                <a:ext uri="{FF2B5EF4-FFF2-40B4-BE49-F238E27FC236}">
                  <a16:creationId xmlns:a16="http://schemas.microsoft.com/office/drawing/2014/main" id="{B9CA7B60-5399-ECB6-B712-22FB12C45B03}"/>
                </a:ext>
              </a:extLst>
            </p:cNvPr>
            <p:cNvSpPr/>
            <p:nvPr/>
          </p:nvSpPr>
          <p:spPr>
            <a:xfrm>
              <a:off x="917796" y="2944201"/>
              <a:ext cx="109148" cy="46986"/>
            </a:xfrm>
            <a:custGeom>
              <a:avLst/>
              <a:gdLst>
                <a:gd name="connsiteX0" fmla="*/ 418 w 109148"/>
                <a:gd name="connsiteY0" fmla="*/ 46987 h 46986"/>
                <a:gd name="connsiteX1" fmla="*/ 102860 w 109148"/>
                <a:gd name="connsiteY1" fmla="*/ 40792 h 46986"/>
                <a:gd name="connsiteX2" fmla="*/ 109149 w 109148"/>
                <a:gd name="connsiteY2" fmla="*/ 25245 h 46986"/>
                <a:gd name="connsiteX3" fmla="*/ 0 w 109148"/>
                <a:gd name="connsiteY3" fmla="*/ 0 h 46986"/>
                <a:gd name="connsiteX4" fmla="*/ 441 w 109148"/>
                <a:gd name="connsiteY4" fmla="*/ 46964 h 46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48" h="46986">
                  <a:moveTo>
                    <a:pt x="418" y="46987"/>
                  </a:moveTo>
                  <a:cubicBezTo>
                    <a:pt x="10720" y="29515"/>
                    <a:pt x="64737" y="34527"/>
                    <a:pt x="102860" y="40792"/>
                  </a:cubicBezTo>
                  <a:lnTo>
                    <a:pt x="109149" y="25245"/>
                  </a:lnTo>
                  <a:cubicBezTo>
                    <a:pt x="61837" y="19375"/>
                    <a:pt x="15918" y="18516"/>
                    <a:pt x="0" y="0"/>
                  </a:cubicBezTo>
                  <a:lnTo>
                    <a:pt x="441" y="46964"/>
                  </a:lnTo>
                  <a:close/>
                </a:path>
              </a:pathLst>
            </a:custGeom>
            <a:gradFill>
              <a:gsLst>
                <a:gs pos="0">
                  <a:srgbClr val="FF928E"/>
                </a:gs>
                <a:gs pos="50000">
                  <a:srgbClr val="FE8178"/>
                </a:gs>
                <a:gs pos="100000">
                  <a:srgbClr val="FE7062"/>
                </a:gs>
              </a:gsLst>
              <a:lin ang="2594910" scaled="1"/>
            </a:gradFill>
            <a:ln w="2318" cap="flat">
              <a:noFill/>
              <a:prstDash val="solid"/>
              <a:miter/>
            </a:ln>
          </p:spPr>
          <p:txBody>
            <a:bodyPr rtlCol="0" anchor="ctr"/>
            <a:lstStyle/>
            <a:p>
              <a:endParaRPr lang="nl-BE"/>
            </a:p>
          </p:txBody>
        </p:sp>
        <p:sp>
          <p:nvSpPr>
            <p:cNvPr id="39" name="Freeform: Shape 38">
              <a:extLst>
                <a:ext uri="{FF2B5EF4-FFF2-40B4-BE49-F238E27FC236}">
                  <a16:creationId xmlns:a16="http://schemas.microsoft.com/office/drawing/2014/main" id="{6859134E-4D8F-EC5B-4910-184923BC7EF8}"/>
                </a:ext>
              </a:extLst>
            </p:cNvPr>
            <p:cNvSpPr/>
            <p:nvPr/>
          </p:nvSpPr>
          <p:spPr>
            <a:xfrm>
              <a:off x="1510335" y="3130357"/>
              <a:ext cx="58658" cy="58667"/>
            </a:xfrm>
            <a:custGeom>
              <a:avLst/>
              <a:gdLst>
                <a:gd name="connsiteX0" fmla="*/ 6479 w 58658"/>
                <a:gd name="connsiteY0" fmla="*/ 47711 h 58667"/>
                <a:gd name="connsiteX1" fmla="*/ 10957 w 58658"/>
                <a:gd name="connsiteY1" fmla="*/ 6479 h 58667"/>
                <a:gd name="connsiteX2" fmla="*/ 52189 w 58658"/>
                <a:gd name="connsiteY2" fmla="*/ 10957 h 58667"/>
                <a:gd name="connsiteX3" fmla="*/ 47711 w 58658"/>
                <a:gd name="connsiteY3" fmla="*/ 52189 h 58667"/>
                <a:gd name="connsiteX4" fmla="*/ 6479 w 58658"/>
                <a:gd name="connsiteY4" fmla="*/ 47711 h 58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67">
                  <a:moveTo>
                    <a:pt x="6479" y="47711"/>
                  </a:moveTo>
                  <a:cubicBezTo>
                    <a:pt x="-3684" y="35088"/>
                    <a:pt x="-1666" y="16618"/>
                    <a:pt x="10957" y="6479"/>
                  </a:cubicBezTo>
                  <a:cubicBezTo>
                    <a:pt x="23580" y="-3684"/>
                    <a:pt x="42049" y="-1666"/>
                    <a:pt x="52189" y="10957"/>
                  </a:cubicBezTo>
                  <a:cubicBezTo>
                    <a:pt x="62329" y="23580"/>
                    <a:pt x="60334" y="42049"/>
                    <a:pt x="47711" y="52189"/>
                  </a:cubicBezTo>
                  <a:cubicBezTo>
                    <a:pt x="35088" y="62352"/>
                    <a:pt x="16618" y="60334"/>
                    <a:pt x="6479" y="47711"/>
                  </a:cubicBezTo>
                  <a:close/>
                </a:path>
              </a:pathLst>
            </a:custGeom>
            <a:gradFill>
              <a:gsLst>
                <a:gs pos="0">
                  <a:srgbClr val="FF928E"/>
                </a:gs>
                <a:gs pos="50000">
                  <a:srgbClr val="FE8178"/>
                </a:gs>
                <a:gs pos="100000">
                  <a:srgbClr val="FE7062"/>
                </a:gs>
              </a:gsLst>
              <a:lin ang="15145034" scaled="1"/>
            </a:gradFill>
            <a:ln w="2318" cap="flat">
              <a:noFill/>
              <a:prstDash val="solid"/>
              <a:miter/>
            </a:ln>
          </p:spPr>
          <p:txBody>
            <a:bodyPr rtlCol="0" anchor="ctr"/>
            <a:lstStyle/>
            <a:p>
              <a:endParaRPr lang="nl-BE"/>
            </a:p>
          </p:txBody>
        </p:sp>
        <p:sp>
          <p:nvSpPr>
            <p:cNvPr id="40" name="Freeform: Shape 39">
              <a:extLst>
                <a:ext uri="{FF2B5EF4-FFF2-40B4-BE49-F238E27FC236}">
                  <a16:creationId xmlns:a16="http://schemas.microsoft.com/office/drawing/2014/main" id="{B15E147D-7860-0256-D8BF-9DD66A2255B4}"/>
                </a:ext>
              </a:extLst>
            </p:cNvPr>
            <p:cNvSpPr/>
            <p:nvPr/>
          </p:nvSpPr>
          <p:spPr>
            <a:xfrm>
              <a:off x="1430195" y="3086647"/>
              <a:ext cx="105528" cy="85736"/>
            </a:xfrm>
            <a:custGeom>
              <a:avLst/>
              <a:gdLst>
                <a:gd name="connsiteX0" fmla="*/ 105529 w 105528"/>
                <a:gd name="connsiteY0" fmla="*/ 44504 h 85736"/>
                <a:gd name="connsiteX1" fmla="*/ 13063 w 105528"/>
                <a:gd name="connsiteY1" fmla="*/ 0 h 85736"/>
                <a:gd name="connsiteX2" fmla="*/ 0 w 105528"/>
                <a:gd name="connsiteY2" fmla="*/ 10511 h 85736"/>
                <a:gd name="connsiteX3" fmla="*/ 83022 w 105528"/>
                <a:gd name="connsiteY3" fmla="*/ 85736 h 85736"/>
                <a:gd name="connsiteX4" fmla="*/ 105529 w 105528"/>
                <a:gd name="connsiteY4" fmla="*/ 44504 h 85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28" h="85736">
                  <a:moveTo>
                    <a:pt x="105529" y="44504"/>
                  </a:moveTo>
                  <a:cubicBezTo>
                    <a:pt x="88010" y="54737"/>
                    <a:pt x="43297" y="24039"/>
                    <a:pt x="13063" y="0"/>
                  </a:cubicBezTo>
                  <a:lnTo>
                    <a:pt x="0" y="10511"/>
                  </a:lnTo>
                  <a:cubicBezTo>
                    <a:pt x="38448" y="38703"/>
                    <a:pt x="78126" y="61814"/>
                    <a:pt x="83022" y="85736"/>
                  </a:cubicBezTo>
                  <a:lnTo>
                    <a:pt x="105529" y="44504"/>
                  </a:lnTo>
                  <a:close/>
                </a:path>
              </a:pathLst>
            </a:custGeom>
            <a:gradFill>
              <a:gsLst>
                <a:gs pos="0">
                  <a:srgbClr val="FF928E"/>
                </a:gs>
                <a:gs pos="50000">
                  <a:srgbClr val="FE8178"/>
                </a:gs>
                <a:gs pos="100000">
                  <a:srgbClr val="FE7062"/>
                </a:gs>
              </a:gsLst>
              <a:lin ang="15145010" scaled="1"/>
            </a:gradFill>
            <a:ln w="2318" cap="flat">
              <a:noFill/>
              <a:prstDash val="solid"/>
              <a:miter/>
            </a:ln>
          </p:spPr>
          <p:txBody>
            <a:bodyPr rtlCol="0" anchor="ctr"/>
            <a:lstStyle/>
            <a:p>
              <a:endParaRPr lang="nl-BE"/>
            </a:p>
          </p:txBody>
        </p:sp>
        <p:sp>
          <p:nvSpPr>
            <p:cNvPr id="41" name="Freeform: Shape 40">
              <a:extLst>
                <a:ext uri="{FF2B5EF4-FFF2-40B4-BE49-F238E27FC236}">
                  <a16:creationId xmlns:a16="http://schemas.microsoft.com/office/drawing/2014/main" id="{D9B26425-5220-B370-9E0E-16A616147316}"/>
                </a:ext>
              </a:extLst>
            </p:cNvPr>
            <p:cNvSpPr/>
            <p:nvPr/>
          </p:nvSpPr>
          <p:spPr>
            <a:xfrm rot="18900000">
              <a:off x="958397" y="2735744"/>
              <a:ext cx="542030" cy="542031"/>
            </a:xfrm>
            <a:custGeom>
              <a:avLst/>
              <a:gdLst>
                <a:gd name="connsiteX0" fmla="*/ 542031 w 542030"/>
                <a:gd name="connsiteY0" fmla="*/ 271016 h 542031"/>
                <a:gd name="connsiteX1" fmla="*/ 271015 w 542030"/>
                <a:gd name="connsiteY1" fmla="*/ 542031 h 542031"/>
                <a:gd name="connsiteX2" fmla="*/ 0 w 542030"/>
                <a:gd name="connsiteY2" fmla="*/ 271016 h 542031"/>
                <a:gd name="connsiteX3" fmla="*/ 271015 w 542030"/>
                <a:gd name="connsiteY3" fmla="*/ 0 h 542031"/>
                <a:gd name="connsiteX4" fmla="*/ 542031 w 542030"/>
                <a:gd name="connsiteY4" fmla="*/ 271016 h 54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30" h="542031">
                  <a:moveTo>
                    <a:pt x="542031" y="271016"/>
                  </a:moveTo>
                  <a:cubicBezTo>
                    <a:pt x="542031" y="420693"/>
                    <a:pt x="420693" y="542031"/>
                    <a:pt x="271015" y="542031"/>
                  </a:cubicBezTo>
                  <a:cubicBezTo>
                    <a:pt x="121338" y="542031"/>
                    <a:pt x="0" y="420693"/>
                    <a:pt x="0" y="271016"/>
                  </a:cubicBezTo>
                  <a:cubicBezTo>
                    <a:pt x="0" y="121338"/>
                    <a:pt x="121338" y="0"/>
                    <a:pt x="271015" y="0"/>
                  </a:cubicBezTo>
                  <a:cubicBezTo>
                    <a:pt x="420693" y="0"/>
                    <a:pt x="542031" y="121338"/>
                    <a:pt x="542031" y="271016"/>
                  </a:cubicBezTo>
                  <a:close/>
                </a:path>
              </a:pathLst>
            </a:custGeom>
            <a:gradFill>
              <a:gsLst>
                <a:gs pos="0">
                  <a:srgbClr val="E1473D"/>
                </a:gs>
                <a:gs pos="50000">
                  <a:srgbClr val="E5534B"/>
                </a:gs>
                <a:gs pos="100000">
                  <a:srgbClr val="E9605A"/>
                </a:gs>
              </a:gsLst>
              <a:lin ang="10103909" scaled="1"/>
            </a:gradFill>
            <a:ln w="2318" cap="flat">
              <a:noFill/>
              <a:prstDash val="solid"/>
              <a:miter/>
            </a:ln>
          </p:spPr>
          <p:txBody>
            <a:bodyPr rtlCol="0" anchor="ctr"/>
            <a:lstStyle/>
            <a:p>
              <a:endParaRPr lang="nl-BE"/>
            </a:p>
          </p:txBody>
        </p:sp>
        <p:sp>
          <p:nvSpPr>
            <p:cNvPr id="42" name="Freeform: Shape 41">
              <a:extLst>
                <a:ext uri="{FF2B5EF4-FFF2-40B4-BE49-F238E27FC236}">
                  <a16:creationId xmlns:a16="http://schemas.microsoft.com/office/drawing/2014/main" id="{0F4D3ADF-6B66-5EB7-E703-88C2719C7FB1}"/>
                </a:ext>
              </a:extLst>
            </p:cNvPr>
            <p:cNvSpPr/>
            <p:nvPr/>
          </p:nvSpPr>
          <p:spPr>
            <a:xfrm rot="16753201">
              <a:off x="1093914" y="2948077"/>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520326" scaled="1"/>
            </a:gradFill>
            <a:ln w="2318" cap="flat">
              <a:noFill/>
              <a:prstDash val="solid"/>
              <a:miter/>
            </a:ln>
          </p:spPr>
          <p:txBody>
            <a:bodyPr rtlCol="0" anchor="ctr"/>
            <a:lstStyle/>
            <a:p>
              <a:endParaRPr lang="nl-BE"/>
            </a:p>
          </p:txBody>
        </p:sp>
        <p:sp>
          <p:nvSpPr>
            <p:cNvPr id="43" name="Freeform: Shape 42">
              <a:extLst>
                <a:ext uri="{FF2B5EF4-FFF2-40B4-BE49-F238E27FC236}">
                  <a16:creationId xmlns:a16="http://schemas.microsoft.com/office/drawing/2014/main" id="{A160CA7E-CDFC-2AFD-C108-4C89854A227D}"/>
                </a:ext>
              </a:extLst>
            </p:cNvPr>
            <p:cNvSpPr/>
            <p:nvPr/>
          </p:nvSpPr>
          <p:spPr>
            <a:xfrm>
              <a:off x="1245125" y="2983531"/>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759302" scaled="1"/>
            </a:gradFill>
            <a:ln w="2318"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CA527F23-F0A1-C91B-623C-458D1D738519}"/>
                </a:ext>
              </a:extLst>
            </p:cNvPr>
            <p:cNvSpPr/>
            <p:nvPr/>
          </p:nvSpPr>
          <p:spPr>
            <a:xfrm>
              <a:off x="1171779" y="2793008"/>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759302" scaled="1"/>
            </a:gradFill>
            <a:ln w="2318"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ACBAC10E-D989-2096-959E-73D36DDC1C64}"/>
                </a:ext>
              </a:extLst>
            </p:cNvPr>
            <p:cNvSpPr/>
            <p:nvPr/>
          </p:nvSpPr>
          <p:spPr>
            <a:xfrm>
              <a:off x="1368730" y="2858674"/>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759302" scaled="1"/>
            </a:gradFill>
            <a:ln w="2318"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1F3AA346-5738-4406-758F-E660996DB555}"/>
                </a:ext>
              </a:extLst>
            </p:cNvPr>
            <p:cNvSpPr/>
            <p:nvPr/>
          </p:nvSpPr>
          <p:spPr>
            <a:xfrm>
              <a:off x="1274802" y="3108504"/>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759302" scaled="1"/>
            </a:gradFill>
            <a:ln w="2318"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7C932E19-F662-911E-92DE-76B6826F5B8E}"/>
                </a:ext>
              </a:extLst>
            </p:cNvPr>
            <p:cNvSpPr/>
            <p:nvPr/>
          </p:nvSpPr>
          <p:spPr>
            <a:xfrm>
              <a:off x="1071564" y="3108504"/>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1759127" scaled="1"/>
            </a:gradFill>
            <a:ln w="2318"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9447BAB0-3E26-7236-B04A-D53911799366}"/>
                </a:ext>
              </a:extLst>
            </p:cNvPr>
            <p:cNvSpPr/>
            <p:nvPr/>
          </p:nvSpPr>
          <p:spPr>
            <a:xfrm>
              <a:off x="1173102" y="2612370"/>
              <a:ext cx="58680" cy="58681"/>
            </a:xfrm>
            <a:custGeom>
              <a:avLst/>
              <a:gdLst>
                <a:gd name="connsiteX0" fmla="*/ 57637 w 58680"/>
                <a:gd name="connsiteY0" fmla="*/ 37056 h 58681"/>
                <a:gd name="connsiteX1" fmla="*/ 21625 w 58680"/>
                <a:gd name="connsiteY1" fmla="*/ 57637 h 58681"/>
                <a:gd name="connsiteX2" fmla="*/ 1044 w 58680"/>
                <a:gd name="connsiteY2" fmla="*/ 21625 h 58681"/>
                <a:gd name="connsiteX3" fmla="*/ 37056 w 58680"/>
                <a:gd name="connsiteY3" fmla="*/ 1044 h 58681"/>
                <a:gd name="connsiteX4" fmla="*/ 57637 w 58680"/>
                <a:gd name="connsiteY4" fmla="*/ 37056 h 5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0" h="58681">
                  <a:moveTo>
                    <a:pt x="57637" y="37056"/>
                  </a:moveTo>
                  <a:cubicBezTo>
                    <a:pt x="53368" y="52695"/>
                    <a:pt x="37241" y="61906"/>
                    <a:pt x="21625" y="57637"/>
                  </a:cubicBezTo>
                  <a:cubicBezTo>
                    <a:pt x="5986" y="53368"/>
                    <a:pt x="-3225" y="37241"/>
                    <a:pt x="1044" y="21625"/>
                  </a:cubicBezTo>
                  <a:cubicBezTo>
                    <a:pt x="5313" y="5986"/>
                    <a:pt x="21440" y="-3225"/>
                    <a:pt x="37056" y="1044"/>
                  </a:cubicBezTo>
                  <a:cubicBezTo>
                    <a:pt x="52695" y="5313"/>
                    <a:pt x="61906" y="21440"/>
                    <a:pt x="57637" y="37056"/>
                  </a:cubicBezTo>
                  <a:close/>
                </a:path>
              </a:pathLst>
            </a:custGeom>
            <a:gradFill>
              <a:gsLst>
                <a:gs pos="0">
                  <a:srgbClr val="FF928E"/>
                </a:gs>
                <a:gs pos="50000">
                  <a:srgbClr val="FE8178"/>
                </a:gs>
                <a:gs pos="100000">
                  <a:srgbClr val="FE7062"/>
                </a:gs>
              </a:gsLst>
              <a:lin ang="7589236" scaled="1"/>
            </a:gradFill>
            <a:ln w="2318"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6516016C-A6D5-2E16-A52F-12F1962868D8}"/>
                </a:ext>
              </a:extLst>
            </p:cNvPr>
            <p:cNvSpPr/>
            <p:nvPr/>
          </p:nvSpPr>
          <p:spPr>
            <a:xfrm>
              <a:off x="1181641" y="2655644"/>
              <a:ext cx="46592" cy="111376"/>
            </a:xfrm>
            <a:custGeom>
              <a:avLst/>
              <a:gdLst>
                <a:gd name="connsiteX0" fmla="*/ 0 w 46592"/>
                <a:gd name="connsiteY0" fmla="*/ 5986 h 111376"/>
                <a:gd name="connsiteX1" fmla="*/ 18215 w 46592"/>
                <a:gd name="connsiteY1" fmla="*/ 106968 h 111376"/>
                <a:gd name="connsiteX2" fmla="*/ 34387 w 46592"/>
                <a:gd name="connsiteY2" fmla="*/ 111376 h 111376"/>
                <a:gd name="connsiteX3" fmla="*/ 46592 w 46592"/>
                <a:gd name="connsiteY3" fmla="*/ 0 h 111376"/>
                <a:gd name="connsiteX4" fmla="*/ 0 w 46592"/>
                <a:gd name="connsiteY4" fmla="*/ 5963 h 111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92" h="111376">
                  <a:moveTo>
                    <a:pt x="0" y="5986"/>
                  </a:moveTo>
                  <a:cubicBezTo>
                    <a:pt x="18563" y="14177"/>
                    <a:pt x="19955" y="68380"/>
                    <a:pt x="18215" y="106968"/>
                  </a:cubicBezTo>
                  <a:lnTo>
                    <a:pt x="34387" y="111376"/>
                  </a:lnTo>
                  <a:cubicBezTo>
                    <a:pt x="34643" y="63693"/>
                    <a:pt x="30072" y="18006"/>
                    <a:pt x="46592" y="0"/>
                  </a:cubicBezTo>
                  <a:lnTo>
                    <a:pt x="0" y="5963"/>
                  </a:lnTo>
                  <a:close/>
                </a:path>
              </a:pathLst>
            </a:custGeom>
            <a:gradFill>
              <a:gsLst>
                <a:gs pos="0">
                  <a:srgbClr val="FF928E"/>
                </a:gs>
                <a:gs pos="50000">
                  <a:srgbClr val="FE8178"/>
                </a:gs>
                <a:gs pos="100000">
                  <a:srgbClr val="FE7062"/>
                </a:gs>
              </a:gsLst>
              <a:lin ang="7589312" scaled="1"/>
            </a:gradFill>
            <a:ln w="2318"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00DD008B-529B-EBFD-8F81-0C95B4B11666}"/>
                </a:ext>
              </a:extLst>
            </p:cNvPr>
            <p:cNvSpPr/>
            <p:nvPr/>
          </p:nvSpPr>
          <p:spPr>
            <a:xfrm rot="21543600">
              <a:off x="908427" y="2791692"/>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3973703" scaled="1"/>
            </a:gradFill>
            <a:ln w="2318"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A01191D8-FD25-07D3-F596-47989B61AF99}"/>
                </a:ext>
              </a:extLst>
            </p:cNvPr>
            <p:cNvSpPr/>
            <p:nvPr/>
          </p:nvSpPr>
          <p:spPr>
            <a:xfrm>
              <a:off x="945199" y="2805143"/>
              <a:ext cx="101885" cy="76408"/>
            </a:xfrm>
            <a:custGeom>
              <a:avLst/>
              <a:gdLst>
                <a:gd name="connsiteX0" fmla="*/ 0 w 101885"/>
                <a:gd name="connsiteY0" fmla="*/ 43715 h 76408"/>
                <a:gd name="connsiteX1" fmla="*/ 97268 w 101885"/>
                <a:gd name="connsiteY1" fmla="*/ 76409 h 76408"/>
                <a:gd name="connsiteX2" fmla="*/ 98753 w 101885"/>
                <a:gd name="connsiteY2" fmla="*/ 74877 h 76408"/>
                <a:gd name="connsiteX3" fmla="*/ 96015 w 101885"/>
                <a:gd name="connsiteY3" fmla="*/ 57312 h 76408"/>
                <a:gd name="connsiteX4" fmla="*/ 17217 w 101885"/>
                <a:gd name="connsiteY4" fmla="*/ 0 h 76408"/>
                <a:gd name="connsiteX5" fmla="*/ 0 w 101885"/>
                <a:gd name="connsiteY5" fmla="*/ 43692 h 76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885" h="76408">
                  <a:moveTo>
                    <a:pt x="0" y="43715"/>
                  </a:moveTo>
                  <a:cubicBezTo>
                    <a:pt x="16103" y="31394"/>
                    <a:pt x="64296" y="56291"/>
                    <a:pt x="97268" y="76409"/>
                  </a:cubicBezTo>
                  <a:lnTo>
                    <a:pt x="98753" y="74877"/>
                  </a:lnTo>
                  <a:cubicBezTo>
                    <a:pt x="103881" y="69564"/>
                    <a:pt x="102536" y="60816"/>
                    <a:pt x="96015" y="57312"/>
                  </a:cubicBezTo>
                  <a:cubicBezTo>
                    <a:pt x="58890" y="37381"/>
                    <a:pt x="24224" y="20767"/>
                    <a:pt x="17217" y="0"/>
                  </a:cubicBezTo>
                  <a:lnTo>
                    <a:pt x="0" y="43692"/>
                  </a:lnTo>
                  <a:close/>
                </a:path>
              </a:pathLst>
            </a:custGeom>
            <a:gradFill>
              <a:gsLst>
                <a:gs pos="0">
                  <a:srgbClr val="FF928E"/>
                </a:gs>
                <a:gs pos="50000">
                  <a:srgbClr val="FE8178"/>
                </a:gs>
                <a:gs pos="100000">
                  <a:srgbClr val="FE7062"/>
                </a:gs>
              </a:gsLst>
              <a:lin ang="3917310" scaled="1"/>
            </a:gradFill>
            <a:ln w="2318"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8F7429E8-29CE-0169-EB64-7992C8EF2ABA}"/>
                </a:ext>
              </a:extLst>
            </p:cNvPr>
            <p:cNvSpPr/>
            <p:nvPr/>
          </p:nvSpPr>
          <p:spPr>
            <a:xfrm>
              <a:off x="1079987" y="2843384"/>
              <a:ext cx="54712" cy="52320"/>
            </a:xfrm>
            <a:custGeom>
              <a:avLst/>
              <a:gdLst>
                <a:gd name="connsiteX0" fmla="*/ 50281 w 54712"/>
                <a:gd name="connsiteY0" fmla="*/ 7865 h 52320"/>
                <a:gd name="connsiteX1" fmla="*/ 42276 w 54712"/>
                <a:gd name="connsiteY1" fmla="*/ 44851 h 52320"/>
                <a:gd name="connsiteX2" fmla="*/ 4431 w 54712"/>
                <a:gd name="connsiteY2" fmla="*/ 44456 h 52320"/>
                <a:gd name="connsiteX3" fmla="*/ 12437 w 54712"/>
                <a:gd name="connsiteY3" fmla="*/ 7470 h 52320"/>
                <a:gd name="connsiteX4" fmla="*/ 50281 w 54712"/>
                <a:gd name="connsiteY4" fmla="*/ 7865 h 5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12" h="52320">
                  <a:moveTo>
                    <a:pt x="50281" y="7865"/>
                  </a:moveTo>
                  <a:cubicBezTo>
                    <a:pt x="58518" y="18190"/>
                    <a:pt x="54945" y="34757"/>
                    <a:pt x="42276" y="44851"/>
                  </a:cubicBezTo>
                  <a:cubicBezTo>
                    <a:pt x="29607" y="54967"/>
                    <a:pt x="12669" y="54782"/>
                    <a:pt x="4431" y="44456"/>
                  </a:cubicBezTo>
                  <a:cubicBezTo>
                    <a:pt x="-3806" y="34131"/>
                    <a:pt x="-232" y="17564"/>
                    <a:pt x="12437" y="7470"/>
                  </a:cubicBezTo>
                  <a:cubicBezTo>
                    <a:pt x="25106" y="-2647"/>
                    <a:pt x="42044" y="-2461"/>
                    <a:pt x="50281" y="7865"/>
                  </a:cubicBezTo>
                  <a:close/>
                </a:path>
              </a:pathLst>
            </a:custGeom>
            <a:gradFill>
              <a:gsLst>
                <a:gs pos="0">
                  <a:srgbClr val="FF928E"/>
                </a:gs>
                <a:gs pos="50000">
                  <a:srgbClr val="FE8178"/>
                </a:gs>
                <a:gs pos="100000">
                  <a:srgbClr val="FE7062"/>
                </a:gs>
              </a:gsLst>
              <a:lin ang="4604772" scaled="1"/>
            </a:gradFill>
            <a:ln w="2318"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91430988-3D6A-E1EE-3005-B55DD89071D4}"/>
                </a:ext>
              </a:extLst>
            </p:cNvPr>
            <p:cNvSpPr/>
            <p:nvPr/>
          </p:nvSpPr>
          <p:spPr>
            <a:xfrm>
              <a:off x="1108341" y="2855982"/>
              <a:ext cx="88021" cy="70004"/>
            </a:xfrm>
            <a:custGeom>
              <a:avLst/>
              <a:gdLst>
                <a:gd name="connsiteX0" fmla="*/ 0 w 88021"/>
                <a:gd name="connsiteY0" fmla="*/ 38541 h 70004"/>
                <a:gd name="connsiteX1" fmla="*/ 81629 w 88021"/>
                <a:gd name="connsiteY1" fmla="*/ 70005 h 70004"/>
                <a:gd name="connsiteX2" fmla="*/ 83300 w 88021"/>
                <a:gd name="connsiteY2" fmla="*/ 68682 h 70004"/>
                <a:gd name="connsiteX3" fmla="*/ 84460 w 88021"/>
                <a:gd name="connsiteY3" fmla="*/ 52973 h 70004"/>
                <a:gd name="connsiteX4" fmla="*/ 24735 w 88021"/>
                <a:gd name="connsiteY4" fmla="*/ 0 h 70004"/>
                <a:gd name="connsiteX5" fmla="*/ 0 w 88021"/>
                <a:gd name="connsiteY5" fmla="*/ 38541 h 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21" h="70004">
                  <a:moveTo>
                    <a:pt x="0" y="38541"/>
                  </a:moveTo>
                  <a:cubicBezTo>
                    <a:pt x="17194" y="27937"/>
                    <a:pt x="55827" y="51279"/>
                    <a:pt x="81629" y="70005"/>
                  </a:cubicBezTo>
                  <a:lnTo>
                    <a:pt x="83300" y="68682"/>
                  </a:lnTo>
                  <a:cubicBezTo>
                    <a:pt x="89078" y="64065"/>
                    <a:pt x="89658" y="56245"/>
                    <a:pt x="84460" y="52973"/>
                  </a:cubicBezTo>
                  <a:cubicBezTo>
                    <a:pt x="54876" y="34318"/>
                    <a:pt x="26800" y="18679"/>
                    <a:pt x="24735" y="0"/>
                  </a:cubicBezTo>
                  <a:lnTo>
                    <a:pt x="0" y="38541"/>
                  </a:lnTo>
                  <a:close/>
                </a:path>
              </a:pathLst>
            </a:custGeom>
            <a:gradFill>
              <a:gsLst>
                <a:gs pos="0">
                  <a:srgbClr val="FF928E"/>
                </a:gs>
                <a:gs pos="50000">
                  <a:srgbClr val="FE8178"/>
                </a:gs>
                <a:gs pos="100000">
                  <a:srgbClr val="FE7062"/>
                </a:gs>
              </a:gsLst>
              <a:lin ang="4604860" scaled="1"/>
            </a:gradFill>
            <a:ln w="2318" cap="flat">
              <a:no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59FA67BE-F6BD-B9A3-7F44-1DF43459F6BD}"/>
                </a:ext>
              </a:extLst>
            </p:cNvPr>
            <p:cNvSpPr/>
            <p:nvPr/>
          </p:nvSpPr>
          <p:spPr>
            <a:xfrm>
              <a:off x="958420" y="2995586"/>
              <a:ext cx="50754" cy="58517"/>
            </a:xfrm>
            <a:custGeom>
              <a:avLst/>
              <a:gdLst>
                <a:gd name="connsiteX0" fmla="*/ 29705 w 50754"/>
                <a:gd name="connsiteY0" fmla="*/ 243 h 58517"/>
                <a:gd name="connsiteX1" fmla="*/ 50379 w 50754"/>
                <a:gd name="connsiteY1" fmla="*/ 32983 h 58517"/>
                <a:gd name="connsiteX2" fmla="*/ 21050 w 50754"/>
                <a:gd name="connsiteY2" fmla="*/ 58275 h 58517"/>
                <a:gd name="connsiteX3" fmla="*/ 376 w 50754"/>
                <a:gd name="connsiteY3" fmla="*/ 25535 h 58517"/>
                <a:gd name="connsiteX4" fmla="*/ 29705 w 50754"/>
                <a:gd name="connsiteY4" fmla="*/ 243 h 58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54" h="58517">
                  <a:moveTo>
                    <a:pt x="29705" y="243"/>
                  </a:moveTo>
                  <a:cubicBezTo>
                    <a:pt x="43511" y="2308"/>
                    <a:pt x="52769" y="16949"/>
                    <a:pt x="50379" y="32983"/>
                  </a:cubicBezTo>
                  <a:cubicBezTo>
                    <a:pt x="47989" y="49017"/>
                    <a:pt x="34856" y="60340"/>
                    <a:pt x="21050" y="58275"/>
                  </a:cubicBezTo>
                  <a:cubicBezTo>
                    <a:pt x="7244" y="56210"/>
                    <a:pt x="-2014" y="41568"/>
                    <a:pt x="376" y="25535"/>
                  </a:cubicBezTo>
                  <a:cubicBezTo>
                    <a:pt x="2766" y="9501"/>
                    <a:pt x="15899" y="-1822"/>
                    <a:pt x="29705" y="243"/>
                  </a:cubicBezTo>
                  <a:close/>
                </a:path>
              </a:pathLst>
            </a:custGeom>
            <a:gradFill>
              <a:gsLst>
                <a:gs pos="0">
                  <a:srgbClr val="FF928E"/>
                </a:gs>
                <a:gs pos="50000">
                  <a:srgbClr val="FE8178"/>
                </a:gs>
                <a:gs pos="100000">
                  <a:srgbClr val="FE7062"/>
                </a:gs>
              </a:gsLst>
              <a:lin ang="1966664" scaled="1"/>
            </a:gradFill>
            <a:ln w="2318" cap="flat">
              <a:no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AE551CA6-E5FA-979E-8A8C-1B8CEF56B436}"/>
                </a:ext>
              </a:extLst>
            </p:cNvPr>
            <p:cNvSpPr/>
            <p:nvPr/>
          </p:nvSpPr>
          <p:spPr>
            <a:xfrm>
              <a:off x="993717" y="2993667"/>
              <a:ext cx="76725" cy="48521"/>
            </a:xfrm>
            <a:custGeom>
              <a:avLst/>
              <a:gdLst>
                <a:gd name="connsiteX0" fmla="*/ 5986 w 76725"/>
                <a:gd name="connsiteY0" fmla="*/ 48522 h 48521"/>
                <a:gd name="connsiteX1" fmla="*/ 76223 w 76725"/>
                <a:gd name="connsiteY1" fmla="*/ 14343 h 48521"/>
                <a:gd name="connsiteX2" fmla="*/ 76548 w 76725"/>
                <a:gd name="connsiteY2" fmla="*/ 12232 h 48521"/>
                <a:gd name="connsiteX3" fmla="*/ 68380 w 76725"/>
                <a:gd name="connsiteY3" fmla="*/ 166 h 48521"/>
                <a:gd name="connsiteX4" fmla="*/ 0 w 76725"/>
                <a:gd name="connsiteY4" fmla="*/ 3763 h 48521"/>
                <a:gd name="connsiteX5" fmla="*/ 6010 w 76725"/>
                <a:gd name="connsiteY5" fmla="*/ 48522 h 48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725" h="48521">
                  <a:moveTo>
                    <a:pt x="5986" y="48522"/>
                  </a:moveTo>
                  <a:cubicBezTo>
                    <a:pt x="10998" y="28985"/>
                    <a:pt x="49052" y="18868"/>
                    <a:pt x="76223" y="14343"/>
                  </a:cubicBezTo>
                  <a:lnTo>
                    <a:pt x="76548" y="12232"/>
                  </a:lnTo>
                  <a:cubicBezTo>
                    <a:pt x="77638" y="4923"/>
                    <a:pt x="73555" y="-1087"/>
                    <a:pt x="68380" y="166"/>
                  </a:cubicBezTo>
                  <a:cubicBezTo>
                    <a:pt x="38796" y="7382"/>
                    <a:pt x="11903" y="15666"/>
                    <a:pt x="0" y="3763"/>
                  </a:cubicBezTo>
                  <a:lnTo>
                    <a:pt x="6010" y="48522"/>
                  </a:lnTo>
                  <a:close/>
                </a:path>
              </a:pathLst>
            </a:custGeom>
            <a:gradFill>
              <a:gsLst>
                <a:gs pos="0">
                  <a:srgbClr val="FF928E"/>
                </a:gs>
                <a:gs pos="50000">
                  <a:srgbClr val="FE8178"/>
                </a:gs>
                <a:gs pos="100000">
                  <a:srgbClr val="FE7062"/>
                </a:gs>
              </a:gsLst>
              <a:lin ang="2249839" scaled="1"/>
            </a:gradFill>
            <a:ln w="2318" cap="flat">
              <a:no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CBEFACDC-1F28-F688-0E7A-21D271908A75}"/>
                </a:ext>
              </a:extLst>
            </p:cNvPr>
            <p:cNvSpPr/>
            <p:nvPr/>
          </p:nvSpPr>
          <p:spPr>
            <a:xfrm>
              <a:off x="889904" y="3122727"/>
              <a:ext cx="58682" cy="58682"/>
            </a:xfrm>
            <a:custGeom>
              <a:avLst/>
              <a:gdLst>
                <a:gd name="connsiteX0" fmla="*/ 22717 w 58682"/>
                <a:gd name="connsiteY0" fmla="*/ 767 h 58682"/>
                <a:gd name="connsiteX1" fmla="*/ 57916 w 58682"/>
                <a:gd name="connsiteY1" fmla="*/ 22717 h 58682"/>
                <a:gd name="connsiteX2" fmla="*/ 35966 w 58682"/>
                <a:gd name="connsiteY2" fmla="*/ 57916 h 58682"/>
                <a:gd name="connsiteX3" fmla="*/ 767 w 58682"/>
                <a:gd name="connsiteY3" fmla="*/ 35966 h 58682"/>
                <a:gd name="connsiteX4" fmla="*/ 22717 w 58682"/>
                <a:gd name="connsiteY4" fmla="*/ 767 h 58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2" h="58682">
                  <a:moveTo>
                    <a:pt x="22717" y="767"/>
                  </a:moveTo>
                  <a:cubicBezTo>
                    <a:pt x="38495" y="-2900"/>
                    <a:pt x="54250" y="6939"/>
                    <a:pt x="57916" y="22717"/>
                  </a:cubicBezTo>
                  <a:cubicBezTo>
                    <a:pt x="61583" y="38495"/>
                    <a:pt x="51744" y="54250"/>
                    <a:pt x="35966" y="57916"/>
                  </a:cubicBezTo>
                  <a:cubicBezTo>
                    <a:pt x="20188" y="61583"/>
                    <a:pt x="4433" y="51744"/>
                    <a:pt x="767" y="35966"/>
                  </a:cubicBezTo>
                  <a:cubicBezTo>
                    <a:pt x="-2900" y="20188"/>
                    <a:pt x="6939" y="4433"/>
                    <a:pt x="22717" y="767"/>
                  </a:cubicBezTo>
                  <a:close/>
                </a:path>
              </a:pathLst>
            </a:custGeom>
            <a:gradFill>
              <a:gsLst>
                <a:gs pos="0">
                  <a:srgbClr val="FF928E"/>
                </a:gs>
                <a:gs pos="50000">
                  <a:srgbClr val="FE8178"/>
                </a:gs>
                <a:gs pos="100000">
                  <a:srgbClr val="FE7062"/>
                </a:gs>
              </a:gsLst>
              <a:lin ang="490703" scaled="1"/>
            </a:gradFill>
            <a:ln w="2318" cap="flat">
              <a:no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977DFB68-C9EB-D4A4-E54C-426D69DD1A13}"/>
                </a:ext>
              </a:extLst>
            </p:cNvPr>
            <p:cNvSpPr/>
            <p:nvPr/>
          </p:nvSpPr>
          <p:spPr>
            <a:xfrm>
              <a:off x="919304" y="3082600"/>
              <a:ext cx="106284" cy="78320"/>
            </a:xfrm>
            <a:custGeom>
              <a:avLst/>
              <a:gdLst>
                <a:gd name="connsiteX0" fmla="*/ 27357 w 106284"/>
                <a:gd name="connsiteY0" fmla="*/ 78321 h 78320"/>
                <a:gd name="connsiteX1" fmla="*/ 101422 w 106284"/>
                <a:gd name="connsiteY1" fmla="*/ 17435 h 78320"/>
                <a:gd name="connsiteX2" fmla="*/ 106063 w 106284"/>
                <a:gd name="connsiteY2" fmla="*/ 7620 h 78320"/>
                <a:gd name="connsiteX3" fmla="*/ 104995 w 106284"/>
                <a:gd name="connsiteY3" fmla="*/ 3026 h 78320"/>
                <a:gd name="connsiteX4" fmla="*/ 99334 w 106284"/>
                <a:gd name="connsiteY4" fmla="*/ 474 h 78320"/>
                <a:gd name="connsiteX5" fmla="*/ 0 w 106284"/>
                <a:gd name="connsiteY5" fmla="*/ 40128 h 78320"/>
                <a:gd name="connsiteX6" fmla="*/ 27357 w 106284"/>
                <a:gd name="connsiteY6" fmla="*/ 78321 h 7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84" h="78320">
                  <a:moveTo>
                    <a:pt x="27357" y="78321"/>
                  </a:moveTo>
                  <a:cubicBezTo>
                    <a:pt x="25849" y="59294"/>
                    <a:pt x="67499" y="34281"/>
                    <a:pt x="101422" y="17435"/>
                  </a:cubicBezTo>
                  <a:cubicBezTo>
                    <a:pt x="105042" y="15625"/>
                    <a:pt x="106967" y="11588"/>
                    <a:pt x="106063" y="7620"/>
                  </a:cubicBezTo>
                  <a:lnTo>
                    <a:pt x="104995" y="3026"/>
                  </a:lnTo>
                  <a:cubicBezTo>
                    <a:pt x="104415" y="520"/>
                    <a:pt x="101607" y="-756"/>
                    <a:pt x="99334" y="474"/>
                  </a:cubicBezTo>
                  <a:cubicBezTo>
                    <a:pt x="59029" y="22238"/>
                    <a:pt x="22832" y="45906"/>
                    <a:pt x="0" y="40128"/>
                  </a:cubicBezTo>
                  <a:lnTo>
                    <a:pt x="27357" y="78321"/>
                  </a:lnTo>
                  <a:close/>
                </a:path>
              </a:pathLst>
            </a:custGeom>
            <a:gradFill>
              <a:gsLst>
                <a:gs pos="0">
                  <a:srgbClr val="FF928E"/>
                </a:gs>
                <a:gs pos="50000">
                  <a:srgbClr val="FE8178"/>
                </a:gs>
                <a:gs pos="100000">
                  <a:srgbClr val="FE7062"/>
                </a:gs>
              </a:gsLst>
              <a:lin ang="490726" scaled="1"/>
            </a:gradFill>
            <a:ln w="2318"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02DA6150-AC2F-5AEA-4906-16DE7FAAFFF7}"/>
                </a:ext>
              </a:extLst>
            </p:cNvPr>
            <p:cNvSpPr/>
            <p:nvPr/>
          </p:nvSpPr>
          <p:spPr>
            <a:xfrm>
              <a:off x="1157939" y="3123509"/>
              <a:ext cx="49562" cy="48650"/>
            </a:xfrm>
            <a:custGeom>
              <a:avLst/>
              <a:gdLst>
                <a:gd name="connsiteX0" fmla="*/ 4675 w 49562"/>
                <a:gd name="connsiteY0" fmla="*/ 8825 h 48650"/>
                <a:gd name="connsiteX1" fmla="*/ 39248 w 49562"/>
                <a:gd name="connsiteY1" fmla="*/ 5577 h 48650"/>
                <a:gd name="connsiteX2" fmla="*/ 44887 w 49562"/>
                <a:gd name="connsiteY2" fmla="*/ 39825 h 48650"/>
                <a:gd name="connsiteX3" fmla="*/ 10314 w 49562"/>
                <a:gd name="connsiteY3" fmla="*/ 43074 h 48650"/>
                <a:gd name="connsiteX4" fmla="*/ 4675 w 49562"/>
                <a:gd name="connsiteY4" fmla="*/ 8825 h 48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62" h="48650">
                  <a:moveTo>
                    <a:pt x="4675" y="8825"/>
                  </a:moveTo>
                  <a:cubicBezTo>
                    <a:pt x="12657" y="-1523"/>
                    <a:pt x="28134" y="-2985"/>
                    <a:pt x="39248" y="5577"/>
                  </a:cubicBezTo>
                  <a:cubicBezTo>
                    <a:pt x="50363" y="14139"/>
                    <a:pt x="52892" y="29476"/>
                    <a:pt x="44887" y="39825"/>
                  </a:cubicBezTo>
                  <a:cubicBezTo>
                    <a:pt x="36882" y="50174"/>
                    <a:pt x="21428" y="51636"/>
                    <a:pt x="10314" y="43074"/>
                  </a:cubicBezTo>
                  <a:cubicBezTo>
                    <a:pt x="-801" y="34512"/>
                    <a:pt x="-3330" y="19174"/>
                    <a:pt x="4675" y="8825"/>
                  </a:cubicBezTo>
                  <a:close/>
                </a:path>
              </a:pathLst>
            </a:custGeom>
            <a:gradFill>
              <a:gsLst>
                <a:gs pos="0">
                  <a:srgbClr val="FF928E"/>
                </a:gs>
                <a:gs pos="50000">
                  <a:srgbClr val="FE8178"/>
                </a:gs>
                <a:gs pos="100000">
                  <a:srgbClr val="FE7062"/>
                </a:gs>
              </a:gsLst>
              <a:lin ang="19815936" scaled="1"/>
            </a:gradFill>
            <a:ln w="2318"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F1E9F1BF-552F-F0D9-8585-F586439162D1}"/>
                </a:ext>
              </a:extLst>
            </p:cNvPr>
            <p:cNvSpPr/>
            <p:nvPr/>
          </p:nvSpPr>
          <p:spPr>
            <a:xfrm>
              <a:off x="1166443" y="3066628"/>
              <a:ext cx="40164" cy="75938"/>
            </a:xfrm>
            <a:custGeom>
              <a:avLst/>
              <a:gdLst>
                <a:gd name="connsiteX0" fmla="*/ 36545 w 40164"/>
                <a:gd name="connsiteY0" fmla="*/ 75915 h 75938"/>
                <a:gd name="connsiteX1" fmla="*/ 39910 w 40164"/>
                <a:gd name="connsiteY1" fmla="*/ 11178 h 75938"/>
                <a:gd name="connsiteX2" fmla="*/ 36638 w 40164"/>
                <a:gd name="connsiteY2" fmla="*/ 3382 h 75938"/>
                <a:gd name="connsiteX3" fmla="*/ 33413 w 40164"/>
                <a:gd name="connsiteY3" fmla="*/ 899 h 75938"/>
                <a:gd name="connsiteX4" fmla="*/ 28958 w 40164"/>
                <a:gd name="connsiteY4" fmla="*/ 1340 h 75938"/>
                <a:gd name="connsiteX5" fmla="*/ 0 w 40164"/>
                <a:gd name="connsiteY5" fmla="*/ 61877 h 75938"/>
                <a:gd name="connsiteX6" fmla="*/ 36568 w 40164"/>
                <a:gd name="connsiteY6" fmla="*/ 75939 h 75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64" h="75938">
                  <a:moveTo>
                    <a:pt x="36545" y="75915"/>
                  </a:moveTo>
                  <a:cubicBezTo>
                    <a:pt x="24665" y="64546"/>
                    <a:pt x="31928" y="33917"/>
                    <a:pt x="39910" y="11178"/>
                  </a:cubicBezTo>
                  <a:cubicBezTo>
                    <a:pt x="40768" y="8742"/>
                    <a:pt x="39399" y="5516"/>
                    <a:pt x="36638" y="3382"/>
                  </a:cubicBezTo>
                  <a:lnTo>
                    <a:pt x="33413" y="899"/>
                  </a:lnTo>
                  <a:cubicBezTo>
                    <a:pt x="31649" y="-470"/>
                    <a:pt x="29445" y="-238"/>
                    <a:pt x="28958" y="1340"/>
                  </a:cubicBezTo>
                  <a:cubicBezTo>
                    <a:pt x="20512" y="29439"/>
                    <a:pt x="15337" y="57283"/>
                    <a:pt x="0" y="61877"/>
                  </a:cubicBezTo>
                  <a:lnTo>
                    <a:pt x="36568" y="75939"/>
                  </a:lnTo>
                  <a:close/>
                </a:path>
              </a:pathLst>
            </a:custGeom>
            <a:gradFill>
              <a:gsLst>
                <a:gs pos="0">
                  <a:srgbClr val="FF928E"/>
                </a:gs>
                <a:gs pos="50000">
                  <a:srgbClr val="FE8178"/>
                </a:gs>
                <a:gs pos="100000">
                  <a:srgbClr val="FE7062"/>
                </a:gs>
              </a:gsLst>
              <a:lin ang="20172748" scaled="1"/>
            </a:gradFill>
            <a:ln w="2318"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27BB827B-65E8-F9AC-0C0F-E905962C2F47}"/>
                </a:ext>
              </a:extLst>
            </p:cNvPr>
            <p:cNvSpPr/>
            <p:nvPr/>
          </p:nvSpPr>
          <p:spPr>
            <a:xfrm>
              <a:off x="1226875" y="3336395"/>
              <a:ext cx="58683" cy="58683"/>
            </a:xfrm>
            <a:custGeom>
              <a:avLst/>
              <a:gdLst>
                <a:gd name="connsiteX0" fmla="*/ 964 w 58683"/>
                <a:gd name="connsiteY0" fmla="*/ 21917 h 58683"/>
                <a:gd name="connsiteX1" fmla="*/ 36767 w 58683"/>
                <a:gd name="connsiteY1" fmla="*/ 964 h 58683"/>
                <a:gd name="connsiteX2" fmla="*/ 57719 w 58683"/>
                <a:gd name="connsiteY2" fmla="*/ 36767 h 58683"/>
                <a:gd name="connsiteX3" fmla="*/ 21917 w 58683"/>
                <a:gd name="connsiteY3" fmla="*/ 57719 h 58683"/>
                <a:gd name="connsiteX4" fmla="*/ 964 w 58683"/>
                <a:gd name="connsiteY4" fmla="*/ 21917 h 58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83" h="58683">
                  <a:moveTo>
                    <a:pt x="964" y="21917"/>
                  </a:moveTo>
                  <a:cubicBezTo>
                    <a:pt x="5071" y="6254"/>
                    <a:pt x="21104" y="-3143"/>
                    <a:pt x="36767" y="964"/>
                  </a:cubicBezTo>
                  <a:cubicBezTo>
                    <a:pt x="52429" y="5071"/>
                    <a:pt x="61826" y="21104"/>
                    <a:pt x="57719" y="36767"/>
                  </a:cubicBezTo>
                  <a:cubicBezTo>
                    <a:pt x="53612" y="52429"/>
                    <a:pt x="37579" y="61826"/>
                    <a:pt x="21917" y="57719"/>
                  </a:cubicBezTo>
                  <a:cubicBezTo>
                    <a:pt x="6254" y="53612"/>
                    <a:pt x="-3143" y="37579"/>
                    <a:pt x="964" y="21917"/>
                  </a:cubicBezTo>
                  <a:close/>
                </a:path>
              </a:pathLst>
            </a:custGeom>
            <a:gradFill>
              <a:gsLst>
                <a:gs pos="0">
                  <a:srgbClr val="FF928E"/>
                </a:gs>
                <a:gs pos="50000">
                  <a:srgbClr val="FE8178"/>
                </a:gs>
                <a:gs pos="100000">
                  <a:srgbClr val="FE7062"/>
                </a:gs>
              </a:gsLst>
              <a:lin ang="18353903" scaled="1"/>
            </a:gradFill>
            <a:ln w="2318"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F9099378-423C-E5D3-38EB-F2806E67D1ED}"/>
                </a:ext>
              </a:extLst>
            </p:cNvPr>
            <p:cNvSpPr/>
            <p:nvPr/>
          </p:nvSpPr>
          <p:spPr>
            <a:xfrm>
              <a:off x="1230252" y="3242371"/>
              <a:ext cx="46545" cy="109675"/>
            </a:xfrm>
            <a:custGeom>
              <a:avLst/>
              <a:gdLst>
                <a:gd name="connsiteX0" fmla="*/ 46546 w 46545"/>
                <a:gd name="connsiteY0" fmla="*/ 103225 h 109675"/>
                <a:gd name="connsiteX1" fmla="*/ 27055 w 46545"/>
                <a:gd name="connsiteY1" fmla="*/ 11085 h 109675"/>
                <a:gd name="connsiteX2" fmla="*/ 18818 w 46545"/>
                <a:gd name="connsiteY2" fmla="*/ 202 h 109675"/>
                <a:gd name="connsiteX3" fmla="*/ 18818 w 46545"/>
                <a:gd name="connsiteY3" fmla="*/ 202 h 109675"/>
                <a:gd name="connsiteX4" fmla="*/ 11138 w 46545"/>
                <a:gd name="connsiteY4" fmla="*/ 6212 h 109675"/>
                <a:gd name="connsiteX5" fmla="*/ 0 w 46545"/>
                <a:gd name="connsiteY5" fmla="*/ 109676 h 109675"/>
                <a:gd name="connsiteX6" fmla="*/ 46523 w 46545"/>
                <a:gd name="connsiteY6" fmla="*/ 103225 h 1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45" h="109675">
                  <a:moveTo>
                    <a:pt x="46546" y="103225"/>
                  </a:moveTo>
                  <a:cubicBezTo>
                    <a:pt x="29259" y="95824"/>
                    <a:pt x="26313" y="48697"/>
                    <a:pt x="27055" y="11085"/>
                  </a:cubicBezTo>
                  <a:cubicBezTo>
                    <a:pt x="27148" y="6003"/>
                    <a:pt x="23760" y="1502"/>
                    <a:pt x="18818" y="202"/>
                  </a:cubicBezTo>
                  <a:lnTo>
                    <a:pt x="18818" y="202"/>
                  </a:lnTo>
                  <a:cubicBezTo>
                    <a:pt x="14897" y="-819"/>
                    <a:pt x="11091" y="2151"/>
                    <a:pt x="11138" y="6212"/>
                  </a:cubicBezTo>
                  <a:cubicBezTo>
                    <a:pt x="11787" y="50902"/>
                    <a:pt x="15407" y="92529"/>
                    <a:pt x="0" y="109676"/>
                  </a:cubicBezTo>
                  <a:lnTo>
                    <a:pt x="46523" y="103225"/>
                  </a:lnTo>
                  <a:close/>
                </a:path>
              </a:pathLst>
            </a:custGeom>
            <a:gradFill>
              <a:gsLst>
                <a:gs pos="0">
                  <a:srgbClr val="FF928E"/>
                </a:gs>
                <a:gs pos="50000">
                  <a:srgbClr val="FE8178"/>
                </a:gs>
                <a:gs pos="100000">
                  <a:srgbClr val="FE7062"/>
                </a:gs>
              </a:gsLst>
              <a:lin ang="18353798" scaled="1"/>
            </a:gradFill>
            <a:ln w="2318" cap="flat">
              <a:noFill/>
              <a:prstDash val="solid"/>
              <a:miter/>
            </a:ln>
          </p:spPr>
          <p:txBody>
            <a:bodyPr rtlCol="0" anchor="ctr"/>
            <a:lstStyle/>
            <a:p>
              <a:endParaRPr lang="nl-BE"/>
            </a:p>
          </p:txBody>
        </p:sp>
        <p:sp>
          <p:nvSpPr>
            <p:cNvPr id="62" name="Freeform: Shape 61">
              <a:extLst>
                <a:ext uri="{FF2B5EF4-FFF2-40B4-BE49-F238E27FC236}">
                  <a16:creationId xmlns:a16="http://schemas.microsoft.com/office/drawing/2014/main" id="{D8A19C76-FA50-9969-899E-91A538D20B63}"/>
                </a:ext>
              </a:extLst>
            </p:cNvPr>
            <p:cNvSpPr/>
            <p:nvPr/>
          </p:nvSpPr>
          <p:spPr>
            <a:xfrm>
              <a:off x="1023069" y="2677084"/>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6292034" scaled="1"/>
            </a:gradFill>
            <a:ln w="2318" cap="flat">
              <a:noFill/>
              <a:prstDash val="solid"/>
              <a:miter/>
            </a:ln>
          </p:spPr>
          <p:txBody>
            <a:bodyPr rtlCol="0" anchor="ctr"/>
            <a:lstStyle/>
            <a:p>
              <a:endParaRPr lang="nl-BE"/>
            </a:p>
          </p:txBody>
        </p:sp>
        <p:sp>
          <p:nvSpPr>
            <p:cNvPr id="63" name="Freeform: Shape 62">
              <a:extLst>
                <a:ext uri="{FF2B5EF4-FFF2-40B4-BE49-F238E27FC236}">
                  <a16:creationId xmlns:a16="http://schemas.microsoft.com/office/drawing/2014/main" id="{33BD37D2-1930-858C-E99F-CFA8E6DE799F}"/>
                </a:ext>
              </a:extLst>
            </p:cNvPr>
            <p:cNvSpPr/>
            <p:nvPr/>
          </p:nvSpPr>
          <p:spPr>
            <a:xfrm>
              <a:off x="1040402" y="2709894"/>
              <a:ext cx="66657" cy="109524"/>
            </a:xfrm>
            <a:custGeom>
              <a:avLst/>
              <a:gdLst>
                <a:gd name="connsiteX0" fmla="*/ 0 w 66657"/>
                <a:gd name="connsiteY0" fmla="*/ 22716 h 109524"/>
                <a:gd name="connsiteX1" fmla="*/ 52950 w 66657"/>
                <a:gd name="connsiteY1" fmla="*/ 106480 h 109524"/>
                <a:gd name="connsiteX2" fmla="*/ 57753 w 66657"/>
                <a:gd name="connsiteY2" fmla="*/ 109497 h 109524"/>
                <a:gd name="connsiteX3" fmla="*/ 57753 w 66657"/>
                <a:gd name="connsiteY3" fmla="*/ 109497 h 109524"/>
                <a:gd name="connsiteX4" fmla="*/ 65921 w 66657"/>
                <a:gd name="connsiteY4" fmla="*/ 95807 h 109524"/>
                <a:gd name="connsiteX5" fmla="*/ 41116 w 66657"/>
                <a:gd name="connsiteY5" fmla="*/ 0 h 109524"/>
                <a:gd name="connsiteX6" fmla="*/ 0 w 66657"/>
                <a:gd name="connsiteY6" fmla="*/ 22716 h 109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657" h="109524">
                  <a:moveTo>
                    <a:pt x="0" y="22716"/>
                  </a:moveTo>
                  <a:cubicBezTo>
                    <a:pt x="19630" y="23459"/>
                    <a:pt x="40235" y="70329"/>
                    <a:pt x="52950" y="106480"/>
                  </a:cubicBezTo>
                  <a:cubicBezTo>
                    <a:pt x="53646" y="108476"/>
                    <a:pt x="55642" y="109729"/>
                    <a:pt x="57753" y="109497"/>
                  </a:cubicBezTo>
                  <a:lnTo>
                    <a:pt x="57753" y="109497"/>
                  </a:lnTo>
                  <a:cubicBezTo>
                    <a:pt x="64343" y="108754"/>
                    <a:pt x="68403" y="101956"/>
                    <a:pt x="65921" y="95807"/>
                  </a:cubicBezTo>
                  <a:cubicBezTo>
                    <a:pt x="49841" y="56222"/>
                    <a:pt x="33204" y="20721"/>
                    <a:pt x="41116" y="0"/>
                  </a:cubicBezTo>
                  <a:lnTo>
                    <a:pt x="0" y="22716"/>
                  </a:lnTo>
                  <a:close/>
                </a:path>
              </a:pathLst>
            </a:custGeom>
            <a:gradFill>
              <a:gsLst>
                <a:gs pos="0">
                  <a:srgbClr val="FF928E"/>
                </a:gs>
                <a:gs pos="50000">
                  <a:srgbClr val="FE8178"/>
                </a:gs>
                <a:gs pos="100000">
                  <a:srgbClr val="FE7062"/>
                </a:gs>
              </a:gsLst>
              <a:lin ang="6292115" scaled="1"/>
            </a:gradFill>
            <a:ln w="2318" cap="flat">
              <a:noFill/>
              <a:prstDash val="solid"/>
              <a:miter/>
            </a:ln>
          </p:spPr>
          <p:txBody>
            <a:bodyPr rtlCol="0" anchor="ctr"/>
            <a:lstStyle/>
            <a:p>
              <a:endParaRPr lang="nl-BE"/>
            </a:p>
          </p:txBody>
        </p:sp>
        <p:sp>
          <p:nvSpPr>
            <p:cNvPr id="64" name="Freeform: Shape 63">
              <a:extLst>
                <a:ext uri="{FF2B5EF4-FFF2-40B4-BE49-F238E27FC236}">
                  <a16:creationId xmlns:a16="http://schemas.microsoft.com/office/drawing/2014/main" id="{0CC682A0-1AC5-FAB0-D20B-0C9992C292CB}"/>
                </a:ext>
              </a:extLst>
            </p:cNvPr>
            <p:cNvSpPr/>
            <p:nvPr/>
          </p:nvSpPr>
          <p:spPr>
            <a:xfrm>
              <a:off x="1553988" y="2938844"/>
              <a:ext cx="58699" cy="58699"/>
            </a:xfrm>
            <a:custGeom>
              <a:avLst/>
              <a:gdLst>
                <a:gd name="connsiteX0" fmla="*/ 18398 w 58699"/>
                <a:gd name="connsiteY0" fmla="*/ 56567 h 58699"/>
                <a:gd name="connsiteX1" fmla="*/ 2132 w 58699"/>
                <a:gd name="connsiteY1" fmla="*/ 18398 h 58699"/>
                <a:gd name="connsiteX2" fmla="*/ 40302 w 58699"/>
                <a:gd name="connsiteY2" fmla="*/ 2132 h 58699"/>
                <a:gd name="connsiteX3" fmla="*/ 56567 w 58699"/>
                <a:gd name="connsiteY3" fmla="*/ 40302 h 58699"/>
                <a:gd name="connsiteX4" fmla="*/ 18398 w 58699"/>
                <a:gd name="connsiteY4" fmla="*/ 56567 h 5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9" h="58699">
                  <a:moveTo>
                    <a:pt x="18398" y="56567"/>
                  </a:moveTo>
                  <a:cubicBezTo>
                    <a:pt x="3362" y="50534"/>
                    <a:pt x="-3924" y="33434"/>
                    <a:pt x="2132" y="18398"/>
                  </a:cubicBezTo>
                  <a:cubicBezTo>
                    <a:pt x="8165" y="3362"/>
                    <a:pt x="25266" y="-3924"/>
                    <a:pt x="40302" y="2132"/>
                  </a:cubicBezTo>
                  <a:cubicBezTo>
                    <a:pt x="55338" y="8165"/>
                    <a:pt x="62623" y="25266"/>
                    <a:pt x="56567" y="40302"/>
                  </a:cubicBezTo>
                  <a:cubicBezTo>
                    <a:pt x="50534" y="55338"/>
                    <a:pt x="33434" y="62623"/>
                    <a:pt x="18398" y="56567"/>
                  </a:cubicBezTo>
                  <a:close/>
                </a:path>
              </a:pathLst>
            </a:custGeom>
            <a:gradFill>
              <a:gsLst>
                <a:gs pos="0">
                  <a:srgbClr val="FF928E"/>
                </a:gs>
                <a:gs pos="50000">
                  <a:srgbClr val="FE8178"/>
                </a:gs>
                <a:gs pos="100000">
                  <a:srgbClr val="FE7062"/>
                </a:gs>
              </a:gsLst>
              <a:lin ang="13388304" scaled="1"/>
            </a:gradFill>
            <a:ln w="2318" cap="flat">
              <a:noFill/>
              <a:prstDash val="solid"/>
              <a:miter/>
            </a:ln>
          </p:spPr>
          <p:txBody>
            <a:bodyPr rtlCol="0" anchor="ctr"/>
            <a:lstStyle/>
            <a:p>
              <a:endParaRPr lang="nl-BE"/>
            </a:p>
          </p:txBody>
        </p:sp>
        <p:sp>
          <p:nvSpPr>
            <p:cNvPr id="65" name="Freeform: Shape 64">
              <a:extLst>
                <a:ext uri="{FF2B5EF4-FFF2-40B4-BE49-F238E27FC236}">
                  <a16:creationId xmlns:a16="http://schemas.microsoft.com/office/drawing/2014/main" id="{2E0E34FE-0123-754F-40BE-346F1BDC8528}"/>
                </a:ext>
              </a:extLst>
            </p:cNvPr>
            <p:cNvSpPr/>
            <p:nvPr/>
          </p:nvSpPr>
          <p:spPr>
            <a:xfrm>
              <a:off x="1460629" y="2945222"/>
              <a:ext cx="105839" cy="46986"/>
            </a:xfrm>
            <a:custGeom>
              <a:avLst/>
              <a:gdLst>
                <a:gd name="connsiteX0" fmla="*/ 105305 w 105839"/>
                <a:gd name="connsiteY0" fmla="*/ 0 h 46986"/>
                <a:gd name="connsiteX1" fmla="*/ 8942 w 105839"/>
                <a:gd name="connsiteY1" fmla="*/ 7355 h 46986"/>
                <a:gd name="connsiteX2" fmla="*/ 589 w 105839"/>
                <a:gd name="connsiteY2" fmla="*/ 12135 h 46986"/>
                <a:gd name="connsiteX3" fmla="*/ 589 w 105839"/>
                <a:gd name="connsiteY3" fmla="*/ 12135 h 46986"/>
                <a:gd name="connsiteX4" fmla="*/ 7202 w 105839"/>
                <a:gd name="connsiteY4" fmla="*/ 23180 h 46986"/>
                <a:gd name="connsiteX5" fmla="*/ 105839 w 105839"/>
                <a:gd name="connsiteY5" fmla="*/ 46987 h 46986"/>
                <a:gd name="connsiteX6" fmla="*/ 105305 w 105839"/>
                <a:gd name="connsiteY6" fmla="*/ 23 h 46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39" h="46986">
                  <a:moveTo>
                    <a:pt x="105305" y="0"/>
                  </a:moveTo>
                  <a:cubicBezTo>
                    <a:pt x="95560" y="16590"/>
                    <a:pt x="46508" y="13040"/>
                    <a:pt x="8942" y="7355"/>
                  </a:cubicBezTo>
                  <a:cubicBezTo>
                    <a:pt x="5392" y="6822"/>
                    <a:pt x="1934" y="8794"/>
                    <a:pt x="589" y="12135"/>
                  </a:cubicBezTo>
                  <a:lnTo>
                    <a:pt x="589" y="12135"/>
                  </a:lnTo>
                  <a:cubicBezTo>
                    <a:pt x="-1407" y="17101"/>
                    <a:pt x="1888" y="22600"/>
                    <a:pt x="7202" y="23180"/>
                  </a:cubicBezTo>
                  <a:cubicBezTo>
                    <a:pt x="50638" y="27960"/>
                    <a:pt x="91058" y="29863"/>
                    <a:pt x="105839" y="46987"/>
                  </a:cubicBezTo>
                  <a:lnTo>
                    <a:pt x="105305" y="23"/>
                  </a:lnTo>
                  <a:close/>
                </a:path>
              </a:pathLst>
            </a:custGeom>
            <a:gradFill>
              <a:gsLst>
                <a:gs pos="0">
                  <a:srgbClr val="FF928E"/>
                </a:gs>
                <a:gs pos="50000">
                  <a:srgbClr val="FE8178"/>
                </a:gs>
                <a:gs pos="100000">
                  <a:srgbClr val="FE7062"/>
                </a:gs>
              </a:gsLst>
              <a:lin ang="13388340" scaled="1"/>
            </a:gradFill>
            <a:ln w="2318" cap="flat">
              <a:noFill/>
              <a:prstDash val="solid"/>
              <a:miter/>
            </a:ln>
          </p:spPr>
          <p:txBody>
            <a:bodyPr rtlCol="0" anchor="ctr"/>
            <a:lstStyle/>
            <a:p>
              <a:endParaRPr lang="nl-BE"/>
            </a:p>
          </p:txBody>
        </p:sp>
        <p:sp>
          <p:nvSpPr>
            <p:cNvPr id="66" name="Freeform: Shape 65">
              <a:extLst>
                <a:ext uri="{FF2B5EF4-FFF2-40B4-BE49-F238E27FC236}">
                  <a16:creationId xmlns:a16="http://schemas.microsoft.com/office/drawing/2014/main" id="{DCFCEFB3-FEE9-1DAD-04D4-5DBA34867570}"/>
                </a:ext>
              </a:extLst>
            </p:cNvPr>
            <p:cNvSpPr/>
            <p:nvPr/>
          </p:nvSpPr>
          <p:spPr>
            <a:xfrm>
              <a:off x="1426254" y="2986909"/>
              <a:ext cx="50368" cy="57424"/>
            </a:xfrm>
            <a:custGeom>
              <a:avLst/>
              <a:gdLst>
                <a:gd name="connsiteX0" fmla="*/ 14244 w 50368"/>
                <a:gd name="connsiteY0" fmla="*/ 55930 h 57424"/>
                <a:gd name="connsiteX1" fmla="*/ 2503 w 50368"/>
                <a:gd name="connsiteY1" fmla="*/ 19593 h 57424"/>
                <a:gd name="connsiteX2" fmla="*/ 36125 w 50368"/>
                <a:gd name="connsiteY2" fmla="*/ 1495 h 57424"/>
                <a:gd name="connsiteX3" fmla="*/ 47866 w 50368"/>
                <a:gd name="connsiteY3" fmla="*/ 37831 h 57424"/>
                <a:gd name="connsiteX4" fmla="*/ 14244 w 50368"/>
                <a:gd name="connsiteY4" fmla="*/ 55930 h 57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8" h="57424">
                  <a:moveTo>
                    <a:pt x="14244" y="55930"/>
                  </a:moveTo>
                  <a:cubicBezTo>
                    <a:pt x="1714" y="50895"/>
                    <a:pt x="-3530" y="34629"/>
                    <a:pt x="2503" y="19593"/>
                  </a:cubicBezTo>
                  <a:cubicBezTo>
                    <a:pt x="8536" y="4558"/>
                    <a:pt x="23595" y="-3540"/>
                    <a:pt x="36125" y="1495"/>
                  </a:cubicBezTo>
                  <a:cubicBezTo>
                    <a:pt x="48654" y="6530"/>
                    <a:pt x="53898" y="22795"/>
                    <a:pt x="47866" y="37831"/>
                  </a:cubicBezTo>
                  <a:cubicBezTo>
                    <a:pt x="41833" y="52867"/>
                    <a:pt x="26774" y="60965"/>
                    <a:pt x="14244" y="55930"/>
                  </a:cubicBezTo>
                  <a:close/>
                </a:path>
              </a:pathLst>
            </a:custGeom>
            <a:gradFill>
              <a:gsLst>
                <a:gs pos="0">
                  <a:srgbClr val="FF928E"/>
                </a:gs>
                <a:gs pos="50000">
                  <a:srgbClr val="FE8178"/>
                </a:gs>
                <a:gs pos="100000">
                  <a:srgbClr val="FE7062"/>
                </a:gs>
              </a:gsLst>
              <a:lin ang="13619268" scaled="1"/>
            </a:gradFill>
            <a:ln w="2318" cap="flat">
              <a:noFill/>
              <a:prstDash val="solid"/>
              <a:miter/>
            </a:ln>
          </p:spPr>
          <p:txBody>
            <a:bodyPr rtlCol="0" anchor="ctr"/>
            <a:lstStyle/>
            <a:p>
              <a:endParaRPr lang="nl-BE"/>
            </a:p>
          </p:txBody>
        </p:sp>
        <p:sp>
          <p:nvSpPr>
            <p:cNvPr id="67" name="Freeform: Shape 66">
              <a:extLst>
                <a:ext uri="{FF2B5EF4-FFF2-40B4-BE49-F238E27FC236}">
                  <a16:creationId xmlns:a16="http://schemas.microsoft.com/office/drawing/2014/main" id="{2C6DA457-0805-C54C-6F28-82F5740DC7AB}"/>
                </a:ext>
              </a:extLst>
            </p:cNvPr>
            <p:cNvSpPr/>
            <p:nvPr/>
          </p:nvSpPr>
          <p:spPr>
            <a:xfrm>
              <a:off x="1346782" y="2994181"/>
              <a:ext cx="91093" cy="45873"/>
            </a:xfrm>
            <a:custGeom>
              <a:avLst/>
              <a:gdLst>
                <a:gd name="connsiteX0" fmla="*/ 91094 w 91093"/>
                <a:gd name="connsiteY0" fmla="*/ 0 h 45873"/>
                <a:gd name="connsiteX1" fmla="*/ 8118 w 91093"/>
                <a:gd name="connsiteY1" fmla="*/ 12739 h 45873"/>
                <a:gd name="connsiteX2" fmla="*/ 693 w 91093"/>
                <a:gd name="connsiteY2" fmla="*/ 17890 h 45873"/>
                <a:gd name="connsiteX3" fmla="*/ 693 w 91093"/>
                <a:gd name="connsiteY3" fmla="*/ 17890 h 45873"/>
                <a:gd name="connsiteX4" fmla="*/ 5728 w 91093"/>
                <a:gd name="connsiteY4" fmla="*/ 28308 h 45873"/>
                <a:gd name="connsiteX5" fmla="*/ 88843 w 91093"/>
                <a:gd name="connsiteY5" fmla="*/ 45873 h 45873"/>
                <a:gd name="connsiteX6" fmla="*/ 91094 w 91093"/>
                <a:gd name="connsiteY6" fmla="*/ 23 h 4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93" h="45873">
                  <a:moveTo>
                    <a:pt x="91094" y="0"/>
                  </a:moveTo>
                  <a:cubicBezTo>
                    <a:pt x="81789" y="16753"/>
                    <a:pt x="39977" y="16126"/>
                    <a:pt x="8118" y="12739"/>
                  </a:cubicBezTo>
                  <a:cubicBezTo>
                    <a:pt x="5102" y="12414"/>
                    <a:pt x="2039" y="14549"/>
                    <a:pt x="693" y="17890"/>
                  </a:cubicBezTo>
                  <a:lnTo>
                    <a:pt x="693" y="17890"/>
                  </a:lnTo>
                  <a:cubicBezTo>
                    <a:pt x="-1302" y="22855"/>
                    <a:pt x="1204" y="28030"/>
                    <a:pt x="5728" y="28308"/>
                  </a:cubicBezTo>
                  <a:cubicBezTo>
                    <a:pt x="42668" y="30466"/>
                    <a:pt x="77172" y="30002"/>
                    <a:pt x="88843" y="45873"/>
                  </a:cubicBezTo>
                  <a:lnTo>
                    <a:pt x="91094" y="23"/>
                  </a:lnTo>
                  <a:close/>
                </a:path>
              </a:pathLst>
            </a:custGeom>
            <a:gradFill>
              <a:gsLst>
                <a:gs pos="0">
                  <a:srgbClr val="FF928E"/>
                </a:gs>
                <a:gs pos="50000">
                  <a:srgbClr val="FE8178"/>
                </a:gs>
                <a:gs pos="100000">
                  <a:srgbClr val="FE7062"/>
                </a:gs>
              </a:gsLst>
              <a:lin ang="13619245" scaled="1"/>
            </a:gradFill>
            <a:ln w="2318" cap="flat">
              <a:noFill/>
              <a:prstDash val="solid"/>
              <a:miter/>
            </a:ln>
          </p:spPr>
          <p:txBody>
            <a:bodyPr rtlCol="0" anchor="ctr"/>
            <a:lstStyle/>
            <a:p>
              <a:endParaRPr lang="nl-BE"/>
            </a:p>
          </p:txBody>
        </p:sp>
        <p:sp>
          <p:nvSpPr>
            <p:cNvPr id="68" name="Freeform: Shape 67">
              <a:extLst>
                <a:ext uri="{FF2B5EF4-FFF2-40B4-BE49-F238E27FC236}">
                  <a16:creationId xmlns:a16="http://schemas.microsoft.com/office/drawing/2014/main" id="{D8C95044-4D99-6CDB-6A4E-8B7A1B0D184D}"/>
                </a:ext>
              </a:extLst>
            </p:cNvPr>
            <p:cNvSpPr/>
            <p:nvPr/>
          </p:nvSpPr>
          <p:spPr>
            <a:xfrm rot="18616199">
              <a:off x="1274154" y="2824494"/>
              <a:ext cx="50861" cy="58658"/>
            </a:xfrm>
            <a:custGeom>
              <a:avLst/>
              <a:gdLst>
                <a:gd name="connsiteX0" fmla="*/ 50862 w 50861"/>
                <a:gd name="connsiteY0" fmla="*/ 29329 h 58658"/>
                <a:gd name="connsiteX1" fmla="*/ 25431 w 50861"/>
                <a:gd name="connsiteY1" fmla="*/ 58658 h 58658"/>
                <a:gd name="connsiteX2" fmla="*/ 0 w 50861"/>
                <a:gd name="connsiteY2" fmla="*/ 29329 h 58658"/>
                <a:gd name="connsiteX3" fmla="*/ 25431 w 50861"/>
                <a:gd name="connsiteY3" fmla="*/ 0 h 58658"/>
                <a:gd name="connsiteX4" fmla="*/ 50862 w 50861"/>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61" h="58658">
                  <a:moveTo>
                    <a:pt x="50862" y="29329"/>
                  </a:moveTo>
                  <a:cubicBezTo>
                    <a:pt x="50862" y="45527"/>
                    <a:pt x="39476" y="58658"/>
                    <a:pt x="25431" y="58658"/>
                  </a:cubicBezTo>
                  <a:cubicBezTo>
                    <a:pt x="11386" y="58658"/>
                    <a:pt x="0" y="45527"/>
                    <a:pt x="0" y="29329"/>
                  </a:cubicBezTo>
                  <a:cubicBezTo>
                    <a:pt x="0" y="13131"/>
                    <a:pt x="11386" y="0"/>
                    <a:pt x="25431" y="0"/>
                  </a:cubicBezTo>
                  <a:cubicBezTo>
                    <a:pt x="39476" y="0"/>
                    <a:pt x="50862" y="13131"/>
                    <a:pt x="50862" y="29329"/>
                  </a:cubicBezTo>
                  <a:close/>
                </a:path>
              </a:pathLst>
            </a:custGeom>
            <a:gradFill>
              <a:gsLst>
                <a:gs pos="0">
                  <a:srgbClr val="FF928E"/>
                </a:gs>
                <a:gs pos="50000">
                  <a:srgbClr val="FE8178"/>
                </a:gs>
                <a:gs pos="100000">
                  <a:srgbClr val="FE7062"/>
                </a:gs>
              </a:gsLst>
              <a:lin ang="12243686" scaled="1"/>
            </a:gradFill>
            <a:ln w="2318" cap="flat">
              <a:noFill/>
              <a:prstDash val="solid"/>
              <a:miter/>
            </a:ln>
          </p:spPr>
          <p:txBody>
            <a:bodyPr rtlCol="0" anchor="ctr"/>
            <a:lstStyle/>
            <a:p>
              <a:endParaRPr lang="nl-BE"/>
            </a:p>
          </p:txBody>
        </p:sp>
        <p:sp>
          <p:nvSpPr>
            <p:cNvPr id="69" name="Freeform: Shape 68">
              <a:extLst>
                <a:ext uri="{FF2B5EF4-FFF2-40B4-BE49-F238E27FC236}">
                  <a16:creationId xmlns:a16="http://schemas.microsoft.com/office/drawing/2014/main" id="{1FE54C7B-2773-CC80-05A9-F70ECD46B1CD}"/>
                </a:ext>
              </a:extLst>
            </p:cNvPr>
            <p:cNvSpPr/>
            <p:nvPr/>
          </p:nvSpPr>
          <p:spPr>
            <a:xfrm>
              <a:off x="1274792" y="2857189"/>
              <a:ext cx="42843" cy="79211"/>
            </a:xfrm>
            <a:custGeom>
              <a:avLst/>
              <a:gdLst>
                <a:gd name="connsiteX0" fmla="*/ 2493 w 42843"/>
                <a:gd name="connsiteY0" fmla="*/ 0 h 79211"/>
                <a:gd name="connsiteX1" fmla="*/ 219 w 42843"/>
                <a:gd name="connsiteY1" fmla="*/ 68868 h 79211"/>
                <a:gd name="connsiteX2" fmla="*/ 3561 w 42843"/>
                <a:gd name="connsiteY2" fmla="*/ 76571 h 79211"/>
                <a:gd name="connsiteX3" fmla="*/ 3561 w 42843"/>
                <a:gd name="connsiteY3" fmla="*/ 76571 h 79211"/>
                <a:gd name="connsiteX4" fmla="*/ 13631 w 42843"/>
                <a:gd name="connsiteY4" fmla="*/ 76734 h 79211"/>
                <a:gd name="connsiteX5" fmla="*/ 42844 w 42843"/>
                <a:gd name="connsiteY5" fmla="*/ 19491 h 79211"/>
                <a:gd name="connsiteX6" fmla="*/ 2493 w 42843"/>
                <a:gd name="connsiteY6" fmla="*/ 23 h 79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43" h="79211">
                  <a:moveTo>
                    <a:pt x="2493" y="0"/>
                  </a:moveTo>
                  <a:cubicBezTo>
                    <a:pt x="15858" y="13644"/>
                    <a:pt x="8456" y="45641"/>
                    <a:pt x="219" y="68868"/>
                  </a:cubicBezTo>
                  <a:cubicBezTo>
                    <a:pt x="-570" y="71072"/>
                    <a:pt x="823" y="74251"/>
                    <a:pt x="3561" y="76571"/>
                  </a:cubicBezTo>
                  <a:lnTo>
                    <a:pt x="3561" y="76571"/>
                  </a:lnTo>
                  <a:cubicBezTo>
                    <a:pt x="7644" y="80028"/>
                    <a:pt x="12656" y="80098"/>
                    <a:pt x="13631" y="76734"/>
                  </a:cubicBezTo>
                  <a:cubicBezTo>
                    <a:pt x="21590" y="49098"/>
                    <a:pt x="26833" y="22345"/>
                    <a:pt x="42844" y="19491"/>
                  </a:cubicBezTo>
                  <a:lnTo>
                    <a:pt x="2493" y="23"/>
                  </a:lnTo>
                  <a:close/>
                </a:path>
              </a:pathLst>
            </a:custGeom>
            <a:gradFill>
              <a:gsLst>
                <a:gs pos="0">
                  <a:srgbClr val="FF928E"/>
                </a:gs>
                <a:gs pos="50000">
                  <a:srgbClr val="FE8178"/>
                </a:gs>
                <a:gs pos="100000">
                  <a:srgbClr val="FE7062"/>
                </a:gs>
              </a:gsLst>
              <a:lin ang="9740283" scaled="1"/>
            </a:gradFill>
            <a:ln w="2318" cap="flat">
              <a:noFill/>
              <a:prstDash val="solid"/>
              <a:miter/>
            </a:ln>
          </p:spPr>
          <p:txBody>
            <a:bodyPr rtlCol="0" anchor="ctr"/>
            <a:lstStyle/>
            <a:p>
              <a:endParaRPr lang="nl-BE"/>
            </a:p>
          </p:txBody>
        </p:sp>
        <p:sp>
          <p:nvSpPr>
            <p:cNvPr id="70" name="Freeform: Shape 69">
              <a:extLst>
                <a:ext uri="{FF2B5EF4-FFF2-40B4-BE49-F238E27FC236}">
                  <a16:creationId xmlns:a16="http://schemas.microsoft.com/office/drawing/2014/main" id="{C5A02A17-C637-437A-D270-E5612BE6C295}"/>
                </a:ext>
              </a:extLst>
            </p:cNvPr>
            <p:cNvSpPr/>
            <p:nvPr/>
          </p:nvSpPr>
          <p:spPr>
            <a:xfrm rot="20846999">
              <a:off x="1398422" y="3259062"/>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16774702" scaled="1"/>
            </a:gradFill>
            <a:ln w="2318" cap="flat">
              <a:noFill/>
              <a:prstDash val="solid"/>
              <a:miter/>
            </a:ln>
          </p:spPr>
          <p:txBody>
            <a:bodyPr rtlCol="0" anchor="ctr"/>
            <a:lstStyle/>
            <a:p>
              <a:endParaRPr lang="nl-BE"/>
            </a:p>
          </p:txBody>
        </p:sp>
        <p:sp>
          <p:nvSpPr>
            <p:cNvPr id="71" name="Freeform: Shape 70">
              <a:extLst>
                <a:ext uri="{FF2B5EF4-FFF2-40B4-BE49-F238E27FC236}">
                  <a16:creationId xmlns:a16="http://schemas.microsoft.com/office/drawing/2014/main" id="{55F6C2E3-B77C-38CA-C09D-ECF14FB1A0C1}"/>
                </a:ext>
              </a:extLst>
            </p:cNvPr>
            <p:cNvSpPr/>
            <p:nvPr/>
          </p:nvSpPr>
          <p:spPr>
            <a:xfrm>
              <a:off x="1339063" y="3192237"/>
              <a:ext cx="92060" cy="101778"/>
            </a:xfrm>
            <a:custGeom>
              <a:avLst/>
              <a:gdLst>
                <a:gd name="connsiteX0" fmla="*/ 92060 w 92060"/>
                <a:gd name="connsiteY0" fmla="*/ 67554 h 101778"/>
                <a:gd name="connsiteX1" fmla="*/ 19666 w 92060"/>
                <a:gd name="connsiteY1" fmla="*/ 4557 h 101778"/>
                <a:gd name="connsiteX2" fmla="*/ 1080 w 92060"/>
                <a:gd name="connsiteY2" fmla="*/ 4649 h 101778"/>
                <a:gd name="connsiteX3" fmla="*/ 1080 w 92060"/>
                <a:gd name="connsiteY3" fmla="*/ 4649 h 101778"/>
                <a:gd name="connsiteX4" fmla="*/ 1219 w 92060"/>
                <a:gd name="connsiteY4" fmla="*/ 11309 h 101778"/>
                <a:gd name="connsiteX5" fmla="*/ 59877 w 92060"/>
                <a:gd name="connsiteY5" fmla="*/ 101779 h 101778"/>
                <a:gd name="connsiteX6" fmla="*/ 92060 w 92060"/>
                <a:gd name="connsiteY6" fmla="*/ 67554 h 10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060" h="101778">
                  <a:moveTo>
                    <a:pt x="92060" y="67554"/>
                  </a:moveTo>
                  <a:cubicBezTo>
                    <a:pt x="74959" y="72357"/>
                    <a:pt x="42939" y="34721"/>
                    <a:pt x="19666" y="4557"/>
                  </a:cubicBezTo>
                  <a:cubicBezTo>
                    <a:pt x="14956" y="-1546"/>
                    <a:pt x="5721" y="-1523"/>
                    <a:pt x="1080" y="4649"/>
                  </a:cubicBezTo>
                  <a:lnTo>
                    <a:pt x="1080" y="4649"/>
                  </a:lnTo>
                  <a:cubicBezTo>
                    <a:pt x="-405" y="6645"/>
                    <a:pt x="-359" y="9383"/>
                    <a:pt x="1219" y="11309"/>
                  </a:cubicBezTo>
                  <a:cubicBezTo>
                    <a:pt x="30525" y="46926"/>
                    <a:pt x="61154" y="78088"/>
                    <a:pt x="59877" y="101779"/>
                  </a:cubicBezTo>
                  <a:lnTo>
                    <a:pt x="92060" y="67554"/>
                  </a:lnTo>
                  <a:close/>
                </a:path>
              </a:pathLst>
            </a:custGeom>
            <a:gradFill>
              <a:gsLst>
                <a:gs pos="0">
                  <a:srgbClr val="FF928E"/>
                </a:gs>
                <a:gs pos="50000">
                  <a:srgbClr val="FE8178"/>
                </a:gs>
                <a:gs pos="100000">
                  <a:srgbClr val="FE7062"/>
                </a:gs>
              </a:gsLst>
              <a:lin ang="16021644" scaled="1"/>
            </a:gradFill>
            <a:ln w="2318" cap="flat">
              <a:noFill/>
              <a:prstDash val="solid"/>
              <a:miter/>
            </a:ln>
          </p:spPr>
          <p:txBody>
            <a:bodyPr rtlCol="0" anchor="ctr"/>
            <a:lstStyle/>
            <a:p>
              <a:endParaRPr lang="nl-BE"/>
            </a:p>
          </p:txBody>
        </p:sp>
        <p:sp>
          <p:nvSpPr>
            <p:cNvPr id="72" name="Freeform: Shape 71">
              <a:extLst>
                <a:ext uri="{FF2B5EF4-FFF2-40B4-BE49-F238E27FC236}">
                  <a16:creationId xmlns:a16="http://schemas.microsoft.com/office/drawing/2014/main" id="{F7B15F9F-8419-767F-EE6D-95E7E8FF6DC3}"/>
                </a:ext>
              </a:extLst>
            </p:cNvPr>
            <p:cNvSpPr/>
            <p:nvPr/>
          </p:nvSpPr>
          <p:spPr>
            <a:xfrm>
              <a:off x="1337075" y="2639141"/>
              <a:ext cx="58669" cy="58669"/>
            </a:xfrm>
            <a:custGeom>
              <a:avLst/>
              <a:gdLst>
                <a:gd name="connsiteX0" fmla="*/ 48733 w 58669"/>
                <a:gd name="connsiteY0" fmla="*/ 51332 h 58669"/>
                <a:gd name="connsiteX1" fmla="*/ 7338 w 58669"/>
                <a:gd name="connsiteY1" fmla="*/ 48733 h 58669"/>
                <a:gd name="connsiteX2" fmla="*/ 9937 w 58669"/>
                <a:gd name="connsiteY2" fmla="*/ 7338 h 58669"/>
                <a:gd name="connsiteX3" fmla="*/ 51331 w 58669"/>
                <a:gd name="connsiteY3" fmla="*/ 9937 h 58669"/>
                <a:gd name="connsiteX4" fmla="*/ 48733 w 58669"/>
                <a:gd name="connsiteY4" fmla="*/ 51332 h 58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69" h="58669">
                  <a:moveTo>
                    <a:pt x="48733" y="51332"/>
                  </a:moveTo>
                  <a:cubicBezTo>
                    <a:pt x="36574" y="62051"/>
                    <a:pt x="18058" y="60891"/>
                    <a:pt x="7338" y="48733"/>
                  </a:cubicBezTo>
                  <a:cubicBezTo>
                    <a:pt x="-3382" y="36574"/>
                    <a:pt x="-2222" y="18058"/>
                    <a:pt x="9937" y="7338"/>
                  </a:cubicBezTo>
                  <a:cubicBezTo>
                    <a:pt x="22095" y="-3382"/>
                    <a:pt x="40611" y="-2222"/>
                    <a:pt x="51331" y="9937"/>
                  </a:cubicBezTo>
                  <a:cubicBezTo>
                    <a:pt x="62051" y="22095"/>
                    <a:pt x="60891" y="40612"/>
                    <a:pt x="48733" y="51332"/>
                  </a:cubicBezTo>
                  <a:close/>
                </a:path>
              </a:pathLst>
            </a:custGeom>
            <a:gradFill>
              <a:gsLst>
                <a:gs pos="0">
                  <a:srgbClr val="FF928E"/>
                </a:gs>
                <a:gs pos="50000">
                  <a:srgbClr val="FE8178"/>
                </a:gs>
                <a:gs pos="100000">
                  <a:srgbClr val="FE7062"/>
                </a:gs>
              </a:gsLst>
              <a:lin ang="9588995" scaled="1"/>
            </a:gradFill>
            <a:ln w="2318" cap="flat">
              <a:noFill/>
              <a:prstDash val="solid"/>
              <a:miter/>
            </a:ln>
          </p:spPr>
          <p:txBody>
            <a:bodyPr rtlCol="0" anchor="ctr"/>
            <a:lstStyle/>
            <a:p>
              <a:endParaRPr lang="nl-BE"/>
            </a:p>
          </p:txBody>
        </p:sp>
        <p:sp>
          <p:nvSpPr>
            <p:cNvPr id="73" name="Freeform: Shape 72">
              <a:extLst>
                <a:ext uri="{FF2B5EF4-FFF2-40B4-BE49-F238E27FC236}">
                  <a16:creationId xmlns:a16="http://schemas.microsoft.com/office/drawing/2014/main" id="{21B20592-066B-5735-D6EA-21A3CB3E99A7}"/>
                </a:ext>
              </a:extLst>
            </p:cNvPr>
            <p:cNvSpPr/>
            <p:nvPr/>
          </p:nvSpPr>
          <p:spPr>
            <a:xfrm>
              <a:off x="1297820" y="2673696"/>
              <a:ext cx="82464" cy="106967"/>
            </a:xfrm>
            <a:custGeom>
              <a:avLst/>
              <a:gdLst>
                <a:gd name="connsiteX0" fmla="*/ 40258 w 82464"/>
                <a:gd name="connsiteY0" fmla="*/ 0 h 106967"/>
                <a:gd name="connsiteX1" fmla="*/ 0 w 82464"/>
                <a:gd name="connsiteY1" fmla="*/ 94391 h 106967"/>
                <a:gd name="connsiteX2" fmla="*/ 11091 w 82464"/>
                <a:gd name="connsiteY2" fmla="*/ 106968 h 106967"/>
                <a:gd name="connsiteX3" fmla="*/ 82465 w 82464"/>
                <a:gd name="connsiteY3" fmla="*/ 20628 h 106967"/>
                <a:gd name="connsiteX4" fmla="*/ 40258 w 82464"/>
                <a:gd name="connsiteY4" fmla="*/ 23 h 106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4" h="106967">
                  <a:moveTo>
                    <a:pt x="40258" y="0"/>
                  </a:moveTo>
                  <a:cubicBezTo>
                    <a:pt x="51279" y="17031"/>
                    <a:pt x="22646" y="63090"/>
                    <a:pt x="0" y="94391"/>
                  </a:cubicBezTo>
                  <a:lnTo>
                    <a:pt x="11091" y="106968"/>
                  </a:lnTo>
                  <a:cubicBezTo>
                    <a:pt x="37497" y="67290"/>
                    <a:pt x="58774" y="26591"/>
                    <a:pt x="82465" y="20628"/>
                  </a:cubicBezTo>
                  <a:lnTo>
                    <a:pt x="40258" y="23"/>
                  </a:lnTo>
                  <a:close/>
                </a:path>
              </a:pathLst>
            </a:custGeom>
            <a:gradFill>
              <a:gsLst>
                <a:gs pos="0">
                  <a:srgbClr val="FF928E"/>
                </a:gs>
                <a:gs pos="50000">
                  <a:srgbClr val="FE8178"/>
                </a:gs>
                <a:gs pos="100000">
                  <a:srgbClr val="FE7062"/>
                </a:gs>
              </a:gsLst>
              <a:lin ang="9589089" scaled="1"/>
            </a:gradFill>
            <a:ln w="2318" cap="flat">
              <a:noFill/>
              <a:prstDash val="solid"/>
              <a:miter/>
            </a:ln>
          </p:spPr>
          <p:txBody>
            <a:bodyPr rtlCol="0" anchor="ctr"/>
            <a:lstStyle/>
            <a:p>
              <a:endParaRPr lang="nl-BE"/>
            </a:p>
          </p:txBody>
        </p:sp>
        <p:sp>
          <p:nvSpPr>
            <p:cNvPr id="74" name="Freeform: Shape 73">
              <a:extLst>
                <a:ext uri="{FF2B5EF4-FFF2-40B4-BE49-F238E27FC236}">
                  <a16:creationId xmlns:a16="http://schemas.microsoft.com/office/drawing/2014/main" id="{E1FF4873-99FD-6255-EE95-D6766F0AF8D1}"/>
                </a:ext>
              </a:extLst>
            </p:cNvPr>
            <p:cNvSpPr/>
            <p:nvPr/>
          </p:nvSpPr>
          <p:spPr>
            <a:xfrm rot="16218000">
              <a:off x="1065515" y="3289445"/>
              <a:ext cx="58658" cy="58658"/>
            </a:xfrm>
            <a:custGeom>
              <a:avLst/>
              <a:gdLst>
                <a:gd name="connsiteX0" fmla="*/ 58658 w 58658"/>
                <a:gd name="connsiteY0" fmla="*/ 29329 h 58658"/>
                <a:gd name="connsiteX1" fmla="*/ 29329 w 58658"/>
                <a:gd name="connsiteY1" fmla="*/ 58658 h 58658"/>
                <a:gd name="connsiteX2" fmla="*/ 0 w 58658"/>
                <a:gd name="connsiteY2" fmla="*/ 29329 h 58658"/>
                <a:gd name="connsiteX3" fmla="*/ 29329 w 58658"/>
                <a:gd name="connsiteY3" fmla="*/ 0 h 58658"/>
                <a:gd name="connsiteX4" fmla="*/ 58658 w 58658"/>
                <a:gd name="connsiteY4" fmla="*/ 29329 h 58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58" h="58658">
                  <a:moveTo>
                    <a:pt x="58658" y="29329"/>
                  </a:moveTo>
                  <a:cubicBezTo>
                    <a:pt x="58658" y="45527"/>
                    <a:pt x="45527" y="58658"/>
                    <a:pt x="29329" y="58658"/>
                  </a:cubicBezTo>
                  <a:cubicBezTo>
                    <a:pt x="13131" y="58658"/>
                    <a:pt x="0" y="45527"/>
                    <a:pt x="0" y="29329"/>
                  </a:cubicBezTo>
                  <a:cubicBezTo>
                    <a:pt x="0" y="13131"/>
                    <a:pt x="13131" y="0"/>
                    <a:pt x="29329" y="0"/>
                  </a:cubicBezTo>
                  <a:cubicBezTo>
                    <a:pt x="45527" y="0"/>
                    <a:pt x="58658" y="13131"/>
                    <a:pt x="58658" y="29329"/>
                  </a:cubicBezTo>
                  <a:close/>
                </a:path>
              </a:pathLst>
            </a:custGeom>
            <a:gradFill>
              <a:gsLst>
                <a:gs pos="0">
                  <a:srgbClr val="FF928E"/>
                </a:gs>
                <a:gs pos="50000">
                  <a:srgbClr val="FE8178"/>
                </a:gs>
                <a:gs pos="100000">
                  <a:srgbClr val="FE7062"/>
                </a:gs>
              </a:gsLst>
              <a:lin ang="3973595" scaled="1"/>
            </a:gradFill>
            <a:ln w="2318" cap="flat">
              <a:noFill/>
              <a:prstDash val="solid"/>
              <a:miter/>
            </a:ln>
          </p:spPr>
          <p:txBody>
            <a:bodyPr rtlCol="0" anchor="ctr"/>
            <a:lstStyle/>
            <a:p>
              <a:endParaRPr lang="nl-BE"/>
            </a:p>
          </p:txBody>
        </p:sp>
        <p:sp>
          <p:nvSpPr>
            <p:cNvPr id="75" name="Freeform: Shape 74">
              <a:extLst>
                <a:ext uri="{FF2B5EF4-FFF2-40B4-BE49-F238E27FC236}">
                  <a16:creationId xmlns:a16="http://schemas.microsoft.com/office/drawing/2014/main" id="{7D3AF95B-9C5D-B688-B8CA-C999DC9C42BD}"/>
                </a:ext>
              </a:extLst>
            </p:cNvPr>
            <p:cNvSpPr/>
            <p:nvPr/>
          </p:nvSpPr>
          <p:spPr>
            <a:xfrm>
              <a:off x="1079477" y="3207269"/>
              <a:ext cx="75090" cy="104659"/>
            </a:xfrm>
            <a:custGeom>
              <a:avLst/>
              <a:gdLst>
                <a:gd name="connsiteX0" fmla="*/ 43321 w 75090"/>
                <a:gd name="connsiteY0" fmla="*/ 104637 h 104659"/>
                <a:gd name="connsiteX1" fmla="*/ 73415 w 75090"/>
                <a:gd name="connsiteY1" fmla="*/ 15559 h 104659"/>
                <a:gd name="connsiteX2" fmla="*/ 71838 w 75090"/>
                <a:gd name="connsiteY2" fmla="*/ 1776 h 104659"/>
                <a:gd name="connsiteX3" fmla="*/ 71838 w 75090"/>
                <a:gd name="connsiteY3" fmla="*/ 1776 h 104659"/>
                <a:gd name="connsiteX4" fmla="*/ 62371 w 75090"/>
                <a:gd name="connsiteY4" fmla="*/ 3006 h 104659"/>
                <a:gd name="connsiteX5" fmla="*/ 0 w 75090"/>
                <a:gd name="connsiteY5" fmla="*/ 86492 h 104659"/>
                <a:gd name="connsiteX6" fmla="*/ 43321 w 75090"/>
                <a:gd name="connsiteY6" fmla="*/ 104660 h 10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090" h="104659">
                  <a:moveTo>
                    <a:pt x="43321" y="104637"/>
                  </a:moveTo>
                  <a:cubicBezTo>
                    <a:pt x="32229" y="89485"/>
                    <a:pt x="53646" y="47510"/>
                    <a:pt x="73415" y="15559"/>
                  </a:cubicBezTo>
                  <a:cubicBezTo>
                    <a:pt x="76130" y="11150"/>
                    <a:pt x="75504" y="5465"/>
                    <a:pt x="71838" y="1776"/>
                  </a:cubicBezTo>
                  <a:lnTo>
                    <a:pt x="71838" y="1776"/>
                  </a:lnTo>
                  <a:cubicBezTo>
                    <a:pt x="69053" y="-1032"/>
                    <a:pt x="64343" y="-428"/>
                    <a:pt x="62371" y="3006"/>
                  </a:cubicBezTo>
                  <a:cubicBezTo>
                    <a:pt x="40119" y="41848"/>
                    <a:pt x="22020" y="79577"/>
                    <a:pt x="0" y="86492"/>
                  </a:cubicBezTo>
                  <a:lnTo>
                    <a:pt x="43321" y="104660"/>
                  </a:lnTo>
                  <a:close/>
                </a:path>
              </a:pathLst>
            </a:custGeom>
            <a:gradFill>
              <a:gsLst>
                <a:gs pos="0">
                  <a:srgbClr val="FF928E"/>
                </a:gs>
                <a:gs pos="50000">
                  <a:srgbClr val="FE8178"/>
                </a:gs>
                <a:gs pos="100000">
                  <a:srgbClr val="FE7062"/>
                </a:gs>
              </a:gsLst>
              <a:lin ang="20191068" scaled="1"/>
            </a:gradFill>
            <a:ln w="2318" cap="flat">
              <a:noFill/>
              <a:prstDash val="solid"/>
              <a:miter/>
            </a:ln>
          </p:spPr>
          <p:txBody>
            <a:bodyPr rtlCol="0" anchor="ctr"/>
            <a:lstStyle/>
            <a:p>
              <a:endParaRPr lang="nl-BE"/>
            </a:p>
          </p:txBody>
        </p:sp>
        <p:sp>
          <p:nvSpPr>
            <p:cNvPr id="76" name="Freeform: Shape 75">
              <a:extLst>
                <a:ext uri="{FF2B5EF4-FFF2-40B4-BE49-F238E27FC236}">
                  <a16:creationId xmlns:a16="http://schemas.microsoft.com/office/drawing/2014/main" id="{86EB9950-2EEB-C776-744C-E3608647D413}"/>
                </a:ext>
              </a:extLst>
            </p:cNvPr>
            <p:cNvSpPr/>
            <p:nvPr/>
          </p:nvSpPr>
          <p:spPr>
            <a:xfrm>
              <a:off x="1106810" y="2881645"/>
              <a:ext cx="82325" cy="133280"/>
            </a:xfrm>
            <a:custGeom>
              <a:avLst/>
              <a:gdLst>
                <a:gd name="connsiteX0" fmla="*/ 82326 w 82325"/>
                <a:gd name="connsiteY0" fmla="*/ 133280 h 133280"/>
                <a:gd name="connsiteX1" fmla="*/ 57521 w 82325"/>
                <a:gd name="connsiteY1" fmla="*/ 133280 h 133280"/>
                <a:gd name="connsiteX2" fmla="*/ 57521 w 82325"/>
                <a:gd name="connsiteY2" fmla="*/ 74854 h 133280"/>
                <a:gd name="connsiteX3" fmla="*/ 24804 w 82325"/>
                <a:gd name="connsiteY3" fmla="*/ 74854 h 133280"/>
                <a:gd name="connsiteX4" fmla="*/ 24804 w 82325"/>
                <a:gd name="connsiteY4" fmla="*/ 133280 h 133280"/>
                <a:gd name="connsiteX5" fmla="*/ 0 w 82325"/>
                <a:gd name="connsiteY5" fmla="*/ 133280 h 133280"/>
                <a:gd name="connsiteX6" fmla="*/ 0 w 82325"/>
                <a:gd name="connsiteY6" fmla="*/ 0 h 133280"/>
                <a:gd name="connsiteX7" fmla="*/ 24804 w 82325"/>
                <a:gd name="connsiteY7" fmla="*/ 0 h 133280"/>
                <a:gd name="connsiteX8" fmla="*/ 24804 w 82325"/>
                <a:gd name="connsiteY8" fmla="*/ 52973 h 133280"/>
                <a:gd name="connsiteX9" fmla="*/ 57521 w 82325"/>
                <a:gd name="connsiteY9" fmla="*/ 52973 h 133280"/>
                <a:gd name="connsiteX10" fmla="*/ 57521 w 82325"/>
                <a:gd name="connsiteY10" fmla="*/ 0 h 133280"/>
                <a:gd name="connsiteX11" fmla="*/ 82326 w 82325"/>
                <a:gd name="connsiteY11" fmla="*/ 0 h 133280"/>
                <a:gd name="connsiteX12" fmla="*/ 82326 w 82325"/>
                <a:gd name="connsiteY12" fmla="*/ 133280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25" h="133280">
                  <a:moveTo>
                    <a:pt x="82326" y="133280"/>
                  </a:moveTo>
                  <a:lnTo>
                    <a:pt x="57521" y="133280"/>
                  </a:lnTo>
                  <a:lnTo>
                    <a:pt x="57521" y="74854"/>
                  </a:lnTo>
                  <a:lnTo>
                    <a:pt x="24804" y="74854"/>
                  </a:lnTo>
                  <a:lnTo>
                    <a:pt x="24804" y="133280"/>
                  </a:lnTo>
                  <a:lnTo>
                    <a:pt x="0" y="133280"/>
                  </a:lnTo>
                  <a:lnTo>
                    <a:pt x="0" y="0"/>
                  </a:lnTo>
                  <a:lnTo>
                    <a:pt x="24804" y="0"/>
                  </a:lnTo>
                  <a:lnTo>
                    <a:pt x="24804" y="52973"/>
                  </a:lnTo>
                  <a:lnTo>
                    <a:pt x="57521" y="52973"/>
                  </a:lnTo>
                  <a:lnTo>
                    <a:pt x="57521" y="0"/>
                  </a:lnTo>
                  <a:lnTo>
                    <a:pt x="82326" y="0"/>
                  </a:lnTo>
                  <a:lnTo>
                    <a:pt x="82326" y="133280"/>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77" name="Freeform: Shape 76">
              <a:extLst>
                <a:ext uri="{FF2B5EF4-FFF2-40B4-BE49-F238E27FC236}">
                  <a16:creationId xmlns:a16="http://schemas.microsoft.com/office/drawing/2014/main" id="{4FD9020F-7943-41AD-9856-8F2C599A777B}"/>
                </a:ext>
              </a:extLst>
            </p:cNvPr>
            <p:cNvSpPr/>
            <p:nvPr/>
          </p:nvSpPr>
          <p:spPr>
            <a:xfrm>
              <a:off x="1212641" y="2881622"/>
              <a:ext cx="72672" cy="133280"/>
            </a:xfrm>
            <a:custGeom>
              <a:avLst/>
              <a:gdLst>
                <a:gd name="connsiteX0" fmla="*/ 72673 w 72672"/>
                <a:gd name="connsiteY0" fmla="*/ 41047 h 133280"/>
                <a:gd name="connsiteX1" fmla="*/ 61953 w 72672"/>
                <a:gd name="connsiteY1" fmla="*/ 73624 h 133280"/>
                <a:gd name="connsiteX2" fmla="*/ 31000 w 72672"/>
                <a:gd name="connsiteY2" fmla="*/ 84971 h 133280"/>
                <a:gd name="connsiteX3" fmla="*/ 24804 w 72672"/>
                <a:gd name="connsiteY3" fmla="*/ 84971 h 133280"/>
                <a:gd name="connsiteX4" fmla="*/ 24804 w 72672"/>
                <a:gd name="connsiteY4" fmla="*/ 133280 h 133280"/>
                <a:gd name="connsiteX5" fmla="*/ 0 w 72672"/>
                <a:gd name="connsiteY5" fmla="*/ 133280 h 133280"/>
                <a:gd name="connsiteX6" fmla="*/ 0 w 72672"/>
                <a:gd name="connsiteY6" fmla="*/ 0 h 133280"/>
                <a:gd name="connsiteX7" fmla="*/ 33830 w 72672"/>
                <a:gd name="connsiteY7" fmla="*/ 0 h 133280"/>
                <a:gd name="connsiteX8" fmla="*/ 72673 w 72672"/>
                <a:gd name="connsiteY8" fmla="*/ 41024 h 133280"/>
                <a:gd name="connsiteX9" fmla="*/ 24804 w 72672"/>
                <a:gd name="connsiteY9" fmla="*/ 63461 h 133280"/>
                <a:gd name="connsiteX10" fmla="*/ 29538 w 72672"/>
                <a:gd name="connsiteY10" fmla="*/ 63461 h 133280"/>
                <a:gd name="connsiteX11" fmla="*/ 43112 w 72672"/>
                <a:gd name="connsiteY11" fmla="*/ 58449 h 133280"/>
                <a:gd name="connsiteX12" fmla="*/ 47590 w 72672"/>
                <a:gd name="connsiteY12" fmla="*/ 42045 h 133280"/>
                <a:gd name="connsiteX13" fmla="*/ 43483 w 72672"/>
                <a:gd name="connsiteY13" fmla="*/ 26498 h 133280"/>
                <a:gd name="connsiteX14" fmla="*/ 30814 w 72672"/>
                <a:gd name="connsiteY14" fmla="*/ 21440 h 133280"/>
                <a:gd name="connsiteX15" fmla="*/ 24804 w 72672"/>
                <a:gd name="connsiteY15" fmla="*/ 21440 h 133280"/>
                <a:gd name="connsiteX16" fmla="*/ 24804 w 72672"/>
                <a:gd name="connsiteY16" fmla="*/ 63461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72" h="133280">
                  <a:moveTo>
                    <a:pt x="72673" y="41047"/>
                  </a:moveTo>
                  <a:cubicBezTo>
                    <a:pt x="72673" y="55201"/>
                    <a:pt x="69100" y="66060"/>
                    <a:pt x="61953" y="73624"/>
                  </a:cubicBezTo>
                  <a:cubicBezTo>
                    <a:pt x="54806" y="81189"/>
                    <a:pt x="44504" y="84971"/>
                    <a:pt x="31000" y="84971"/>
                  </a:cubicBezTo>
                  <a:lnTo>
                    <a:pt x="24804" y="84971"/>
                  </a:lnTo>
                  <a:lnTo>
                    <a:pt x="24804" y="133280"/>
                  </a:lnTo>
                  <a:lnTo>
                    <a:pt x="0" y="133280"/>
                  </a:lnTo>
                  <a:lnTo>
                    <a:pt x="0" y="0"/>
                  </a:lnTo>
                  <a:lnTo>
                    <a:pt x="33830" y="0"/>
                  </a:lnTo>
                  <a:cubicBezTo>
                    <a:pt x="59725" y="0"/>
                    <a:pt x="72673" y="13667"/>
                    <a:pt x="72673" y="41024"/>
                  </a:cubicBezTo>
                  <a:close/>
                  <a:moveTo>
                    <a:pt x="24804" y="63461"/>
                  </a:moveTo>
                  <a:lnTo>
                    <a:pt x="29538" y="63461"/>
                  </a:lnTo>
                  <a:cubicBezTo>
                    <a:pt x="35617" y="63461"/>
                    <a:pt x="40142" y="61791"/>
                    <a:pt x="43112" y="58449"/>
                  </a:cubicBezTo>
                  <a:cubicBezTo>
                    <a:pt x="46082" y="55108"/>
                    <a:pt x="47590" y="49632"/>
                    <a:pt x="47590" y="42045"/>
                  </a:cubicBezTo>
                  <a:cubicBezTo>
                    <a:pt x="47590" y="35060"/>
                    <a:pt x="46221" y="29886"/>
                    <a:pt x="43483" y="26498"/>
                  </a:cubicBezTo>
                  <a:cubicBezTo>
                    <a:pt x="40745" y="23134"/>
                    <a:pt x="36522" y="21440"/>
                    <a:pt x="30814" y="21440"/>
                  </a:cubicBezTo>
                  <a:lnTo>
                    <a:pt x="24804" y="21440"/>
                  </a:lnTo>
                  <a:lnTo>
                    <a:pt x="24804" y="63461"/>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78" name="Freeform: Shape 77">
              <a:extLst>
                <a:ext uri="{FF2B5EF4-FFF2-40B4-BE49-F238E27FC236}">
                  <a16:creationId xmlns:a16="http://schemas.microsoft.com/office/drawing/2014/main" id="{71E9892E-D837-B507-51E4-B21BB318F1E6}"/>
                </a:ext>
              </a:extLst>
            </p:cNvPr>
            <p:cNvSpPr/>
            <p:nvPr/>
          </p:nvSpPr>
          <p:spPr>
            <a:xfrm>
              <a:off x="1290325" y="2881645"/>
              <a:ext cx="94066" cy="133280"/>
            </a:xfrm>
            <a:custGeom>
              <a:avLst/>
              <a:gdLst>
                <a:gd name="connsiteX0" fmla="*/ 69100 w 94066"/>
                <a:gd name="connsiteY0" fmla="*/ 0 h 133280"/>
                <a:gd name="connsiteX1" fmla="*/ 94066 w 94066"/>
                <a:gd name="connsiteY1" fmla="*/ 0 h 133280"/>
                <a:gd name="connsiteX2" fmla="*/ 62719 w 94066"/>
                <a:gd name="connsiteY2" fmla="*/ 133280 h 133280"/>
                <a:gd name="connsiteX3" fmla="*/ 31185 w 94066"/>
                <a:gd name="connsiteY3" fmla="*/ 133280 h 133280"/>
                <a:gd name="connsiteX4" fmla="*/ 0 w 94066"/>
                <a:gd name="connsiteY4" fmla="*/ 0 h 133280"/>
                <a:gd name="connsiteX5" fmla="*/ 24967 w 94066"/>
                <a:gd name="connsiteY5" fmla="*/ 0 h 133280"/>
                <a:gd name="connsiteX6" fmla="*/ 42369 w 94066"/>
                <a:gd name="connsiteY6" fmla="*/ 81397 h 133280"/>
                <a:gd name="connsiteX7" fmla="*/ 47010 w 94066"/>
                <a:gd name="connsiteY7" fmla="*/ 111214 h 133280"/>
                <a:gd name="connsiteX8" fmla="*/ 51836 w 94066"/>
                <a:gd name="connsiteY8" fmla="*/ 81397 h 133280"/>
                <a:gd name="connsiteX9" fmla="*/ 69053 w 94066"/>
                <a:gd name="connsiteY9" fmla="*/ 0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66" h="133280">
                  <a:moveTo>
                    <a:pt x="69100" y="0"/>
                  </a:moveTo>
                  <a:lnTo>
                    <a:pt x="94066" y="0"/>
                  </a:lnTo>
                  <a:lnTo>
                    <a:pt x="62719" y="133280"/>
                  </a:lnTo>
                  <a:lnTo>
                    <a:pt x="31185" y="133280"/>
                  </a:lnTo>
                  <a:lnTo>
                    <a:pt x="0" y="0"/>
                  </a:lnTo>
                  <a:lnTo>
                    <a:pt x="24967" y="0"/>
                  </a:lnTo>
                  <a:lnTo>
                    <a:pt x="42369" y="81397"/>
                  </a:lnTo>
                  <a:cubicBezTo>
                    <a:pt x="43947" y="88335"/>
                    <a:pt x="45502" y="98266"/>
                    <a:pt x="47010" y="111214"/>
                  </a:cubicBezTo>
                  <a:cubicBezTo>
                    <a:pt x="48286" y="100215"/>
                    <a:pt x="49887" y="90284"/>
                    <a:pt x="51836" y="81397"/>
                  </a:cubicBezTo>
                  <a:lnTo>
                    <a:pt x="69053" y="0"/>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79" name="Freeform: Shape 78">
              <a:extLst>
                <a:ext uri="{FF2B5EF4-FFF2-40B4-BE49-F238E27FC236}">
                  <a16:creationId xmlns:a16="http://schemas.microsoft.com/office/drawing/2014/main" id="{AF469A85-B91B-EDCA-7FDE-F522B3C55029}"/>
                </a:ext>
              </a:extLst>
            </p:cNvPr>
            <p:cNvSpPr/>
            <p:nvPr/>
          </p:nvSpPr>
          <p:spPr>
            <a:xfrm>
              <a:off x="1105812" y="3070892"/>
              <a:ext cx="58054" cy="82209"/>
            </a:xfrm>
            <a:custGeom>
              <a:avLst/>
              <a:gdLst>
                <a:gd name="connsiteX0" fmla="*/ 42648 w 58054"/>
                <a:gd name="connsiteY0" fmla="*/ 0 h 82209"/>
                <a:gd name="connsiteX1" fmla="*/ 58055 w 58054"/>
                <a:gd name="connsiteY1" fmla="*/ 0 h 82209"/>
                <a:gd name="connsiteX2" fmla="*/ 38703 w 58054"/>
                <a:gd name="connsiteY2" fmla="*/ 82210 h 82209"/>
                <a:gd name="connsiteX3" fmla="*/ 19236 w 58054"/>
                <a:gd name="connsiteY3" fmla="*/ 82210 h 82209"/>
                <a:gd name="connsiteX4" fmla="*/ 0 w 58054"/>
                <a:gd name="connsiteY4" fmla="*/ 0 h 82209"/>
                <a:gd name="connsiteX5" fmla="*/ 15407 w 58054"/>
                <a:gd name="connsiteY5" fmla="*/ 0 h 82209"/>
                <a:gd name="connsiteX6" fmla="*/ 26150 w 58054"/>
                <a:gd name="connsiteY6" fmla="*/ 50212 h 82209"/>
                <a:gd name="connsiteX7" fmla="*/ 29027 w 58054"/>
                <a:gd name="connsiteY7" fmla="*/ 68589 h 82209"/>
                <a:gd name="connsiteX8" fmla="*/ 31997 w 58054"/>
                <a:gd name="connsiteY8" fmla="*/ 50212 h 82209"/>
                <a:gd name="connsiteX9" fmla="*/ 42625 w 58054"/>
                <a:gd name="connsiteY9" fmla="*/ 0 h 8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54" h="82209">
                  <a:moveTo>
                    <a:pt x="42648" y="0"/>
                  </a:moveTo>
                  <a:lnTo>
                    <a:pt x="58055" y="0"/>
                  </a:lnTo>
                  <a:lnTo>
                    <a:pt x="38703" y="82210"/>
                  </a:lnTo>
                  <a:lnTo>
                    <a:pt x="19236" y="82210"/>
                  </a:lnTo>
                  <a:lnTo>
                    <a:pt x="0" y="0"/>
                  </a:lnTo>
                  <a:lnTo>
                    <a:pt x="15407" y="0"/>
                  </a:lnTo>
                  <a:lnTo>
                    <a:pt x="26150" y="50212"/>
                  </a:lnTo>
                  <a:cubicBezTo>
                    <a:pt x="27125" y="54482"/>
                    <a:pt x="28076" y="60607"/>
                    <a:pt x="29027" y="68589"/>
                  </a:cubicBezTo>
                  <a:cubicBezTo>
                    <a:pt x="29816" y="61814"/>
                    <a:pt x="30814" y="55665"/>
                    <a:pt x="31997" y="50212"/>
                  </a:cubicBezTo>
                  <a:lnTo>
                    <a:pt x="42625" y="0"/>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80" name="Freeform: Shape 79">
              <a:extLst>
                <a:ext uri="{FF2B5EF4-FFF2-40B4-BE49-F238E27FC236}">
                  <a16:creationId xmlns:a16="http://schemas.microsoft.com/office/drawing/2014/main" id="{C891E8C4-20BD-63D9-7192-8FFA1060D512}"/>
                </a:ext>
              </a:extLst>
            </p:cNvPr>
            <p:cNvSpPr/>
            <p:nvPr/>
          </p:nvSpPr>
          <p:spPr>
            <a:xfrm>
              <a:off x="1173868" y="3070892"/>
              <a:ext cx="14386" cy="82209"/>
            </a:xfrm>
            <a:custGeom>
              <a:avLst/>
              <a:gdLst>
                <a:gd name="connsiteX0" fmla="*/ 0 w 14386"/>
                <a:gd name="connsiteY0" fmla="*/ 82210 h 82209"/>
                <a:gd name="connsiteX1" fmla="*/ 0 w 14386"/>
                <a:gd name="connsiteY1" fmla="*/ 0 h 82209"/>
                <a:gd name="connsiteX2" fmla="*/ 14386 w 14386"/>
                <a:gd name="connsiteY2" fmla="*/ 0 h 82209"/>
                <a:gd name="connsiteX3" fmla="*/ 14386 w 14386"/>
                <a:gd name="connsiteY3" fmla="*/ 82210 h 82209"/>
                <a:gd name="connsiteX4" fmla="*/ 0 w 14386"/>
                <a:gd name="connsiteY4" fmla="*/ 82210 h 8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6" h="82209">
                  <a:moveTo>
                    <a:pt x="0" y="82210"/>
                  </a:moveTo>
                  <a:lnTo>
                    <a:pt x="0" y="0"/>
                  </a:lnTo>
                  <a:lnTo>
                    <a:pt x="14386" y="0"/>
                  </a:lnTo>
                  <a:lnTo>
                    <a:pt x="14386" y="82210"/>
                  </a:lnTo>
                  <a:lnTo>
                    <a:pt x="0" y="82210"/>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81" name="Freeform: Shape 80">
              <a:extLst>
                <a:ext uri="{FF2B5EF4-FFF2-40B4-BE49-F238E27FC236}">
                  <a16:creationId xmlns:a16="http://schemas.microsoft.com/office/drawing/2014/main" id="{D7BDAE46-0FCC-0053-FB25-D83C7B777796}"/>
                </a:ext>
              </a:extLst>
            </p:cNvPr>
            <p:cNvSpPr/>
            <p:nvPr/>
          </p:nvSpPr>
          <p:spPr>
            <a:xfrm>
              <a:off x="1205656" y="3070892"/>
              <a:ext cx="50119" cy="82209"/>
            </a:xfrm>
            <a:custGeom>
              <a:avLst/>
              <a:gdLst>
                <a:gd name="connsiteX0" fmla="*/ 15291 w 50119"/>
                <a:gd name="connsiteY0" fmla="*/ 50212 h 82209"/>
                <a:gd name="connsiteX1" fmla="*/ 15291 w 50119"/>
                <a:gd name="connsiteY1" fmla="*/ 82210 h 82209"/>
                <a:gd name="connsiteX2" fmla="*/ 0 w 50119"/>
                <a:gd name="connsiteY2" fmla="*/ 82210 h 82209"/>
                <a:gd name="connsiteX3" fmla="*/ 0 w 50119"/>
                <a:gd name="connsiteY3" fmla="*/ 0 h 82209"/>
                <a:gd name="connsiteX4" fmla="*/ 20025 w 50119"/>
                <a:gd name="connsiteY4" fmla="*/ 0 h 82209"/>
                <a:gd name="connsiteX5" fmla="*/ 38773 w 50119"/>
                <a:gd name="connsiteY5" fmla="*/ 6010 h 82209"/>
                <a:gd name="connsiteX6" fmla="*/ 44829 w 50119"/>
                <a:gd name="connsiteY6" fmla="*/ 24387 h 82209"/>
                <a:gd name="connsiteX7" fmla="*/ 34318 w 50119"/>
                <a:gd name="connsiteY7" fmla="*/ 46152 h 82209"/>
                <a:gd name="connsiteX8" fmla="*/ 50119 w 50119"/>
                <a:gd name="connsiteY8" fmla="*/ 82186 h 82209"/>
                <a:gd name="connsiteX9" fmla="*/ 33761 w 50119"/>
                <a:gd name="connsiteY9" fmla="*/ 82186 h 82209"/>
                <a:gd name="connsiteX10" fmla="*/ 20767 w 50119"/>
                <a:gd name="connsiteY10" fmla="*/ 50189 h 82209"/>
                <a:gd name="connsiteX11" fmla="*/ 15314 w 50119"/>
                <a:gd name="connsiteY11" fmla="*/ 50189 h 82209"/>
                <a:gd name="connsiteX12" fmla="*/ 15291 w 50119"/>
                <a:gd name="connsiteY12" fmla="*/ 37056 h 82209"/>
                <a:gd name="connsiteX13" fmla="*/ 19236 w 50119"/>
                <a:gd name="connsiteY13" fmla="*/ 37056 h 82209"/>
                <a:gd name="connsiteX14" fmla="*/ 26986 w 50119"/>
                <a:gd name="connsiteY14" fmla="*/ 33993 h 82209"/>
                <a:gd name="connsiteX15" fmla="*/ 29352 w 50119"/>
                <a:gd name="connsiteY15" fmla="*/ 24851 h 82209"/>
                <a:gd name="connsiteX16" fmla="*/ 26846 w 50119"/>
                <a:gd name="connsiteY16" fmla="*/ 15871 h 82209"/>
                <a:gd name="connsiteX17" fmla="*/ 19120 w 50119"/>
                <a:gd name="connsiteY17" fmla="*/ 13203 h 82209"/>
                <a:gd name="connsiteX18" fmla="*/ 15291 w 50119"/>
                <a:gd name="connsiteY18" fmla="*/ 13203 h 82209"/>
                <a:gd name="connsiteX19" fmla="*/ 15291 w 50119"/>
                <a:gd name="connsiteY19" fmla="*/ 37056 h 8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19" h="82209">
                  <a:moveTo>
                    <a:pt x="15291" y="50212"/>
                  </a:moveTo>
                  <a:lnTo>
                    <a:pt x="15291" y="82210"/>
                  </a:lnTo>
                  <a:lnTo>
                    <a:pt x="0" y="82210"/>
                  </a:lnTo>
                  <a:lnTo>
                    <a:pt x="0" y="0"/>
                  </a:lnTo>
                  <a:lnTo>
                    <a:pt x="20025" y="0"/>
                  </a:lnTo>
                  <a:cubicBezTo>
                    <a:pt x="28494" y="0"/>
                    <a:pt x="34759" y="1995"/>
                    <a:pt x="38773" y="6010"/>
                  </a:cubicBezTo>
                  <a:cubicBezTo>
                    <a:pt x="42810" y="10024"/>
                    <a:pt x="44829" y="16150"/>
                    <a:pt x="44829" y="24387"/>
                  </a:cubicBezTo>
                  <a:cubicBezTo>
                    <a:pt x="44829" y="34782"/>
                    <a:pt x="41325" y="42021"/>
                    <a:pt x="34318" y="46152"/>
                  </a:cubicBezTo>
                  <a:lnTo>
                    <a:pt x="50119" y="82186"/>
                  </a:lnTo>
                  <a:lnTo>
                    <a:pt x="33761" y="82186"/>
                  </a:lnTo>
                  <a:lnTo>
                    <a:pt x="20767" y="50189"/>
                  </a:lnTo>
                  <a:lnTo>
                    <a:pt x="15314" y="50189"/>
                  </a:lnTo>
                  <a:close/>
                  <a:moveTo>
                    <a:pt x="15291" y="37056"/>
                  </a:moveTo>
                  <a:lnTo>
                    <a:pt x="19236" y="37056"/>
                  </a:lnTo>
                  <a:cubicBezTo>
                    <a:pt x="22832" y="37056"/>
                    <a:pt x="25431" y="36035"/>
                    <a:pt x="26986" y="33993"/>
                  </a:cubicBezTo>
                  <a:cubicBezTo>
                    <a:pt x="28563" y="31951"/>
                    <a:pt x="29352" y="28911"/>
                    <a:pt x="29352" y="24851"/>
                  </a:cubicBezTo>
                  <a:cubicBezTo>
                    <a:pt x="29352" y="20790"/>
                    <a:pt x="28517" y="17658"/>
                    <a:pt x="26846" y="15871"/>
                  </a:cubicBezTo>
                  <a:cubicBezTo>
                    <a:pt x="25176" y="14084"/>
                    <a:pt x="22600" y="13203"/>
                    <a:pt x="19120" y="13203"/>
                  </a:cubicBezTo>
                  <a:lnTo>
                    <a:pt x="15291" y="13203"/>
                  </a:lnTo>
                  <a:lnTo>
                    <a:pt x="15291" y="37056"/>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82" name="Freeform: Shape 81">
              <a:extLst>
                <a:ext uri="{FF2B5EF4-FFF2-40B4-BE49-F238E27FC236}">
                  <a16:creationId xmlns:a16="http://schemas.microsoft.com/office/drawing/2014/main" id="{42E74F01-0519-317F-7A81-38ECBCAB10D7}"/>
                </a:ext>
              </a:extLst>
            </p:cNvPr>
            <p:cNvSpPr/>
            <p:nvPr/>
          </p:nvSpPr>
          <p:spPr>
            <a:xfrm>
              <a:off x="1262899" y="3070869"/>
              <a:ext cx="50884" cy="83369"/>
            </a:xfrm>
            <a:custGeom>
              <a:avLst/>
              <a:gdLst>
                <a:gd name="connsiteX0" fmla="*/ 50885 w 50884"/>
                <a:gd name="connsiteY0" fmla="*/ 23 h 83369"/>
                <a:gd name="connsiteX1" fmla="*/ 50885 w 50884"/>
                <a:gd name="connsiteY1" fmla="*/ 53229 h 83369"/>
                <a:gd name="connsiteX2" fmla="*/ 44249 w 50884"/>
                <a:gd name="connsiteY2" fmla="*/ 75643 h 83369"/>
                <a:gd name="connsiteX3" fmla="*/ 25083 w 50884"/>
                <a:gd name="connsiteY3" fmla="*/ 83370 h 83369"/>
                <a:gd name="connsiteX4" fmla="*/ 6404 w 50884"/>
                <a:gd name="connsiteY4" fmla="*/ 75689 h 83369"/>
                <a:gd name="connsiteX5" fmla="*/ 0 w 50884"/>
                <a:gd name="connsiteY5" fmla="*/ 52997 h 83369"/>
                <a:gd name="connsiteX6" fmla="*/ 0 w 50884"/>
                <a:gd name="connsiteY6" fmla="*/ 23 h 83369"/>
                <a:gd name="connsiteX7" fmla="*/ 15175 w 50884"/>
                <a:gd name="connsiteY7" fmla="*/ 23 h 83369"/>
                <a:gd name="connsiteX8" fmla="*/ 15175 w 50884"/>
                <a:gd name="connsiteY8" fmla="*/ 54110 h 83369"/>
                <a:gd name="connsiteX9" fmla="*/ 25570 w 50884"/>
                <a:gd name="connsiteY9" fmla="*/ 69796 h 83369"/>
                <a:gd name="connsiteX10" fmla="*/ 33042 w 50884"/>
                <a:gd name="connsiteY10" fmla="*/ 65805 h 83369"/>
                <a:gd name="connsiteX11" fmla="*/ 35687 w 50884"/>
                <a:gd name="connsiteY11" fmla="*/ 54435 h 83369"/>
                <a:gd name="connsiteX12" fmla="*/ 35687 w 50884"/>
                <a:gd name="connsiteY12" fmla="*/ 0 h 83369"/>
                <a:gd name="connsiteX13" fmla="*/ 50862 w 50884"/>
                <a:gd name="connsiteY13" fmla="*/ 0 h 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84" h="83369">
                  <a:moveTo>
                    <a:pt x="50885" y="23"/>
                  </a:moveTo>
                  <a:lnTo>
                    <a:pt x="50885" y="53229"/>
                  </a:lnTo>
                  <a:cubicBezTo>
                    <a:pt x="50885" y="63020"/>
                    <a:pt x="48681" y="70492"/>
                    <a:pt x="44249" y="75643"/>
                  </a:cubicBezTo>
                  <a:cubicBezTo>
                    <a:pt x="39817" y="80794"/>
                    <a:pt x="33436" y="83370"/>
                    <a:pt x="25083" y="83370"/>
                  </a:cubicBezTo>
                  <a:cubicBezTo>
                    <a:pt x="16730" y="83370"/>
                    <a:pt x="10697" y="80817"/>
                    <a:pt x="6404" y="75689"/>
                  </a:cubicBezTo>
                  <a:cubicBezTo>
                    <a:pt x="2112" y="70561"/>
                    <a:pt x="0" y="63020"/>
                    <a:pt x="0" y="52997"/>
                  </a:cubicBezTo>
                  <a:lnTo>
                    <a:pt x="0" y="23"/>
                  </a:lnTo>
                  <a:lnTo>
                    <a:pt x="15175" y="23"/>
                  </a:lnTo>
                  <a:lnTo>
                    <a:pt x="15175" y="54110"/>
                  </a:lnTo>
                  <a:cubicBezTo>
                    <a:pt x="15175" y="64575"/>
                    <a:pt x="18632" y="69796"/>
                    <a:pt x="25570" y="69796"/>
                  </a:cubicBezTo>
                  <a:cubicBezTo>
                    <a:pt x="28795" y="69796"/>
                    <a:pt x="31278" y="68473"/>
                    <a:pt x="33042" y="65805"/>
                  </a:cubicBezTo>
                  <a:cubicBezTo>
                    <a:pt x="34805" y="63136"/>
                    <a:pt x="35687" y="59354"/>
                    <a:pt x="35687" y="54435"/>
                  </a:cubicBezTo>
                  <a:lnTo>
                    <a:pt x="35687" y="0"/>
                  </a:lnTo>
                  <a:lnTo>
                    <a:pt x="50862" y="0"/>
                  </a:ln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83" name="Freeform: Shape 82">
              <a:extLst>
                <a:ext uri="{FF2B5EF4-FFF2-40B4-BE49-F238E27FC236}">
                  <a16:creationId xmlns:a16="http://schemas.microsoft.com/office/drawing/2014/main" id="{203CE422-5B93-FC0C-9E30-9E140396A979}"/>
                </a:ext>
              </a:extLst>
            </p:cNvPr>
            <p:cNvSpPr/>
            <p:nvPr/>
          </p:nvSpPr>
          <p:spPr>
            <a:xfrm>
              <a:off x="1324504" y="3069662"/>
              <a:ext cx="40884" cy="84576"/>
            </a:xfrm>
            <a:custGeom>
              <a:avLst/>
              <a:gdLst>
                <a:gd name="connsiteX0" fmla="*/ 40884 w 40884"/>
                <a:gd name="connsiteY0" fmla="*/ 60793 h 84576"/>
                <a:gd name="connsiteX1" fmla="*/ 35060 w 40884"/>
                <a:gd name="connsiteY1" fmla="*/ 78451 h 84576"/>
                <a:gd name="connsiteX2" fmla="*/ 18284 w 40884"/>
                <a:gd name="connsiteY2" fmla="*/ 84576 h 84576"/>
                <a:gd name="connsiteX3" fmla="*/ 0 w 40884"/>
                <a:gd name="connsiteY3" fmla="*/ 80353 h 84576"/>
                <a:gd name="connsiteX4" fmla="*/ 0 w 40884"/>
                <a:gd name="connsiteY4" fmla="*/ 65225 h 84576"/>
                <a:gd name="connsiteX5" fmla="*/ 16915 w 40884"/>
                <a:gd name="connsiteY5" fmla="*/ 71234 h 84576"/>
                <a:gd name="connsiteX6" fmla="*/ 23528 w 40884"/>
                <a:gd name="connsiteY6" fmla="*/ 68821 h 84576"/>
                <a:gd name="connsiteX7" fmla="*/ 25756 w 40884"/>
                <a:gd name="connsiteY7" fmla="*/ 62231 h 84576"/>
                <a:gd name="connsiteX8" fmla="*/ 23111 w 40884"/>
                <a:gd name="connsiteY8" fmla="*/ 54714 h 84576"/>
                <a:gd name="connsiteX9" fmla="*/ 14386 w 40884"/>
                <a:gd name="connsiteY9" fmla="*/ 47149 h 84576"/>
                <a:gd name="connsiteX10" fmla="*/ 6381 w 40884"/>
                <a:gd name="connsiteY10" fmla="*/ 40142 h 84576"/>
                <a:gd name="connsiteX11" fmla="*/ 2158 w 40884"/>
                <a:gd name="connsiteY11" fmla="*/ 32624 h 84576"/>
                <a:gd name="connsiteX12" fmla="*/ 673 w 40884"/>
                <a:gd name="connsiteY12" fmla="*/ 22948 h 84576"/>
                <a:gd name="connsiteX13" fmla="*/ 6543 w 40884"/>
                <a:gd name="connsiteY13" fmla="*/ 6195 h 84576"/>
                <a:gd name="connsiteX14" fmla="*/ 22322 w 40884"/>
                <a:gd name="connsiteY14" fmla="*/ 0 h 84576"/>
                <a:gd name="connsiteX15" fmla="*/ 40490 w 40884"/>
                <a:gd name="connsiteY15" fmla="*/ 5290 h 84576"/>
                <a:gd name="connsiteX16" fmla="*/ 35432 w 40884"/>
                <a:gd name="connsiteY16" fmla="*/ 17542 h 84576"/>
                <a:gd name="connsiteX17" fmla="*/ 29770 w 40884"/>
                <a:gd name="connsiteY17" fmla="*/ 14734 h 84576"/>
                <a:gd name="connsiteX18" fmla="*/ 23435 w 40884"/>
                <a:gd name="connsiteY18" fmla="*/ 13504 h 84576"/>
                <a:gd name="connsiteX19" fmla="*/ 17727 w 40884"/>
                <a:gd name="connsiteY19" fmla="*/ 15941 h 84576"/>
                <a:gd name="connsiteX20" fmla="*/ 15732 w 40884"/>
                <a:gd name="connsiteY20" fmla="*/ 22600 h 84576"/>
                <a:gd name="connsiteX21" fmla="*/ 18122 w 40884"/>
                <a:gd name="connsiteY21" fmla="*/ 29863 h 84576"/>
                <a:gd name="connsiteX22" fmla="*/ 26475 w 40884"/>
                <a:gd name="connsiteY22" fmla="*/ 36893 h 84576"/>
                <a:gd name="connsiteX23" fmla="*/ 37682 w 40884"/>
                <a:gd name="connsiteY23" fmla="*/ 47915 h 84576"/>
                <a:gd name="connsiteX24" fmla="*/ 40861 w 40884"/>
                <a:gd name="connsiteY24" fmla="*/ 60746 h 8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884" h="84576">
                  <a:moveTo>
                    <a:pt x="40884" y="60793"/>
                  </a:moveTo>
                  <a:cubicBezTo>
                    <a:pt x="40884" y="68473"/>
                    <a:pt x="38935" y="74367"/>
                    <a:pt x="35060" y="78451"/>
                  </a:cubicBezTo>
                  <a:cubicBezTo>
                    <a:pt x="31185" y="82534"/>
                    <a:pt x="25593" y="84576"/>
                    <a:pt x="18284" y="84576"/>
                  </a:cubicBezTo>
                  <a:cubicBezTo>
                    <a:pt x="10975" y="84576"/>
                    <a:pt x="5035" y="83161"/>
                    <a:pt x="0" y="80353"/>
                  </a:cubicBezTo>
                  <a:lnTo>
                    <a:pt x="0" y="65225"/>
                  </a:lnTo>
                  <a:cubicBezTo>
                    <a:pt x="6149" y="69239"/>
                    <a:pt x="11787" y="71234"/>
                    <a:pt x="16915" y="71234"/>
                  </a:cubicBezTo>
                  <a:cubicBezTo>
                    <a:pt x="19839" y="71234"/>
                    <a:pt x="22043" y="70422"/>
                    <a:pt x="23528" y="68821"/>
                  </a:cubicBezTo>
                  <a:cubicBezTo>
                    <a:pt x="25013" y="67220"/>
                    <a:pt x="25756" y="65016"/>
                    <a:pt x="25756" y="62231"/>
                  </a:cubicBezTo>
                  <a:cubicBezTo>
                    <a:pt x="25756" y="59447"/>
                    <a:pt x="24874" y="56987"/>
                    <a:pt x="23111" y="54714"/>
                  </a:cubicBezTo>
                  <a:cubicBezTo>
                    <a:pt x="21347" y="52440"/>
                    <a:pt x="18447" y="49934"/>
                    <a:pt x="14386" y="47149"/>
                  </a:cubicBezTo>
                  <a:cubicBezTo>
                    <a:pt x="10859" y="44713"/>
                    <a:pt x="8191" y="42369"/>
                    <a:pt x="6381" y="40142"/>
                  </a:cubicBezTo>
                  <a:cubicBezTo>
                    <a:pt x="4571" y="37914"/>
                    <a:pt x="3156" y="35408"/>
                    <a:pt x="2158" y="32624"/>
                  </a:cubicBezTo>
                  <a:cubicBezTo>
                    <a:pt x="1160" y="29840"/>
                    <a:pt x="673" y="26614"/>
                    <a:pt x="673" y="22948"/>
                  </a:cubicBezTo>
                  <a:cubicBezTo>
                    <a:pt x="673" y="15894"/>
                    <a:pt x="2622" y="10325"/>
                    <a:pt x="6543" y="6195"/>
                  </a:cubicBezTo>
                  <a:cubicBezTo>
                    <a:pt x="10465" y="2065"/>
                    <a:pt x="15709" y="0"/>
                    <a:pt x="22322" y="0"/>
                  </a:cubicBezTo>
                  <a:cubicBezTo>
                    <a:pt x="28935" y="0"/>
                    <a:pt x="34666" y="1763"/>
                    <a:pt x="40490" y="5290"/>
                  </a:cubicBezTo>
                  <a:lnTo>
                    <a:pt x="35432" y="17542"/>
                  </a:lnTo>
                  <a:cubicBezTo>
                    <a:pt x="33622" y="16498"/>
                    <a:pt x="31742" y="15546"/>
                    <a:pt x="29770" y="14734"/>
                  </a:cubicBezTo>
                  <a:cubicBezTo>
                    <a:pt x="27798" y="13899"/>
                    <a:pt x="25686" y="13504"/>
                    <a:pt x="23435" y="13504"/>
                  </a:cubicBezTo>
                  <a:cubicBezTo>
                    <a:pt x="20953" y="13504"/>
                    <a:pt x="19050" y="14316"/>
                    <a:pt x="17727" y="15941"/>
                  </a:cubicBezTo>
                  <a:cubicBezTo>
                    <a:pt x="16405" y="17565"/>
                    <a:pt x="15732" y="19792"/>
                    <a:pt x="15732" y="22600"/>
                  </a:cubicBezTo>
                  <a:cubicBezTo>
                    <a:pt x="15732" y="25408"/>
                    <a:pt x="16521" y="27798"/>
                    <a:pt x="18122" y="29863"/>
                  </a:cubicBezTo>
                  <a:cubicBezTo>
                    <a:pt x="19723" y="31928"/>
                    <a:pt x="22507" y="34271"/>
                    <a:pt x="26475" y="36893"/>
                  </a:cubicBezTo>
                  <a:cubicBezTo>
                    <a:pt x="31835" y="40490"/>
                    <a:pt x="35571" y="44156"/>
                    <a:pt x="37682" y="47915"/>
                  </a:cubicBezTo>
                  <a:cubicBezTo>
                    <a:pt x="39794" y="51674"/>
                    <a:pt x="40861" y="55943"/>
                    <a:pt x="40861" y="60746"/>
                  </a:cubicBezTo>
                  <a:close/>
                </a:path>
              </a:pathLst>
            </a:custGeom>
            <a:gradFill>
              <a:gsLst>
                <a:gs pos="0">
                  <a:srgbClr val="E1473D"/>
                </a:gs>
                <a:gs pos="50000">
                  <a:srgbClr val="E5534B"/>
                </a:gs>
                <a:gs pos="100000">
                  <a:srgbClr val="E9605A"/>
                </a:gs>
              </a:gsLst>
              <a:lin ang="2700000" scaled="1"/>
            </a:gradFill>
            <a:ln w="2318" cap="flat">
              <a:noFill/>
              <a:prstDash val="solid"/>
              <a:miter/>
            </a:ln>
          </p:spPr>
          <p:txBody>
            <a:bodyPr rtlCol="0" anchor="ctr"/>
            <a:lstStyle/>
            <a:p>
              <a:endParaRPr lang="nl-BE"/>
            </a:p>
          </p:txBody>
        </p:sp>
        <p:sp>
          <p:nvSpPr>
            <p:cNvPr id="84" name="Freeform: Shape 83">
              <a:extLst>
                <a:ext uri="{FF2B5EF4-FFF2-40B4-BE49-F238E27FC236}">
                  <a16:creationId xmlns:a16="http://schemas.microsoft.com/office/drawing/2014/main" id="{01524243-13BC-75E1-14CD-6478B4CB7546}"/>
                </a:ext>
              </a:extLst>
            </p:cNvPr>
            <p:cNvSpPr/>
            <p:nvPr/>
          </p:nvSpPr>
          <p:spPr>
            <a:xfrm>
              <a:off x="1097018" y="2874406"/>
              <a:ext cx="82325" cy="133280"/>
            </a:xfrm>
            <a:custGeom>
              <a:avLst/>
              <a:gdLst>
                <a:gd name="connsiteX0" fmla="*/ 82326 w 82325"/>
                <a:gd name="connsiteY0" fmla="*/ 133280 h 133280"/>
                <a:gd name="connsiteX1" fmla="*/ 57521 w 82325"/>
                <a:gd name="connsiteY1" fmla="*/ 133280 h 133280"/>
                <a:gd name="connsiteX2" fmla="*/ 57521 w 82325"/>
                <a:gd name="connsiteY2" fmla="*/ 74854 h 133280"/>
                <a:gd name="connsiteX3" fmla="*/ 24804 w 82325"/>
                <a:gd name="connsiteY3" fmla="*/ 74854 h 133280"/>
                <a:gd name="connsiteX4" fmla="*/ 24804 w 82325"/>
                <a:gd name="connsiteY4" fmla="*/ 133280 h 133280"/>
                <a:gd name="connsiteX5" fmla="*/ 0 w 82325"/>
                <a:gd name="connsiteY5" fmla="*/ 133280 h 133280"/>
                <a:gd name="connsiteX6" fmla="*/ 0 w 82325"/>
                <a:gd name="connsiteY6" fmla="*/ 0 h 133280"/>
                <a:gd name="connsiteX7" fmla="*/ 24804 w 82325"/>
                <a:gd name="connsiteY7" fmla="*/ 0 h 133280"/>
                <a:gd name="connsiteX8" fmla="*/ 24804 w 82325"/>
                <a:gd name="connsiteY8" fmla="*/ 52973 h 133280"/>
                <a:gd name="connsiteX9" fmla="*/ 57521 w 82325"/>
                <a:gd name="connsiteY9" fmla="*/ 52973 h 133280"/>
                <a:gd name="connsiteX10" fmla="*/ 57521 w 82325"/>
                <a:gd name="connsiteY10" fmla="*/ 0 h 133280"/>
                <a:gd name="connsiteX11" fmla="*/ 82326 w 82325"/>
                <a:gd name="connsiteY11" fmla="*/ 0 h 133280"/>
                <a:gd name="connsiteX12" fmla="*/ 82326 w 82325"/>
                <a:gd name="connsiteY12" fmla="*/ 133280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2325" h="133280">
                  <a:moveTo>
                    <a:pt x="82326" y="133280"/>
                  </a:moveTo>
                  <a:lnTo>
                    <a:pt x="57521" y="133280"/>
                  </a:lnTo>
                  <a:lnTo>
                    <a:pt x="57521" y="74854"/>
                  </a:lnTo>
                  <a:lnTo>
                    <a:pt x="24804" y="74854"/>
                  </a:lnTo>
                  <a:lnTo>
                    <a:pt x="24804" y="133280"/>
                  </a:lnTo>
                  <a:lnTo>
                    <a:pt x="0" y="133280"/>
                  </a:lnTo>
                  <a:lnTo>
                    <a:pt x="0" y="0"/>
                  </a:lnTo>
                  <a:lnTo>
                    <a:pt x="24804" y="0"/>
                  </a:lnTo>
                  <a:lnTo>
                    <a:pt x="24804" y="52973"/>
                  </a:lnTo>
                  <a:lnTo>
                    <a:pt x="57521" y="52973"/>
                  </a:lnTo>
                  <a:lnTo>
                    <a:pt x="57521" y="0"/>
                  </a:lnTo>
                  <a:lnTo>
                    <a:pt x="82326" y="0"/>
                  </a:lnTo>
                  <a:lnTo>
                    <a:pt x="82326" y="133280"/>
                  </a:lnTo>
                  <a:close/>
                </a:path>
              </a:pathLst>
            </a:custGeom>
            <a:solidFill>
              <a:srgbClr val="FFFFFF"/>
            </a:solidFill>
            <a:ln w="2318" cap="flat">
              <a:noFill/>
              <a:prstDash val="solid"/>
              <a:miter/>
            </a:ln>
          </p:spPr>
          <p:txBody>
            <a:bodyPr rtlCol="0" anchor="ctr"/>
            <a:lstStyle/>
            <a:p>
              <a:endParaRPr lang="nl-BE"/>
            </a:p>
          </p:txBody>
        </p:sp>
        <p:sp>
          <p:nvSpPr>
            <p:cNvPr id="85" name="Freeform: Shape 84">
              <a:extLst>
                <a:ext uri="{FF2B5EF4-FFF2-40B4-BE49-F238E27FC236}">
                  <a16:creationId xmlns:a16="http://schemas.microsoft.com/office/drawing/2014/main" id="{96754D7B-C441-1007-E352-CDA8E0AB5D4D}"/>
                </a:ext>
              </a:extLst>
            </p:cNvPr>
            <p:cNvSpPr/>
            <p:nvPr/>
          </p:nvSpPr>
          <p:spPr>
            <a:xfrm>
              <a:off x="1202849" y="2874382"/>
              <a:ext cx="72672" cy="133280"/>
            </a:xfrm>
            <a:custGeom>
              <a:avLst/>
              <a:gdLst>
                <a:gd name="connsiteX0" fmla="*/ 72673 w 72672"/>
                <a:gd name="connsiteY0" fmla="*/ 41047 h 133280"/>
                <a:gd name="connsiteX1" fmla="*/ 61953 w 72672"/>
                <a:gd name="connsiteY1" fmla="*/ 73624 h 133280"/>
                <a:gd name="connsiteX2" fmla="*/ 31000 w 72672"/>
                <a:gd name="connsiteY2" fmla="*/ 84971 h 133280"/>
                <a:gd name="connsiteX3" fmla="*/ 24804 w 72672"/>
                <a:gd name="connsiteY3" fmla="*/ 84971 h 133280"/>
                <a:gd name="connsiteX4" fmla="*/ 24804 w 72672"/>
                <a:gd name="connsiteY4" fmla="*/ 133280 h 133280"/>
                <a:gd name="connsiteX5" fmla="*/ 0 w 72672"/>
                <a:gd name="connsiteY5" fmla="*/ 133280 h 133280"/>
                <a:gd name="connsiteX6" fmla="*/ 0 w 72672"/>
                <a:gd name="connsiteY6" fmla="*/ 0 h 133280"/>
                <a:gd name="connsiteX7" fmla="*/ 33830 w 72672"/>
                <a:gd name="connsiteY7" fmla="*/ 0 h 133280"/>
                <a:gd name="connsiteX8" fmla="*/ 72673 w 72672"/>
                <a:gd name="connsiteY8" fmla="*/ 41024 h 133280"/>
                <a:gd name="connsiteX9" fmla="*/ 24804 w 72672"/>
                <a:gd name="connsiteY9" fmla="*/ 63461 h 133280"/>
                <a:gd name="connsiteX10" fmla="*/ 29538 w 72672"/>
                <a:gd name="connsiteY10" fmla="*/ 63461 h 133280"/>
                <a:gd name="connsiteX11" fmla="*/ 43112 w 72672"/>
                <a:gd name="connsiteY11" fmla="*/ 58449 h 133280"/>
                <a:gd name="connsiteX12" fmla="*/ 47590 w 72672"/>
                <a:gd name="connsiteY12" fmla="*/ 42045 h 133280"/>
                <a:gd name="connsiteX13" fmla="*/ 43483 w 72672"/>
                <a:gd name="connsiteY13" fmla="*/ 26498 h 133280"/>
                <a:gd name="connsiteX14" fmla="*/ 30814 w 72672"/>
                <a:gd name="connsiteY14" fmla="*/ 21440 h 133280"/>
                <a:gd name="connsiteX15" fmla="*/ 24804 w 72672"/>
                <a:gd name="connsiteY15" fmla="*/ 21440 h 133280"/>
                <a:gd name="connsiteX16" fmla="*/ 24804 w 72672"/>
                <a:gd name="connsiteY16" fmla="*/ 63461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672" h="133280">
                  <a:moveTo>
                    <a:pt x="72673" y="41047"/>
                  </a:moveTo>
                  <a:cubicBezTo>
                    <a:pt x="72673" y="55201"/>
                    <a:pt x="69100" y="66060"/>
                    <a:pt x="61953" y="73624"/>
                  </a:cubicBezTo>
                  <a:cubicBezTo>
                    <a:pt x="54806" y="81189"/>
                    <a:pt x="44504" y="84971"/>
                    <a:pt x="31000" y="84971"/>
                  </a:cubicBezTo>
                  <a:lnTo>
                    <a:pt x="24804" y="84971"/>
                  </a:lnTo>
                  <a:lnTo>
                    <a:pt x="24804" y="133280"/>
                  </a:lnTo>
                  <a:lnTo>
                    <a:pt x="0" y="133280"/>
                  </a:lnTo>
                  <a:lnTo>
                    <a:pt x="0" y="0"/>
                  </a:lnTo>
                  <a:lnTo>
                    <a:pt x="33830" y="0"/>
                  </a:lnTo>
                  <a:cubicBezTo>
                    <a:pt x="59725" y="0"/>
                    <a:pt x="72673" y="13667"/>
                    <a:pt x="72673" y="41024"/>
                  </a:cubicBezTo>
                  <a:close/>
                  <a:moveTo>
                    <a:pt x="24804" y="63461"/>
                  </a:moveTo>
                  <a:lnTo>
                    <a:pt x="29538" y="63461"/>
                  </a:lnTo>
                  <a:cubicBezTo>
                    <a:pt x="35617" y="63461"/>
                    <a:pt x="40142" y="61791"/>
                    <a:pt x="43112" y="58449"/>
                  </a:cubicBezTo>
                  <a:cubicBezTo>
                    <a:pt x="46082" y="55108"/>
                    <a:pt x="47590" y="49632"/>
                    <a:pt x="47590" y="42045"/>
                  </a:cubicBezTo>
                  <a:cubicBezTo>
                    <a:pt x="47590" y="35060"/>
                    <a:pt x="46221" y="29886"/>
                    <a:pt x="43483" y="26498"/>
                  </a:cubicBezTo>
                  <a:cubicBezTo>
                    <a:pt x="40745" y="23134"/>
                    <a:pt x="36522" y="21440"/>
                    <a:pt x="30814" y="21440"/>
                  </a:cubicBezTo>
                  <a:lnTo>
                    <a:pt x="24804" y="21440"/>
                  </a:lnTo>
                  <a:lnTo>
                    <a:pt x="24804" y="63461"/>
                  </a:lnTo>
                  <a:close/>
                </a:path>
              </a:pathLst>
            </a:custGeom>
            <a:solidFill>
              <a:srgbClr val="FFFFFF"/>
            </a:solidFill>
            <a:ln w="2318" cap="flat">
              <a:noFill/>
              <a:prstDash val="solid"/>
              <a:miter/>
            </a:ln>
          </p:spPr>
          <p:txBody>
            <a:bodyPr rtlCol="0" anchor="ctr"/>
            <a:lstStyle/>
            <a:p>
              <a:endParaRPr lang="nl-BE"/>
            </a:p>
          </p:txBody>
        </p:sp>
        <p:sp>
          <p:nvSpPr>
            <p:cNvPr id="86" name="Freeform: Shape 85">
              <a:extLst>
                <a:ext uri="{FF2B5EF4-FFF2-40B4-BE49-F238E27FC236}">
                  <a16:creationId xmlns:a16="http://schemas.microsoft.com/office/drawing/2014/main" id="{577E5DD1-263D-A6DD-A023-78F19A6C9669}"/>
                </a:ext>
              </a:extLst>
            </p:cNvPr>
            <p:cNvSpPr/>
            <p:nvPr/>
          </p:nvSpPr>
          <p:spPr>
            <a:xfrm>
              <a:off x="1280534" y="2874406"/>
              <a:ext cx="94066" cy="133280"/>
            </a:xfrm>
            <a:custGeom>
              <a:avLst/>
              <a:gdLst>
                <a:gd name="connsiteX0" fmla="*/ 69100 w 94066"/>
                <a:gd name="connsiteY0" fmla="*/ 0 h 133280"/>
                <a:gd name="connsiteX1" fmla="*/ 94066 w 94066"/>
                <a:gd name="connsiteY1" fmla="*/ 0 h 133280"/>
                <a:gd name="connsiteX2" fmla="*/ 62719 w 94066"/>
                <a:gd name="connsiteY2" fmla="*/ 133280 h 133280"/>
                <a:gd name="connsiteX3" fmla="*/ 31185 w 94066"/>
                <a:gd name="connsiteY3" fmla="*/ 133280 h 133280"/>
                <a:gd name="connsiteX4" fmla="*/ 0 w 94066"/>
                <a:gd name="connsiteY4" fmla="*/ 0 h 133280"/>
                <a:gd name="connsiteX5" fmla="*/ 24967 w 94066"/>
                <a:gd name="connsiteY5" fmla="*/ 0 h 133280"/>
                <a:gd name="connsiteX6" fmla="*/ 42369 w 94066"/>
                <a:gd name="connsiteY6" fmla="*/ 81397 h 133280"/>
                <a:gd name="connsiteX7" fmla="*/ 47010 w 94066"/>
                <a:gd name="connsiteY7" fmla="*/ 111214 h 133280"/>
                <a:gd name="connsiteX8" fmla="*/ 51836 w 94066"/>
                <a:gd name="connsiteY8" fmla="*/ 81397 h 133280"/>
                <a:gd name="connsiteX9" fmla="*/ 69053 w 94066"/>
                <a:gd name="connsiteY9" fmla="*/ 0 h 13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066" h="133280">
                  <a:moveTo>
                    <a:pt x="69100" y="0"/>
                  </a:moveTo>
                  <a:lnTo>
                    <a:pt x="94066" y="0"/>
                  </a:lnTo>
                  <a:lnTo>
                    <a:pt x="62719" y="133280"/>
                  </a:lnTo>
                  <a:lnTo>
                    <a:pt x="31185" y="133280"/>
                  </a:lnTo>
                  <a:lnTo>
                    <a:pt x="0" y="0"/>
                  </a:lnTo>
                  <a:lnTo>
                    <a:pt x="24967" y="0"/>
                  </a:lnTo>
                  <a:lnTo>
                    <a:pt x="42369" y="81397"/>
                  </a:lnTo>
                  <a:cubicBezTo>
                    <a:pt x="43947" y="88335"/>
                    <a:pt x="45502" y="98266"/>
                    <a:pt x="47010" y="111214"/>
                  </a:cubicBezTo>
                  <a:cubicBezTo>
                    <a:pt x="48286" y="100215"/>
                    <a:pt x="49887" y="90284"/>
                    <a:pt x="51836" y="81397"/>
                  </a:cubicBezTo>
                  <a:lnTo>
                    <a:pt x="69053" y="0"/>
                  </a:lnTo>
                  <a:close/>
                </a:path>
              </a:pathLst>
            </a:custGeom>
            <a:solidFill>
              <a:srgbClr val="FFFFFF"/>
            </a:solidFill>
            <a:ln w="2318" cap="flat">
              <a:noFill/>
              <a:prstDash val="solid"/>
              <a:miter/>
            </a:ln>
          </p:spPr>
          <p:txBody>
            <a:bodyPr rtlCol="0" anchor="ctr"/>
            <a:lstStyle/>
            <a:p>
              <a:endParaRPr lang="nl-BE"/>
            </a:p>
          </p:txBody>
        </p:sp>
        <p:sp>
          <p:nvSpPr>
            <p:cNvPr id="87" name="Freeform: Shape 86">
              <a:extLst>
                <a:ext uri="{FF2B5EF4-FFF2-40B4-BE49-F238E27FC236}">
                  <a16:creationId xmlns:a16="http://schemas.microsoft.com/office/drawing/2014/main" id="{2D61F0CF-501A-2609-D2B4-29047612F7A7}"/>
                </a:ext>
              </a:extLst>
            </p:cNvPr>
            <p:cNvSpPr/>
            <p:nvPr/>
          </p:nvSpPr>
          <p:spPr>
            <a:xfrm>
              <a:off x="1096044" y="3063652"/>
              <a:ext cx="58031" cy="82209"/>
            </a:xfrm>
            <a:custGeom>
              <a:avLst/>
              <a:gdLst>
                <a:gd name="connsiteX0" fmla="*/ 42625 w 58031"/>
                <a:gd name="connsiteY0" fmla="*/ 0 h 82209"/>
                <a:gd name="connsiteX1" fmla="*/ 58032 w 58031"/>
                <a:gd name="connsiteY1" fmla="*/ 0 h 82209"/>
                <a:gd name="connsiteX2" fmla="*/ 38680 w 58031"/>
                <a:gd name="connsiteY2" fmla="*/ 82210 h 82209"/>
                <a:gd name="connsiteX3" fmla="*/ 19236 w 58031"/>
                <a:gd name="connsiteY3" fmla="*/ 82210 h 82209"/>
                <a:gd name="connsiteX4" fmla="*/ 0 w 58031"/>
                <a:gd name="connsiteY4" fmla="*/ 0 h 82209"/>
                <a:gd name="connsiteX5" fmla="*/ 15407 w 58031"/>
                <a:gd name="connsiteY5" fmla="*/ 0 h 82209"/>
                <a:gd name="connsiteX6" fmla="*/ 26150 w 58031"/>
                <a:gd name="connsiteY6" fmla="*/ 50212 h 82209"/>
                <a:gd name="connsiteX7" fmla="*/ 29027 w 58031"/>
                <a:gd name="connsiteY7" fmla="*/ 68589 h 82209"/>
                <a:gd name="connsiteX8" fmla="*/ 31997 w 58031"/>
                <a:gd name="connsiteY8" fmla="*/ 50212 h 82209"/>
                <a:gd name="connsiteX9" fmla="*/ 42625 w 58031"/>
                <a:gd name="connsiteY9" fmla="*/ 0 h 8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31" h="82209">
                  <a:moveTo>
                    <a:pt x="42625" y="0"/>
                  </a:moveTo>
                  <a:lnTo>
                    <a:pt x="58032" y="0"/>
                  </a:lnTo>
                  <a:lnTo>
                    <a:pt x="38680" y="82210"/>
                  </a:lnTo>
                  <a:lnTo>
                    <a:pt x="19236" y="82210"/>
                  </a:lnTo>
                  <a:lnTo>
                    <a:pt x="0" y="0"/>
                  </a:lnTo>
                  <a:lnTo>
                    <a:pt x="15407" y="0"/>
                  </a:lnTo>
                  <a:lnTo>
                    <a:pt x="26150" y="50212"/>
                  </a:lnTo>
                  <a:cubicBezTo>
                    <a:pt x="27125" y="54482"/>
                    <a:pt x="28076" y="60607"/>
                    <a:pt x="29027" y="68589"/>
                  </a:cubicBezTo>
                  <a:cubicBezTo>
                    <a:pt x="29816" y="61814"/>
                    <a:pt x="30814" y="55665"/>
                    <a:pt x="31997" y="50212"/>
                  </a:cubicBezTo>
                  <a:lnTo>
                    <a:pt x="42625" y="0"/>
                  </a:lnTo>
                  <a:close/>
                </a:path>
              </a:pathLst>
            </a:custGeom>
            <a:solidFill>
              <a:srgbClr val="FFFFFF"/>
            </a:solidFill>
            <a:ln w="2318" cap="flat">
              <a:noFill/>
              <a:prstDash val="solid"/>
              <a:miter/>
            </a:ln>
          </p:spPr>
          <p:txBody>
            <a:bodyPr rtlCol="0" anchor="ctr"/>
            <a:lstStyle/>
            <a:p>
              <a:endParaRPr lang="nl-BE"/>
            </a:p>
          </p:txBody>
        </p:sp>
        <p:sp>
          <p:nvSpPr>
            <p:cNvPr id="88" name="Freeform: Shape 87">
              <a:extLst>
                <a:ext uri="{FF2B5EF4-FFF2-40B4-BE49-F238E27FC236}">
                  <a16:creationId xmlns:a16="http://schemas.microsoft.com/office/drawing/2014/main" id="{4965E6E8-0402-FA56-02F0-B0E0FAB1BFA8}"/>
                </a:ext>
              </a:extLst>
            </p:cNvPr>
            <p:cNvSpPr/>
            <p:nvPr/>
          </p:nvSpPr>
          <p:spPr>
            <a:xfrm>
              <a:off x="1164099" y="3063652"/>
              <a:ext cx="14386" cy="82209"/>
            </a:xfrm>
            <a:custGeom>
              <a:avLst/>
              <a:gdLst>
                <a:gd name="connsiteX0" fmla="*/ 0 w 14386"/>
                <a:gd name="connsiteY0" fmla="*/ 82210 h 82209"/>
                <a:gd name="connsiteX1" fmla="*/ 0 w 14386"/>
                <a:gd name="connsiteY1" fmla="*/ 0 h 82209"/>
                <a:gd name="connsiteX2" fmla="*/ 14386 w 14386"/>
                <a:gd name="connsiteY2" fmla="*/ 0 h 82209"/>
                <a:gd name="connsiteX3" fmla="*/ 14386 w 14386"/>
                <a:gd name="connsiteY3" fmla="*/ 82210 h 82209"/>
                <a:gd name="connsiteX4" fmla="*/ 0 w 14386"/>
                <a:gd name="connsiteY4" fmla="*/ 82210 h 82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86" h="82209">
                  <a:moveTo>
                    <a:pt x="0" y="82210"/>
                  </a:moveTo>
                  <a:lnTo>
                    <a:pt x="0" y="0"/>
                  </a:lnTo>
                  <a:lnTo>
                    <a:pt x="14386" y="0"/>
                  </a:lnTo>
                  <a:lnTo>
                    <a:pt x="14386" y="82210"/>
                  </a:lnTo>
                  <a:lnTo>
                    <a:pt x="0" y="82210"/>
                  </a:lnTo>
                  <a:close/>
                </a:path>
              </a:pathLst>
            </a:custGeom>
            <a:solidFill>
              <a:srgbClr val="FFFFFF"/>
            </a:solidFill>
            <a:ln w="2318" cap="flat">
              <a:noFill/>
              <a:prstDash val="solid"/>
              <a:miter/>
            </a:ln>
          </p:spPr>
          <p:txBody>
            <a:bodyPr rtlCol="0" anchor="ctr"/>
            <a:lstStyle/>
            <a:p>
              <a:endParaRPr lang="nl-BE"/>
            </a:p>
          </p:txBody>
        </p:sp>
        <p:sp>
          <p:nvSpPr>
            <p:cNvPr id="89" name="Freeform: Shape 88">
              <a:extLst>
                <a:ext uri="{FF2B5EF4-FFF2-40B4-BE49-F238E27FC236}">
                  <a16:creationId xmlns:a16="http://schemas.microsoft.com/office/drawing/2014/main" id="{00031EF3-C2D1-2E79-45A3-502406C4064E}"/>
                </a:ext>
              </a:extLst>
            </p:cNvPr>
            <p:cNvSpPr/>
            <p:nvPr/>
          </p:nvSpPr>
          <p:spPr>
            <a:xfrm>
              <a:off x="1195865" y="3063652"/>
              <a:ext cx="50119" cy="82209"/>
            </a:xfrm>
            <a:custGeom>
              <a:avLst/>
              <a:gdLst>
                <a:gd name="connsiteX0" fmla="*/ 15291 w 50119"/>
                <a:gd name="connsiteY0" fmla="*/ 50212 h 82209"/>
                <a:gd name="connsiteX1" fmla="*/ 15291 w 50119"/>
                <a:gd name="connsiteY1" fmla="*/ 82210 h 82209"/>
                <a:gd name="connsiteX2" fmla="*/ 0 w 50119"/>
                <a:gd name="connsiteY2" fmla="*/ 82210 h 82209"/>
                <a:gd name="connsiteX3" fmla="*/ 0 w 50119"/>
                <a:gd name="connsiteY3" fmla="*/ 0 h 82209"/>
                <a:gd name="connsiteX4" fmla="*/ 20025 w 50119"/>
                <a:gd name="connsiteY4" fmla="*/ 0 h 82209"/>
                <a:gd name="connsiteX5" fmla="*/ 38773 w 50119"/>
                <a:gd name="connsiteY5" fmla="*/ 6010 h 82209"/>
                <a:gd name="connsiteX6" fmla="*/ 44829 w 50119"/>
                <a:gd name="connsiteY6" fmla="*/ 24387 h 82209"/>
                <a:gd name="connsiteX7" fmla="*/ 34318 w 50119"/>
                <a:gd name="connsiteY7" fmla="*/ 46152 h 82209"/>
                <a:gd name="connsiteX8" fmla="*/ 50119 w 50119"/>
                <a:gd name="connsiteY8" fmla="*/ 82186 h 82209"/>
                <a:gd name="connsiteX9" fmla="*/ 33761 w 50119"/>
                <a:gd name="connsiteY9" fmla="*/ 82186 h 82209"/>
                <a:gd name="connsiteX10" fmla="*/ 20767 w 50119"/>
                <a:gd name="connsiteY10" fmla="*/ 50189 h 82209"/>
                <a:gd name="connsiteX11" fmla="*/ 15314 w 50119"/>
                <a:gd name="connsiteY11" fmla="*/ 50189 h 82209"/>
                <a:gd name="connsiteX12" fmla="*/ 15291 w 50119"/>
                <a:gd name="connsiteY12" fmla="*/ 37056 h 82209"/>
                <a:gd name="connsiteX13" fmla="*/ 19236 w 50119"/>
                <a:gd name="connsiteY13" fmla="*/ 37056 h 82209"/>
                <a:gd name="connsiteX14" fmla="*/ 26986 w 50119"/>
                <a:gd name="connsiteY14" fmla="*/ 33993 h 82209"/>
                <a:gd name="connsiteX15" fmla="*/ 29352 w 50119"/>
                <a:gd name="connsiteY15" fmla="*/ 24851 h 82209"/>
                <a:gd name="connsiteX16" fmla="*/ 26846 w 50119"/>
                <a:gd name="connsiteY16" fmla="*/ 15871 h 82209"/>
                <a:gd name="connsiteX17" fmla="*/ 19120 w 50119"/>
                <a:gd name="connsiteY17" fmla="*/ 13203 h 82209"/>
                <a:gd name="connsiteX18" fmla="*/ 15291 w 50119"/>
                <a:gd name="connsiteY18" fmla="*/ 13203 h 82209"/>
                <a:gd name="connsiteX19" fmla="*/ 15291 w 50119"/>
                <a:gd name="connsiteY19" fmla="*/ 37056 h 82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119" h="82209">
                  <a:moveTo>
                    <a:pt x="15291" y="50212"/>
                  </a:moveTo>
                  <a:lnTo>
                    <a:pt x="15291" y="82210"/>
                  </a:lnTo>
                  <a:lnTo>
                    <a:pt x="0" y="82210"/>
                  </a:lnTo>
                  <a:lnTo>
                    <a:pt x="0" y="0"/>
                  </a:lnTo>
                  <a:lnTo>
                    <a:pt x="20025" y="0"/>
                  </a:lnTo>
                  <a:cubicBezTo>
                    <a:pt x="28494" y="0"/>
                    <a:pt x="34759" y="1995"/>
                    <a:pt x="38773" y="6010"/>
                  </a:cubicBezTo>
                  <a:cubicBezTo>
                    <a:pt x="42810" y="10024"/>
                    <a:pt x="44829" y="16150"/>
                    <a:pt x="44829" y="24387"/>
                  </a:cubicBezTo>
                  <a:cubicBezTo>
                    <a:pt x="44829" y="34782"/>
                    <a:pt x="41325" y="42021"/>
                    <a:pt x="34318" y="46152"/>
                  </a:cubicBezTo>
                  <a:lnTo>
                    <a:pt x="50119" y="82186"/>
                  </a:lnTo>
                  <a:lnTo>
                    <a:pt x="33761" y="82186"/>
                  </a:lnTo>
                  <a:lnTo>
                    <a:pt x="20767" y="50189"/>
                  </a:lnTo>
                  <a:lnTo>
                    <a:pt x="15314" y="50189"/>
                  </a:lnTo>
                  <a:close/>
                  <a:moveTo>
                    <a:pt x="15291" y="37056"/>
                  </a:moveTo>
                  <a:lnTo>
                    <a:pt x="19236" y="37056"/>
                  </a:lnTo>
                  <a:cubicBezTo>
                    <a:pt x="22832" y="37056"/>
                    <a:pt x="25431" y="36035"/>
                    <a:pt x="26986" y="33993"/>
                  </a:cubicBezTo>
                  <a:cubicBezTo>
                    <a:pt x="28563" y="31951"/>
                    <a:pt x="29352" y="28911"/>
                    <a:pt x="29352" y="24851"/>
                  </a:cubicBezTo>
                  <a:cubicBezTo>
                    <a:pt x="29352" y="20790"/>
                    <a:pt x="28517" y="17658"/>
                    <a:pt x="26846" y="15871"/>
                  </a:cubicBezTo>
                  <a:cubicBezTo>
                    <a:pt x="25176" y="14084"/>
                    <a:pt x="22600" y="13203"/>
                    <a:pt x="19120" y="13203"/>
                  </a:cubicBezTo>
                  <a:lnTo>
                    <a:pt x="15291" y="13203"/>
                  </a:lnTo>
                  <a:lnTo>
                    <a:pt x="15291" y="37056"/>
                  </a:lnTo>
                  <a:close/>
                </a:path>
              </a:pathLst>
            </a:custGeom>
            <a:solidFill>
              <a:srgbClr val="FFFFFF"/>
            </a:solidFill>
            <a:ln w="2318" cap="flat">
              <a:noFill/>
              <a:prstDash val="solid"/>
              <a:miter/>
            </a:ln>
          </p:spPr>
          <p:txBody>
            <a:bodyPr rtlCol="0" anchor="ctr"/>
            <a:lstStyle/>
            <a:p>
              <a:endParaRPr lang="nl-BE"/>
            </a:p>
          </p:txBody>
        </p:sp>
        <p:sp>
          <p:nvSpPr>
            <p:cNvPr id="90" name="Freeform: Shape 89">
              <a:extLst>
                <a:ext uri="{FF2B5EF4-FFF2-40B4-BE49-F238E27FC236}">
                  <a16:creationId xmlns:a16="http://schemas.microsoft.com/office/drawing/2014/main" id="{B5E7592E-A280-1B7F-74F9-571794961D2E}"/>
                </a:ext>
              </a:extLst>
            </p:cNvPr>
            <p:cNvSpPr/>
            <p:nvPr/>
          </p:nvSpPr>
          <p:spPr>
            <a:xfrm>
              <a:off x="1253107" y="3063629"/>
              <a:ext cx="50884" cy="83369"/>
            </a:xfrm>
            <a:custGeom>
              <a:avLst/>
              <a:gdLst>
                <a:gd name="connsiteX0" fmla="*/ 50885 w 50884"/>
                <a:gd name="connsiteY0" fmla="*/ 23 h 83369"/>
                <a:gd name="connsiteX1" fmla="*/ 50885 w 50884"/>
                <a:gd name="connsiteY1" fmla="*/ 53229 h 83369"/>
                <a:gd name="connsiteX2" fmla="*/ 44249 w 50884"/>
                <a:gd name="connsiteY2" fmla="*/ 75643 h 83369"/>
                <a:gd name="connsiteX3" fmla="*/ 25083 w 50884"/>
                <a:gd name="connsiteY3" fmla="*/ 83370 h 83369"/>
                <a:gd name="connsiteX4" fmla="*/ 6404 w 50884"/>
                <a:gd name="connsiteY4" fmla="*/ 75689 h 83369"/>
                <a:gd name="connsiteX5" fmla="*/ 0 w 50884"/>
                <a:gd name="connsiteY5" fmla="*/ 52997 h 83369"/>
                <a:gd name="connsiteX6" fmla="*/ 0 w 50884"/>
                <a:gd name="connsiteY6" fmla="*/ 23 h 83369"/>
                <a:gd name="connsiteX7" fmla="*/ 15175 w 50884"/>
                <a:gd name="connsiteY7" fmla="*/ 23 h 83369"/>
                <a:gd name="connsiteX8" fmla="*/ 15175 w 50884"/>
                <a:gd name="connsiteY8" fmla="*/ 54110 h 83369"/>
                <a:gd name="connsiteX9" fmla="*/ 25570 w 50884"/>
                <a:gd name="connsiteY9" fmla="*/ 69796 h 83369"/>
                <a:gd name="connsiteX10" fmla="*/ 33042 w 50884"/>
                <a:gd name="connsiteY10" fmla="*/ 65805 h 83369"/>
                <a:gd name="connsiteX11" fmla="*/ 35687 w 50884"/>
                <a:gd name="connsiteY11" fmla="*/ 54435 h 83369"/>
                <a:gd name="connsiteX12" fmla="*/ 35687 w 50884"/>
                <a:gd name="connsiteY12" fmla="*/ 0 h 83369"/>
                <a:gd name="connsiteX13" fmla="*/ 50862 w 50884"/>
                <a:gd name="connsiteY13" fmla="*/ 0 h 8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84" h="83369">
                  <a:moveTo>
                    <a:pt x="50885" y="23"/>
                  </a:moveTo>
                  <a:lnTo>
                    <a:pt x="50885" y="53229"/>
                  </a:lnTo>
                  <a:cubicBezTo>
                    <a:pt x="50885" y="63020"/>
                    <a:pt x="48681" y="70492"/>
                    <a:pt x="44249" y="75643"/>
                  </a:cubicBezTo>
                  <a:cubicBezTo>
                    <a:pt x="39817" y="80794"/>
                    <a:pt x="33436" y="83370"/>
                    <a:pt x="25083" y="83370"/>
                  </a:cubicBezTo>
                  <a:cubicBezTo>
                    <a:pt x="16730" y="83370"/>
                    <a:pt x="10697" y="80817"/>
                    <a:pt x="6404" y="75689"/>
                  </a:cubicBezTo>
                  <a:cubicBezTo>
                    <a:pt x="2112" y="70561"/>
                    <a:pt x="0" y="63020"/>
                    <a:pt x="0" y="52997"/>
                  </a:cubicBezTo>
                  <a:lnTo>
                    <a:pt x="0" y="23"/>
                  </a:lnTo>
                  <a:lnTo>
                    <a:pt x="15175" y="23"/>
                  </a:lnTo>
                  <a:lnTo>
                    <a:pt x="15175" y="54110"/>
                  </a:lnTo>
                  <a:cubicBezTo>
                    <a:pt x="15175" y="64575"/>
                    <a:pt x="18632" y="69796"/>
                    <a:pt x="25570" y="69796"/>
                  </a:cubicBezTo>
                  <a:cubicBezTo>
                    <a:pt x="28795" y="69796"/>
                    <a:pt x="31278" y="68473"/>
                    <a:pt x="33042" y="65805"/>
                  </a:cubicBezTo>
                  <a:cubicBezTo>
                    <a:pt x="34805" y="63136"/>
                    <a:pt x="35687" y="59354"/>
                    <a:pt x="35687" y="54435"/>
                  </a:cubicBezTo>
                  <a:lnTo>
                    <a:pt x="35687" y="0"/>
                  </a:lnTo>
                  <a:lnTo>
                    <a:pt x="50862" y="0"/>
                  </a:lnTo>
                  <a:close/>
                </a:path>
              </a:pathLst>
            </a:custGeom>
            <a:solidFill>
              <a:srgbClr val="FFFFFF"/>
            </a:solidFill>
            <a:ln w="2318" cap="flat">
              <a:noFill/>
              <a:prstDash val="solid"/>
              <a:miter/>
            </a:ln>
          </p:spPr>
          <p:txBody>
            <a:bodyPr rtlCol="0" anchor="ctr"/>
            <a:lstStyle/>
            <a:p>
              <a:endParaRPr lang="nl-BE"/>
            </a:p>
          </p:txBody>
        </p:sp>
        <p:sp>
          <p:nvSpPr>
            <p:cNvPr id="91" name="Freeform: Shape 90">
              <a:extLst>
                <a:ext uri="{FF2B5EF4-FFF2-40B4-BE49-F238E27FC236}">
                  <a16:creationId xmlns:a16="http://schemas.microsoft.com/office/drawing/2014/main" id="{5A998884-3B9F-CD76-74C0-78D80E5AC143}"/>
                </a:ext>
              </a:extLst>
            </p:cNvPr>
            <p:cNvSpPr/>
            <p:nvPr/>
          </p:nvSpPr>
          <p:spPr>
            <a:xfrm>
              <a:off x="1314735" y="3062423"/>
              <a:ext cx="40884" cy="84576"/>
            </a:xfrm>
            <a:custGeom>
              <a:avLst/>
              <a:gdLst>
                <a:gd name="connsiteX0" fmla="*/ 40884 w 40884"/>
                <a:gd name="connsiteY0" fmla="*/ 60793 h 84576"/>
                <a:gd name="connsiteX1" fmla="*/ 35060 w 40884"/>
                <a:gd name="connsiteY1" fmla="*/ 78451 h 84576"/>
                <a:gd name="connsiteX2" fmla="*/ 18284 w 40884"/>
                <a:gd name="connsiteY2" fmla="*/ 84576 h 84576"/>
                <a:gd name="connsiteX3" fmla="*/ 0 w 40884"/>
                <a:gd name="connsiteY3" fmla="*/ 80353 h 84576"/>
                <a:gd name="connsiteX4" fmla="*/ 0 w 40884"/>
                <a:gd name="connsiteY4" fmla="*/ 65225 h 84576"/>
                <a:gd name="connsiteX5" fmla="*/ 16915 w 40884"/>
                <a:gd name="connsiteY5" fmla="*/ 71234 h 84576"/>
                <a:gd name="connsiteX6" fmla="*/ 23528 w 40884"/>
                <a:gd name="connsiteY6" fmla="*/ 68821 h 84576"/>
                <a:gd name="connsiteX7" fmla="*/ 25756 w 40884"/>
                <a:gd name="connsiteY7" fmla="*/ 62231 h 84576"/>
                <a:gd name="connsiteX8" fmla="*/ 23111 w 40884"/>
                <a:gd name="connsiteY8" fmla="*/ 54714 h 84576"/>
                <a:gd name="connsiteX9" fmla="*/ 14386 w 40884"/>
                <a:gd name="connsiteY9" fmla="*/ 47149 h 84576"/>
                <a:gd name="connsiteX10" fmla="*/ 6381 w 40884"/>
                <a:gd name="connsiteY10" fmla="*/ 40142 h 84576"/>
                <a:gd name="connsiteX11" fmla="*/ 2158 w 40884"/>
                <a:gd name="connsiteY11" fmla="*/ 32624 h 84576"/>
                <a:gd name="connsiteX12" fmla="*/ 673 w 40884"/>
                <a:gd name="connsiteY12" fmla="*/ 22948 h 84576"/>
                <a:gd name="connsiteX13" fmla="*/ 6543 w 40884"/>
                <a:gd name="connsiteY13" fmla="*/ 6195 h 84576"/>
                <a:gd name="connsiteX14" fmla="*/ 22322 w 40884"/>
                <a:gd name="connsiteY14" fmla="*/ 0 h 84576"/>
                <a:gd name="connsiteX15" fmla="*/ 40490 w 40884"/>
                <a:gd name="connsiteY15" fmla="*/ 5290 h 84576"/>
                <a:gd name="connsiteX16" fmla="*/ 35432 w 40884"/>
                <a:gd name="connsiteY16" fmla="*/ 17542 h 84576"/>
                <a:gd name="connsiteX17" fmla="*/ 29770 w 40884"/>
                <a:gd name="connsiteY17" fmla="*/ 14734 h 84576"/>
                <a:gd name="connsiteX18" fmla="*/ 23435 w 40884"/>
                <a:gd name="connsiteY18" fmla="*/ 13504 h 84576"/>
                <a:gd name="connsiteX19" fmla="*/ 17727 w 40884"/>
                <a:gd name="connsiteY19" fmla="*/ 15941 h 84576"/>
                <a:gd name="connsiteX20" fmla="*/ 15732 w 40884"/>
                <a:gd name="connsiteY20" fmla="*/ 22600 h 84576"/>
                <a:gd name="connsiteX21" fmla="*/ 18122 w 40884"/>
                <a:gd name="connsiteY21" fmla="*/ 29863 h 84576"/>
                <a:gd name="connsiteX22" fmla="*/ 26475 w 40884"/>
                <a:gd name="connsiteY22" fmla="*/ 36893 h 84576"/>
                <a:gd name="connsiteX23" fmla="*/ 37682 w 40884"/>
                <a:gd name="connsiteY23" fmla="*/ 47915 h 84576"/>
                <a:gd name="connsiteX24" fmla="*/ 40861 w 40884"/>
                <a:gd name="connsiteY24" fmla="*/ 60746 h 8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884" h="84576">
                  <a:moveTo>
                    <a:pt x="40884" y="60793"/>
                  </a:moveTo>
                  <a:cubicBezTo>
                    <a:pt x="40884" y="68473"/>
                    <a:pt x="38935" y="74367"/>
                    <a:pt x="35060" y="78451"/>
                  </a:cubicBezTo>
                  <a:cubicBezTo>
                    <a:pt x="31185" y="82534"/>
                    <a:pt x="25593" y="84576"/>
                    <a:pt x="18284" y="84576"/>
                  </a:cubicBezTo>
                  <a:cubicBezTo>
                    <a:pt x="10975" y="84576"/>
                    <a:pt x="5035" y="83161"/>
                    <a:pt x="0" y="80353"/>
                  </a:cubicBezTo>
                  <a:lnTo>
                    <a:pt x="0" y="65225"/>
                  </a:lnTo>
                  <a:cubicBezTo>
                    <a:pt x="6149" y="69239"/>
                    <a:pt x="11787" y="71234"/>
                    <a:pt x="16915" y="71234"/>
                  </a:cubicBezTo>
                  <a:cubicBezTo>
                    <a:pt x="19839" y="71234"/>
                    <a:pt x="22043" y="70422"/>
                    <a:pt x="23528" y="68821"/>
                  </a:cubicBezTo>
                  <a:cubicBezTo>
                    <a:pt x="25013" y="67220"/>
                    <a:pt x="25756" y="65016"/>
                    <a:pt x="25756" y="62231"/>
                  </a:cubicBezTo>
                  <a:cubicBezTo>
                    <a:pt x="25756" y="59447"/>
                    <a:pt x="24874" y="56987"/>
                    <a:pt x="23111" y="54714"/>
                  </a:cubicBezTo>
                  <a:cubicBezTo>
                    <a:pt x="21347" y="52440"/>
                    <a:pt x="18447" y="49934"/>
                    <a:pt x="14386" y="47149"/>
                  </a:cubicBezTo>
                  <a:cubicBezTo>
                    <a:pt x="10859" y="44713"/>
                    <a:pt x="8191" y="42369"/>
                    <a:pt x="6381" y="40142"/>
                  </a:cubicBezTo>
                  <a:cubicBezTo>
                    <a:pt x="4571" y="37914"/>
                    <a:pt x="3156" y="35408"/>
                    <a:pt x="2158" y="32624"/>
                  </a:cubicBezTo>
                  <a:cubicBezTo>
                    <a:pt x="1160" y="29840"/>
                    <a:pt x="673" y="26637"/>
                    <a:pt x="673" y="22948"/>
                  </a:cubicBezTo>
                  <a:cubicBezTo>
                    <a:pt x="673" y="15894"/>
                    <a:pt x="2622" y="10325"/>
                    <a:pt x="6543" y="6195"/>
                  </a:cubicBezTo>
                  <a:cubicBezTo>
                    <a:pt x="10465" y="2065"/>
                    <a:pt x="15709" y="0"/>
                    <a:pt x="22322" y="0"/>
                  </a:cubicBezTo>
                  <a:cubicBezTo>
                    <a:pt x="28935" y="0"/>
                    <a:pt x="34666" y="1763"/>
                    <a:pt x="40490" y="5290"/>
                  </a:cubicBezTo>
                  <a:lnTo>
                    <a:pt x="35432" y="17542"/>
                  </a:lnTo>
                  <a:cubicBezTo>
                    <a:pt x="33622" y="16498"/>
                    <a:pt x="31742" y="15546"/>
                    <a:pt x="29770" y="14734"/>
                  </a:cubicBezTo>
                  <a:cubicBezTo>
                    <a:pt x="27798" y="13899"/>
                    <a:pt x="25686" y="13504"/>
                    <a:pt x="23435" y="13504"/>
                  </a:cubicBezTo>
                  <a:cubicBezTo>
                    <a:pt x="20953" y="13504"/>
                    <a:pt x="19050" y="14316"/>
                    <a:pt x="17727" y="15941"/>
                  </a:cubicBezTo>
                  <a:cubicBezTo>
                    <a:pt x="16405" y="17565"/>
                    <a:pt x="15732" y="19792"/>
                    <a:pt x="15732" y="22600"/>
                  </a:cubicBezTo>
                  <a:cubicBezTo>
                    <a:pt x="15732" y="25408"/>
                    <a:pt x="16521" y="27798"/>
                    <a:pt x="18122" y="29863"/>
                  </a:cubicBezTo>
                  <a:cubicBezTo>
                    <a:pt x="19723" y="31928"/>
                    <a:pt x="22507" y="34271"/>
                    <a:pt x="26475" y="36893"/>
                  </a:cubicBezTo>
                  <a:cubicBezTo>
                    <a:pt x="31835" y="40490"/>
                    <a:pt x="35571" y="44156"/>
                    <a:pt x="37682" y="47915"/>
                  </a:cubicBezTo>
                  <a:cubicBezTo>
                    <a:pt x="39794" y="51674"/>
                    <a:pt x="40861" y="55943"/>
                    <a:pt x="40861" y="60746"/>
                  </a:cubicBezTo>
                  <a:close/>
                </a:path>
              </a:pathLst>
            </a:custGeom>
            <a:solidFill>
              <a:srgbClr val="FFFFFF"/>
            </a:solidFill>
            <a:ln w="2318" cap="flat">
              <a:noFill/>
              <a:prstDash val="solid"/>
              <a:miter/>
            </a:ln>
          </p:spPr>
          <p:txBody>
            <a:bodyPr rtlCol="0" anchor="ctr"/>
            <a:lstStyle/>
            <a:p>
              <a:endParaRPr lang="nl-BE"/>
            </a:p>
          </p:txBody>
        </p:sp>
        <p:sp>
          <p:nvSpPr>
            <p:cNvPr id="92" name="Freeform: Shape 91">
              <a:extLst>
                <a:ext uri="{FF2B5EF4-FFF2-40B4-BE49-F238E27FC236}">
                  <a16:creationId xmlns:a16="http://schemas.microsoft.com/office/drawing/2014/main" id="{80AC2870-266C-27AE-9E83-27EA0C8ACCF2}"/>
                </a:ext>
              </a:extLst>
            </p:cNvPr>
            <p:cNvSpPr/>
            <p:nvPr/>
          </p:nvSpPr>
          <p:spPr>
            <a:xfrm>
              <a:off x="2237076" y="3907489"/>
              <a:ext cx="262979" cy="609227"/>
            </a:xfrm>
            <a:custGeom>
              <a:avLst/>
              <a:gdLst>
                <a:gd name="connsiteX0" fmla="*/ 222095 w 262979"/>
                <a:gd name="connsiteY0" fmla="*/ 22368 h 609227"/>
                <a:gd name="connsiteX1" fmla="*/ 222095 w 262979"/>
                <a:gd name="connsiteY1" fmla="*/ 0 h 609227"/>
                <a:gd name="connsiteX2" fmla="*/ 41063 w 262979"/>
                <a:gd name="connsiteY2" fmla="*/ 0 h 609227"/>
                <a:gd name="connsiteX3" fmla="*/ 41063 w 262979"/>
                <a:gd name="connsiteY3" fmla="*/ 22368 h 609227"/>
                <a:gd name="connsiteX4" fmla="*/ 22639 w 262979"/>
                <a:gd name="connsiteY4" fmla="*/ 58008 h 609227"/>
                <a:gd name="connsiteX5" fmla="*/ 155 w 262979"/>
                <a:gd name="connsiteY5" fmla="*/ 102721 h 609227"/>
                <a:gd name="connsiteX6" fmla="*/ 155 w 262979"/>
                <a:gd name="connsiteY6" fmla="*/ 553540 h 609227"/>
                <a:gd name="connsiteX7" fmla="*/ 55866 w 262979"/>
                <a:gd name="connsiteY7" fmla="*/ 609228 h 609227"/>
                <a:gd name="connsiteX8" fmla="*/ 207291 w 262979"/>
                <a:gd name="connsiteY8" fmla="*/ 609228 h 609227"/>
                <a:gd name="connsiteX9" fmla="*/ 262980 w 262979"/>
                <a:gd name="connsiteY9" fmla="*/ 553540 h 609227"/>
                <a:gd name="connsiteX10" fmla="*/ 262980 w 262979"/>
                <a:gd name="connsiteY10" fmla="*/ 102721 h 609227"/>
                <a:gd name="connsiteX11" fmla="*/ 240495 w 262979"/>
                <a:gd name="connsiteY11" fmla="*/ 58008 h 609227"/>
                <a:gd name="connsiteX12" fmla="*/ 222072 w 262979"/>
                <a:gd name="connsiteY12" fmla="*/ 22368 h 60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979" h="609227">
                  <a:moveTo>
                    <a:pt x="222095" y="22368"/>
                  </a:moveTo>
                  <a:lnTo>
                    <a:pt x="222095" y="0"/>
                  </a:lnTo>
                  <a:lnTo>
                    <a:pt x="41063" y="0"/>
                  </a:lnTo>
                  <a:lnTo>
                    <a:pt x="41063" y="22368"/>
                  </a:lnTo>
                  <a:cubicBezTo>
                    <a:pt x="41063" y="36522"/>
                    <a:pt x="33313" y="48704"/>
                    <a:pt x="22639" y="58008"/>
                  </a:cubicBezTo>
                  <a:cubicBezTo>
                    <a:pt x="7673" y="71049"/>
                    <a:pt x="-1307" y="87570"/>
                    <a:pt x="155" y="102721"/>
                  </a:cubicBezTo>
                  <a:lnTo>
                    <a:pt x="155" y="553540"/>
                  </a:lnTo>
                  <a:cubicBezTo>
                    <a:pt x="155" y="584307"/>
                    <a:pt x="25099" y="609228"/>
                    <a:pt x="55866" y="609228"/>
                  </a:cubicBezTo>
                  <a:lnTo>
                    <a:pt x="207291" y="609228"/>
                  </a:lnTo>
                  <a:cubicBezTo>
                    <a:pt x="238059" y="609228"/>
                    <a:pt x="262980" y="584284"/>
                    <a:pt x="262980" y="553540"/>
                  </a:cubicBezTo>
                  <a:lnTo>
                    <a:pt x="262980" y="102721"/>
                  </a:lnTo>
                  <a:cubicBezTo>
                    <a:pt x="262980" y="84414"/>
                    <a:pt x="254139" y="68172"/>
                    <a:pt x="240495" y="58008"/>
                  </a:cubicBezTo>
                  <a:cubicBezTo>
                    <a:pt x="229126" y="49562"/>
                    <a:pt x="222072" y="36545"/>
                    <a:pt x="222072" y="22368"/>
                  </a:cubicBezTo>
                  <a:close/>
                </a:path>
              </a:pathLst>
            </a:custGeom>
            <a:solidFill>
              <a:srgbClr val="91B3FA"/>
            </a:solidFill>
            <a:ln w="2318" cap="flat">
              <a:noFill/>
              <a:prstDash val="solid"/>
              <a:miter/>
            </a:ln>
          </p:spPr>
          <p:txBody>
            <a:bodyPr rtlCol="0" anchor="ctr"/>
            <a:lstStyle/>
            <a:p>
              <a:endParaRPr lang="nl-BE"/>
            </a:p>
          </p:txBody>
        </p:sp>
        <p:sp>
          <p:nvSpPr>
            <p:cNvPr id="93" name="Freeform: Shape 92">
              <a:extLst>
                <a:ext uri="{FF2B5EF4-FFF2-40B4-BE49-F238E27FC236}">
                  <a16:creationId xmlns:a16="http://schemas.microsoft.com/office/drawing/2014/main" id="{99ECD35F-571D-CC20-D604-ED8301DA8E3A}"/>
                </a:ext>
              </a:extLst>
            </p:cNvPr>
            <p:cNvSpPr/>
            <p:nvPr/>
          </p:nvSpPr>
          <p:spPr>
            <a:xfrm>
              <a:off x="2250782" y="3979745"/>
              <a:ext cx="235560" cy="518688"/>
            </a:xfrm>
            <a:custGeom>
              <a:avLst/>
              <a:gdLst>
                <a:gd name="connsiteX0" fmla="*/ 23 w 235560"/>
                <a:gd name="connsiteY0" fmla="*/ 29909 h 518688"/>
                <a:gd name="connsiteX1" fmla="*/ 23 w 235560"/>
                <a:gd name="connsiteY1" fmla="*/ 468778 h 518688"/>
                <a:gd name="connsiteX2" fmla="*/ 49934 w 235560"/>
                <a:gd name="connsiteY2" fmla="*/ 518688 h 518688"/>
                <a:gd name="connsiteX3" fmla="*/ 185650 w 235560"/>
                <a:gd name="connsiteY3" fmla="*/ 518688 h 518688"/>
                <a:gd name="connsiteX4" fmla="*/ 235560 w 235560"/>
                <a:gd name="connsiteY4" fmla="*/ 468778 h 518688"/>
                <a:gd name="connsiteX5" fmla="*/ 235560 w 235560"/>
                <a:gd name="connsiteY5" fmla="*/ 29909 h 518688"/>
                <a:gd name="connsiteX6" fmla="*/ 213076 w 235560"/>
                <a:gd name="connsiteY6" fmla="*/ 0 h 518688"/>
                <a:gd name="connsiteX7" fmla="*/ 19375 w 235560"/>
                <a:gd name="connsiteY7" fmla="*/ 0 h 518688"/>
                <a:gd name="connsiteX8" fmla="*/ 0 w 235560"/>
                <a:gd name="connsiteY8" fmla="*/ 29909 h 51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60" h="518688">
                  <a:moveTo>
                    <a:pt x="23" y="29909"/>
                  </a:moveTo>
                  <a:lnTo>
                    <a:pt x="23" y="468778"/>
                  </a:lnTo>
                  <a:cubicBezTo>
                    <a:pt x="23" y="496343"/>
                    <a:pt x="22368" y="518688"/>
                    <a:pt x="49934" y="518688"/>
                  </a:cubicBezTo>
                  <a:lnTo>
                    <a:pt x="185650" y="518688"/>
                  </a:lnTo>
                  <a:cubicBezTo>
                    <a:pt x="213216" y="518688"/>
                    <a:pt x="235560" y="496343"/>
                    <a:pt x="235560" y="468778"/>
                  </a:cubicBezTo>
                  <a:lnTo>
                    <a:pt x="235560" y="29909"/>
                  </a:lnTo>
                  <a:cubicBezTo>
                    <a:pt x="235560" y="28331"/>
                    <a:pt x="213216" y="1532"/>
                    <a:pt x="213076" y="0"/>
                  </a:cubicBezTo>
                  <a:lnTo>
                    <a:pt x="19375" y="0"/>
                  </a:lnTo>
                  <a:cubicBezTo>
                    <a:pt x="19236" y="1532"/>
                    <a:pt x="0" y="28331"/>
                    <a:pt x="0" y="29909"/>
                  </a:cubicBezTo>
                  <a:close/>
                </a:path>
              </a:pathLst>
            </a:custGeom>
            <a:gradFill>
              <a:gsLst>
                <a:gs pos="0">
                  <a:srgbClr val="DAE3FE"/>
                </a:gs>
                <a:gs pos="50000">
                  <a:srgbClr val="E1E9FD"/>
                </a:gs>
                <a:gs pos="100000">
                  <a:srgbClr val="E9EFFD"/>
                </a:gs>
              </a:gsLst>
              <a:lin ang="0" scaled="1"/>
            </a:gradFill>
            <a:ln w="2318" cap="flat">
              <a:noFill/>
              <a:prstDash val="solid"/>
              <a:miter/>
            </a:ln>
          </p:spPr>
          <p:txBody>
            <a:bodyPr rtlCol="0" anchor="ctr"/>
            <a:lstStyle/>
            <a:p>
              <a:endParaRPr lang="nl-BE"/>
            </a:p>
          </p:txBody>
        </p:sp>
        <p:sp>
          <p:nvSpPr>
            <p:cNvPr id="94" name="Freeform: Shape 93">
              <a:extLst>
                <a:ext uri="{FF2B5EF4-FFF2-40B4-BE49-F238E27FC236}">
                  <a16:creationId xmlns:a16="http://schemas.microsoft.com/office/drawing/2014/main" id="{F4A39D9F-D798-0E2A-F18E-99188A01D473}"/>
                </a:ext>
              </a:extLst>
            </p:cNvPr>
            <p:cNvSpPr/>
            <p:nvPr/>
          </p:nvSpPr>
          <p:spPr>
            <a:xfrm>
              <a:off x="2237185" y="4036315"/>
              <a:ext cx="262824" cy="341159"/>
            </a:xfrm>
            <a:custGeom>
              <a:avLst/>
              <a:gdLst>
                <a:gd name="connsiteX0" fmla="*/ 0 w 262824"/>
                <a:gd name="connsiteY0" fmla="*/ 0 h 341159"/>
                <a:gd name="connsiteX1" fmla="*/ 262824 w 262824"/>
                <a:gd name="connsiteY1" fmla="*/ 0 h 341159"/>
                <a:gd name="connsiteX2" fmla="*/ 262824 w 262824"/>
                <a:gd name="connsiteY2" fmla="*/ 341159 h 341159"/>
                <a:gd name="connsiteX3" fmla="*/ 0 w 262824"/>
                <a:gd name="connsiteY3" fmla="*/ 341159 h 341159"/>
              </a:gdLst>
              <a:ahLst/>
              <a:cxnLst>
                <a:cxn ang="0">
                  <a:pos x="connsiteX0" y="connsiteY0"/>
                </a:cxn>
                <a:cxn ang="0">
                  <a:pos x="connsiteX1" y="connsiteY1"/>
                </a:cxn>
                <a:cxn ang="0">
                  <a:pos x="connsiteX2" y="connsiteY2"/>
                </a:cxn>
                <a:cxn ang="0">
                  <a:pos x="connsiteX3" y="connsiteY3"/>
                </a:cxn>
              </a:cxnLst>
              <a:rect l="l" t="t" r="r" b="b"/>
              <a:pathLst>
                <a:path w="262824" h="341159">
                  <a:moveTo>
                    <a:pt x="0" y="0"/>
                  </a:moveTo>
                  <a:lnTo>
                    <a:pt x="262824" y="0"/>
                  </a:lnTo>
                  <a:lnTo>
                    <a:pt x="262824" y="341159"/>
                  </a:lnTo>
                  <a:lnTo>
                    <a:pt x="0" y="341159"/>
                  </a:lnTo>
                  <a:close/>
                </a:path>
              </a:pathLst>
            </a:custGeom>
            <a:solidFill>
              <a:schemeClr val="accent1"/>
            </a:solidFill>
            <a:ln w="2318" cap="flat">
              <a:noFill/>
              <a:prstDash val="solid"/>
              <a:miter/>
            </a:ln>
          </p:spPr>
          <p:txBody>
            <a:bodyPr rtlCol="0" anchor="ctr"/>
            <a:lstStyle/>
            <a:p>
              <a:endParaRPr lang="nl-BE"/>
            </a:p>
          </p:txBody>
        </p:sp>
        <p:sp>
          <p:nvSpPr>
            <p:cNvPr id="95" name="Freeform: Shape 94">
              <a:extLst>
                <a:ext uri="{FF2B5EF4-FFF2-40B4-BE49-F238E27FC236}">
                  <a16:creationId xmlns:a16="http://schemas.microsoft.com/office/drawing/2014/main" id="{E7019881-4EE8-7554-E240-BDA1998A6ED3}"/>
                </a:ext>
              </a:extLst>
            </p:cNvPr>
            <p:cNvSpPr/>
            <p:nvPr/>
          </p:nvSpPr>
          <p:spPr>
            <a:xfrm>
              <a:off x="2258068" y="3837879"/>
              <a:ext cx="221058" cy="83555"/>
            </a:xfrm>
            <a:custGeom>
              <a:avLst/>
              <a:gdLst>
                <a:gd name="connsiteX0" fmla="*/ 191660 w 221058"/>
                <a:gd name="connsiteY0" fmla="*/ 0 h 83555"/>
                <a:gd name="connsiteX1" fmla="*/ 221058 w 221058"/>
                <a:gd name="connsiteY1" fmla="*/ 29399 h 83555"/>
                <a:gd name="connsiteX2" fmla="*/ 221058 w 221058"/>
                <a:gd name="connsiteY2" fmla="*/ 54157 h 83555"/>
                <a:gd name="connsiteX3" fmla="*/ 191660 w 221058"/>
                <a:gd name="connsiteY3" fmla="*/ 83555 h 83555"/>
                <a:gd name="connsiteX4" fmla="*/ 29399 w 221058"/>
                <a:gd name="connsiteY4" fmla="*/ 83555 h 83555"/>
                <a:gd name="connsiteX5" fmla="*/ 0 w 221058"/>
                <a:gd name="connsiteY5" fmla="*/ 54157 h 83555"/>
                <a:gd name="connsiteX6" fmla="*/ 0 w 221058"/>
                <a:gd name="connsiteY6" fmla="*/ 29399 h 83555"/>
                <a:gd name="connsiteX7" fmla="*/ 29399 w 221058"/>
                <a:gd name="connsiteY7" fmla="*/ 0 h 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58" h="83555">
                  <a:moveTo>
                    <a:pt x="191660" y="0"/>
                  </a:moveTo>
                  <a:cubicBezTo>
                    <a:pt x="207896" y="0"/>
                    <a:pt x="221058" y="13162"/>
                    <a:pt x="221058" y="29399"/>
                  </a:cubicBezTo>
                  <a:lnTo>
                    <a:pt x="221058" y="54157"/>
                  </a:lnTo>
                  <a:cubicBezTo>
                    <a:pt x="221058" y="70393"/>
                    <a:pt x="207896" y="83555"/>
                    <a:pt x="191660" y="83555"/>
                  </a:cubicBezTo>
                  <a:lnTo>
                    <a:pt x="29399" y="83555"/>
                  </a:lnTo>
                  <a:cubicBezTo>
                    <a:pt x="13162" y="83555"/>
                    <a:pt x="0" y="70393"/>
                    <a:pt x="0" y="54157"/>
                  </a:cubicBezTo>
                  <a:lnTo>
                    <a:pt x="0" y="29399"/>
                  </a:lnTo>
                  <a:cubicBezTo>
                    <a:pt x="0" y="13162"/>
                    <a:pt x="13162" y="0"/>
                    <a:pt x="29399" y="0"/>
                  </a:cubicBezTo>
                  <a:close/>
                </a:path>
              </a:pathLst>
            </a:custGeom>
            <a:solidFill>
              <a:schemeClr val="tx2"/>
            </a:solidFill>
            <a:ln w="2318" cap="flat">
              <a:noFill/>
              <a:prstDash val="solid"/>
              <a:miter/>
            </a:ln>
          </p:spPr>
          <p:txBody>
            <a:bodyPr rtlCol="0" anchor="ctr"/>
            <a:lstStyle/>
            <a:p>
              <a:endParaRPr lang="nl-BE"/>
            </a:p>
          </p:txBody>
        </p:sp>
        <p:sp>
          <p:nvSpPr>
            <p:cNvPr id="96" name="Freeform: Shape 95">
              <a:extLst>
                <a:ext uri="{FF2B5EF4-FFF2-40B4-BE49-F238E27FC236}">
                  <a16:creationId xmlns:a16="http://schemas.microsoft.com/office/drawing/2014/main" id="{3595DC2B-976E-A001-82D7-179AE6871A3A}"/>
                </a:ext>
              </a:extLst>
            </p:cNvPr>
            <p:cNvSpPr/>
            <p:nvPr/>
          </p:nvSpPr>
          <p:spPr>
            <a:xfrm>
              <a:off x="2258068" y="4067639"/>
              <a:ext cx="221058" cy="80074"/>
            </a:xfrm>
            <a:custGeom>
              <a:avLst/>
              <a:gdLst>
                <a:gd name="connsiteX0" fmla="*/ 197530 w 221058"/>
                <a:gd name="connsiteY0" fmla="*/ 0 h 80074"/>
                <a:gd name="connsiteX1" fmla="*/ 221058 w 221058"/>
                <a:gd name="connsiteY1" fmla="*/ 23528 h 80074"/>
                <a:gd name="connsiteX2" fmla="*/ 221058 w 221058"/>
                <a:gd name="connsiteY2" fmla="*/ 56547 h 80074"/>
                <a:gd name="connsiteX3" fmla="*/ 197530 w 221058"/>
                <a:gd name="connsiteY3" fmla="*/ 80075 h 80074"/>
                <a:gd name="connsiteX4" fmla="*/ 23528 w 221058"/>
                <a:gd name="connsiteY4" fmla="*/ 80075 h 80074"/>
                <a:gd name="connsiteX5" fmla="*/ 0 w 221058"/>
                <a:gd name="connsiteY5" fmla="*/ 56547 h 80074"/>
                <a:gd name="connsiteX6" fmla="*/ 0 w 221058"/>
                <a:gd name="connsiteY6" fmla="*/ 23528 h 80074"/>
                <a:gd name="connsiteX7" fmla="*/ 23528 w 221058"/>
                <a:gd name="connsiteY7" fmla="*/ 0 h 8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58" h="80074">
                  <a:moveTo>
                    <a:pt x="197530" y="0"/>
                  </a:moveTo>
                  <a:cubicBezTo>
                    <a:pt x="210524" y="0"/>
                    <a:pt x="221058" y="10534"/>
                    <a:pt x="221058" y="23528"/>
                  </a:cubicBezTo>
                  <a:lnTo>
                    <a:pt x="221058" y="56547"/>
                  </a:lnTo>
                  <a:cubicBezTo>
                    <a:pt x="221058" y="69541"/>
                    <a:pt x="210524" y="80075"/>
                    <a:pt x="197530" y="80075"/>
                  </a:cubicBezTo>
                  <a:lnTo>
                    <a:pt x="23528" y="80075"/>
                  </a:lnTo>
                  <a:cubicBezTo>
                    <a:pt x="10534" y="80075"/>
                    <a:pt x="0" y="69541"/>
                    <a:pt x="0" y="56547"/>
                  </a:cubicBezTo>
                  <a:lnTo>
                    <a:pt x="0" y="23528"/>
                  </a:lnTo>
                  <a:cubicBezTo>
                    <a:pt x="0" y="10534"/>
                    <a:pt x="10534" y="0"/>
                    <a:pt x="23528" y="0"/>
                  </a:cubicBez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97" name="Freeform: Shape 96">
              <a:extLst>
                <a:ext uri="{FF2B5EF4-FFF2-40B4-BE49-F238E27FC236}">
                  <a16:creationId xmlns:a16="http://schemas.microsoft.com/office/drawing/2014/main" id="{43645D74-DFD0-F2C3-79D0-D8105C35D5C2}"/>
                </a:ext>
              </a:extLst>
            </p:cNvPr>
            <p:cNvSpPr/>
            <p:nvPr/>
          </p:nvSpPr>
          <p:spPr>
            <a:xfrm>
              <a:off x="2286909" y="4088383"/>
              <a:ext cx="26475" cy="43599"/>
            </a:xfrm>
            <a:custGeom>
              <a:avLst/>
              <a:gdLst>
                <a:gd name="connsiteX0" fmla="*/ 9212 w 26475"/>
                <a:gd name="connsiteY0" fmla="*/ 43599 h 43599"/>
                <a:gd name="connsiteX1" fmla="*/ 0 w 26475"/>
                <a:gd name="connsiteY1" fmla="*/ 0 h 43599"/>
                <a:gd name="connsiteX2" fmla="*/ 7123 w 26475"/>
                <a:gd name="connsiteY2" fmla="*/ 0 h 43599"/>
                <a:gd name="connsiteX3" fmla="*/ 10627 w 26475"/>
                <a:gd name="connsiteY3" fmla="*/ 18447 h 43599"/>
                <a:gd name="connsiteX4" fmla="*/ 13180 w 26475"/>
                <a:gd name="connsiteY4" fmla="*/ 34039 h 43599"/>
                <a:gd name="connsiteX5" fmla="*/ 13319 w 26475"/>
                <a:gd name="connsiteY5" fmla="*/ 34039 h 43599"/>
                <a:gd name="connsiteX6" fmla="*/ 15918 w 26475"/>
                <a:gd name="connsiteY6" fmla="*/ 18632 h 43599"/>
                <a:gd name="connsiteX7" fmla="*/ 19584 w 26475"/>
                <a:gd name="connsiteY7" fmla="*/ 0 h 43599"/>
                <a:gd name="connsiteX8" fmla="*/ 26475 w 26475"/>
                <a:gd name="connsiteY8" fmla="*/ 0 h 43599"/>
                <a:gd name="connsiteX9" fmla="*/ 16799 w 26475"/>
                <a:gd name="connsiteY9" fmla="*/ 43599 h 43599"/>
                <a:gd name="connsiteX10" fmla="*/ 9212 w 26475"/>
                <a:gd name="connsiteY10" fmla="*/ 43599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75" h="43599">
                  <a:moveTo>
                    <a:pt x="9212" y="43599"/>
                  </a:moveTo>
                  <a:lnTo>
                    <a:pt x="0" y="0"/>
                  </a:lnTo>
                  <a:lnTo>
                    <a:pt x="7123" y="0"/>
                  </a:lnTo>
                  <a:lnTo>
                    <a:pt x="10627" y="18447"/>
                  </a:lnTo>
                  <a:cubicBezTo>
                    <a:pt x="11602" y="23621"/>
                    <a:pt x="12507" y="28610"/>
                    <a:pt x="13180" y="34039"/>
                  </a:cubicBezTo>
                  <a:lnTo>
                    <a:pt x="13319" y="34039"/>
                  </a:lnTo>
                  <a:cubicBezTo>
                    <a:pt x="14038" y="28795"/>
                    <a:pt x="14943" y="23621"/>
                    <a:pt x="15918" y="18632"/>
                  </a:cubicBezTo>
                  <a:lnTo>
                    <a:pt x="19584" y="0"/>
                  </a:lnTo>
                  <a:lnTo>
                    <a:pt x="26475" y="0"/>
                  </a:lnTo>
                  <a:lnTo>
                    <a:pt x="16799" y="43599"/>
                  </a:lnTo>
                  <a:lnTo>
                    <a:pt x="9212" y="43599"/>
                  </a:lnTo>
                  <a:close/>
                </a:path>
              </a:pathLst>
            </a:custGeom>
            <a:solidFill>
              <a:srgbClr val="FFFFFF"/>
            </a:solidFill>
            <a:ln w="2318" cap="flat">
              <a:noFill/>
              <a:prstDash val="solid"/>
              <a:miter/>
            </a:ln>
          </p:spPr>
          <p:txBody>
            <a:bodyPr rtlCol="0" anchor="ctr"/>
            <a:lstStyle/>
            <a:p>
              <a:endParaRPr lang="nl-BE"/>
            </a:p>
          </p:txBody>
        </p:sp>
        <p:sp>
          <p:nvSpPr>
            <p:cNvPr id="98" name="Freeform: Shape 97">
              <a:extLst>
                <a:ext uri="{FF2B5EF4-FFF2-40B4-BE49-F238E27FC236}">
                  <a16:creationId xmlns:a16="http://schemas.microsoft.com/office/drawing/2014/main" id="{1C340853-243B-826D-6492-53D50C4EE34C}"/>
                </a:ext>
              </a:extLst>
            </p:cNvPr>
            <p:cNvSpPr/>
            <p:nvPr/>
          </p:nvSpPr>
          <p:spPr>
            <a:xfrm>
              <a:off x="2312062" y="4088383"/>
              <a:ext cx="26196" cy="43599"/>
            </a:xfrm>
            <a:custGeom>
              <a:avLst/>
              <a:gdLst>
                <a:gd name="connsiteX0" fmla="*/ 8771 w 26196"/>
                <a:gd name="connsiteY0" fmla="*/ 32415 h 43599"/>
                <a:gd name="connsiteX1" fmla="*/ 6729 w 26196"/>
                <a:gd name="connsiteY1" fmla="*/ 43599 h 43599"/>
                <a:gd name="connsiteX2" fmla="*/ 0 w 26196"/>
                <a:gd name="connsiteY2" fmla="*/ 43599 h 43599"/>
                <a:gd name="connsiteX3" fmla="*/ 8771 w 26196"/>
                <a:gd name="connsiteY3" fmla="*/ 0 h 43599"/>
                <a:gd name="connsiteX4" fmla="*/ 17287 w 26196"/>
                <a:gd name="connsiteY4" fmla="*/ 0 h 43599"/>
                <a:gd name="connsiteX5" fmla="*/ 26197 w 26196"/>
                <a:gd name="connsiteY5" fmla="*/ 43599 h 43599"/>
                <a:gd name="connsiteX6" fmla="*/ 19212 w 26196"/>
                <a:gd name="connsiteY6" fmla="*/ 43599 h 43599"/>
                <a:gd name="connsiteX7" fmla="*/ 17008 w 26196"/>
                <a:gd name="connsiteY7" fmla="*/ 32415 h 43599"/>
                <a:gd name="connsiteX8" fmla="*/ 8794 w 26196"/>
                <a:gd name="connsiteY8" fmla="*/ 32415 h 43599"/>
                <a:gd name="connsiteX9" fmla="*/ 16057 w 26196"/>
                <a:gd name="connsiteY9" fmla="*/ 25037 h 43599"/>
                <a:gd name="connsiteX10" fmla="*/ 14270 w 26196"/>
                <a:gd name="connsiteY10" fmla="*/ 15778 h 43599"/>
                <a:gd name="connsiteX11" fmla="*/ 12832 w 26196"/>
                <a:gd name="connsiteY11" fmla="*/ 7379 h 43599"/>
                <a:gd name="connsiteX12" fmla="*/ 12739 w 26196"/>
                <a:gd name="connsiteY12" fmla="*/ 7379 h 43599"/>
                <a:gd name="connsiteX13" fmla="*/ 11416 w 26196"/>
                <a:gd name="connsiteY13" fmla="*/ 15778 h 43599"/>
                <a:gd name="connsiteX14" fmla="*/ 9722 w 26196"/>
                <a:gd name="connsiteY14" fmla="*/ 25037 h 43599"/>
                <a:gd name="connsiteX15" fmla="*/ 16080 w 26196"/>
                <a:gd name="connsiteY15" fmla="*/ 25037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96" h="43599">
                  <a:moveTo>
                    <a:pt x="8771" y="32415"/>
                  </a:moveTo>
                  <a:lnTo>
                    <a:pt x="6729" y="43599"/>
                  </a:lnTo>
                  <a:lnTo>
                    <a:pt x="0" y="43599"/>
                  </a:lnTo>
                  <a:lnTo>
                    <a:pt x="8771" y="0"/>
                  </a:lnTo>
                  <a:lnTo>
                    <a:pt x="17287" y="0"/>
                  </a:lnTo>
                  <a:lnTo>
                    <a:pt x="26197" y="43599"/>
                  </a:lnTo>
                  <a:lnTo>
                    <a:pt x="19212" y="43599"/>
                  </a:lnTo>
                  <a:lnTo>
                    <a:pt x="17008" y="32415"/>
                  </a:lnTo>
                  <a:lnTo>
                    <a:pt x="8794" y="32415"/>
                  </a:lnTo>
                  <a:close/>
                  <a:moveTo>
                    <a:pt x="16057" y="25037"/>
                  </a:moveTo>
                  <a:lnTo>
                    <a:pt x="14270" y="15778"/>
                  </a:lnTo>
                  <a:cubicBezTo>
                    <a:pt x="13760" y="13180"/>
                    <a:pt x="13249" y="9954"/>
                    <a:pt x="12832" y="7379"/>
                  </a:cubicBezTo>
                  <a:lnTo>
                    <a:pt x="12739" y="7379"/>
                  </a:lnTo>
                  <a:cubicBezTo>
                    <a:pt x="12321" y="9954"/>
                    <a:pt x="11880" y="13272"/>
                    <a:pt x="11416" y="15778"/>
                  </a:cubicBezTo>
                  <a:lnTo>
                    <a:pt x="9722" y="25037"/>
                  </a:lnTo>
                  <a:lnTo>
                    <a:pt x="16080" y="25037"/>
                  </a:lnTo>
                  <a:close/>
                </a:path>
              </a:pathLst>
            </a:custGeom>
            <a:solidFill>
              <a:srgbClr val="FFFFFF"/>
            </a:solidFill>
            <a:ln w="2318" cap="flat">
              <a:noFill/>
              <a:prstDash val="solid"/>
              <a:miter/>
            </a:ln>
          </p:spPr>
          <p:txBody>
            <a:bodyPr rtlCol="0" anchor="ctr"/>
            <a:lstStyle/>
            <a:p>
              <a:endParaRPr lang="nl-BE"/>
            </a:p>
          </p:txBody>
        </p:sp>
        <p:sp>
          <p:nvSpPr>
            <p:cNvPr id="99" name="Freeform: Shape 98">
              <a:extLst>
                <a:ext uri="{FF2B5EF4-FFF2-40B4-BE49-F238E27FC236}">
                  <a16:creationId xmlns:a16="http://schemas.microsoft.com/office/drawing/2014/main" id="{55455122-E674-C7C0-E6C4-EA1697B25D6F}"/>
                </a:ext>
              </a:extLst>
            </p:cNvPr>
            <p:cNvSpPr/>
            <p:nvPr/>
          </p:nvSpPr>
          <p:spPr>
            <a:xfrm>
              <a:off x="2339674" y="4087664"/>
              <a:ext cx="22762" cy="44968"/>
            </a:xfrm>
            <a:custGeom>
              <a:avLst/>
              <a:gdLst>
                <a:gd name="connsiteX0" fmla="*/ 22414 w 22762"/>
                <a:gd name="connsiteY0" fmla="*/ 43089 h 44968"/>
                <a:gd name="connsiteX1" fmla="*/ 15036 w 22762"/>
                <a:gd name="connsiteY1" fmla="*/ 44968 h 44968"/>
                <a:gd name="connsiteX2" fmla="*/ 0 w 22762"/>
                <a:gd name="connsiteY2" fmla="*/ 23157 h 44968"/>
                <a:gd name="connsiteX3" fmla="*/ 15685 w 22762"/>
                <a:gd name="connsiteY3" fmla="*/ 0 h 44968"/>
                <a:gd name="connsiteX4" fmla="*/ 22762 w 22762"/>
                <a:gd name="connsiteY4" fmla="*/ 1949 h 44968"/>
                <a:gd name="connsiteX5" fmla="*/ 21440 w 22762"/>
                <a:gd name="connsiteY5" fmla="*/ 9769 h 44968"/>
                <a:gd name="connsiteX6" fmla="*/ 15987 w 22762"/>
                <a:gd name="connsiteY6" fmla="*/ 8144 h 44968"/>
                <a:gd name="connsiteX7" fmla="*/ 6822 w 22762"/>
                <a:gd name="connsiteY7" fmla="*/ 22577 h 44968"/>
                <a:gd name="connsiteX8" fmla="*/ 16033 w 22762"/>
                <a:gd name="connsiteY8" fmla="*/ 36801 h 44968"/>
                <a:gd name="connsiteX9" fmla="*/ 21440 w 22762"/>
                <a:gd name="connsiteY9" fmla="*/ 35385 h 44968"/>
                <a:gd name="connsiteX10" fmla="*/ 22414 w 22762"/>
                <a:gd name="connsiteY10" fmla="*/ 43089 h 4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62" h="44968">
                  <a:moveTo>
                    <a:pt x="22414" y="43089"/>
                  </a:moveTo>
                  <a:cubicBezTo>
                    <a:pt x="21231" y="43994"/>
                    <a:pt x="18539" y="44968"/>
                    <a:pt x="15036" y="44968"/>
                  </a:cubicBezTo>
                  <a:cubicBezTo>
                    <a:pt x="5105" y="44968"/>
                    <a:pt x="0" y="35594"/>
                    <a:pt x="0" y="23157"/>
                  </a:cubicBezTo>
                  <a:cubicBezTo>
                    <a:pt x="0" y="8284"/>
                    <a:pt x="6984" y="0"/>
                    <a:pt x="15685" y="0"/>
                  </a:cubicBezTo>
                  <a:cubicBezTo>
                    <a:pt x="19050" y="0"/>
                    <a:pt x="21602" y="1044"/>
                    <a:pt x="22762" y="1949"/>
                  </a:cubicBezTo>
                  <a:lnTo>
                    <a:pt x="21440" y="9769"/>
                  </a:lnTo>
                  <a:cubicBezTo>
                    <a:pt x="20117" y="8933"/>
                    <a:pt x="18284" y="8144"/>
                    <a:pt x="15987" y="8144"/>
                  </a:cubicBezTo>
                  <a:cubicBezTo>
                    <a:pt x="10836" y="8144"/>
                    <a:pt x="6822" y="12855"/>
                    <a:pt x="6822" y="22577"/>
                  </a:cubicBezTo>
                  <a:cubicBezTo>
                    <a:pt x="6822" y="31301"/>
                    <a:pt x="10233" y="36801"/>
                    <a:pt x="16033" y="36801"/>
                  </a:cubicBezTo>
                  <a:cubicBezTo>
                    <a:pt x="17983" y="36801"/>
                    <a:pt x="20164" y="36151"/>
                    <a:pt x="21440" y="35385"/>
                  </a:cubicBezTo>
                  <a:lnTo>
                    <a:pt x="22414" y="43089"/>
                  </a:lnTo>
                  <a:close/>
                </a:path>
              </a:pathLst>
            </a:custGeom>
            <a:solidFill>
              <a:srgbClr val="FFFFFF"/>
            </a:solidFill>
            <a:ln w="2318" cap="flat">
              <a:noFill/>
              <a:prstDash val="solid"/>
              <a:miter/>
            </a:ln>
          </p:spPr>
          <p:txBody>
            <a:bodyPr rtlCol="0" anchor="ctr"/>
            <a:lstStyle/>
            <a:p>
              <a:endParaRPr lang="nl-BE"/>
            </a:p>
          </p:txBody>
        </p:sp>
        <p:sp>
          <p:nvSpPr>
            <p:cNvPr id="100" name="Freeform: Shape 99">
              <a:extLst>
                <a:ext uri="{FF2B5EF4-FFF2-40B4-BE49-F238E27FC236}">
                  <a16:creationId xmlns:a16="http://schemas.microsoft.com/office/drawing/2014/main" id="{850C1F33-A794-5444-C80A-2E636CCC4316}"/>
                </a:ext>
              </a:extLst>
            </p:cNvPr>
            <p:cNvSpPr/>
            <p:nvPr/>
          </p:nvSpPr>
          <p:spPr>
            <a:xfrm>
              <a:off x="2363759" y="4087664"/>
              <a:ext cx="22762" cy="44968"/>
            </a:xfrm>
            <a:custGeom>
              <a:avLst/>
              <a:gdLst>
                <a:gd name="connsiteX0" fmla="*/ 22414 w 22762"/>
                <a:gd name="connsiteY0" fmla="*/ 43089 h 44968"/>
                <a:gd name="connsiteX1" fmla="*/ 15036 w 22762"/>
                <a:gd name="connsiteY1" fmla="*/ 44968 h 44968"/>
                <a:gd name="connsiteX2" fmla="*/ 0 w 22762"/>
                <a:gd name="connsiteY2" fmla="*/ 23157 h 44968"/>
                <a:gd name="connsiteX3" fmla="*/ 15685 w 22762"/>
                <a:gd name="connsiteY3" fmla="*/ 0 h 44968"/>
                <a:gd name="connsiteX4" fmla="*/ 22762 w 22762"/>
                <a:gd name="connsiteY4" fmla="*/ 1949 h 44968"/>
                <a:gd name="connsiteX5" fmla="*/ 21440 w 22762"/>
                <a:gd name="connsiteY5" fmla="*/ 9769 h 44968"/>
                <a:gd name="connsiteX6" fmla="*/ 15987 w 22762"/>
                <a:gd name="connsiteY6" fmla="*/ 8144 h 44968"/>
                <a:gd name="connsiteX7" fmla="*/ 6822 w 22762"/>
                <a:gd name="connsiteY7" fmla="*/ 22577 h 44968"/>
                <a:gd name="connsiteX8" fmla="*/ 16033 w 22762"/>
                <a:gd name="connsiteY8" fmla="*/ 36801 h 44968"/>
                <a:gd name="connsiteX9" fmla="*/ 21440 w 22762"/>
                <a:gd name="connsiteY9" fmla="*/ 35385 h 44968"/>
                <a:gd name="connsiteX10" fmla="*/ 22414 w 22762"/>
                <a:gd name="connsiteY10" fmla="*/ 43089 h 4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62" h="44968">
                  <a:moveTo>
                    <a:pt x="22414" y="43089"/>
                  </a:moveTo>
                  <a:cubicBezTo>
                    <a:pt x="21231" y="43994"/>
                    <a:pt x="18539" y="44968"/>
                    <a:pt x="15036" y="44968"/>
                  </a:cubicBezTo>
                  <a:cubicBezTo>
                    <a:pt x="5105" y="44968"/>
                    <a:pt x="0" y="35594"/>
                    <a:pt x="0" y="23157"/>
                  </a:cubicBezTo>
                  <a:cubicBezTo>
                    <a:pt x="0" y="8284"/>
                    <a:pt x="6984" y="0"/>
                    <a:pt x="15685" y="0"/>
                  </a:cubicBezTo>
                  <a:cubicBezTo>
                    <a:pt x="19050" y="0"/>
                    <a:pt x="21602" y="1044"/>
                    <a:pt x="22762" y="1949"/>
                  </a:cubicBezTo>
                  <a:lnTo>
                    <a:pt x="21440" y="9769"/>
                  </a:lnTo>
                  <a:cubicBezTo>
                    <a:pt x="20117" y="8933"/>
                    <a:pt x="18284" y="8144"/>
                    <a:pt x="15987" y="8144"/>
                  </a:cubicBezTo>
                  <a:cubicBezTo>
                    <a:pt x="10836" y="8144"/>
                    <a:pt x="6822" y="12855"/>
                    <a:pt x="6822" y="22577"/>
                  </a:cubicBezTo>
                  <a:cubicBezTo>
                    <a:pt x="6822" y="31301"/>
                    <a:pt x="10233" y="36801"/>
                    <a:pt x="16033" y="36801"/>
                  </a:cubicBezTo>
                  <a:cubicBezTo>
                    <a:pt x="17983" y="36801"/>
                    <a:pt x="20164" y="36151"/>
                    <a:pt x="21440" y="35385"/>
                  </a:cubicBezTo>
                  <a:lnTo>
                    <a:pt x="22414" y="43089"/>
                  </a:lnTo>
                  <a:close/>
                </a:path>
              </a:pathLst>
            </a:custGeom>
            <a:solidFill>
              <a:srgbClr val="FFFFFF"/>
            </a:solidFill>
            <a:ln w="2318" cap="flat">
              <a:noFill/>
              <a:prstDash val="solid"/>
              <a:miter/>
            </a:ln>
          </p:spPr>
          <p:txBody>
            <a:bodyPr rtlCol="0" anchor="ctr"/>
            <a:lstStyle/>
            <a:p>
              <a:endParaRPr lang="nl-BE"/>
            </a:p>
          </p:txBody>
        </p:sp>
        <p:sp>
          <p:nvSpPr>
            <p:cNvPr id="101" name="Freeform: Shape 100">
              <a:extLst>
                <a:ext uri="{FF2B5EF4-FFF2-40B4-BE49-F238E27FC236}">
                  <a16:creationId xmlns:a16="http://schemas.microsoft.com/office/drawing/2014/main" id="{10B17CAF-989F-B4BC-03E0-E13D411FE824}"/>
                </a:ext>
              </a:extLst>
            </p:cNvPr>
            <p:cNvSpPr/>
            <p:nvPr/>
          </p:nvSpPr>
          <p:spPr>
            <a:xfrm>
              <a:off x="2390420" y="4088383"/>
              <a:ext cx="6520" cy="43599"/>
            </a:xfrm>
            <a:custGeom>
              <a:avLst/>
              <a:gdLst>
                <a:gd name="connsiteX0" fmla="*/ 6520 w 6520"/>
                <a:gd name="connsiteY0" fmla="*/ 0 h 43599"/>
                <a:gd name="connsiteX1" fmla="*/ 6520 w 6520"/>
                <a:gd name="connsiteY1" fmla="*/ 43599 h 43599"/>
                <a:gd name="connsiteX2" fmla="*/ 0 w 6520"/>
                <a:gd name="connsiteY2" fmla="*/ 43599 h 43599"/>
                <a:gd name="connsiteX3" fmla="*/ 0 w 6520"/>
                <a:gd name="connsiteY3" fmla="*/ 0 h 43599"/>
                <a:gd name="connsiteX4" fmla="*/ 6520 w 6520"/>
                <a:gd name="connsiteY4" fmla="*/ 0 h 4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 h="43599">
                  <a:moveTo>
                    <a:pt x="6520" y="0"/>
                  </a:moveTo>
                  <a:lnTo>
                    <a:pt x="6520" y="43599"/>
                  </a:lnTo>
                  <a:lnTo>
                    <a:pt x="0" y="43599"/>
                  </a:lnTo>
                  <a:lnTo>
                    <a:pt x="0" y="0"/>
                  </a:lnTo>
                  <a:lnTo>
                    <a:pt x="6520" y="0"/>
                  </a:lnTo>
                  <a:close/>
                </a:path>
              </a:pathLst>
            </a:custGeom>
            <a:solidFill>
              <a:srgbClr val="FFFFFF"/>
            </a:solidFill>
            <a:ln w="2318" cap="flat">
              <a:noFill/>
              <a:prstDash val="solid"/>
              <a:miter/>
            </a:ln>
          </p:spPr>
          <p:txBody>
            <a:bodyPr rtlCol="0" anchor="ctr"/>
            <a:lstStyle/>
            <a:p>
              <a:endParaRPr lang="nl-BE"/>
            </a:p>
          </p:txBody>
        </p:sp>
        <p:sp>
          <p:nvSpPr>
            <p:cNvPr id="102" name="Freeform: Shape 101">
              <a:extLst>
                <a:ext uri="{FF2B5EF4-FFF2-40B4-BE49-F238E27FC236}">
                  <a16:creationId xmlns:a16="http://schemas.microsoft.com/office/drawing/2014/main" id="{3CEC4CE6-227E-84F1-C2CE-0D8B1F300A8A}"/>
                </a:ext>
              </a:extLst>
            </p:cNvPr>
            <p:cNvSpPr/>
            <p:nvPr/>
          </p:nvSpPr>
          <p:spPr>
            <a:xfrm>
              <a:off x="2402532" y="4088383"/>
              <a:ext cx="23783" cy="43599"/>
            </a:xfrm>
            <a:custGeom>
              <a:avLst/>
              <a:gdLst>
                <a:gd name="connsiteX0" fmla="*/ 23 w 23783"/>
                <a:gd name="connsiteY0" fmla="*/ 43599 h 43599"/>
                <a:gd name="connsiteX1" fmla="*/ 23 w 23783"/>
                <a:gd name="connsiteY1" fmla="*/ 0 h 43599"/>
                <a:gd name="connsiteX2" fmla="*/ 7611 w 23783"/>
                <a:gd name="connsiteY2" fmla="*/ 0 h 43599"/>
                <a:gd name="connsiteX3" fmla="*/ 13574 w 23783"/>
                <a:gd name="connsiteY3" fmla="*/ 15987 h 43599"/>
                <a:gd name="connsiteX4" fmla="*/ 18261 w 23783"/>
                <a:gd name="connsiteY4" fmla="*/ 30930 h 43599"/>
                <a:gd name="connsiteX5" fmla="*/ 18377 w 23783"/>
                <a:gd name="connsiteY5" fmla="*/ 30930 h 43599"/>
                <a:gd name="connsiteX6" fmla="*/ 17820 w 23783"/>
                <a:gd name="connsiteY6" fmla="*/ 12739 h 43599"/>
                <a:gd name="connsiteX7" fmla="*/ 17820 w 23783"/>
                <a:gd name="connsiteY7" fmla="*/ 0 h 43599"/>
                <a:gd name="connsiteX8" fmla="*/ 23783 w 23783"/>
                <a:gd name="connsiteY8" fmla="*/ 0 h 43599"/>
                <a:gd name="connsiteX9" fmla="*/ 23783 w 23783"/>
                <a:gd name="connsiteY9" fmla="*/ 43599 h 43599"/>
                <a:gd name="connsiteX10" fmla="*/ 16962 w 23783"/>
                <a:gd name="connsiteY10" fmla="*/ 43599 h 43599"/>
                <a:gd name="connsiteX11" fmla="*/ 10836 w 23783"/>
                <a:gd name="connsiteY11" fmla="*/ 26777 h 43599"/>
                <a:gd name="connsiteX12" fmla="*/ 5847 w 23783"/>
                <a:gd name="connsiteY12" fmla="*/ 11370 h 43599"/>
                <a:gd name="connsiteX13" fmla="*/ 5708 w 23783"/>
                <a:gd name="connsiteY13" fmla="*/ 11439 h 43599"/>
                <a:gd name="connsiteX14" fmla="*/ 5963 w 23783"/>
                <a:gd name="connsiteY14" fmla="*/ 30466 h 43599"/>
                <a:gd name="connsiteX15" fmla="*/ 5963 w 23783"/>
                <a:gd name="connsiteY15" fmla="*/ 43599 h 43599"/>
                <a:gd name="connsiteX16" fmla="*/ 0 w 23783"/>
                <a:gd name="connsiteY16" fmla="*/ 43599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83" h="43599">
                  <a:moveTo>
                    <a:pt x="23" y="43599"/>
                  </a:moveTo>
                  <a:lnTo>
                    <a:pt x="23" y="0"/>
                  </a:lnTo>
                  <a:lnTo>
                    <a:pt x="7611" y="0"/>
                  </a:lnTo>
                  <a:lnTo>
                    <a:pt x="13574" y="15987"/>
                  </a:lnTo>
                  <a:cubicBezTo>
                    <a:pt x="15268" y="20581"/>
                    <a:pt x="16985" y="26011"/>
                    <a:pt x="18261" y="30930"/>
                  </a:cubicBezTo>
                  <a:lnTo>
                    <a:pt x="18377" y="30930"/>
                  </a:lnTo>
                  <a:cubicBezTo>
                    <a:pt x="17959" y="25176"/>
                    <a:pt x="17820" y="19282"/>
                    <a:pt x="17820" y="12739"/>
                  </a:cubicBezTo>
                  <a:lnTo>
                    <a:pt x="17820" y="0"/>
                  </a:lnTo>
                  <a:lnTo>
                    <a:pt x="23783" y="0"/>
                  </a:lnTo>
                  <a:lnTo>
                    <a:pt x="23783" y="43599"/>
                  </a:lnTo>
                  <a:lnTo>
                    <a:pt x="16962" y="43599"/>
                  </a:lnTo>
                  <a:lnTo>
                    <a:pt x="10836" y="26777"/>
                  </a:lnTo>
                  <a:cubicBezTo>
                    <a:pt x="9142" y="22113"/>
                    <a:pt x="7263" y="16498"/>
                    <a:pt x="5847" y="11370"/>
                  </a:cubicBezTo>
                  <a:lnTo>
                    <a:pt x="5708" y="11439"/>
                  </a:lnTo>
                  <a:cubicBezTo>
                    <a:pt x="5871" y="17194"/>
                    <a:pt x="5963" y="23343"/>
                    <a:pt x="5963" y="30466"/>
                  </a:cubicBezTo>
                  <a:lnTo>
                    <a:pt x="5963" y="43599"/>
                  </a:lnTo>
                  <a:lnTo>
                    <a:pt x="0" y="43599"/>
                  </a:lnTo>
                  <a:close/>
                </a:path>
              </a:pathLst>
            </a:custGeom>
            <a:solidFill>
              <a:srgbClr val="FFFFFF"/>
            </a:solidFill>
            <a:ln w="2318" cap="flat">
              <a:noFill/>
              <a:prstDash val="solid"/>
              <a:miter/>
            </a:ln>
          </p:spPr>
          <p:txBody>
            <a:bodyPr rtlCol="0" anchor="ctr"/>
            <a:lstStyle/>
            <a:p>
              <a:endParaRPr lang="nl-BE"/>
            </a:p>
          </p:txBody>
        </p:sp>
        <p:sp>
          <p:nvSpPr>
            <p:cNvPr id="103" name="Freeform: Shape 102">
              <a:extLst>
                <a:ext uri="{FF2B5EF4-FFF2-40B4-BE49-F238E27FC236}">
                  <a16:creationId xmlns:a16="http://schemas.microsoft.com/office/drawing/2014/main" id="{90E23659-E588-85D9-2B17-00FC801E7B6D}"/>
                </a:ext>
              </a:extLst>
            </p:cNvPr>
            <p:cNvSpPr/>
            <p:nvPr/>
          </p:nvSpPr>
          <p:spPr>
            <a:xfrm>
              <a:off x="2431954" y="4088360"/>
              <a:ext cx="18330" cy="43599"/>
            </a:xfrm>
            <a:custGeom>
              <a:avLst/>
              <a:gdLst>
                <a:gd name="connsiteX0" fmla="*/ 17078 w 18330"/>
                <a:gd name="connsiteY0" fmla="*/ 25176 h 43599"/>
                <a:gd name="connsiteX1" fmla="*/ 6520 w 18330"/>
                <a:gd name="connsiteY1" fmla="*/ 25176 h 43599"/>
                <a:gd name="connsiteX2" fmla="*/ 6520 w 18330"/>
                <a:gd name="connsiteY2" fmla="*/ 35524 h 43599"/>
                <a:gd name="connsiteX3" fmla="*/ 18331 w 18330"/>
                <a:gd name="connsiteY3" fmla="*/ 35524 h 43599"/>
                <a:gd name="connsiteX4" fmla="*/ 18331 w 18330"/>
                <a:gd name="connsiteY4" fmla="*/ 43599 h 43599"/>
                <a:gd name="connsiteX5" fmla="*/ 0 w 18330"/>
                <a:gd name="connsiteY5" fmla="*/ 43599 h 43599"/>
                <a:gd name="connsiteX6" fmla="*/ 0 w 18330"/>
                <a:gd name="connsiteY6" fmla="*/ 0 h 43599"/>
                <a:gd name="connsiteX7" fmla="*/ 17727 w 18330"/>
                <a:gd name="connsiteY7" fmla="*/ 0 h 43599"/>
                <a:gd name="connsiteX8" fmla="*/ 17727 w 18330"/>
                <a:gd name="connsiteY8" fmla="*/ 8075 h 43599"/>
                <a:gd name="connsiteX9" fmla="*/ 6520 w 18330"/>
                <a:gd name="connsiteY9" fmla="*/ 8075 h 43599"/>
                <a:gd name="connsiteX10" fmla="*/ 6520 w 18330"/>
                <a:gd name="connsiteY10" fmla="*/ 17124 h 43599"/>
                <a:gd name="connsiteX11" fmla="*/ 17078 w 18330"/>
                <a:gd name="connsiteY11" fmla="*/ 17124 h 43599"/>
                <a:gd name="connsiteX12" fmla="*/ 17078 w 18330"/>
                <a:gd name="connsiteY12" fmla="*/ 25153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0" h="43599">
                  <a:moveTo>
                    <a:pt x="17078" y="25176"/>
                  </a:moveTo>
                  <a:lnTo>
                    <a:pt x="6520" y="25176"/>
                  </a:lnTo>
                  <a:lnTo>
                    <a:pt x="6520" y="35524"/>
                  </a:lnTo>
                  <a:lnTo>
                    <a:pt x="18331" y="35524"/>
                  </a:lnTo>
                  <a:lnTo>
                    <a:pt x="18331" y="43599"/>
                  </a:lnTo>
                  <a:lnTo>
                    <a:pt x="0" y="43599"/>
                  </a:lnTo>
                  <a:lnTo>
                    <a:pt x="0" y="0"/>
                  </a:lnTo>
                  <a:lnTo>
                    <a:pt x="17727" y="0"/>
                  </a:lnTo>
                  <a:lnTo>
                    <a:pt x="17727" y="8075"/>
                  </a:lnTo>
                  <a:lnTo>
                    <a:pt x="6520" y="8075"/>
                  </a:lnTo>
                  <a:lnTo>
                    <a:pt x="6520" y="17124"/>
                  </a:lnTo>
                  <a:lnTo>
                    <a:pt x="17078" y="17124"/>
                  </a:lnTo>
                  <a:lnTo>
                    <a:pt x="17078" y="25153"/>
                  </a:lnTo>
                  <a:close/>
                </a:path>
              </a:pathLst>
            </a:custGeom>
            <a:solidFill>
              <a:srgbClr val="FFFFFF"/>
            </a:solidFill>
            <a:ln w="2318" cap="flat">
              <a:noFill/>
              <a:prstDash val="solid"/>
              <a:miter/>
            </a:ln>
          </p:spPr>
          <p:txBody>
            <a:bodyPr rtlCol="0" anchor="ctr"/>
            <a:lstStyle/>
            <a:p>
              <a:endParaRPr lang="nl-BE"/>
            </a:p>
          </p:txBody>
        </p:sp>
        <p:sp>
          <p:nvSpPr>
            <p:cNvPr id="104" name="Freeform: Shape 103">
              <a:extLst>
                <a:ext uri="{FF2B5EF4-FFF2-40B4-BE49-F238E27FC236}">
                  <a16:creationId xmlns:a16="http://schemas.microsoft.com/office/drawing/2014/main" id="{E3FD5D08-25CC-6F01-83C4-AD4F8CF36591}"/>
                </a:ext>
              </a:extLst>
            </p:cNvPr>
            <p:cNvSpPr/>
            <p:nvPr/>
          </p:nvSpPr>
          <p:spPr>
            <a:xfrm>
              <a:off x="2286538" y="3850943"/>
              <a:ext cx="52207" cy="55711"/>
            </a:xfrm>
            <a:custGeom>
              <a:avLst/>
              <a:gdLst>
                <a:gd name="connsiteX0" fmla="*/ 0 w 52207"/>
                <a:gd name="connsiteY0" fmla="*/ 0 h 55711"/>
                <a:gd name="connsiteX1" fmla="*/ 52208 w 52207"/>
                <a:gd name="connsiteY1" fmla="*/ 0 h 55711"/>
                <a:gd name="connsiteX2" fmla="*/ 52208 w 52207"/>
                <a:gd name="connsiteY2" fmla="*/ 55711 h 55711"/>
                <a:gd name="connsiteX3" fmla="*/ 0 w 52207"/>
                <a:gd name="connsiteY3" fmla="*/ 55711 h 55711"/>
              </a:gdLst>
              <a:ahLst/>
              <a:cxnLst>
                <a:cxn ang="0">
                  <a:pos x="connsiteX0" y="connsiteY0"/>
                </a:cxn>
                <a:cxn ang="0">
                  <a:pos x="connsiteX1" y="connsiteY1"/>
                </a:cxn>
                <a:cxn ang="0">
                  <a:pos x="connsiteX2" y="connsiteY2"/>
                </a:cxn>
                <a:cxn ang="0">
                  <a:pos x="connsiteX3" y="connsiteY3"/>
                </a:cxn>
              </a:cxnLst>
              <a:rect l="l" t="t" r="r" b="b"/>
              <a:pathLst>
                <a:path w="52207" h="55711">
                  <a:moveTo>
                    <a:pt x="0" y="0"/>
                  </a:moveTo>
                  <a:lnTo>
                    <a:pt x="52208" y="0"/>
                  </a:lnTo>
                  <a:lnTo>
                    <a:pt x="52208" y="55711"/>
                  </a:lnTo>
                  <a:lnTo>
                    <a:pt x="0" y="55711"/>
                  </a:lnTo>
                  <a:close/>
                </a:path>
              </a:pathLst>
            </a:custGeom>
            <a:solidFill>
              <a:srgbClr val="FFFFFF">
                <a:alpha val="49000"/>
              </a:srgbClr>
            </a:solidFill>
            <a:ln w="2318" cap="flat">
              <a:noFill/>
              <a:prstDash val="solid"/>
              <a:miter/>
            </a:ln>
          </p:spPr>
          <p:txBody>
            <a:bodyPr rtlCol="0" anchor="ctr"/>
            <a:lstStyle/>
            <a:p>
              <a:endParaRPr lang="nl-BE"/>
            </a:p>
          </p:txBody>
        </p:sp>
        <p:sp>
          <p:nvSpPr>
            <p:cNvPr id="105" name="Freeform: Shape 104">
              <a:extLst>
                <a:ext uri="{FF2B5EF4-FFF2-40B4-BE49-F238E27FC236}">
                  <a16:creationId xmlns:a16="http://schemas.microsoft.com/office/drawing/2014/main" id="{D0B4149A-D1F2-B6EB-6026-46C2240BF4F6}"/>
                </a:ext>
              </a:extLst>
            </p:cNvPr>
            <p:cNvSpPr/>
            <p:nvPr/>
          </p:nvSpPr>
          <p:spPr>
            <a:xfrm>
              <a:off x="2258694" y="4235608"/>
              <a:ext cx="228019" cy="19142"/>
            </a:xfrm>
            <a:custGeom>
              <a:avLst/>
              <a:gdLst>
                <a:gd name="connsiteX0" fmla="*/ 0 w 228019"/>
                <a:gd name="connsiteY0" fmla="*/ 0 h 19142"/>
                <a:gd name="connsiteX1" fmla="*/ 228019 w 228019"/>
                <a:gd name="connsiteY1" fmla="*/ 0 h 19142"/>
                <a:gd name="connsiteX2" fmla="*/ 228019 w 228019"/>
                <a:gd name="connsiteY2" fmla="*/ 19143 h 19142"/>
                <a:gd name="connsiteX3" fmla="*/ 0 w 228019"/>
                <a:gd name="connsiteY3" fmla="*/ 19143 h 19142"/>
              </a:gdLst>
              <a:ahLst/>
              <a:cxnLst>
                <a:cxn ang="0">
                  <a:pos x="connsiteX0" y="connsiteY0"/>
                </a:cxn>
                <a:cxn ang="0">
                  <a:pos x="connsiteX1" y="connsiteY1"/>
                </a:cxn>
                <a:cxn ang="0">
                  <a:pos x="connsiteX2" y="connsiteY2"/>
                </a:cxn>
                <a:cxn ang="0">
                  <a:pos x="connsiteX3" y="connsiteY3"/>
                </a:cxn>
              </a:cxnLst>
              <a:rect l="l" t="t" r="r" b="b"/>
              <a:pathLst>
                <a:path w="228019" h="19142">
                  <a:moveTo>
                    <a:pt x="0" y="0"/>
                  </a:moveTo>
                  <a:lnTo>
                    <a:pt x="228019" y="0"/>
                  </a:lnTo>
                  <a:lnTo>
                    <a:pt x="228019" y="19143"/>
                  </a:lnTo>
                  <a:lnTo>
                    <a:pt x="0" y="19143"/>
                  </a:ln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06" name="Freeform: Shape 105">
              <a:extLst>
                <a:ext uri="{FF2B5EF4-FFF2-40B4-BE49-F238E27FC236}">
                  <a16:creationId xmlns:a16="http://schemas.microsoft.com/office/drawing/2014/main" id="{2CA3EFCE-BD7A-0D0E-CF46-80EDCA800331}"/>
                </a:ext>
              </a:extLst>
            </p:cNvPr>
            <p:cNvSpPr/>
            <p:nvPr/>
          </p:nvSpPr>
          <p:spPr>
            <a:xfrm>
              <a:off x="2502120" y="3906631"/>
              <a:ext cx="262801" cy="609227"/>
            </a:xfrm>
            <a:custGeom>
              <a:avLst/>
              <a:gdLst>
                <a:gd name="connsiteX0" fmla="*/ 221940 w 262801"/>
                <a:gd name="connsiteY0" fmla="*/ 22368 h 609227"/>
                <a:gd name="connsiteX1" fmla="*/ 221940 w 262801"/>
                <a:gd name="connsiteY1" fmla="*/ 0 h 609227"/>
                <a:gd name="connsiteX2" fmla="*/ 40908 w 262801"/>
                <a:gd name="connsiteY2" fmla="*/ 0 h 609227"/>
                <a:gd name="connsiteX3" fmla="*/ 40908 w 262801"/>
                <a:gd name="connsiteY3" fmla="*/ 22368 h 609227"/>
                <a:gd name="connsiteX4" fmla="*/ 22484 w 262801"/>
                <a:gd name="connsiteY4" fmla="*/ 58008 h 609227"/>
                <a:gd name="connsiteX5" fmla="*/ 0 w 262801"/>
                <a:gd name="connsiteY5" fmla="*/ 102721 h 609227"/>
                <a:gd name="connsiteX6" fmla="*/ 0 w 262801"/>
                <a:gd name="connsiteY6" fmla="*/ 553540 h 609227"/>
                <a:gd name="connsiteX7" fmla="*/ 55688 w 262801"/>
                <a:gd name="connsiteY7" fmla="*/ 609228 h 609227"/>
                <a:gd name="connsiteX8" fmla="*/ 207113 w 262801"/>
                <a:gd name="connsiteY8" fmla="*/ 609228 h 609227"/>
                <a:gd name="connsiteX9" fmla="*/ 262801 w 262801"/>
                <a:gd name="connsiteY9" fmla="*/ 553540 h 609227"/>
                <a:gd name="connsiteX10" fmla="*/ 262801 w 262801"/>
                <a:gd name="connsiteY10" fmla="*/ 102721 h 609227"/>
                <a:gd name="connsiteX11" fmla="*/ 240317 w 262801"/>
                <a:gd name="connsiteY11" fmla="*/ 58008 h 609227"/>
                <a:gd name="connsiteX12" fmla="*/ 221894 w 262801"/>
                <a:gd name="connsiteY12" fmla="*/ 22368 h 60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801" h="609227">
                  <a:moveTo>
                    <a:pt x="221940" y="22368"/>
                  </a:moveTo>
                  <a:lnTo>
                    <a:pt x="221940" y="0"/>
                  </a:lnTo>
                  <a:lnTo>
                    <a:pt x="40908" y="0"/>
                  </a:lnTo>
                  <a:lnTo>
                    <a:pt x="40908" y="22368"/>
                  </a:lnTo>
                  <a:cubicBezTo>
                    <a:pt x="40908" y="36522"/>
                    <a:pt x="33854" y="49562"/>
                    <a:pt x="22484" y="58008"/>
                  </a:cubicBezTo>
                  <a:cubicBezTo>
                    <a:pt x="8840" y="68148"/>
                    <a:pt x="0" y="84391"/>
                    <a:pt x="0" y="102721"/>
                  </a:cubicBezTo>
                  <a:lnTo>
                    <a:pt x="0" y="553540"/>
                  </a:lnTo>
                  <a:cubicBezTo>
                    <a:pt x="0" y="584307"/>
                    <a:pt x="24944" y="609228"/>
                    <a:pt x="55688" y="609228"/>
                  </a:cubicBezTo>
                  <a:lnTo>
                    <a:pt x="207113" y="609228"/>
                  </a:lnTo>
                  <a:cubicBezTo>
                    <a:pt x="237881" y="609228"/>
                    <a:pt x="262801" y="584284"/>
                    <a:pt x="262801" y="553540"/>
                  </a:cubicBezTo>
                  <a:lnTo>
                    <a:pt x="262801" y="102721"/>
                  </a:lnTo>
                  <a:cubicBezTo>
                    <a:pt x="262801" y="84414"/>
                    <a:pt x="253961" y="68171"/>
                    <a:pt x="240317" y="58008"/>
                  </a:cubicBezTo>
                  <a:cubicBezTo>
                    <a:pt x="228948" y="49562"/>
                    <a:pt x="221894" y="36545"/>
                    <a:pt x="221894" y="22368"/>
                  </a:cubicBezTo>
                  <a:close/>
                </a:path>
              </a:pathLst>
            </a:custGeom>
            <a:solidFill>
              <a:srgbClr val="91B3FA"/>
            </a:solidFill>
            <a:ln w="2318" cap="flat">
              <a:noFill/>
              <a:prstDash val="solid"/>
              <a:miter/>
            </a:ln>
          </p:spPr>
          <p:txBody>
            <a:bodyPr rtlCol="0" anchor="ctr"/>
            <a:lstStyle/>
            <a:p>
              <a:endParaRPr lang="nl-BE"/>
            </a:p>
          </p:txBody>
        </p:sp>
        <p:sp>
          <p:nvSpPr>
            <p:cNvPr id="107" name="Freeform: Shape 106">
              <a:extLst>
                <a:ext uri="{FF2B5EF4-FFF2-40B4-BE49-F238E27FC236}">
                  <a16:creationId xmlns:a16="http://schemas.microsoft.com/office/drawing/2014/main" id="{E092E6ED-83AC-730F-E28C-2D5BCC8896B7}"/>
                </a:ext>
              </a:extLst>
            </p:cNvPr>
            <p:cNvSpPr/>
            <p:nvPr/>
          </p:nvSpPr>
          <p:spPr>
            <a:xfrm>
              <a:off x="2515741" y="3978886"/>
              <a:ext cx="235560" cy="518688"/>
            </a:xfrm>
            <a:custGeom>
              <a:avLst/>
              <a:gdLst>
                <a:gd name="connsiteX0" fmla="*/ 23 w 235560"/>
                <a:gd name="connsiteY0" fmla="*/ 29909 h 518688"/>
                <a:gd name="connsiteX1" fmla="*/ 23 w 235560"/>
                <a:gd name="connsiteY1" fmla="*/ 468778 h 518688"/>
                <a:gd name="connsiteX2" fmla="*/ 49934 w 235560"/>
                <a:gd name="connsiteY2" fmla="*/ 518688 h 518688"/>
                <a:gd name="connsiteX3" fmla="*/ 185650 w 235560"/>
                <a:gd name="connsiteY3" fmla="*/ 518688 h 518688"/>
                <a:gd name="connsiteX4" fmla="*/ 235560 w 235560"/>
                <a:gd name="connsiteY4" fmla="*/ 468778 h 518688"/>
                <a:gd name="connsiteX5" fmla="*/ 235560 w 235560"/>
                <a:gd name="connsiteY5" fmla="*/ 29909 h 518688"/>
                <a:gd name="connsiteX6" fmla="*/ 213076 w 235560"/>
                <a:gd name="connsiteY6" fmla="*/ 0 h 518688"/>
                <a:gd name="connsiteX7" fmla="*/ 19375 w 235560"/>
                <a:gd name="connsiteY7" fmla="*/ 0 h 518688"/>
                <a:gd name="connsiteX8" fmla="*/ 0 w 235560"/>
                <a:gd name="connsiteY8" fmla="*/ 29909 h 51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560" h="518688">
                  <a:moveTo>
                    <a:pt x="23" y="29909"/>
                  </a:moveTo>
                  <a:lnTo>
                    <a:pt x="23" y="468778"/>
                  </a:lnTo>
                  <a:cubicBezTo>
                    <a:pt x="23" y="496343"/>
                    <a:pt x="22368" y="518688"/>
                    <a:pt x="49934" y="518688"/>
                  </a:cubicBezTo>
                  <a:lnTo>
                    <a:pt x="185650" y="518688"/>
                  </a:lnTo>
                  <a:cubicBezTo>
                    <a:pt x="213216" y="518688"/>
                    <a:pt x="235560" y="496343"/>
                    <a:pt x="235560" y="468778"/>
                  </a:cubicBezTo>
                  <a:lnTo>
                    <a:pt x="235560" y="29909"/>
                  </a:lnTo>
                  <a:cubicBezTo>
                    <a:pt x="235560" y="28331"/>
                    <a:pt x="213216" y="1532"/>
                    <a:pt x="213076" y="0"/>
                  </a:cubicBezTo>
                  <a:lnTo>
                    <a:pt x="19375" y="0"/>
                  </a:lnTo>
                  <a:cubicBezTo>
                    <a:pt x="19236" y="1532"/>
                    <a:pt x="0" y="28331"/>
                    <a:pt x="0" y="29909"/>
                  </a:cubicBezTo>
                  <a:close/>
                </a:path>
              </a:pathLst>
            </a:custGeom>
            <a:gradFill>
              <a:gsLst>
                <a:gs pos="0">
                  <a:srgbClr val="DAE3FE"/>
                </a:gs>
                <a:gs pos="50000">
                  <a:srgbClr val="E1E9FD"/>
                </a:gs>
                <a:gs pos="100000">
                  <a:srgbClr val="E9EFFD"/>
                </a:gs>
              </a:gsLst>
              <a:lin ang="0" scaled="1"/>
            </a:gradFill>
            <a:ln w="2318" cap="flat">
              <a:noFill/>
              <a:prstDash val="solid"/>
              <a:miter/>
            </a:ln>
          </p:spPr>
          <p:txBody>
            <a:bodyPr rtlCol="0" anchor="ctr"/>
            <a:lstStyle/>
            <a:p>
              <a:endParaRPr lang="nl-BE"/>
            </a:p>
          </p:txBody>
        </p:sp>
        <p:sp>
          <p:nvSpPr>
            <p:cNvPr id="108" name="Freeform: Shape 107">
              <a:extLst>
                <a:ext uri="{FF2B5EF4-FFF2-40B4-BE49-F238E27FC236}">
                  <a16:creationId xmlns:a16="http://schemas.microsoft.com/office/drawing/2014/main" id="{F9C43F78-A879-A8EA-D601-02EA31D7363B}"/>
                </a:ext>
              </a:extLst>
            </p:cNvPr>
            <p:cNvSpPr/>
            <p:nvPr/>
          </p:nvSpPr>
          <p:spPr>
            <a:xfrm>
              <a:off x="2502144" y="4035456"/>
              <a:ext cx="262824" cy="341159"/>
            </a:xfrm>
            <a:custGeom>
              <a:avLst/>
              <a:gdLst>
                <a:gd name="connsiteX0" fmla="*/ 0 w 262824"/>
                <a:gd name="connsiteY0" fmla="*/ 0 h 341159"/>
                <a:gd name="connsiteX1" fmla="*/ 262824 w 262824"/>
                <a:gd name="connsiteY1" fmla="*/ 0 h 341159"/>
                <a:gd name="connsiteX2" fmla="*/ 262824 w 262824"/>
                <a:gd name="connsiteY2" fmla="*/ 341159 h 341159"/>
                <a:gd name="connsiteX3" fmla="*/ 0 w 262824"/>
                <a:gd name="connsiteY3" fmla="*/ 341159 h 341159"/>
              </a:gdLst>
              <a:ahLst/>
              <a:cxnLst>
                <a:cxn ang="0">
                  <a:pos x="connsiteX0" y="connsiteY0"/>
                </a:cxn>
                <a:cxn ang="0">
                  <a:pos x="connsiteX1" y="connsiteY1"/>
                </a:cxn>
                <a:cxn ang="0">
                  <a:pos x="connsiteX2" y="connsiteY2"/>
                </a:cxn>
                <a:cxn ang="0">
                  <a:pos x="connsiteX3" y="connsiteY3"/>
                </a:cxn>
              </a:cxnLst>
              <a:rect l="l" t="t" r="r" b="b"/>
              <a:pathLst>
                <a:path w="262824" h="341159">
                  <a:moveTo>
                    <a:pt x="0" y="0"/>
                  </a:moveTo>
                  <a:lnTo>
                    <a:pt x="262824" y="0"/>
                  </a:lnTo>
                  <a:lnTo>
                    <a:pt x="262824" y="341159"/>
                  </a:lnTo>
                  <a:lnTo>
                    <a:pt x="0" y="341159"/>
                  </a:lnTo>
                  <a:close/>
                </a:path>
              </a:pathLst>
            </a:custGeom>
            <a:solidFill>
              <a:schemeClr val="accent1"/>
            </a:solidFill>
            <a:ln w="2318" cap="flat">
              <a:noFill/>
              <a:prstDash val="solid"/>
              <a:miter/>
            </a:ln>
          </p:spPr>
          <p:txBody>
            <a:bodyPr rtlCol="0" anchor="ctr"/>
            <a:lstStyle/>
            <a:p>
              <a:endParaRPr lang="nl-BE"/>
            </a:p>
          </p:txBody>
        </p:sp>
        <p:sp>
          <p:nvSpPr>
            <p:cNvPr id="109" name="Freeform: Shape 108">
              <a:extLst>
                <a:ext uri="{FF2B5EF4-FFF2-40B4-BE49-F238E27FC236}">
                  <a16:creationId xmlns:a16="http://schemas.microsoft.com/office/drawing/2014/main" id="{1B05CB15-BDDB-4B5B-CC6C-6BBD832320DE}"/>
                </a:ext>
              </a:extLst>
            </p:cNvPr>
            <p:cNvSpPr/>
            <p:nvPr/>
          </p:nvSpPr>
          <p:spPr>
            <a:xfrm>
              <a:off x="2523027" y="3837021"/>
              <a:ext cx="221058" cy="83555"/>
            </a:xfrm>
            <a:custGeom>
              <a:avLst/>
              <a:gdLst>
                <a:gd name="connsiteX0" fmla="*/ 191660 w 221058"/>
                <a:gd name="connsiteY0" fmla="*/ 0 h 83555"/>
                <a:gd name="connsiteX1" fmla="*/ 221058 w 221058"/>
                <a:gd name="connsiteY1" fmla="*/ 29399 h 83555"/>
                <a:gd name="connsiteX2" fmla="*/ 221058 w 221058"/>
                <a:gd name="connsiteY2" fmla="*/ 54157 h 83555"/>
                <a:gd name="connsiteX3" fmla="*/ 191660 w 221058"/>
                <a:gd name="connsiteY3" fmla="*/ 83555 h 83555"/>
                <a:gd name="connsiteX4" fmla="*/ 29399 w 221058"/>
                <a:gd name="connsiteY4" fmla="*/ 83555 h 83555"/>
                <a:gd name="connsiteX5" fmla="*/ 0 w 221058"/>
                <a:gd name="connsiteY5" fmla="*/ 54157 h 83555"/>
                <a:gd name="connsiteX6" fmla="*/ 0 w 221058"/>
                <a:gd name="connsiteY6" fmla="*/ 29399 h 83555"/>
                <a:gd name="connsiteX7" fmla="*/ 29399 w 221058"/>
                <a:gd name="connsiteY7" fmla="*/ 0 h 8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58" h="83555">
                  <a:moveTo>
                    <a:pt x="191660" y="0"/>
                  </a:moveTo>
                  <a:cubicBezTo>
                    <a:pt x="207896" y="0"/>
                    <a:pt x="221058" y="13162"/>
                    <a:pt x="221058" y="29399"/>
                  </a:cubicBezTo>
                  <a:lnTo>
                    <a:pt x="221058" y="54157"/>
                  </a:lnTo>
                  <a:cubicBezTo>
                    <a:pt x="221058" y="70393"/>
                    <a:pt x="207896" y="83555"/>
                    <a:pt x="191660" y="83555"/>
                  </a:cubicBezTo>
                  <a:lnTo>
                    <a:pt x="29399" y="83555"/>
                  </a:lnTo>
                  <a:cubicBezTo>
                    <a:pt x="13162" y="83555"/>
                    <a:pt x="0" y="70393"/>
                    <a:pt x="0" y="54157"/>
                  </a:cubicBezTo>
                  <a:lnTo>
                    <a:pt x="0" y="29399"/>
                  </a:lnTo>
                  <a:cubicBezTo>
                    <a:pt x="0" y="13162"/>
                    <a:pt x="13162" y="0"/>
                    <a:pt x="29399" y="0"/>
                  </a:cubicBezTo>
                  <a:close/>
                </a:path>
              </a:pathLst>
            </a:custGeom>
            <a:solidFill>
              <a:schemeClr val="tx2"/>
            </a:solidFill>
            <a:ln w="2318" cap="flat">
              <a:noFill/>
              <a:prstDash val="solid"/>
              <a:miter/>
            </a:ln>
          </p:spPr>
          <p:txBody>
            <a:bodyPr rtlCol="0" anchor="ctr"/>
            <a:lstStyle/>
            <a:p>
              <a:endParaRPr lang="nl-BE"/>
            </a:p>
          </p:txBody>
        </p:sp>
        <p:sp>
          <p:nvSpPr>
            <p:cNvPr id="110" name="Freeform: Shape 109">
              <a:extLst>
                <a:ext uri="{FF2B5EF4-FFF2-40B4-BE49-F238E27FC236}">
                  <a16:creationId xmlns:a16="http://schemas.microsoft.com/office/drawing/2014/main" id="{422B6770-C3F6-3827-1955-F1F17DB15169}"/>
                </a:ext>
              </a:extLst>
            </p:cNvPr>
            <p:cNvSpPr/>
            <p:nvPr/>
          </p:nvSpPr>
          <p:spPr>
            <a:xfrm>
              <a:off x="2523027" y="4066781"/>
              <a:ext cx="221058" cy="80074"/>
            </a:xfrm>
            <a:custGeom>
              <a:avLst/>
              <a:gdLst>
                <a:gd name="connsiteX0" fmla="*/ 197530 w 221058"/>
                <a:gd name="connsiteY0" fmla="*/ 0 h 80074"/>
                <a:gd name="connsiteX1" fmla="*/ 221058 w 221058"/>
                <a:gd name="connsiteY1" fmla="*/ 23528 h 80074"/>
                <a:gd name="connsiteX2" fmla="*/ 221058 w 221058"/>
                <a:gd name="connsiteY2" fmla="*/ 56547 h 80074"/>
                <a:gd name="connsiteX3" fmla="*/ 197530 w 221058"/>
                <a:gd name="connsiteY3" fmla="*/ 80075 h 80074"/>
                <a:gd name="connsiteX4" fmla="*/ 23528 w 221058"/>
                <a:gd name="connsiteY4" fmla="*/ 80075 h 80074"/>
                <a:gd name="connsiteX5" fmla="*/ 0 w 221058"/>
                <a:gd name="connsiteY5" fmla="*/ 56547 h 80074"/>
                <a:gd name="connsiteX6" fmla="*/ 0 w 221058"/>
                <a:gd name="connsiteY6" fmla="*/ 23528 h 80074"/>
                <a:gd name="connsiteX7" fmla="*/ 23528 w 221058"/>
                <a:gd name="connsiteY7" fmla="*/ 0 h 80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058" h="80074">
                  <a:moveTo>
                    <a:pt x="197530" y="0"/>
                  </a:moveTo>
                  <a:cubicBezTo>
                    <a:pt x="210524" y="0"/>
                    <a:pt x="221058" y="10534"/>
                    <a:pt x="221058" y="23528"/>
                  </a:cubicBezTo>
                  <a:lnTo>
                    <a:pt x="221058" y="56547"/>
                  </a:lnTo>
                  <a:cubicBezTo>
                    <a:pt x="221058" y="69541"/>
                    <a:pt x="210524" y="80075"/>
                    <a:pt x="197530" y="80075"/>
                  </a:cubicBezTo>
                  <a:lnTo>
                    <a:pt x="23528" y="80075"/>
                  </a:lnTo>
                  <a:cubicBezTo>
                    <a:pt x="10534" y="80075"/>
                    <a:pt x="0" y="69541"/>
                    <a:pt x="0" y="56547"/>
                  </a:cubicBezTo>
                  <a:lnTo>
                    <a:pt x="0" y="23528"/>
                  </a:lnTo>
                  <a:cubicBezTo>
                    <a:pt x="0" y="10534"/>
                    <a:pt x="10534" y="0"/>
                    <a:pt x="23528" y="0"/>
                  </a:cubicBez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11" name="Freeform: Shape 110">
              <a:extLst>
                <a:ext uri="{FF2B5EF4-FFF2-40B4-BE49-F238E27FC236}">
                  <a16:creationId xmlns:a16="http://schemas.microsoft.com/office/drawing/2014/main" id="{C2617E2F-D22A-E39F-E881-903663F4EAA4}"/>
                </a:ext>
              </a:extLst>
            </p:cNvPr>
            <p:cNvSpPr/>
            <p:nvPr/>
          </p:nvSpPr>
          <p:spPr>
            <a:xfrm>
              <a:off x="2551868" y="4087501"/>
              <a:ext cx="26475" cy="43599"/>
            </a:xfrm>
            <a:custGeom>
              <a:avLst/>
              <a:gdLst>
                <a:gd name="connsiteX0" fmla="*/ 9212 w 26475"/>
                <a:gd name="connsiteY0" fmla="*/ 43599 h 43599"/>
                <a:gd name="connsiteX1" fmla="*/ 0 w 26475"/>
                <a:gd name="connsiteY1" fmla="*/ 0 h 43599"/>
                <a:gd name="connsiteX2" fmla="*/ 7123 w 26475"/>
                <a:gd name="connsiteY2" fmla="*/ 0 h 43599"/>
                <a:gd name="connsiteX3" fmla="*/ 10627 w 26475"/>
                <a:gd name="connsiteY3" fmla="*/ 18447 h 43599"/>
                <a:gd name="connsiteX4" fmla="*/ 13180 w 26475"/>
                <a:gd name="connsiteY4" fmla="*/ 34039 h 43599"/>
                <a:gd name="connsiteX5" fmla="*/ 13319 w 26475"/>
                <a:gd name="connsiteY5" fmla="*/ 34039 h 43599"/>
                <a:gd name="connsiteX6" fmla="*/ 15918 w 26475"/>
                <a:gd name="connsiteY6" fmla="*/ 18632 h 43599"/>
                <a:gd name="connsiteX7" fmla="*/ 19584 w 26475"/>
                <a:gd name="connsiteY7" fmla="*/ 0 h 43599"/>
                <a:gd name="connsiteX8" fmla="*/ 26475 w 26475"/>
                <a:gd name="connsiteY8" fmla="*/ 0 h 43599"/>
                <a:gd name="connsiteX9" fmla="*/ 16799 w 26475"/>
                <a:gd name="connsiteY9" fmla="*/ 43599 h 43599"/>
                <a:gd name="connsiteX10" fmla="*/ 9212 w 26475"/>
                <a:gd name="connsiteY10" fmla="*/ 43599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75" h="43599">
                  <a:moveTo>
                    <a:pt x="9212" y="43599"/>
                  </a:moveTo>
                  <a:lnTo>
                    <a:pt x="0" y="0"/>
                  </a:lnTo>
                  <a:lnTo>
                    <a:pt x="7123" y="0"/>
                  </a:lnTo>
                  <a:lnTo>
                    <a:pt x="10627" y="18447"/>
                  </a:lnTo>
                  <a:cubicBezTo>
                    <a:pt x="11602" y="23621"/>
                    <a:pt x="12507" y="28610"/>
                    <a:pt x="13180" y="34039"/>
                  </a:cubicBezTo>
                  <a:lnTo>
                    <a:pt x="13319" y="34039"/>
                  </a:lnTo>
                  <a:cubicBezTo>
                    <a:pt x="14038" y="28795"/>
                    <a:pt x="14943" y="23621"/>
                    <a:pt x="15918" y="18632"/>
                  </a:cubicBezTo>
                  <a:lnTo>
                    <a:pt x="19584" y="0"/>
                  </a:lnTo>
                  <a:lnTo>
                    <a:pt x="26475" y="0"/>
                  </a:lnTo>
                  <a:lnTo>
                    <a:pt x="16799" y="43599"/>
                  </a:lnTo>
                  <a:lnTo>
                    <a:pt x="9212" y="43599"/>
                  </a:lnTo>
                  <a:close/>
                </a:path>
              </a:pathLst>
            </a:custGeom>
            <a:solidFill>
              <a:srgbClr val="FFFFFF"/>
            </a:solidFill>
            <a:ln w="2318" cap="flat">
              <a:noFill/>
              <a:prstDash val="solid"/>
              <a:miter/>
            </a:ln>
          </p:spPr>
          <p:txBody>
            <a:bodyPr rtlCol="0" anchor="ctr"/>
            <a:lstStyle/>
            <a:p>
              <a:endParaRPr lang="nl-BE"/>
            </a:p>
          </p:txBody>
        </p:sp>
        <p:sp>
          <p:nvSpPr>
            <p:cNvPr id="112" name="Freeform: Shape 111">
              <a:extLst>
                <a:ext uri="{FF2B5EF4-FFF2-40B4-BE49-F238E27FC236}">
                  <a16:creationId xmlns:a16="http://schemas.microsoft.com/office/drawing/2014/main" id="{A1DCE5E9-3927-D48C-F115-1583132B7D95}"/>
                </a:ext>
              </a:extLst>
            </p:cNvPr>
            <p:cNvSpPr/>
            <p:nvPr/>
          </p:nvSpPr>
          <p:spPr>
            <a:xfrm>
              <a:off x="2576998" y="4087501"/>
              <a:ext cx="26196" cy="43599"/>
            </a:xfrm>
            <a:custGeom>
              <a:avLst/>
              <a:gdLst>
                <a:gd name="connsiteX0" fmla="*/ 8771 w 26196"/>
                <a:gd name="connsiteY0" fmla="*/ 32415 h 43599"/>
                <a:gd name="connsiteX1" fmla="*/ 6729 w 26196"/>
                <a:gd name="connsiteY1" fmla="*/ 43599 h 43599"/>
                <a:gd name="connsiteX2" fmla="*/ 0 w 26196"/>
                <a:gd name="connsiteY2" fmla="*/ 43599 h 43599"/>
                <a:gd name="connsiteX3" fmla="*/ 8771 w 26196"/>
                <a:gd name="connsiteY3" fmla="*/ 0 h 43599"/>
                <a:gd name="connsiteX4" fmla="*/ 17287 w 26196"/>
                <a:gd name="connsiteY4" fmla="*/ 0 h 43599"/>
                <a:gd name="connsiteX5" fmla="*/ 26197 w 26196"/>
                <a:gd name="connsiteY5" fmla="*/ 43599 h 43599"/>
                <a:gd name="connsiteX6" fmla="*/ 19212 w 26196"/>
                <a:gd name="connsiteY6" fmla="*/ 43599 h 43599"/>
                <a:gd name="connsiteX7" fmla="*/ 17008 w 26196"/>
                <a:gd name="connsiteY7" fmla="*/ 32415 h 43599"/>
                <a:gd name="connsiteX8" fmla="*/ 8794 w 26196"/>
                <a:gd name="connsiteY8" fmla="*/ 32415 h 43599"/>
                <a:gd name="connsiteX9" fmla="*/ 16057 w 26196"/>
                <a:gd name="connsiteY9" fmla="*/ 25037 h 43599"/>
                <a:gd name="connsiteX10" fmla="*/ 14270 w 26196"/>
                <a:gd name="connsiteY10" fmla="*/ 15778 h 43599"/>
                <a:gd name="connsiteX11" fmla="*/ 12832 w 26196"/>
                <a:gd name="connsiteY11" fmla="*/ 7379 h 43599"/>
                <a:gd name="connsiteX12" fmla="*/ 12739 w 26196"/>
                <a:gd name="connsiteY12" fmla="*/ 7379 h 43599"/>
                <a:gd name="connsiteX13" fmla="*/ 11416 w 26196"/>
                <a:gd name="connsiteY13" fmla="*/ 15778 h 43599"/>
                <a:gd name="connsiteX14" fmla="*/ 9722 w 26196"/>
                <a:gd name="connsiteY14" fmla="*/ 25037 h 43599"/>
                <a:gd name="connsiteX15" fmla="*/ 16080 w 26196"/>
                <a:gd name="connsiteY15" fmla="*/ 25037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196" h="43599">
                  <a:moveTo>
                    <a:pt x="8771" y="32415"/>
                  </a:moveTo>
                  <a:lnTo>
                    <a:pt x="6729" y="43599"/>
                  </a:lnTo>
                  <a:lnTo>
                    <a:pt x="0" y="43599"/>
                  </a:lnTo>
                  <a:lnTo>
                    <a:pt x="8771" y="0"/>
                  </a:lnTo>
                  <a:lnTo>
                    <a:pt x="17287" y="0"/>
                  </a:lnTo>
                  <a:lnTo>
                    <a:pt x="26197" y="43599"/>
                  </a:lnTo>
                  <a:lnTo>
                    <a:pt x="19212" y="43599"/>
                  </a:lnTo>
                  <a:lnTo>
                    <a:pt x="17008" y="32415"/>
                  </a:lnTo>
                  <a:lnTo>
                    <a:pt x="8794" y="32415"/>
                  </a:lnTo>
                  <a:close/>
                  <a:moveTo>
                    <a:pt x="16057" y="25037"/>
                  </a:moveTo>
                  <a:lnTo>
                    <a:pt x="14270" y="15778"/>
                  </a:lnTo>
                  <a:cubicBezTo>
                    <a:pt x="13760" y="13203"/>
                    <a:pt x="13249" y="9954"/>
                    <a:pt x="12832" y="7379"/>
                  </a:cubicBezTo>
                  <a:lnTo>
                    <a:pt x="12739" y="7379"/>
                  </a:lnTo>
                  <a:cubicBezTo>
                    <a:pt x="12321" y="9954"/>
                    <a:pt x="11880" y="13272"/>
                    <a:pt x="11416" y="15778"/>
                  </a:cubicBezTo>
                  <a:lnTo>
                    <a:pt x="9722" y="25037"/>
                  </a:lnTo>
                  <a:lnTo>
                    <a:pt x="16080" y="25037"/>
                  </a:lnTo>
                  <a:close/>
                </a:path>
              </a:pathLst>
            </a:custGeom>
            <a:solidFill>
              <a:srgbClr val="FFFFFF"/>
            </a:solidFill>
            <a:ln w="2318" cap="flat">
              <a:noFill/>
              <a:prstDash val="solid"/>
              <a:miter/>
            </a:ln>
          </p:spPr>
          <p:txBody>
            <a:bodyPr rtlCol="0" anchor="ctr"/>
            <a:lstStyle/>
            <a:p>
              <a:endParaRPr lang="nl-BE"/>
            </a:p>
          </p:txBody>
        </p:sp>
        <p:sp>
          <p:nvSpPr>
            <p:cNvPr id="113" name="Freeform: Shape 112">
              <a:extLst>
                <a:ext uri="{FF2B5EF4-FFF2-40B4-BE49-F238E27FC236}">
                  <a16:creationId xmlns:a16="http://schemas.microsoft.com/office/drawing/2014/main" id="{B1D73E8F-20F6-66A9-094E-29F3B49CAB6E}"/>
                </a:ext>
              </a:extLst>
            </p:cNvPr>
            <p:cNvSpPr/>
            <p:nvPr/>
          </p:nvSpPr>
          <p:spPr>
            <a:xfrm>
              <a:off x="2604633" y="4086782"/>
              <a:ext cx="22762" cy="44968"/>
            </a:xfrm>
            <a:custGeom>
              <a:avLst/>
              <a:gdLst>
                <a:gd name="connsiteX0" fmla="*/ 22414 w 22762"/>
                <a:gd name="connsiteY0" fmla="*/ 43089 h 44968"/>
                <a:gd name="connsiteX1" fmla="*/ 15036 w 22762"/>
                <a:gd name="connsiteY1" fmla="*/ 44968 h 44968"/>
                <a:gd name="connsiteX2" fmla="*/ 0 w 22762"/>
                <a:gd name="connsiteY2" fmla="*/ 23157 h 44968"/>
                <a:gd name="connsiteX3" fmla="*/ 15685 w 22762"/>
                <a:gd name="connsiteY3" fmla="*/ 0 h 44968"/>
                <a:gd name="connsiteX4" fmla="*/ 22762 w 22762"/>
                <a:gd name="connsiteY4" fmla="*/ 1949 h 44968"/>
                <a:gd name="connsiteX5" fmla="*/ 21440 w 22762"/>
                <a:gd name="connsiteY5" fmla="*/ 9769 h 44968"/>
                <a:gd name="connsiteX6" fmla="*/ 15987 w 22762"/>
                <a:gd name="connsiteY6" fmla="*/ 8144 h 44968"/>
                <a:gd name="connsiteX7" fmla="*/ 6822 w 22762"/>
                <a:gd name="connsiteY7" fmla="*/ 22577 h 44968"/>
                <a:gd name="connsiteX8" fmla="*/ 16033 w 22762"/>
                <a:gd name="connsiteY8" fmla="*/ 36801 h 44968"/>
                <a:gd name="connsiteX9" fmla="*/ 21440 w 22762"/>
                <a:gd name="connsiteY9" fmla="*/ 35385 h 44968"/>
                <a:gd name="connsiteX10" fmla="*/ 22414 w 22762"/>
                <a:gd name="connsiteY10" fmla="*/ 43089 h 4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62" h="44968">
                  <a:moveTo>
                    <a:pt x="22414" y="43089"/>
                  </a:moveTo>
                  <a:cubicBezTo>
                    <a:pt x="21231" y="43994"/>
                    <a:pt x="18539" y="44968"/>
                    <a:pt x="15036" y="44968"/>
                  </a:cubicBezTo>
                  <a:cubicBezTo>
                    <a:pt x="5105" y="44968"/>
                    <a:pt x="0" y="35594"/>
                    <a:pt x="0" y="23157"/>
                  </a:cubicBezTo>
                  <a:cubicBezTo>
                    <a:pt x="0" y="8284"/>
                    <a:pt x="6984" y="0"/>
                    <a:pt x="15685" y="0"/>
                  </a:cubicBezTo>
                  <a:cubicBezTo>
                    <a:pt x="19050" y="0"/>
                    <a:pt x="21602" y="1044"/>
                    <a:pt x="22762" y="1949"/>
                  </a:cubicBezTo>
                  <a:lnTo>
                    <a:pt x="21440" y="9769"/>
                  </a:lnTo>
                  <a:cubicBezTo>
                    <a:pt x="20117" y="8933"/>
                    <a:pt x="18284" y="8144"/>
                    <a:pt x="15987" y="8144"/>
                  </a:cubicBezTo>
                  <a:cubicBezTo>
                    <a:pt x="10836" y="8144"/>
                    <a:pt x="6822" y="12855"/>
                    <a:pt x="6822" y="22577"/>
                  </a:cubicBezTo>
                  <a:cubicBezTo>
                    <a:pt x="6822" y="31301"/>
                    <a:pt x="10233" y="36801"/>
                    <a:pt x="16033" y="36801"/>
                  </a:cubicBezTo>
                  <a:cubicBezTo>
                    <a:pt x="17983" y="36801"/>
                    <a:pt x="20164" y="36151"/>
                    <a:pt x="21440" y="35385"/>
                  </a:cubicBezTo>
                  <a:lnTo>
                    <a:pt x="22414" y="43089"/>
                  </a:lnTo>
                  <a:close/>
                </a:path>
              </a:pathLst>
            </a:custGeom>
            <a:solidFill>
              <a:srgbClr val="FFFFFF"/>
            </a:solidFill>
            <a:ln w="2318" cap="flat">
              <a:noFill/>
              <a:prstDash val="solid"/>
              <a:miter/>
            </a:ln>
          </p:spPr>
          <p:txBody>
            <a:bodyPr rtlCol="0" anchor="ctr"/>
            <a:lstStyle/>
            <a:p>
              <a:endParaRPr lang="nl-BE"/>
            </a:p>
          </p:txBody>
        </p:sp>
        <p:sp>
          <p:nvSpPr>
            <p:cNvPr id="114" name="Freeform: Shape 113">
              <a:extLst>
                <a:ext uri="{FF2B5EF4-FFF2-40B4-BE49-F238E27FC236}">
                  <a16:creationId xmlns:a16="http://schemas.microsoft.com/office/drawing/2014/main" id="{366D96ED-5AA2-5BAD-0816-47218B362BE5}"/>
                </a:ext>
              </a:extLst>
            </p:cNvPr>
            <p:cNvSpPr/>
            <p:nvPr/>
          </p:nvSpPr>
          <p:spPr>
            <a:xfrm>
              <a:off x="2628718" y="4086782"/>
              <a:ext cx="22762" cy="44968"/>
            </a:xfrm>
            <a:custGeom>
              <a:avLst/>
              <a:gdLst>
                <a:gd name="connsiteX0" fmla="*/ 22415 w 22762"/>
                <a:gd name="connsiteY0" fmla="*/ 43089 h 44968"/>
                <a:gd name="connsiteX1" fmla="*/ 15036 w 22762"/>
                <a:gd name="connsiteY1" fmla="*/ 44968 h 44968"/>
                <a:gd name="connsiteX2" fmla="*/ 0 w 22762"/>
                <a:gd name="connsiteY2" fmla="*/ 23157 h 44968"/>
                <a:gd name="connsiteX3" fmla="*/ 15685 w 22762"/>
                <a:gd name="connsiteY3" fmla="*/ 0 h 44968"/>
                <a:gd name="connsiteX4" fmla="*/ 22763 w 22762"/>
                <a:gd name="connsiteY4" fmla="*/ 1949 h 44968"/>
                <a:gd name="connsiteX5" fmla="*/ 21440 w 22762"/>
                <a:gd name="connsiteY5" fmla="*/ 9769 h 44968"/>
                <a:gd name="connsiteX6" fmla="*/ 15987 w 22762"/>
                <a:gd name="connsiteY6" fmla="*/ 8144 h 44968"/>
                <a:gd name="connsiteX7" fmla="*/ 6822 w 22762"/>
                <a:gd name="connsiteY7" fmla="*/ 22577 h 44968"/>
                <a:gd name="connsiteX8" fmla="*/ 16034 w 22762"/>
                <a:gd name="connsiteY8" fmla="*/ 36801 h 44968"/>
                <a:gd name="connsiteX9" fmla="*/ 21440 w 22762"/>
                <a:gd name="connsiteY9" fmla="*/ 35385 h 44968"/>
                <a:gd name="connsiteX10" fmla="*/ 22415 w 22762"/>
                <a:gd name="connsiteY10" fmla="*/ 43089 h 4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762" h="44968">
                  <a:moveTo>
                    <a:pt x="22415" y="43089"/>
                  </a:moveTo>
                  <a:cubicBezTo>
                    <a:pt x="21231" y="43994"/>
                    <a:pt x="18540" y="44968"/>
                    <a:pt x="15036" y="44968"/>
                  </a:cubicBezTo>
                  <a:cubicBezTo>
                    <a:pt x="5105" y="44968"/>
                    <a:pt x="0" y="35594"/>
                    <a:pt x="0" y="23157"/>
                  </a:cubicBezTo>
                  <a:cubicBezTo>
                    <a:pt x="0" y="8284"/>
                    <a:pt x="6984" y="0"/>
                    <a:pt x="15685" y="0"/>
                  </a:cubicBezTo>
                  <a:cubicBezTo>
                    <a:pt x="19050" y="0"/>
                    <a:pt x="21602" y="1044"/>
                    <a:pt x="22763" y="1949"/>
                  </a:cubicBezTo>
                  <a:lnTo>
                    <a:pt x="21440" y="9769"/>
                  </a:lnTo>
                  <a:cubicBezTo>
                    <a:pt x="20117" y="8933"/>
                    <a:pt x="18284" y="8144"/>
                    <a:pt x="15987" y="8144"/>
                  </a:cubicBezTo>
                  <a:cubicBezTo>
                    <a:pt x="10836" y="8144"/>
                    <a:pt x="6822" y="12855"/>
                    <a:pt x="6822" y="22577"/>
                  </a:cubicBezTo>
                  <a:cubicBezTo>
                    <a:pt x="6822" y="31301"/>
                    <a:pt x="10233" y="36801"/>
                    <a:pt x="16034" y="36801"/>
                  </a:cubicBezTo>
                  <a:cubicBezTo>
                    <a:pt x="17983" y="36801"/>
                    <a:pt x="20164" y="36151"/>
                    <a:pt x="21440" y="35385"/>
                  </a:cubicBezTo>
                  <a:lnTo>
                    <a:pt x="22415" y="43089"/>
                  </a:lnTo>
                  <a:close/>
                </a:path>
              </a:pathLst>
            </a:custGeom>
            <a:solidFill>
              <a:srgbClr val="FFFFFF"/>
            </a:solidFill>
            <a:ln w="2318" cap="flat">
              <a:noFill/>
              <a:prstDash val="solid"/>
              <a:miter/>
            </a:ln>
          </p:spPr>
          <p:txBody>
            <a:bodyPr rtlCol="0" anchor="ctr"/>
            <a:lstStyle/>
            <a:p>
              <a:endParaRPr lang="nl-BE"/>
            </a:p>
          </p:txBody>
        </p:sp>
        <p:sp>
          <p:nvSpPr>
            <p:cNvPr id="115" name="Freeform: Shape 114">
              <a:extLst>
                <a:ext uri="{FF2B5EF4-FFF2-40B4-BE49-F238E27FC236}">
                  <a16:creationId xmlns:a16="http://schemas.microsoft.com/office/drawing/2014/main" id="{4B2EC2DB-0E2F-0EA0-615E-428B3E7441B1}"/>
                </a:ext>
              </a:extLst>
            </p:cNvPr>
            <p:cNvSpPr/>
            <p:nvPr/>
          </p:nvSpPr>
          <p:spPr>
            <a:xfrm>
              <a:off x="2655379" y="4087501"/>
              <a:ext cx="6520" cy="43599"/>
            </a:xfrm>
            <a:custGeom>
              <a:avLst/>
              <a:gdLst>
                <a:gd name="connsiteX0" fmla="*/ 6520 w 6520"/>
                <a:gd name="connsiteY0" fmla="*/ 0 h 43599"/>
                <a:gd name="connsiteX1" fmla="*/ 6520 w 6520"/>
                <a:gd name="connsiteY1" fmla="*/ 43599 h 43599"/>
                <a:gd name="connsiteX2" fmla="*/ 0 w 6520"/>
                <a:gd name="connsiteY2" fmla="*/ 43599 h 43599"/>
                <a:gd name="connsiteX3" fmla="*/ 0 w 6520"/>
                <a:gd name="connsiteY3" fmla="*/ 0 h 43599"/>
                <a:gd name="connsiteX4" fmla="*/ 6520 w 6520"/>
                <a:gd name="connsiteY4" fmla="*/ 0 h 43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20" h="43599">
                  <a:moveTo>
                    <a:pt x="6520" y="0"/>
                  </a:moveTo>
                  <a:lnTo>
                    <a:pt x="6520" y="43599"/>
                  </a:lnTo>
                  <a:lnTo>
                    <a:pt x="0" y="43599"/>
                  </a:lnTo>
                  <a:lnTo>
                    <a:pt x="0" y="0"/>
                  </a:lnTo>
                  <a:lnTo>
                    <a:pt x="6520" y="0"/>
                  </a:lnTo>
                  <a:close/>
                </a:path>
              </a:pathLst>
            </a:custGeom>
            <a:solidFill>
              <a:srgbClr val="FFFFFF"/>
            </a:solidFill>
            <a:ln w="2318" cap="flat">
              <a:noFill/>
              <a:prstDash val="solid"/>
              <a:miter/>
            </a:ln>
          </p:spPr>
          <p:txBody>
            <a:bodyPr rtlCol="0" anchor="ctr"/>
            <a:lstStyle/>
            <a:p>
              <a:endParaRPr lang="nl-BE"/>
            </a:p>
          </p:txBody>
        </p:sp>
        <p:sp>
          <p:nvSpPr>
            <p:cNvPr id="116" name="Freeform: Shape 115">
              <a:extLst>
                <a:ext uri="{FF2B5EF4-FFF2-40B4-BE49-F238E27FC236}">
                  <a16:creationId xmlns:a16="http://schemas.microsoft.com/office/drawing/2014/main" id="{41084D3A-70EA-BCDF-30AF-F0876632E9D9}"/>
                </a:ext>
              </a:extLst>
            </p:cNvPr>
            <p:cNvSpPr/>
            <p:nvPr/>
          </p:nvSpPr>
          <p:spPr>
            <a:xfrm>
              <a:off x="2667514" y="4087501"/>
              <a:ext cx="23760" cy="43622"/>
            </a:xfrm>
            <a:custGeom>
              <a:avLst/>
              <a:gdLst>
                <a:gd name="connsiteX0" fmla="*/ 0 w 23760"/>
                <a:gd name="connsiteY0" fmla="*/ 43599 h 43622"/>
                <a:gd name="connsiteX1" fmla="*/ 0 w 23760"/>
                <a:gd name="connsiteY1" fmla="*/ 0 h 43622"/>
                <a:gd name="connsiteX2" fmla="*/ 7588 w 23760"/>
                <a:gd name="connsiteY2" fmla="*/ 0 h 43622"/>
                <a:gd name="connsiteX3" fmla="*/ 13551 w 23760"/>
                <a:gd name="connsiteY3" fmla="*/ 15987 h 43622"/>
                <a:gd name="connsiteX4" fmla="*/ 18238 w 23760"/>
                <a:gd name="connsiteY4" fmla="*/ 30930 h 43622"/>
                <a:gd name="connsiteX5" fmla="*/ 18354 w 23760"/>
                <a:gd name="connsiteY5" fmla="*/ 30930 h 43622"/>
                <a:gd name="connsiteX6" fmla="*/ 17797 w 23760"/>
                <a:gd name="connsiteY6" fmla="*/ 12762 h 43622"/>
                <a:gd name="connsiteX7" fmla="*/ 17797 w 23760"/>
                <a:gd name="connsiteY7" fmla="*/ 23 h 43622"/>
                <a:gd name="connsiteX8" fmla="*/ 23760 w 23760"/>
                <a:gd name="connsiteY8" fmla="*/ 23 h 43622"/>
                <a:gd name="connsiteX9" fmla="*/ 23760 w 23760"/>
                <a:gd name="connsiteY9" fmla="*/ 43622 h 43622"/>
                <a:gd name="connsiteX10" fmla="*/ 16938 w 23760"/>
                <a:gd name="connsiteY10" fmla="*/ 43622 h 43622"/>
                <a:gd name="connsiteX11" fmla="*/ 10813 w 23760"/>
                <a:gd name="connsiteY11" fmla="*/ 26800 h 43622"/>
                <a:gd name="connsiteX12" fmla="*/ 5824 w 23760"/>
                <a:gd name="connsiteY12" fmla="*/ 11393 h 43622"/>
                <a:gd name="connsiteX13" fmla="*/ 5708 w 23760"/>
                <a:gd name="connsiteY13" fmla="*/ 11462 h 43622"/>
                <a:gd name="connsiteX14" fmla="*/ 5963 w 23760"/>
                <a:gd name="connsiteY14" fmla="*/ 30489 h 43622"/>
                <a:gd name="connsiteX15" fmla="*/ 5963 w 23760"/>
                <a:gd name="connsiteY15" fmla="*/ 43622 h 43622"/>
                <a:gd name="connsiteX16" fmla="*/ 0 w 23760"/>
                <a:gd name="connsiteY16" fmla="*/ 43622 h 4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0" h="43622">
                  <a:moveTo>
                    <a:pt x="0" y="43599"/>
                  </a:moveTo>
                  <a:lnTo>
                    <a:pt x="0" y="0"/>
                  </a:lnTo>
                  <a:lnTo>
                    <a:pt x="7588" y="0"/>
                  </a:lnTo>
                  <a:lnTo>
                    <a:pt x="13551" y="15987"/>
                  </a:lnTo>
                  <a:cubicBezTo>
                    <a:pt x="15245" y="20581"/>
                    <a:pt x="16962" y="26011"/>
                    <a:pt x="18238" y="30930"/>
                  </a:cubicBezTo>
                  <a:lnTo>
                    <a:pt x="18354" y="30930"/>
                  </a:lnTo>
                  <a:cubicBezTo>
                    <a:pt x="17936" y="25176"/>
                    <a:pt x="17797" y="19282"/>
                    <a:pt x="17797" y="12762"/>
                  </a:cubicBezTo>
                  <a:lnTo>
                    <a:pt x="17797" y="23"/>
                  </a:lnTo>
                  <a:lnTo>
                    <a:pt x="23760" y="23"/>
                  </a:lnTo>
                  <a:lnTo>
                    <a:pt x="23760" y="43622"/>
                  </a:lnTo>
                  <a:lnTo>
                    <a:pt x="16938" y="43622"/>
                  </a:lnTo>
                  <a:lnTo>
                    <a:pt x="10813" y="26800"/>
                  </a:lnTo>
                  <a:cubicBezTo>
                    <a:pt x="9119" y="22136"/>
                    <a:pt x="7239" y="16521"/>
                    <a:pt x="5824" y="11393"/>
                  </a:cubicBezTo>
                  <a:lnTo>
                    <a:pt x="5708" y="11462"/>
                  </a:lnTo>
                  <a:cubicBezTo>
                    <a:pt x="5870" y="17217"/>
                    <a:pt x="5963" y="23366"/>
                    <a:pt x="5963" y="30489"/>
                  </a:cubicBezTo>
                  <a:lnTo>
                    <a:pt x="5963" y="43622"/>
                  </a:lnTo>
                  <a:lnTo>
                    <a:pt x="0" y="43622"/>
                  </a:lnTo>
                  <a:close/>
                </a:path>
              </a:pathLst>
            </a:custGeom>
            <a:solidFill>
              <a:srgbClr val="FFFFFF"/>
            </a:solidFill>
            <a:ln w="2318" cap="flat">
              <a:noFill/>
              <a:prstDash val="solid"/>
              <a:miter/>
            </a:ln>
          </p:spPr>
          <p:txBody>
            <a:bodyPr rtlCol="0" anchor="ctr"/>
            <a:lstStyle/>
            <a:p>
              <a:endParaRPr lang="nl-BE"/>
            </a:p>
          </p:txBody>
        </p:sp>
        <p:sp>
          <p:nvSpPr>
            <p:cNvPr id="117" name="Freeform: Shape 116">
              <a:extLst>
                <a:ext uri="{FF2B5EF4-FFF2-40B4-BE49-F238E27FC236}">
                  <a16:creationId xmlns:a16="http://schemas.microsoft.com/office/drawing/2014/main" id="{B24ACF66-8031-B0A5-1706-0BFC4018407E}"/>
                </a:ext>
              </a:extLst>
            </p:cNvPr>
            <p:cNvSpPr/>
            <p:nvPr/>
          </p:nvSpPr>
          <p:spPr>
            <a:xfrm>
              <a:off x="2696936" y="4087501"/>
              <a:ext cx="18307" cy="43599"/>
            </a:xfrm>
            <a:custGeom>
              <a:avLst/>
              <a:gdLst>
                <a:gd name="connsiteX0" fmla="*/ 17054 w 18307"/>
                <a:gd name="connsiteY0" fmla="*/ 25176 h 43599"/>
                <a:gd name="connsiteX1" fmla="*/ 6497 w 18307"/>
                <a:gd name="connsiteY1" fmla="*/ 25176 h 43599"/>
                <a:gd name="connsiteX2" fmla="*/ 6497 w 18307"/>
                <a:gd name="connsiteY2" fmla="*/ 35524 h 43599"/>
                <a:gd name="connsiteX3" fmla="*/ 18307 w 18307"/>
                <a:gd name="connsiteY3" fmla="*/ 35524 h 43599"/>
                <a:gd name="connsiteX4" fmla="*/ 18307 w 18307"/>
                <a:gd name="connsiteY4" fmla="*/ 43599 h 43599"/>
                <a:gd name="connsiteX5" fmla="*/ 0 w 18307"/>
                <a:gd name="connsiteY5" fmla="*/ 43599 h 43599"/>
                <a:gd name="connsiteX6" fmla="*/ 0 w 18307"/>
                <a:gd name="connsiteY6" fmla="*/ 0 h 43599"/>
                <a:gd name="connsiteX7" fmla="*/ 17727 w 18307"/>
                <a:gd name="connsiteY7" fmla="*/ 0 h 43599"/>
                <a:gd name="connsiteX8" fmla="*/ 17727 w 18307"/>
                <a:gd name="connsiteY8" fmla="*/ 8075 h 43599"/>
                <a:gd name="connsiteX9" fmla="*/ 6520 w 18307"/>
                <a:gd name="connsiteY9" fmla="*/ 8075 h 43599"/>
                <a:gd name="connsiteX10" fmla="*/ 6520 w 18307"/>
                <a:gd name="connsiteY10" fmla="*/ 17124 h 43599"/>
                <a:gd name="connsiteX11" fmla="*/ 17078 w 18307"/>
                <a:gd name="connsiteY11" fmla="*/ 17124 h 43599"/>
                <a:gd name="connsiteX12" fmla="*/ 17078 w 18307"/>
                <a:gd name="connsiteY12" fmla="*/ 25153 h 4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07" h="43599">
                  <a:moveTo>
                    <a:pt x="17054" y="25176"/>
                  </a:moveTo>
                  <a:lnTo>
                    <a:pt x="6497" y="25176"/>
                  </a:lnTo>
                  <a:lnTo>
                    <a:pt x="6497" y="35524"/>
                  </a:lnTo>
                  <a:lnTo>
                    <a:pt x="18307" y="35524"/>
                  </a:lnTo>
                  <a:lnTo>
                    <a:pt x="18307" y="43599"/>
                  </a:lnTo>
                  <a:lnTo>
                    <a:pt x="0" y="43599"/>
                  </a:lnTo>
                  <a:lnTo>
                    <a:pt x="0" y="0"/>
                  </a:lnTo>
                  <a:lnTo>
                    <a:pt x="17727" y="0"/>
                  </a:lnTo>
                  <a:lnTo>
                    <a:pt x="17727" y="8075"/>
                  </a:lnTo>
                  <a:lnTo>
                    <a:pt x="6520" y="8075"/>
                  </a:lnTo>
                  <a:lnTo>
                    <a:pt x="6520" y="17124"/>
                  </a:lnTo>
                  <a:lnTo>
                    <a:pt x="17078" y="17124"/>
                  </a:lnTo>
                  <a:lnTo>
                    <a:pt x="17078" y="25153"/>
                  </a:lnTo>
                  <a:close/>
                </a:path>
              </a:pathLst>
            </a:custGeom>
            <a:solidFill>
              <a:srgbClr val="FFFFFF"/>
            </a:solidFill>
            <a:ln w="2318" cap="flat">
              <a:noFill/>
              <a:prstDash val="solid"/>
              <a:miter/>
            </a:ln>
          </p:spPr>
          <p:txBody>
            <a:bodyPr rtlCol="0" anchor="ctr"/>
            <a:lstStyle/>
            <a:p>
              <a:endParaRPr lang="nl-BE"/>
            </a:p>
          </p:txBody>
        </p:sp>
        <p:sp>
          <p:nvSpPr>
            <p:cNvPr id="118" name="Freeform: Shape 117">
              <a:extLst>
                <a:ext uri="{FF2B5EF4-FFF2-40B4-BE49-F238E27FC236}">
                  <a16:creationId xmlns:a16="http://schemas.microsoft.com/office/drawing/2014/main" id="{86D9D49C-D720-F562-AE06-C5793FF62926}"/>
                </a:ext>
              </a:extLst>
            </p:cNvPr>
            <p:cNvSpPr/>
            <p:nvPr/>
          </p:nvSpPr>
          <p:spPr>
            <a:xfrm>
              <a:off x="2551497" y="3850061"/>
              <a:ext cx="52207" cy="55688"/>
            </a:xfrm>
            <a:custGeom>
              <a:avLst/>
              <a:gdLst>
                <a:gd name="connsiteX0" fmla="*/ 0 w 52207"/>
                <a:gd name="connsiteY0" fmla="*/ 0 h 55688"/>
                <a:gd name="connsiteX1" fmla="*/ 52208 w 52207"/>
                <a:gd name="connsiteY1" fmla="*/ 0 h 55688"/>
                <a:gd name="connsiteX2" fmla="*/ 52208 w 52207"/>
                <a:gd name="connsiteY2" fmla="*/ 55688 h 55688"/>
                <a:gd name="connsiteX3" fmla="*/ 0 w 52207"/>
                <a:gd name="connsiteY3" fmla="*/ 55688 h 55688"/>
              </a:gdLst>
              <a:ahLst/>
              <a:cxnLst>
                <a:cxn ang="0">
                  <a:pos x="connsiteX0" y="connsiteY0"/>
                </a:cxn>
                <a:cxn ang="0">
                  <a:pos x="connsiteX1" y="connsiteY1"/>
                </a:cxn>
                <a:cxn ang="0">
                  <a:pos x="connsiteX2" y="connsiteY2"/>
                </a:cxn>
                <a:cxn ang="0">
                  <a:pos x="connsiteX3" y="connsiteY3"/>
                </a:cxn>
              </a:cxnLst>
              <a:rect l="l" t="t" r="r" b="b"/>
              <a:pathLst>
                <a:path w="52207" h="55688">
                  <a:moveTo>
                    <a:pt x="0" y="0"/>
                  </a:moveTo>
                  <a:lnTo>
                    <a:pt x="52208" y="0"/>
                  </a:lnTo>
                  <a:lnTo>
                    <a:pt x="52208" y="55688"/>
                  </a:lnTo>
                  <a:lnTo>
                    <a:pt x="0" y="55688"/>
                  </a:lnTo>
                  <a:close/>
                </a:path>
              </a:pathLst>
            </a:custGeom>
            <a:solidFill>
              <a:srgbClr val="FFFFFF">
                <a:alpha val="49000"/>
              </a:srgbClr>
            </a:solidFill>
            <a:ln w="2318" cap="flat">
              <a:noFill/>
              <a:prstDash val="solid"/>
              <a:miter/>
            </a:ln>
          </p:spPr>
          <p:txBody>
            <a:bodyPr rtlCol="0" anchor="ctr"/>
            <a:lstStyle/>
            <a:p>
              <a:endParaRPr lang="nl-BE"/>
            </a:p>
          </p:txBody>
        </p:sp>
        <p:sp>
          <p:nvSpPr>
            <p:cNvPr id="119" name="Freeform: Shape 118">
              <a:extLst>
                <a:ext uri="{FF2B5EF4-FFF2-40B4-BE49-F238E27FC236}">
                  <a16:creationId xmlns:a16="http://schemas.microsoft.com/office/drawing/2014/main" id="{47D2AAFE-B802-4854-FC66-202F57AAFDD0}"/>
                </a:ext>
              </a:extLst>
            </p:cNvPr>
            <p:cNvSpPr/>
            <p:nvPr/>
          </p:nvSpPr>
          <p:spPr>
            <a:xfrm>
              <a:off x="2523653" y="4234750"/>
              <a:ext cx="228019" cy="19142"/>
            </a:xfrm>
            <a:custGeom>
              <a:avLst/>
              <a:gdLst>
                <a:gd name="connsiteX0" fmla="*/ 0 w 228019"/>
                <a:gd name="connsiteY0" fmla="*/ 0 h 19142"/>
                <a:gd name="connsiteX1" fmla="*/ 228019 w 228019"/>
                <a:gd name="connsiteY1" fmla="*/ 0 h 19142"/>
                <a:gd name="connsiteX2" fmla="*/ 228019 w 228019"/>
                <a:gd name="connsiteY2" fmla="*/ 19143 h 19142"/>
                <a:gd name="connsiteX3" fmla="*/ 0 w 228019"/>
                <a:gd name="connsiteY3" fmla="*/ 19143 h 19142"/>
              </a:gdLst>
              <a:ahLst/>
              <a:cxnLst>
                <a:cxn ang="0">
                  <a:pos x="connsiteX0" y="connsiteY0"/>
                </a:cxn>
                <a:cxn ang="0">
                  <a:pos x="connsiteX1" y="connsiteY1"/>
                </a:cxn>
                <a:cxn ang="0">
                  <a:pos x="connsiteX2" y="connsiteY2"/>
                </a:cxn>
                <a:cxn ang="0">
                  <a:pos x="connsiteX3" y="connsiteY3"/>
                </a:cxn>
              </a:cxnLst>
              <a:rect l="l" t="t" r="r" b="b"/>
              <a:pathLst>
                <a:path w="228019" h="19142">
                  <a:moveTo>
                    <a:pt x="0" y="0"/>
                  </a:moveTo>
                  <a:lnTo>
                    <a:pt x="228019" y="0"/>
                  </a:lnTo>
                  <a:lnTo>
                    <a:pt x="228019" y="19143"/>
                  </a:lnTo>
                  <a:lnTo>
                    <a:pt x="0" y="19143"/>
                  </a:ln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20" name="Freeform: Shape 119">
              <a:extLst>
                <a:ext uri="{FF2B5EF4-FFF2-40B4-BE49-F238E27FC236}">
                  <a16:creationId xmlns:a16="http://schemas.microsoft.com/office/drawing/2014/main" id="{3B8E9F77-17BC-21FB-6C18-0027E4541E93}"/>
                </a:ext>
              </a:extLst>
            </p:cNvPr>
            <p:cNvSpPr/>
            <p:nvPr/>
          </p:nvSpPr>
          <p:spPr>
            <a:xfrm>
              <a:off x="2267117" y="3269072"/>
              <a:ext cx="427242" cy="410737"/>
            </a:xfrm>
            <a:custGeom>
              <a:avLst/>
              <a:gdLst>
                <a:gd name="connsiteX0" fmla="*/ 58008 w 427242"/>
                <a:gd name="connsiteY0" fmla="*/ 0 h 410737"/>
                <a:gd name="connsiteX1" fmla="*/ 95389 w 427242"/>
                <a:gd name="connsiteY1" fmla="*/ 10836 h 410737"/>
                <a:gd name="connsiteX2" fmla="*/ 176647 w 427242"/>
                <a:gd name="connsiteY2" fmla="*/ 38471 h 410737"/>
                <a:gd name="connsiteX3" fmla="*/ 227671 w 427242"/>
                <a:gd name="connsiteY3" fmla="*/ 56709 h 410737"/>
                <a:gd name="connsiteX4" fmla="*/ 405757 w 427242"/>
                <a:gd name="connsiteY4" fmla="*/ 101376 h 410737"/>
                <a:gd name="connsiteX5" fmla="*/ 397404 w 427242"/>
                <a:gd name="connsiteY5" fmla="*/ 217300 h 410737"/>
                <a:gd name="connsiteX6" fmla="*/ 389538 w 427242"/>
                <a:gd name="connsiteY6" fmla="*/ 286005 h 410737"/>
                <a:gd name="connsiteX7" fmla="*/ 383180 w 427242"/>
                <a:gd name="connsiteY7" fmla="*/ 375616 h 410737"/>
                <a:gd name="connsiteX8" fmla="*/ 154140 w 427242"/>
                <a:gd name="connsiteY8" fmla="*/ 354478 h 410737"/>
                <a:gd name="connsiteX9" fmla="*/ 0 w 427242"/>
                <a:gd name="connsiteY9" fmla="*/ 93022 h 410737"/>
                <a:gd name="connsiteX10" fmla="*/ 57962 w 427242"/>
                <a:gd name="connsiteY10" fmla="*/ 23 h 41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7242" h="410737">
                  <a:moveTo>
                    <a:pt x="58008" y="0"/>
                  </a:moveTo>
                  <a:cubicBezTo>
                    <a:pt x="58008" y="0"/>
                    <a:pt x="58055" y="11555"/>
                    <a:pt x="95389" y="10836"/>
                  </a:cubicBezTo>
                  <a:cubicBezTo>
                    <a:pt x="116202" y="10442"/>
                    <a:pt x="154836" y="5894"/>
                    <a:pt x="176647" y="38471"/>
                  </a:cubicBezTo>
                  <a:cubicBezTo>
                    <a:pt x="187901" y="55294"/>
                    <a:pt x="208436" y="62974"/>
                    <a:pt x="227671" y="56709"/>
                  </a:cubicBezTo>
                  <a:cubicBezTo>
                    <a:pt x="275609" y="41093"/>
                    <a:pt x="355847" y="29631"/>
                    <a:pt x="405757" y="101376"/>
                  </a:cubicBezTo>
                  <a:cubicBezTo>
                    <a:pt x="443857" y="156135"/>
                    <a:pt x="425062" y="193655"/>
                    <a:pt x="397404" y="217300"/>
                  </a:cubicBezTo>
                  <a:cubicBezTo>
                    <a:pt x="377101" y="234656"/>
                    <a:pt x="373063" y="264983"/>
                    <a:pt x="389538" y="286005"/>
                  </a:cubicBezTo>
                  <a:cubicBezTo>
                    <a:pt x="405339" y="306192"/>
                    <a:pt x="411720" y="335498"/>
                    <a:pt x="383180" y="375616"/>
                  </a:cubicBezTo>
                  <a:cubicBezTo>
                    <a:pt x="319232" y="465506"/>
                    <a:pt x="154140" y="354478"/>
                    <a:pt x="154140" y="354478"/>
                  </a:cubicBezTo>
                  <a:lnTo>
                    <a:pt x="0" y="93022"/>
                  </a:lnTo>
                  <a:lnTo>
                    <a:pt x="57962" y="23"/>
                  </a:lnTo>
                  <a:close/>
                </a:path>
              </a:pathLst>
            </a:custGeom>
            <a:solidFill>
              <a:schemeClr val="tx1"/>
            </a:solidFill>
            <a:ln w="2318" cap="flat">
              <a:noFill/>
              <a:prstDash val="solid"/>
              <a:miter/>
            </a:ln>
          </p:spPr>
          <p:txBody>
            <a:bodyPr rtlCol="0" anchor="ctr"/>
            <a:lstStyle/>
            <a:p>
              <a:endParaRPr lang="nl-BE"/>
            </a:p>
          </p:txBody>
        </p:sp>
        <p:sp>
          <p:nvSpPr>
            <p:cNvPr id="121" name="Freeform: Shape 120">
              <a:extLst>
                <a:ext uri="{FF2B5EF4-FFF2-40B4-BE49-F238E27FC236}">
                  <a16:creationId xmlns:a16="http://schemas.microsoft.com/office/drawing/2014/main" id="{481E94EA-E90A-CAC2-62B1-DE97B20E95E3}"/>
                </a:ext>
              </a:extLst>
            </p:cNvPr>
            <p:cNvSpPr/>
            <p:nvPr/>
          </p:nvSpPr>
          <p:spPr>
            <a:xfrm>
              <a:off x="2407046" y="3314540"/>
              <a:ext cx="241374" cy="143291"/>
            </a:xfrm>
            <a:custGeom>
              <a:avLst/>
              <a:gdLst>
                <a:gd name="connsiteX0" fmla="*/ 227566 w 241374"/>
                <a:gd name="connsiteY0" fmla="*/ 143292 h 143291"/>
                <a:gd name="connsiteX1" fmla="*/ 226081 w 241374"/>
                <a:gd name="connsiteY1" fmla="*/ 142920 h 143291"/>
                <a:gd name="connsiteX2" fmla="*/ 225826 w 241374"/>
                <a:gd name="connsiteY2" fmla="*/ 142108 h 143291"/>
                <a:gd name="connsiteX3" fmla="*/ 226638 w 241374"/>
                <a:gd name="connsiteY3" fmla="*/ 141853 h 143291"/>
                <a:gd name="connsiteX4" fmla="*/ 231743 w 241374"/>
                <a:gd name="connsiteY4" fmla="*/ 138651 h 143291"/>
                <a:gd name="connsiteX5" fmla="*/ 224666 w 241374"/>
                <a:gd name="connsiteY5" fmla="*/ 59899 h 143291"/>
                <a:gd name="connsiteX6" fmla="*/ 184570 w 241374"/>
                <a:gd name="connsiteY6" fmla="*/ 33493 h 143291"/>
                <a:gd name="connsiteX7" fmla="*/ 151993 w 241374"/>
                <a:gd name="connsiteY7" fmla="*/ 33261 h 143291"/>
                <a:gd name="connsiteX8" fmla="*/ 98602 w 241374"/>
                <a:gd name="connsiteY8" fmla="*/ 41568 h 143291"/>
                <a:gd name="connsiteX9" fmla="*/ 94263 w 241374"/>
                <a:gd name="connsiteY9" fmla="*/ 42473 h 143291"/>
                <a:gd name="connsiteX10" fmla="*/ 62544 w 241374"/>
                <a:gd name="connsiteY10" fmla="*/ 46905 h 143291"/>
                <a:gd name="connsiteX11" fmla="*/ 62358 w 241374"/>
                <a:gd name="connsiteY11" fmla="*/ 46905 h 143291"/>
                <a:gd name="connsiteX12" fmla="*/ 28342 w 241374"/>
                <a:gd name="connsiteY12" fmla="*/ 35605 h 143291"/>
                <a:gd name="connsiteX13" fmla="*/ 15859 w 241374"/>
                <a:gd name="connsiteY13" fmla="*/ 19478 h 143291"/>
                <a:gd name="connsiteX14" fmla="*/ 266 w 241374"/>
                <a:gd name="connsiteY14" fmla="*/ 1101 h 143291"/>
                <a:gd name="connsiteX15" fmla="*/ 104 w 241374"/>
                <a:gd name="connsiteY15" fmla="*/ 266 h 143291"/>
                <a:gd name="connsiteX16" fmla="*/ 939 w 241374"/>
                <a:gd name="connsiteY16" fmla="*/ 104 h 143291"/>
                <a:gd name="connsiteX17" fmla="*/ 16880 w 241374"/>
                <a:gd name="connsiteY17" fmla="*/ 18829 h 143291"/>
                <a:gd name="connsiteX18" fmla="*/ 29154 w 241374"/>
                <a:gd name="connsiteY18" fmla="*/ 34700 h 143291"/>
                <a:gd name="connsiteX19" fmla="*/ 62358 w 241374"/>
                <a:gd name="connsiteY19" fmla="*/ 45675 h 143291"/>
                <a:gd name="connsiteX20" fmla="*/ 62544 w 241374"/>
                <a:gd name="connsiteY20" fmla="*/ 45675 h 143291"/>
                <a:gd name="connsiteX21" fmla="*/ 94008 w 241374"/>
                <a:gd name="connsiteY21" fmla="*/ 41266 h 143291"/>
                <a:gd name="connsiteX22" fmla="*/ 98370 w 241374"/>
                <a:gd name="connsiteY22" fmla="*/ 40361 h 143291"/>
                <a:gd name="connsiteX23" fmla="*/ 151877 w 241374"/>
                <a:gd name="connsiteY23" fmla="*/ 32055 h 143291"/>
                <a:gd name="connsiteX24" fmla="*/ 184826 w 241374"/>
                <a:gd name="connsiteY24" fmla="*/ 32310 h 143291"/>
                <a:gd name="connsiteX25" fmla="*/ 225640 w 241374"/>
                <a:gd name="connsiteY25" fmla="*/ 59179 h 143291"/>
                <a:gd name="connsiteX26" fmla="*/ 232787 w 241374"/>
                <a:gd name="connsiteY26" fmla="*/ 139254 h 143291"/>
                <a:gd name="connsiteX27" fmla="*/ 227566 w 241374"/>
                <a:gd name="connsiteY27" fmla="*/ 143268 h 143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1374" h="143291">
                  <a:moveTo>
                    <a:pt x="227566" y="143292"/>
                  </a:moveTo>
                  <a:cubicBezTo>
                    <a:pt x="227079" y="143292"/>
                    <a:pt x="226568" y="143176"/>
                    <a:pt x="226081" y="142920"/>
                  </a:cubicBezTo>
                  <a:cubicBezTo>
                    <a:pt x="225779" y="142758"/>
                    <a:pt x="225687" y="142410"/>
                    <a:pt x="225826" y="142108"/>
                  </a:cubicBezTo>
                  <a:cubicBezTo>
                    <a:pt x="225988" y="141830"/>
                    <a:pt x="226336" y="141714"/>
                    <a:pt x="226638" y="141853"/>
                  </a:cubicBezTo>
                  <a:cubicBezTo>
                    <a:pt x="228610" y="142897"/>
                    <a:pt x="230768" y="140322"/>
                    <a:pt x="231743" y="138651"/>
                  </a:cubicBezTo>
                  <a:cubicBezTo>
                    <a:pt x="245224" y="115471"/>
                    <a:pt x="242300" y="83079"/>
                    <a:pt x="224666" y="59899"/>
                  </a:cubicBezTo>
                  <a:cubicBezTo>
                    <a:pt x="214108" y="46023"/>
                    <a:pt x="199861" y="36626"/>
                    <a:pt x="184570" y="33493"/>
                  </a:cubicBezTo>
                  <a:cubicBezTo>
                    <a:pt x="173688" y="31243"/>
                    <a:pt x="162504" y="32147"/>
                    <a:pt x="151993" y="33261"/>
                  </a:cubicBezTo>
                  <a:cubicBezTo>
                    <a:pt x="134126" y="35141"/>
                    <a:pt x="116167" y="37948"/>
                    <a:pt x="98602" y="41568"/>
                  </a:cubicBezTo>
                  <a:cubicBezTo>
                    <a:pt x="97163" y="41870"/>
                    <a:pt x="95701" y="42171"/>
                    <a:pt x="94263" y="42473"/>
                  </a:cubicBezTo>
                  <a:cubicBezTo>
                    <a:pt x="83937" y="44631"/>
                    <a:pt x="73264" y="46882"/>
                    <a:pt x="62544" y="46905"/>
                  </a:cubicBezTo>
                  <a:lnTo>
                    <a:pt x="62358" y="46905"/>
                  </a:lnTo>
                  <a:cubicBezTo>
                    <a:pt x="48575" y="46905"/>
                    <a:pt x="36510" y="42891"/>
                    <a:pt x="28342" y="35605"/>
                  </a:cubicBezTo>
                  <a:cubicBezTo>
                    <a:pt x="23261" y="31057"/>
                    <a:pt x="19502" y="25186"/>
                    <a:pt x="15859" y="19478"/>
                  </a:cubicBezTo>
                  <a:cubicBezTo>
                    <a:pt x="11496" y="12657"/>
                    <a:pt x="6995" y="5603"/>
                    <a:pt x="266" y="1101"/>
                  </a:cubicBezTo>
                  <a:cubicBezTo>
                    <a:pt x="-12" y="916"/>
                    <a:pt x="-82" y="544"/>
                    <a:pt x="104" y="266"/>
                  </a:cubicBezTo>
                  <a:cubicBezTo>
                    <a:pt x="289" y="-12"/>
                    <a:pt x="660" y="-82"/>
                    <a:pt x="939" y="104"/>
                  </a:cubicBezTo>
                  <a:cubicBezTo>
                    <a:pt x="7877" y="4744"/>
                    <a:pt x="12448" y="11891"/>
                    <a:pt x="16880" y="18829"/>
                  </a:cubicBezTo>
                  <a:cubicBezTo>
                    <a:pt x="20476" y="24467"/>
                    <a:pt x="24189" y="30268"/>
                    <a:pt x="29154" y="34700"/>
                  </a:cubicBezTo>
                  <a:cubicBezTo>
                    <a:pt x="37090" y="41777"/>
                    <a:pt x="48877" y="45675"/>
                    <a:pt x="62358" y="45675"/>
                  </a:cubicBezTo>
                  <a:lnTo>
                    <a:pt x="62544" y="45675"/>
                  </a:lnTo>
                  <a:cubicBezTo>
                    <a:pt x="73148" y="45652"/>
                    <a:pt x="83752" y="43424"/>
                    <a:pt x="94008" y="41266"/>
                  </a:cubicBezTo>
                  <a:cubicBezTo>
                    <a:pt x="95469" y="40965"/>
                    <a:pt x="96908" y="40663"/>
                    <a:pt x="98370" y="40361"/>
                  </a:cubicBezTo>
                  <a:cubicBezTo>
                    <a:pt x="115958" y="36742"/>
                    <a:pt x="133964" y="33934"/>
                    <a:pt x="151877" y="32055"/>
                  </a:cubicBezTo>
                  <a:cubicBezTo>
                    <a:pt x="162481" y="30941"/>
                    <a:pt x="173781" y="30036"/>
                    <a:pt x="184826" y="32310"/>
                  </a:cubicBezTo>
                  <a:cubicBezTo>
                    <a:pt x="200418" y="35512"/>
                    <a:pt x="214897" y="45049"/>
                    <a:pt x="225640" y="59179"/>
                  </a:cubicBezTo>
                  <a:cubicBezTo>
                    <a:pt x="243553" y="82731"/>
                    <a:pt x="246500" y="115656"/>
                    <a:pt x="232787" y="139254"/>
                  </a:cubicBezTo>
                  <a:cubicBezTo>
                    <a:pt x="231511" y="141435"/>
                    <a:pt x="229538" y="143268"/>
                    <a:pt x="227566" y="143268"/>
                  </a:cubicBezTo>
                  <a:close/>
                </a:path>
              </a:pathLst>
            </a:custGeom>
            <a:solidFill>
              <a:srgbClr val="BDD0FB"/>
            </a:solidFill>
            <a:ln w="2318" cap="flat">
              <a:noFill/>
              <a:prstDash val="solid"/>
              <a:miter/>
            </a:ln>
          </p:spPr>
          <p:txBody>
            <a:bodyPr rtlCol="0" anchor="ctr"/>
            <a:lstStyle/>
            <a:p>
              <a:endParaRPr lang="nl-BE"/>
            </a:p>
          </p:txBody>
        </p:sp>
        <p:sp>
          <p:nvSpPr>
            <p:cNvPr id="122" name="Freeform: Shape 121">
              <a:extLst>
                <a:ext uri="{FF2B5EF4-FFF2-40B4-BE49-F238E27FC236}">
                  <a16:creationId xmlns:a16="http://schemas.microsoft.com/office/drawing/2014/main" id="{6D55573F-8967-6BA8-F15A-A03570C4DA4F}"/>
                </a:ext>
              </a:extLst>
            </p:cNvPr>
            <p:cNvSpPr/>
            <p:nvPr/>
          </p:nvSpPr>
          <p:spPr>
            <a:xfrm>
              <a:off x="2599700" y="3377365"/>
              <a:ext cx="37274" cy="69305"/>
            </a:xfrm>
            <a:custGeom>
              <a:avLst/>
              <a:gdLst>
                <a:gd name="connsiteX0" fmla="*/ 35143 w 37274"/>
                <a:gd name="connsiteY0" fmla="*/ 69259 h 69305"/>
                <a:gd name="connsiteX1" fmla="*/ 35027 w 37274"/>
                <a:gd name="connsiteY1" fmla="*/ 69259 h 69305"/>
                <a:gd name="connsiteX2" fmla="*/ 34540 w 37274"/>
                <a:gd name="connsiteY2" fmla="*/ 68563 h 69305"/>
                <a:gd name="connsiteX3" fmla="*/ 31129 w 37274"/>
                <a:gd name="connsiteY3" fmla="*/ 27261 h 69305"/>
                <a:gd name="connsiteX4" fmla="*/ 477 w 37274"/>
                <a:gd name="connsiteY4" fmla="*/ 1181 h 69305"/>
                <a:gd name="connsiteX5" fmla="*/ 13 w 37274"/>
                <a:gd name="connsiteY5" fmla="*/ 485 h 69305"/>
                <a:gd name="connsiteX6" fmla="*/ 710 w 37274"/>
                <a:gd name="connsiteY6" fmla="*/ 21 h 69305"/>
                <a:gd name="connsiteX7" fmla="*/ 32220 w 37274"/>
                <a:gd name="connsiteY7" fmla="*/ 26797 h 69305"/>
                <a:gd name="connsiteX8" fmla="*/ 35700 w 37274"/>
                <a:gd name="connsiteY8" fmla="*/ 68819 h 69305"/>
                <a:gd name="connsiteX9" fmla="*/ 35120 w 37274"/>
                <a:gd name="connsiteY9" fmla="*/ 69306 h 6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74" h="69305">
                  <a:moveTo>
                    <a:pt x="35143" y="69259"/>
                  </a:moveTo>
                  <a:cubicBezTo>
                    <a:pt x="35143" y="69259"/>
                    <a:pt x="35074" y="69259"/>
                    <a:pt x="35027" y="69259"/>
                  </a:cubicBezTo>
                  <a:cubicBezTo>
                    <a:pt x="34702" y="69190"/>
                    <a:pt x="34494" y="68888"/>
                    <a:pt x="34540" y="68563"/>
                  </a:cubicBezTo>
                  <a:cubicBezTo>
                    <a:pt x="37440" y="53226"/>
                    <a:pt x="36257" y="38933"/>
                    <a:pt x="31129" y="27261"/>
                  </a:cubicBezTo>
                  <a:cubicBezTo>
                    <a:pt x="25166" y="13664"/>
                    <a:pt x="13425" y="3664"/>
                    <a:pt x="477" y="1181"/>
                  </a:cubicBezTo>
                  <a:cubicBezTo>
                    <a:pt x="153" y="1111"/>
                    <a:pt x="-56" y="810"/>
                    <a:pt x="13" y="485"/>
                  </a:cubicBezTo>
                  <a:cubicBezTo>
                    <a:pt x="83" y="160"/>
                    <a:pt x="385" y="-72"/>
                    <a:pt x="710" y="21"/>
                  </a:cubicBezTo>
                  <a:cubicBezTo>
                    <a:pt x="14028" y="2573"/>
                    <a:pt x="26094" y="12852"/>
                    <a:pt x="32220" y="26797"/>
                  </a:cubicBezTo>
                  <a:cubicBezTo>
                    <a:pt x="37440" y="38701"/>
                    <a:pt x="38647" y="53226"/>
                    <a:pt x="35700" y="68819"/>
                  </a:cubicBezTo>
                  <a:cubicBezTo>
                    <a:pt x="35654" y="69097"/>
                    <a:pt x="35398" y="69306"/>
                    <a:pt x="35120" y="69306"/>
                  </a:cubicBezTo>
                  <a:close/>
                </a:path>
              </a:pathLst>
            </a:custGeom>
            <a:solidFill>
              <a:srgbClr val="BDD0FB"/>
            </a:solidFill>
            <a:ln w="2318" cap="flat">
              <a:noFill/>
              <a:prstDash val="solid"/>
              <a:miter/>
            </a:ln>
          </p:spPr>
          <p:txBody>
            <a:bodyPr rtlCol="0" anchor="ctr"/>
            <a:lstStyle/>
            <a:p>
              <a:endParaRPr lang="nl-BE"/>
            </a:p>
          </p:txBody>
        </p:sp>
        <p:sp>
          <p:nvSpPr>
            <p:cNvPr id="123" name="Freeform: Shape 122">
              <a:extLst>
                <a:ext uri="{FF2B5EF4-FFF2-40B4-BE49-F238E27FC236}">
                  <a16:creationId xmlns:a16="http://schemas.microsoft.com/office/drawing/2014/main" id="{36B08050-150E-C9D1-4276-279D27D1B152}"/>
                </a:ext>
              </a:extLst>
            </p:cNvPr>
            <p:cNvSpPr/>
            <p:nvPr/>
          </p:nvSpPr>
          <p:spPr>
            <a:xfrm>
              <a:off x="2003829" y="3721050"/>
              <a:ext cx="289020" cy="480495"/>
            </a:xfrm>
            <a:custGeom>
              <a:avLst/>
              <a:gdLst>
                <a:gd name="connsiteX0" fmla="*/ 4130 w 289020"/>
                <a:gd name="connsiteY0" fmla="*/ 459148 h 480495"/>
                <a:gd name="connsiteX1" fmla="*/ 102164 w 289020"/>
                <a:gd name="connsiteY1" fmla="*/ 36986 h 480495"/>
                <a:gd name="connsiteX2" fmla="*/ 134231 w 289020"/>
                <a:gd name="connsiteY2" fmla="*/ 13597 h 480495"/>
                <a:gd name="connsiteX3" fmla="*/ 196788 w 289020"/>
                <a:gd name="connsiteY3" fmla="*/ 0 h 480495"/>
                <a:gd name="connsiteX4" fmla="*/ 289021 w 289020"/>
                <a:gd name="connsiteY4" fmla="*/ 109891 h 480495"/>
                <a:gd name="connsiteX5" fmla="*/ 162818 w 289020"/>
                <a:gd name="connsiteY5" fmla="*/ 81166 h 480495"/>
                <a:gd name="connsiteX6" fmla="*/ 58542 w 289020"/>
                <a:gd name="connsiteY6" fmla="*/ 356752 h 480495"/>
                <a:gd name="connsiteX7" fmla="*/ 62626 w 289020"/>
                <a:gd name="connsiteY7" fmla="*/ 372762 h 480495"/>
                <a:gd name="connsiteX8" fmla="*/ 87546 w 289020"/>
                <a:gd name="connsiteY8" fmla="*/ 386545 h 480495"/>
                <a:gd name="connsiteX9" fmla="*/ 0 w 289020"/>
                <a:gd name="connsiteY9" fmla="*/ 480496 h 480495"/>
                <a:gd name="connsiteX10" fmla="*/ 4177 w 289020"/>
                <a:gd name="connsiteY10" fmla="*/ 459148 h 48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020" h="480495">
                  <a:moveTo>
                    <a:pt x="4130" y="459148"/>
                  </a:moveTo>
                  <a:cubicBezTo>
                    <a:pt x="4455" y="458893"/>
                    <a:pt x="85829" y="77453"/>
                    <a:pt x="102164" y="36986"/>
                  </a:cubicBezTo>
                  <a:cubicBezTo>
                    <a:pt x="104902" y="30188"/>
                    <a:pt x="127015" y="14943"/>
                    <a:pt x="134231" y="13597"/>
                  </a:cubicBezTo>
                  <a:lnTo>
                    <a:pt x="196788" y="0"/>
                  </a:lnTo>
                  <a:lnTo>
                    <a:pt x="289021" y="109891"/>
                  </a:lnTo>
                  <a:lnTo>
                    <a:pt x="162818" y="81166"/>
                  </a:lnTo>
                  <a:cubicBezTo>
                    <a:pt x="196254" y="150892"/>
                    <a:pt x="93161" y="302410"/>
                    <a:pt x="58542" y="356752"/>
                  </a:cubicBezTo>
                  <a:cubicBezTo>
                    <a:pt x="55038" y="362274"/>
                    <a:pt x="56895" y="369583"/>
                    <a:pt x="62626" y="372762"/>
                  </a:cubicBezTo>
                  <a:lnTo>
                    <a:pt x="87546" y="386545"/>
                  </a:lnTo>
                  <a:cubicBezTo>
                    <a:pt x="66501" y="427453"/>
                    <a:pt x="37218" y="458638"/>
                    <a:pt x="0" y="480496"/>
                  </a:cubicBezTo>
                  <a:lnTo>
                    <a:pt x="4177" y="459148"/>
                  </a:lnTo>
                  <a:close/>
                </a:path>
              </a:pathLst>
            </a:custGeom>
            <a:gradFill>
              <a:gsLst>
                <a:gs pos="0">
                  <a:srgbClr val="FEBBBA"/>
                </a:gs>
                <a:gs pos="50000">
                  <a:srgbClr val="FEA6A4"/>
                </a:gs>
                <a:gs pos="100000">
                  <a:srgbClr val="FF928E"/>
                </a:gs>
              </a:gsLst>
              <a:lin ang="738404" scaled="1"/>
            </a:gradFill>
            <a:ln w="2318" cap="flat">
              <a:noFill/>
              <a:prstDash val="solid"/>
              <a:miter/>
            </a:ln>
          </p:spPr>
          <p:txBody>
            <a:bodyPr rtlCol="0" anchor="ctr"/>
            <a:lstStyle/>
            <a:p>
              <a:endParaRPr lang="nl-BE"/>
            </a:p>
          </p:txBody>
        </p:sp>
        <p:sp>
          <p:nvSpPr>
            <p:cNvPr id="124" name="Freeform: Shape 123">
              <a:extLst>
                <a:ext uri="{FF2B5EF4-FFF2-40B4-BE49-F238E27FC236}">
                  <a16:creationId xmlns:a16="http://schemas.microsoft.com/office/drawing/2014/main" id="{A9D71C85-99B6-B69D-0592-604A5DCA1D63}"/>
                </a:ext>
              </a:extLst>
            </p:cNvPr>
            <p:cNvSpPr/>
            <p:nvPr/>
          </p:nvSpPr>
          <p:spPr>
            <a:xfrm>
              <a:off x="1996105" y="4092559"/>
              <a:ext cx="101720" cy="130305"/>
            </a:xfrm>
            <a:custGeom>
              <a:avLst/>
              <a:gdLst>
                <a:gd name="connsiteX0" fmla="*/ 78587 w 101720"/>
                <a:gd name="connsiteY0" fmla="*/ 0 h 130305"/>
                <a:gd name="connsiteX1" fmla="*/ 99191 w 101720"/>
                <a:gd name="connsiteY1" fmla="*/ 9513 h 130305"/>
                <a:gd name="connsiteX2" fmla="*/ 99006 w 101720"/>
                <a:gd name="connsiteY2" fmla="*/ 25013 h 130305"/>
                <a:gd name="connsiteX3" fmla="*/ 5682 w 101720"/>
                <a:gd name="connsiteY3" fmla="*/ 129707 h 130305"/>
                <a:gd name="connsiteX4" fmla="*/ 183 w 101720"/>
                <a:gd name="connsiteY4" fmla="*/ 127038 h 130305"/>
                <a:gd name="connsiteX5" fmla="*/ 9835 w 101720"/>
                <a:gd name="connsiteY5" fmla="*/ 78660 h 130305"/>
                <a:gd name="connsiteX6" fmla="*/ 9301 w 101720"/>
                <a:gd name="connsiteY6" fmla="*/ 82024 h 130305"/>
                <a:gd name="connsiteX7" fmla="*/ 16796 w 101720"/>
                <a:gd name="connsiteY7" fmla="*/ 85713 h 130305"/>
                <a:gd name="connsiteX8" fmla="*/ 78587 w 101720"/>
                <a:gd name="connsiteY8" fmla="*/ 0 h 13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20" h="130305">
                  <a:moveTo>
                    <a:pt x="78587" y="0"/>
                  </a:moveTo>
                  <a:cubicBezTo>
                    <a:pt x="78587" y="0"/>
                    <a:pt x="91789" y="116"/>
                    <a:pt x="99191" y="9513"/>
                  </a:cubicBezTo>
                  <a:cubicBezTo>
                    <a:pt x="102741" y="14015"/>
                    <a:pt x="102440" y="20442"/>
                    <a:pt x="99006" y="25013"/>
                  </a:cubicBezTo>
                  <a:cubicBezTo>
                    <a:pt x="83715" y="45339"/>
                    <a:pt x="32922" y="111353"/>
                    <a:pt x="5682" y="129707"/>
                  </a:cubicBezTo>
                  <a:cubicBezTo>
                    <a:pt x="3454" y="131215"/>
                    <a:pt x="415" y="129707"/>
                    <a:pt x="183" y="127038"/>
                  </a:cubicBezTo>
                  <a:cubicBezTo>
                    <a:pt x="-467" y="119590"/>
                    <a:pt x="159" y="104090"/>
                    <a:pt x="9835" y="78660"/>
                  </a:cubicBezTo>
                  <a:lnTo>
                    <a:pt x="9301" y="82024"/>
                  </a:lnTo>
                  <a:cubicBezTo>
                    <a:pt x="8629" y="86293"/>
                    <a:pt x="13849" y="88869"/>
                    <a:pt x="16796" y="85713"/>
                  </a:cubicBezTo>
                  <a:cubicBezTo>
                    <a:pt x="33340" y="68079"/>
                    <a:pt x="66474" y="30443"/>
                    <a:pt x="78587" y="0"/>
                  </a:cubicBezTo>
                  <a:close/>
                </a:path>
              </a:pathLst>
            </a:custGeom>
            <a:solidFill>
              <a:schemeClr val="tx1"/>
            </a:solidFill>
            <a:ln w="2318" cap="flat">
              <a:noFill/>
              <a:prstDash val="solid"/>
              <a:miter/>
            </a:ln>
          </p:spPr>
          <p:txBody>
            <a:bodyPr rtlCol="0" anchor="ctr"/>
            <a:lstStyle/>
            <a:p>
              <a:endParaRPr lang="nl-BE"/>
            </a:p>
          </p:txBody>
        </p:sp>
        <p:sp>
          <p:nvSpPr>
            <p:cNvPr id="125" name="Freeform: Shape 124">
              <a:extLst>
                <a:ext uri="{FF2B5EF4-FFF2-40B4-BE49-F238E27FC236}">
                  <a16:creationId xmlns:a16="http://schemas.microsoft.com/office/drawing/2014/main" id="{C9D12654-E0F1-F769-16AE-AFF291A91BC0}"/>
                </a:ext>
              </a:extLst>
            </p:cNvPr>
            <p:cNvSpPr/>
            <p:nvPr/>
          </p:nvSpPr>
          <p:spPr>
            <a:xfrm>
              <a:off x="2099363" y="3739195"/>
              <a:ext cx="213604" cy="514836"/>
            </a:xfrm>
            <a:custGeom>
              <a:avLst/>
              <a:gdLst>
                <a:gd name="connsiteX0" fmla="*/ 922 w 213604"/>
                <a:gd name="connsiteY0" fmla="*/ 493095 h 514836"/>
                <a:gd name="connsiteX1" fmla="*/ 9508 w 213604"/>
                <a:gd name="connsiteY1" fmla="*/ 412742 h 514836"/>
                <a:gd name="connsiteX2" fmla="*/ 18696 w 213604"/>
                <a:gd name="connsiteY2" fmla="*/ 37125 h 514836"/>
                <a:gd name="connsiteX3" fmla="*/ 31876 w 213604"/>
                <a:gd name="connsiteY3" fmla="*/ 21231 h 514836"/>
                <a:gd name="connsiteX4" fmla="*/ 85383 w 213604"/>
                <a:gd name="connsiteY4" fmla="*/ 0 h 514836"/>
                <a:gd name="connsiteX5" fmla="*/ 213604 w 213604"/>
                <a:gd name="connsiteY5" fmla="*/ 95737 h 514836"/>
                <a:gd name="connsiteX6" fmla="*/ 84222 w 213604"/>
                <a:gd name="connsiteY6" fmla="*/ 91723 h 514836"/>
                <a:gd name="connsiteX7" fmla="*/ 34683 w 213604"/>
                <a:gd name="connsiteY7" fmla="*/ 382183 h 514836"/>
                <a:gd name="connsiteX8" fmla="*/ 41737 w 213604"/>
                <a:gd name="connsiteY8" fmla="*/ 397103 h 514836"/>
                <a:gd name="connsiteX9" fmla="*/ 68839 w 213604"/>
                <a:gd name="connsiteY9" fmla="*/ 405850 h 514836"/>
                <a:gd name="connsiteX10" fmla="*/ 922 w 213604"/>
                <a:gd name="connsiteY10" fmla="*/ 514837 h 514836"/>
                <a:gd name="connsiteX11" fmla="*/ 922 w 213604"/>
                <a:gd name="connsiteY11" fmla="*/ 493072 h 514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3604" h="514836">
                  <a:moveTo>
                    <a:pt x="922" y="493095"/>
                  </a:moveTo>
                  <a:cubicBezTo>
                    <a:pt x="1178" y="492793"/>
                    <a:pt x="9252" y="413067"/>
                    <a:pt x="9508" y="412742"/>
                  </a:cubicBezTo>
                  <a:cubicBezTo>
                    <a:pt x="-13000" y="240410"/>
                    <a:pt x="10436" y="79959"/>
                    <a:pt x="18696" y="37125"/>
                  </a:cubicBezTo>
                  <a:cubicBezTo>
                    <a:pt x="20088" y="29909"/>
                    <a:pt x="25054" y="23946"/>
                    <a:pt x="31876" y="21231"/>
                  </a:cubicBezTo>
                  <a:lnTo>
                    <a:pt x="85383" y="0"/>
                  </a:lnTo>
                  <a:lnTo>
                    <a:pt x="213604" y="95737"/>
                  </a:lnTo>
                  <a:lnTo>
                    <a:pt x="84222" y="91723"/>
                  </a:lnTo>
                  <a:cubicBezTo>
                    <a:pt x="130420" y="153769"/>
                    <a:pt x="58235" y="322225"/>
                    <a:pt x="34683" y="382183"/>
                  </a:cubicBezTo>
                  <a:cubicBezTo>
                    <a:pt x="32293" y="388262"/>
                    <a:pt x="35519" y="395107"/>
                    <a:pt x="41737" y="397103"/>
                  </a:cubicBezTo>
                  <a:lnTo>
                    <a:pt x="68839" y="405850"/>
                  </a:lnTo>
                  <a:cubicBezTo>
                    <a:pt x="56030" y="450030"/>
                    <a:pt x="33268" y="486250"/>
                    <a:pt x="922" y="514837"/>
                  </a:cubicBezTo>
                  <a:lnTo>
                    <a:pt x="922" y="493072"/>
                  </a:lnTo>
                  <a:close/>
                </a:path>
              </a:pathLst>
            </a:custGeom>
            <a:gradFill>
              <a:gsLst>
                <a:gs pos="0">
                  <a:srgbClr val="FEBBBA"/>
                </a:gs>
                <a:gs pos="50000">
                  <a:srgbClr val="FEA6A4"/>
                </a:gs>
                <a:gs pos="100000">
                  <a:srgbClr val="FF928E"/>
                </a:gs>
              </a:gsLst>
              <a:lin ang="11716613" scaled="1"/>
            </a:gradFill>
            <a:ln w="2318" cap="flat">
              <a:noFill/>
              <a:prstDash val="solid"/>
              <a:miter/>
            </a:ln>
          </p:spPr>
          <p:txBody>
            <a:bodyPr rtlCol="0" anchor="ctr"/>
            <a:lstStyle/>
            <a:p>
              <a:endParaRPr lang="nl-BE"/>
            </a:p>
          </p:txBody>
        </p:sp>
        <p:sp>
          <p:nvSpPr>
            <p:cNvPr id="126" name="Freeform: Shape 125">
              <a:extLst>
                <a:ext uri="{FF2B5EF4-FFF2-40B4-BE49-F238E27FC236}">
                  <a16:creationId xmlns:a16="http://schemas.microsoft.com/office/drawing/2014/main" id="{A3405B92-00C7-EBBF-8579-F10576F8593D}"/>
                </a:ext>
              </a:extLst>
            </p:cNvPr>
            <p:cNvSpPr/>
            <p:nvPr/>
          </p:nvSpPr>
          <p:spPr>
            <a:xfrm>
              <a:off x="2097813" y="4140355"/>
              <a:ext cx="81290" cy="142682"/>
            </a:xfrm>
            <a:custGeom>
              <a:avLst/>
              <a:gdLst>
                <a:gd name="connsiteX0" fmla="*/ 55097 w 81290"/>
                <a:gd name="connsiteY0" fmla="*/ 351 h 142682"/>
                <a:gd name="connsiteX1" fmla="*/ 77140 w 81290"/>
                <a:gd name="connsiteY1" fmla="*/ 5758 h 142682"/>
                <a:gd name="connsiteX2" fmla="*/ 79925 w 81290"/>
                <a:gd name="connsiteY2" fmla="*/ 21026 h 142682"/>
                <a:gd name="connsiteX3" fmla="*/ 8389 w 81290"/>
                <a:gd name="connsiteY3" fmla="*/ 141660 h 142682"/>
                <a:gd name="connsiteX4" fmla="*/ 2472 w 81290"/>
                <a:gd name="connsiteY4" fmla="*/ 140082 h 142682"/>
                <a:gd name="connsiteX5" fmla="*/ 2681 w 81290"/>
                <a:gd name="connsiteY5" fmla="*/ 90752 h 142682"/>
                <a:gd name="connsiteX6" fmla="*/ 2797 w 81290"/>
                <a:gd name="connsiteY6" fmla="*/ 94163 h 142682"/>
                <a:gd name="connsiteX7" fmla="*/ 10872 w 81290"/>
                <a:gd name="connsiteY7" fmla="*/ 96344 h 142682"/>
                <a:gd name="connsiteX8" fmla="*/ 55097 w 81290"/>
                <a:gd name="connsiteY8" fmla="*/ 375 h 142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90" h="142682">
                  <a:moveTo>
                    <a:pt x="55097" y="351"/>
                  </a:moveTo>
                  <a:cubicBezTo>
                    <a:pt x="55097" y="351"/>
                    <a:pt x="68068" y="-2062"/>
                    <a:pt x="77140" y="5758"/>
                  </a:cubicBezTo>
                  <a:cubicBezTo>
                    <a:pt x="81479" y="9494"/>
                    <a:pt x="82431" y="15875"/>
                    <a:pt x="79925" y="21026"/>
                  </a:cubicBezTo>
                  <a:cubicBezTo>
                    <a:pt x="68810" y="43904"/>
                    <a:pt x="31615" y="118433"/>
                    <a:pt x="8389" y="141660"/>
                  </a:cubicBezTo>
                  <a:cubicBezTo>
                    <a:pt x="6486" y="143563"/>
                    <a:pt x="3214" y="142681"/>
                    <a:pt x="2472" y="140082"/>
                  </a:cubicBezTo>
                  <a:cubicBezTo>
                    <a:pt x="407" y="132889"/>
                    <a:pt x="-1960" y="117552"/>
                    <a:pt x="2681" y="90752"/>
                  </a:cubicBezTo>
                  <a:lnTo>
                    <a:pt x="2797" y="94163"/>
                  </a:lnTo>
                  <a:cubicBezTo>
                    <a:pt x="2959" y="98479"/>
                    <a:pt x="8574" y="100010"/>
                    <a:pt x="10872" y="96344"/>
                  </a:cubicBezTo>
                  <a:cubicBezTo>
                    <a:pt x="23726" y="75879"/>
                    <a:pt x="49041" y="32581"/>
                    <a:pt x="55097" y="375"/>
                  </a:cubicBezTo>
                  <a:close/>
                </a:path>
              </a:pathLst>
            </a:custGeom>
            <a:solidFill>
              <a:schemeClr val="tx1"/>
            </a:solidFill>
            <a:ln w="2318" cap="flat">
              <a:noFill/>
              <a:prstDash val="solid"/>
              <a:miter/>
            </a:ln>
          </p:spPr>
          <p:txBody>
            <a:bodyPr rtlCol="0" anchor="ctr"/>
            <a:lstStyle/>
            <a:p>
              <a:endParaRPr lang="nl-BE"/>
            </a:p>
          </p:txBody>
        </p:sp>
        <p:sp>
          <p:nvSpPr>
            <p:cNvPr id="127" name="Freeform: Shape 126">
              <a:extLst>
                <a:ext uri="{FF2B5EF4-FFF2-40B4-BE49-F238E27FC236}">
                  <a16:creationId xmlns:a16="http://schemas.microsoft.com/office/drawing/2014/main" id="{3A492BF4-AC91-D7D8-5E4A-889820AE9CD0}"/>
                </a:ext>
              </a:extLst>
            </p:cNvPr>
            <p:cNvSpPr/>
            <p:nvPr/>
          </p:nvSpPr>
          <p:spPr>
            <a:xfrm>
              <a:off x="2131174" y="3703648"/>
              <a:ext cx="385058" cy="146361"/>
            </a:xfrm>
            <a:custGeom>
              <a:avLst/>
              <a:gdLst>
                <a:gd name="connsiteX0" fmla="*/ 342545 w 385058"/>
                <a:gd name="connsiteY0" fmla="*/ 0 h 146361"/>
                <a:gd name="connsiteX1" fmla="*/ 384590 w 385058"/>
                <a:gd name="connsiteY1" fmla="*/ 105413 h 146361"/>
                <a:gd name="connsiteX2" fmla="*/ 309945 w 385058"/>
                <a:gd name="connsiteY2" fmla="*/ 142631 h 146361"/>
                <a:gd name="connsiteX3" fmla="*/ 88817 w 385058"/>
                <a:gd name="connsiteY3" fmla="*/ 129150 h 146361"/>
                <a:gd name="connsiteX4" fmla="*/ 319 w 385058"/>
                <a:gd name="connsiteY4" fmla="*/ 33065 h 146361"/>
                <a:gd name="connsiteX5" fmla="*/ 130142 w 385058"/>
                <a:gd name="connsiteY5" fmla="*/ 7634 h 146361"/>
                <a:gd name="connsiteX6" fmla="*/ 342569 w 385058"/>
                <a:gd name="connsiteY6" fmla="*/ 23 h 146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058" h="146361">
                  <a:moveTo>
                    <a:pt x="342545" y="0"/>
                  </a:moveTo>
                  <a:cubicBezTo>
                    <a:pt x="342545" y="0"/>
                    <a:pt x="380344" y="70213"/>
                    <a:pt x="384590" y="105413"/>
                  </a:cubicBezTo>
                  <a:cubicBezTo>
                    <a:pt x="388836" y="140613"/>
                    <a:pt x="364241" y="138130"/>
                    <a:pt x="309945" y="142631"/>
                  </a:cubicBezTo>
                  <a:cubicBezTo>
                    <a:pt x="148357" y="155996"/>
                    <a:pt x="88817" y="129150"/>
                    <a:pt x="88817" y="129150"/>
                  </a:cubicBezTo>
                  <a:cubicBezTo>
                    <a:pt x="77772" y="58681"/>
                    <a:pt x="92622" y="71374"/>
                    <a:pt x="319" y="33065"/>
                  </a:cubicBezTo>
                  <a:cubicBezTo>
                    <a:pt x="-6294" y="31789"/>
                    <a:pt x="91601" y="5012"/>
                    <a:pt x="130142" y="7634"/>
                  </a:cubicBezTo>
                  <a:cubicBezTo>
                    <a:pt x="163323" y="9885"/>
                    <a:pt x="342569" y="23"/>
                    <a:pt x="342569" y="23"/>
                  </a:cubicBezTo>
                  <a:close/>
                </a:path>
              </a:pathLst>
            </a:custGeom>
            <a:solidFill>
              <a:schemeClr val="tx1"/>
            </a:solidFill>
            <a:ln w="2318" cap="flat">
              <a:noFill/>
              <a:prstDash val="solid"/>
              <a:miter/>
            </a:ln>
          </p:spPr>
          <p:txBody>
            <a:bodyPr rtlCol="0" anchor="ctr"/>
            <a:lstStyle/>
            <a:p>
              <a:endParaRPr lang="nl-BE"/>
            </a:p>
          </p:txBody>
        </p:sp>
        <p:sp>
          <p:nvSpPr>
            <p:cNvPr id="128" name="Freeform: Shape 127">
              <a:extLst>
                <a:ext uri="{FF2B5EF4-FFF2-40B4-BE49-F238E27FC236}">
                  <a16:creationId xmlns:a16="http://schemas.microsoft.com/office/drawing/2014/main" id="{AF034638-BFD9-F54C-312F-2E340E31E07C}"/>
                </a:ext>
              </a:extLst>
            </p:cNvPr>
            <p:cNvSpPr/>
            <p:nvPr/>
          </p:nvSpPr>
          <p:spPr>
            <a:xfrm>
              <a:off x="1989678" y="3465427"/>
              <a:ext cx="296117" cy="324307"/>
            </a:xfrm>
            <a:custGeom>
              <a:avLst/>
              <a:gdLst>
                <a:gd name="connsiteX0" fmla="*/ 256393 w 296117"/>
                <a:gd name="connsiteY0" fmla="*/ 22406 h 324307"/>
                <a:gd name="connsiteX1" fmla="*/ 66126 w 296117"/>
                <a:gd name="connsiteY1" fmla="*/ 252583 h 324307"/>
                <a:gd name="connsiteX2" fmla="*/ 4753 w 296117"/>
                <a:gd name="connsiteY2" fmla="*/ 265833 h 324307"/>
                <a:gd name="connsiteX3" fmla="*/ 16934 w 296117"/>
                <a:gd name="connsiteY3" fmla="*/ 314142 h 324307"/>
                <a:gd name="connsiteX4" fmla="*/ 29325 w 296117"/>
                <a:gd name="connsiteY4" fmla="*/ 317205 h 324307"/>
                <a:gd name="connsiteX5" fmla="*/ 34523 w 296117"/>
                <a:gd name="connsiteY5" fmla="*/ 286901 h 324307"/>
                <a:gd name="connsiteX6" fmla="*/ 38885 w 296117"/>
                <a:gd name="connsiteY6" fmla="*/ 299524 h 324307"/>
                <a:gd name="connsiteX7" fmla="*/ 33246 w 296117"/>
                <a:gd name="connsiteY7" fmla="*/ 323795 h 324307"/>
                <a:gd name="connsiteX8" fmla="*/ 57076 w 296117"/>
                <a:gd name="connsiteY8" fmla="*/ 311659 h 324307"/>
                <a:gd name="connsiteX9" fmla="*/ 72878 w 296117"/>
                <a:gd name="connsiteY9" fmla="*/ 289778 h 324307"/>
                <a:gd name="connsiteX10" fmla="*/ 296117 w 296117"/>
                <a:gd name="connsiteY10" fmla="*/ 97353 h 324307"/>
                <a:gd name="connsiteX11" fmla="*/ 256393 w 296117"/>
                <a:gd name="connsiteY11" fmla="*/ 22429 h 32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6117" h="324307">
                  <a:moveTo>
                    <a:pt x="256393" y="22406"/>
                  </a:moveTo>
                  <a:cubicBezTo>
                    <a:pt x="256393" y="22406"/>
                    <a:pt x="183047" y="216920"/>
                    <a:pt x="66126" y="252583"/>
                  </a:cubicBezTo>
                  <a:cubicBezTo>
                    <a:pt x="43433" y="258245"/>
                    <a:pt x="16401" y="257711"/>
                    <a:pt x="4753" y="265833"/>
                  </a:cubicBezTo>
                  <a:cubicBezTo>
                    <a:pt x="-8496" y="275067"/>
                    <a:pt x="9370" y="297111"/>
                    <a:pt x="16934" y="314142"/>
                  </a:cubicBezTo>
                  <a:cubicBezTo>
                    <a:pt x="24499" y="331173"/>
                    <a:pt x="26657" y="322913"/>
                    <a:pt x="29325" y="317205"/>
                  </a:cubicBezTo>
                  <a:cubicBezTo>
                    <a:pt x="31993" y="311497"/>
                    <a:pt x="18628" y="294651"/>
                    <a:pt x="34523" y="286901"/>
                  </a:cubicBezTo>
                  <a:cubicBezTo>
                    <a:pt x="50440" y="279151"/>
                    <a:pt x="46055" y="290010"/>
                    <a:pt x="38885" y="299524"/>
                  </a:cubicBezTo>
                  <a:cubicBezTo>
                    <a:pt x="31715" y="309037"/>
                    <a:pt x="32713" y="323098"/>
                    <a:pt x="33246" y="323795"/>
                  </a:cubicBezTo>
                  <a:cubicBezTo>
                    <a:pt x="33780" y="324491"/>
                    <a:pt x="45776" y="317692"/>
                    <a:pt x="57076" y="311659"/>
                  </a:cubicBezTo>
                  <a:cubicBezTo>
                    <a:pt x="66775" y="306485"/>
                    <a:pt x="71671" y="293398"/>
                    <a:pt x="72878" y="289778"/>
                  </a:cubicBezTo>
                  <a:cubicBezTo>
                    <a:pt x="96197" y="285811"/>
                    <a:pt x="241798" y="255020"/>
                    <a:pt x="296117" y="97353"/>
                  </a:cubicBezTo>
                  <a:cubicBezTo>
                    <a:pt x="296117" y="97353"/>
                    <a:pt x="294075" y="-56254"/>
                    <a:pt x="256393" y="22429"/>
                  </a:cubicBezTo>
                  <a:close/>
                </a:path>
              </a:pathLst>
            </a:custGeom>
            <a:gradFill>
              <a:gsLst>
                <a:gs pos="0">
                  <a:srgbClr val="FEBBBA"/>
                </a:gs>
                <a:gs pos="50000">
                  <a:srgbClr val="FEA6A4"/>
                </a:gs>
                <a:gs pos="100000">
                  <a:srgbClr val="FF928E"/>
                </a:gs>
              </a:gsLst>
              <a:lin ang="11975877" scaled="1"/>
            </a:gradFill>
            <a:ln w="2318" cap="flat">
              <a:noFill/>
              <a:prstDash val="solid"/>
              <a:miter/>
            </a:ln>
          </p:spPr>
          <p:txBody>
            <a:bodyPr rtlCol="0" anchor="ctr"/>
            <a:lstStyle/>
            <a:p>
              <a:endParaRPr lang="nl-BE"/>
            </a:p>
          </p:txBody>
        </p:sp>
        <p:sp>
          <p:nvSpPr>
            <p:cNvPr id="129" name="Freeform: Shape 128">
              <a:extLst>
                <a:ext uri="{FF2B5EF4-FFF2-40B4-BE49-F238E27FC236}">
                  <a16:creationId xmlns:a16="http://schemas.microsoft.com/office/drawing/2014/main" id="{97500A00-701C-1806-94DB-4EA3FD02800E}"/>
                </a:ext>
              </a:extLst>
            </p:cNvPr>
            <p:cNvSpPr/>
            <p:nvPr/>
          </p:nvSpPr>
          <p:spPr>
            <a:xfrm>
              <a:off x="2195720" y="3465404"/>
              <a:ext cx="90052" cy="157356"/>
            </a:xfrm>
            <a:custGeom>
              <a:avLst/>
              <a:gdLst>
                <a:gd name="connsiteX0" fmla="*/ 50351 w 90052"/>
                <a:gd name="connsiteY0" fmla="*/ 22429 h 157356"/>
                <a:gd name="connsiteX1" fmla="*/ 0 w 90052"/>
                <a:gd name="connsiteY1" fmla="*/ 122598 h 157356"/>
                <a:gd name="connsiteX2" fmla="*/ 61860 w 90052"/>
                <a:gd name="connsiteY2" fmla="*/ 157357 h 157356"/>
                <a:gd name="connsiteX3" fmla="*/ 90052 w 90052"/>
                <a:gd name="connsiteY3" fmla="*/ 97353 h 157356"/>
                <a:gd name="connsiteX4" fmla="*/ 50328 w 90052"/>
                <a:gd name="connsiteY4" fmla="*/ 22429 h 157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52" h="157356">
                  <a:moveTo>
                    <a:pt x="50351" y="22429"/>
                  </a:moveTo>
                  <a:cubicBezTo>
                    <a:pt x="50351" y="22429"/>
                    <a:pt x="32369" y="70112"/>
                    <a:pt x="0" y="122598"/>
                  </a:cubicBezTo>
                  <a:cubicBezTo>
                    <a:pt x="23273" y="129165"/>
                    <a:pt x="44110" y="141346"/>
                    <a:pt x="61860" y="157357"/>
                  </a:cubicBezTo>
                  <a:cubicBezTo>
                    <a:pt x="72696" y="139745"/>
                    <a:pt x="82302" y="119837"/>
                    <a:pt x="90052" y="97353"/>
                  </a:cubicBezTo>
                  <a:cubicBezTo>
                    <a:pt x="90052" y="97353"/>
                    <a:pt x="88010" y="-56254"/>
                    <a:pt x="50328" y="22429"/>
                  </a:cubicBezTo>
                  <a:close/>
                </a:path>
              </a:pathLst>
            </a:custGeom>
            <a:gradFill>
              <a:gsLst>
                <a:gs pos="0">
                  <a:srgbClr val="FF928E"/>
                </a:gs>
                <a:gs pos="50000">
                  <a:srgbClr val="FE8178"/>
                </a:gs>
                <a:gs pos="100000">
                  <a:srgbClr val="FE7062"/>
                </a:gs>
              </a:gsLst>
              <a:lin ang="12847738" scaled="1"/>
            </a:gradFill>
            <a:ln w="2318" cap="flat">
              <a:noFill/>
              <a:prstDash val="solid"/>
              <a:miter/>
            </a:ln>
          </p:spPr>
          <p:txBody>
            <a:bodyPr rtlCol="0" anchor="ctr"/>
            <a:lstStyle/>
            <a:p>
              <a:endParaRPr lang="nl-BE"/>
            </a:p>
          </p:txBody>
        </p:sp>
        <p:sp>
          <p:nvSpPr>
            <p:cNvPr id="130" name="Freeform: Shape 129">
              <a:extLst>
                <a:ext uri="{FF2B5EF4-FFF2-40B4-BE49-F238E27FC236}">
                  <a16:creationId xmlns:a16="http://schemas.microsoft.com/office/drawing/2014/main" id="{3151D05F-7C48-23E1-48C6-175E18BFEE3F}"/>
                </a:ext>
              </a:extLst>
            </p:cNvPr>
            <p:cNvSpPr/>
            <p:nvPr/>
          </p:nvSpPr>
          <p:spPr>
            <a:xfrm>
              <a:off x="2226240" y="3413742"/>
              <a:ext cx="300058" cy="279696"/>
            </a:xfrm>
            <a:custGeom>
              <a:avLst/>
              <a:gdLst>
                <a:gd name="connsiteX0" fmla="*/ 107192 w 300058"/>
                <a:gd name="connsiteY0" fmla="*/ 279696 h 279696"/>
                <a:gd name="connsiteX1" fmla="*/ 17047 w 300058"/>
                <a:gd name="connsiteY1" fmla="*/ 184075 h 279696"/>
                <a:gd name="connsiteX2" fmla="*/ 3357 w 300058"/>
                <a:gd name="connsiteY2" fmla="*/ 111332 h 279696"/>
                <a:gd name="connsiteX3" fmla="*/ 43267 w 300058"/>
                <a:gd name="connsiteY3" fmla="*/ 10839 h 279696"/>
                <a:gd name="connsiteX4" fmla="*/ 114385 w 300058"/>
                <a:gd name="connsiteY4" fmla="*/ 3 h 279696"/>
                <a:gd name="connsiteX5" fmla="*/ 300058 w 300058"/>
                <a:gd name="connsiteY5" fmla="*/ 233057 h 279696"/>
                <a:gd name="connsiteX6" fmla="*/ 241238 w 300058"/>
                <a:gd name="connsiteY6" fmla="*/ 251365 h 279696"/>
                <a:gd name="connsiteX7" fmla="*/ 172045 w 300058"/>
                <a:gd name="connsiteY7" fmla="*/ 155860 h 279696"/>
                <a:gd name="connsiteX8" fmla="*/ 233650 w 300058"/>
                <a:gd name="connsiteY8" fmla="*/ 266633 h 279696"/>
                <a:gd name="connsiteX9" fmla="*/ 107215 w 300058"/>
                <a:gd name="connsiteY9" fmla="*/ 279696 h 27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058" h="279696">
                  <a:moveTo>
                    <a:pt x="107192" y="279696"/>
                  </a:moveTo>
                  <a:cubicBezTo>
                    <a:pt x="107192" y="279696"/>
                    <a:pt x="46770" y="222175"/>
                    <a:pt x="17047" y="184075"/>
                  </a:cubicBezTo>
                  <a:cubicBezTo>
                    <a:pt x="967" y="163470"/>
                    <a:pt x="-4068" y="136369"/>
                    <a:pt x="3357" y="111332"/>
                  </a:cubicBezTo>
                  <a:cubicBezTo>
                    <a:pt x="16931" y="65599"/>
                    <a:pt x="41062" y="18217"/>
                    <a:pt x="43267" y="10839"/>
                  </a:cubicBezTo>
                  <a:cubicBezTo>
                    <a:pt x="46631" y="-461"/>
                    <a:pt x="114385" y="3"/>
                    <a:pt x="114385" y="3"/>
                  </a:cubicBezTo>
                  <a:cubicBezTo>
                    <a:pt x="114385" y="3"/>
                    <a:pt x="247688" y="86505"/>
                    <a:pt x="300058" y="233057"/>
                  </a:cubicBezTo>
                  <a:lnTo>
                    <a:pt x="241238" y="251365"/>
                  </a:lnTo>
                  <a:cubicBezTo>
                    <a:pt x="241238" y="251365"/>
                    <a:pt x="206433" y="192985"/>
                    <a:pt x="172045" y="155860"/>
                  </a:cubicBezTo>
                  <a:cubicBezTo>
                    <a:pt x="172045" y="155860"/>
                    <a:pt x="231539" y="234473"/>
                    <a:pt x="233650" y="266633"/>
                  </a:cubicBezTo>
                  <a:lnTo>
                    <a:pt x="107215" y="279696"/>
                  </a:lnTo>
                  <a:close/>
                </a:path>
              </a:pathLst>
            </a:custGeom>
            <a:solidFill>
              <a:schemeClr val="accent5"/>
            </a:solidFill>
            <a:ln w="2318" cap="flat">
              <a:noFill/>
              <a:prstDash val="solid"/>
              <a:miter/>
            </a:ln>
          </p:spPr>
          <p:txBody>
            <a:bodyPr rtlCol="0" anchor="ctr"/>
            <a:lstStyle/>
            <a:p>
              <a:endParaRPr lang="nl-BE"/>
            </a:p>
          </p:txBody>
        </p:sp>
        <p:sp>
          <p:nvSpPr>
            <p:cNvPr id="131" name="Freeform: Shape 130">
              <a:extLst>
                <a:ext uri="{FF2B5EF4-FFF2-40B4-BE49-F238E27FC236}">
                  <a16:creationId xmlns:a16="http://schemas.microsoft.com/office/drawing/2014/main" id="{3A365132-E783-8F6A-4E8F-4A55216B808F}"/>
                </a:ext>
              </a:extLst>
            </p:cNvPr>
            <p:cNvSpPr/>
            <p:nvPr/>
          </p:nvSpPr>
          <p:spPr>
            <a:xfrm>
              <a:off x="2261293" y="3335341"/>
              <a:ext cx="76130" cy="89194"/>
            </a:xfrm>
            <a:custGeom>
              <a:avLst/>
              <a:gdLst>
                <a:gd name="connsiteX0" fmla="*/ 0 w 76130"/>
                <a:gd name="connsiteY0" fmla="*/ 26081 h 89194"/>
                <a:gd name="connsiteX1" fmla="*/ 19769 w 76130"/>
                <a:gd name="connsiteY1" fmla="*/ 88266 h 89194"/>
                <a:gd name="connsiteX2" fmla="*/ 76130 w 76130"/>
                <a:gd name="connsiteY2" fmla="*/ 79472 h 89194"/>
                <a:gd name="connsiteX3" fmla="*/ 40211 w 76130"/>
                <a:gd name="connsiteY3" fmla="*/ 0 h 89194"/>
                <a:gd name="connsiteX4" fmla="*/ 0 w 76130"/>
                <a:gd name="connsiteY4" fmla="*/ 26081 h 8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30" h="89194">
                  <a:moveTo>
                    <a:pt x="0" y="26081"/>
                  </a:moveTo>
                  <a:cubicBezTo>
                    <a:pt x="696" y="28424"/>
                    <a:pt x="18377" y="87036"/>
                    <a:pt x="19769" y="88266"/>
                  </a:cubicBezTo>
                  <a:cubicBezTo>
                    <a:pt x="21161" y="89472"/>
                    <a:pt x="58542" y="91491"/>
                    <a:pt x="76130" y="79472"/>
                  </a:cubicBezTo>
                  <a:lnTo>
                    <a:pt x="40211" y="0"/>
                  </a:lnTo>
                  <a:lnTo>
                    <a:pt x="0" y="26081"/>
                  </a:lnTo>
                  <a:close/>
                </a:path>
              </a:pathLst>
            </a:custGeom>
            <a:gradFill>
              <a:gsLst>
                <a:gs pos="0">
                  <a:srgbClr val="FEBBBA"/>
                </a:gs>
                <a:gs pos="50000">
                  <a:srgbClr val="FEA6A4"/>
                </a:gs>
                <a:gs pos="100000">
                  <a:srgbClr val="FF928E"/>
                </a:gs>
              </a:gsLst>
              <a:lin ang="15665863" scaled="1"/>
            </a:gradFill>
            <a:ln w="2318" cap="flat">
              <a:noFill/>
              <a:prstDash val="solid"/>
              <a:miter/>
            </a:ln>
          </p:spPr>
          <p:txBody>
            <a:bodyPr rtlCol="0" anchor="ctr"/>
            <a:lstStyle/>
            <a:p>
              <a:endParaRPr lang="nl-BE"/>
            </a:p>
          </p:txBody>
        </p:sp>
        <p:sp>
          <p:nvSpPr>
            <p:cNvPr id="132" name="Freeform: Shape 131">
              <a:extLst>
                <a:ext uri="{FF2B5EF4-FFF2-40B4-BE49-F238E27FC236}">
                  <a16:creationId xmlns:a16="http://schemas.microsoft.com/office/drawing/2014/main" id="{C01A57F7-DEF0-3DFE-0319-51877C2B26D4}"/>
                </a:ext>
              </a:extLst>
            </p:cNvPr>
            <p:cNvSpPr/>
            <p:nvPr/>
          </p:nvSpPr>
          <p:spPr>
            <a:xfrm>
              <a:off x="2218320" y="3646799"/>
              <a:ext cx="321580" cy="74267"/>
            </a:xfrm>
            <a:custGeom>
              <a:avLst/>
              <a:gdLst>
                <a:gd name="connsiteX0" fmla="*/ 0 w 321580"/>
                <a:gd name="connsiteY0" fmla="*/ 69355 h 74267"/>
                <a:gd name="connsiteX1" fmla="*/ 45386 w 321580"/>
                <a:gd name="connsiteY1" fmla="*/ 19978 h 74267"/>
                <a:gd name="connsiteX2" fmla="*/ 97802 w 321580"/>
                <a:gd name="connsiteY2" fmla="*/ 34086 h 74267"/>
                <a:gd name="connsiteX3" fmla="*/ 193910 w 321580"/>
                <a:gd name="connsiteY3" fmla="*/ 34086 h 74267"/>
                <a:gd name="connsiteX4" fmla="*/ 228901 w 321580"/>
                <a:gd name="connsiteY4" fmla="*/ 24619 h 74267"/>
                <a:gd name="connsiteX5" fmla="*/ 307955 w 321580"/>
                <a:gd name="connsiteY5" fmla="*/ 0 h 74267"/>
                <a:gd name="connsiteX6" fmla="*/ 320369 w 321580"/>
                <a:gd name="connsiteY6" fmla="*/ 35084 h 74267"/>
                <a:gd name="connsiteX7" fmla="*/ 312642 w 321580"/>
                <a:gd name="connsiteY7" fmla="*/ 59354 h 74267"/>
                <a:gd name="connsiteX8" fmla="*/ 292687 w 321580"/>
                <a:gd name="connsiteY8" fmla="*/ 71791 h 74267"/>
                <a:gd name="connsiteX9" fmla="*/ 52881 w 321580"/>
                <a:gd name="connsiteY9" fmla="*/ 73230 h 74267"/>
                <a:gd name="connsiteX10" fmla="*/ 0 w 321580"/>
                <a:gd name="connsiteY10" fmla="*/ 69355 h 7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1580" h="74267">
                  <a:moveTo>
                    <a:pt x="0" y="69355"/>
                  </a:moveTo>
                  <a:lnTo>
                    <a:pt x="45386" y="19978"/>
                  </a:lnTo>
                  <a:lnTo>
                    <a:pt x="97802" y="34086"/>
                  </a:lnTo>
                  <a:cubicBezTo>
                    <a:pt x="97802" y="34086"/>
                    <a:pt x="158920" y="43553"/>
                    <a:pt x="193910" y="34086"/>
                  </a:cubicBezTo>
                  <a:lnTo>
                    <a:pt x="228901" y="24619"/>
                  </a:lnTo>
                  <a:lnTo>
                    <a:pt x="307955" y="0"/>
                  </a:lnTo>
                  <a:lnTo>
                    <a:pt x="320369" y="35084"/>
                  </a:lnTo>
                  <a:cubicBezTo>
                    <a:pt x="323524" y="43994"/>
                    <a:pt x="320369" y="53878"/>
                    <a:pt x="312642" y="59354"/>
                  </a:cubicBezTo>
                  <a:cubicBezTo>
                    <a:pt x="305797" y="64204"/>
                    <a:pt x="297792" y="69564"/>
                    <a:pt x="292687" y="71791"/>
                  </a:cubicBezTo>
                  <a:cubicBezTo>
                    <a:pt x="282269" y="76339"/>
                    <a:pt x="52881" y="73230"/>
                    <a:pt x="52881" y="73230"/>
                  </a:cubicBezTo>
                  <a:lnTo>
                    <a:pt x="0" y="69355"/>
                  </a:lnTo>
                  <a:close/>
                </a:path>
              </a:pathLst>
            </a:custGeom>
            <a:gradFill>
              <a:gsLst>
                <a:gs pos="0">
                  <a:srgbClr val="FEBBBA"/>
                </a:gs>
                <a:gs pos="50000">
                  <a:srgbClr val="FEA6A4"/>
                </a:gs>
                <a:gs pos="100000">
                  <a:srgbClr val="FF928E"/>
                </a:gs>
              </a:gsLst>
              <a:lin ang="0" scaled="1"/>
            </a:gradFill>
            <a:ln w="2318" cap="flat">
              <a:noFill/>
              <a:prstDash val="solid"/>
              <a:miter/>
            </a:ln>
          </p:spPr>
          <p:txBody>
            <a:bodyPr rtlCol="0" anchor="ctr"/>
            <a:lstStyle/>
            <a:p>
              <a:endParaRPr lang="nl-BE"/>
            </a:p>
          </p:txBody>
        </p:sp>
        <p:sp>
          <p:nvSpPr>
            <p:cNvPr id="133" name="Freeform: Shape 132">
              <a:extLst>
                <a:ext uri="{FF2B5EF4-FFF2-40B4-BE49-F238E27FC236}">
                  <a16:creationId xmlns:a16="http://schemas.microsoft.com/office/drawing/2014/main" id="{6C843C9E-69A8-72EB-9663-BF2A871CB0D6}"/>
                </a:ext>
              </a:extLst>
            </p:cNvPr>
            <p:cNvSpPr/>
            <p:nvPr/>
          </p:nvSpPr>
          <p:spPr>
            <a:xfrm>
              <a:off x="2218976" y="3268905"/>
              <a:ext cx="101447" cy="135502"/>
            </a:xfrm>
            <a:custGeom>
              <a:avLst/>
              <a:gdLst>
                <a:gd name="connsiteX0" fmla="*/ 8927 w 101447"/>
                <a:gd name="connsiteY0" fmla="*/ 12951 h 135502"/>
                <a:gd name="connsiteX1" fmla="*/ 3637 w 101447"/>
                <a:gd name="connsiteY1" fmla="*/ 88130 h 135502"/>
                <a:gd name="connsiteX2" fmla="*/ 55311 w 101447"/>
                <a:gd name="connsiteY2" fmla="*/ 131683 h 135502"/>
                <a:gd name="connsiteX3" fmla="*/ 101045 w 101447"/>
                <a:gd name="connsiteY3" fmla="*/ 63442 h 135502"/>
                <a:gd name="connsiteX4" fmla="*/ 8904 w 101447"/>
                <a:gd name="connsiteY4" fmla="*/ 12951 h 135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47" h="135502">
                  <a:moveTo>
                    <a:pt x="8927" y="12951"/>
                  </a:moveTo>
                  <a:cubicBezTo>
                    <a:pt x="8927" y="12951"/>
                    <a:pt x="-6944" y="41399"/>
                    <a:pt x="3637" y="88130"/>
                  </a:cubicBezTo>
                  <a:cubicBezTo>
                    <a:pt x="14218" y="134862"/>
                    <a:pt x="38535" y="141289"/>
                    <a:pt x="55311" y="131683"/>
                  </a:cubicBezTo>
                  <a:cubicBezTo>
                    <a:pt x="72087" y="122077"/>
                    <a:pt x="94409" y="104141"/>
                    <a:pt x="101045" y="63442"/>
                  </a:cubicBezTo>
                  <a:cubicBezTo>
                    <a:pt x="107681" y="22743"/>
                    <a:pt x="30437" y="-22875"/>
                    <a:pt x="8904" y="12951"/>
                  </a:cubicBezTo>
                  <a:close/>
                </a:path>
              </a:pathLst>
            </a:custGeom>
            <a:gradFill>
              <a:gsLst>
                <a:gs pos="0">
                  <a:srgbClr val="FEBBBA"/>
                </a:gs>
                <a:gs pos="50000">
                  <a:srgbClr val="FEA6A4"/>
                </a:gs>
                <a:gs pos="100000">
                  <a:srgbClr val="FF928E"/>
                </a:gs>
              </a:gsLst>
              <a:lin ang="15682771" scaled="1"/>
            </a:gradFill>
            <a:ln w="2318" cap="flat">
              <a:noFill/>
              <a:prstDash val="solid"/>
              <a:miter/>
            </a:ln>
          </p:spPr>
          <p:txBody>
            <a:bodyPr rtlCol="0" anchor="ctr"/>
            <a:lstStyle/>
            <a:p>
              <a:endParaRPr lang="nl-BE"/>
            </a:p>
          </p:txBody>
        </p:sp>
        <p:sp>
          <p:nvSpPr>
            <p:cNvPr id="134" name="Freeform: Shape 133">
              <a:extLst>
                <a:ext uri="{FF2B5EF4-FFF2-40B4-BE49-F238E27FC236}">
                  <a16:creationId xmlns:a16="http://schemas.microsoft.com/office/drawing/2014/main" id="{9DDF9EED-08D3-F4CD-DA67-849AE0D30284}"/>
                </a:ext>
              </a:extLst>
            </p:cNvPr>
            <p:cNvSpPr/>
            <p:nvPr/>
          </p:nvSpPr>
          <p:spPr>
            <a:xfrm>
              <a:off x="2193398" y="3228120"/>
              <a:ext cx="155241" cy="117426"/>
            </a:xfrm>
            <a:custGeom>
              <a:avLst/>
              <a:gdLst>
                <a:gd name="connsiteX0" fmla="*/ 96342 w 155241"/>
                <a:gd name="connsiteY0" fmla="*/ 98496 h 117426"/>
                <a:gd name="connsiteX1" fmla="*/ 30375 w 155241"/>
                <a:gd name="connsiteY1" fmla="*/ 68541 h 117426"/>
                <a:gd name="connsiteX2" fmla="*/ 25618 w 155241"/>
                <a:gd name="connsiteY2" fmla="*/ 83971 h 117426"/>
                <a:gd name="connsiteX3" fmla="*/ 4109 w 155241"/>
                <a:gd name="connsiteY3" fmla="*/ 34850 h 117426"/>
                <a:gd name="connsiteX4" fmla="*/ 99707 w 155241"/>
                <a:gd name="connsiteY4" fmla="*/ 14454 h 117426"/>
                <a:gd name="connsiteX5" fmla="*/ 154374 w 155241"/>
                <a:gd name="connsiteY5" fmla="*/ 96106 h 117426"/>
                <a:gd name="connsiteX6" fmla="*/ 125880 w 155241"/>
                <a:gd name="connsiteY6" fmla="*/ 114623 h 117426"/>
                <a:gd name="connsiteX7" fmla="*/ 112700 w 155241"/>
                <a:gd name="connsiteY7" fmla="*/ 85154 h 117426"/>
                <a:gd name="connsiteX8" fmla="*/ 100240 w 155241"/>
                <a:gd name="connsiteY8" fmla="*/ 97754 h 117426"/>
                <a:gd name="connsiteX9" fmla="*/ 96342 w 155241"/>
                <a:gd name="connsiteY9" fmla="*/ 98496 h 11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241" h="117426">
                  <a:moveTo>
                    <a:pt x="96342" y="98496"/>
                  </a:moveTo>
                  <a:cubicBezTo>
                    <a:pt x="96342" y="98496"/>
                    <a:pt x="75181" y="34548"/>
                    <a:pt x="30375" y="68541"/>
                  </a:cubicBezTo>
                  <a:lnTo>
                    <a:pt x="25618" y="83971"/>
                  </a:lnTo>
                  <a:cubicBezTo>
                    <a:pt x="25618" y="83971"/>
                    <a:pt x="-12273" y="68935"/>
                    <a:pt x="4109" y="34850"/>
                  </a:cubicBezTo>
                  <a:cubicBezTo>
                    <a:pt x="20490" y="787"/>
                    <a:pt x="60284" y="-12671"/>
                    <a:pt x="99707" y="14454"/>
                  </a:cubicBezTo>
                  <a:cubicBezTo>
                    <a:pt x="139129" y="41579"/>
                    <a:pt x="159850" y="64155"/>
                    <a:pt x="154374" y="96106"/>
                  </a:cubicBezTo>
                  <a:cubicBezTo>
                    <a:pt x="148898" y="128057"/>
                    <a:pt x="125880" y="114623"/>
                    <a:pt x="125880" y="114623"/>
                  </a:cubicBezTo>
                  <a:cubicBezTo>
                    <a:pt x="125880" y="114623"/>
                    <a:pt x="123629" y="90491"/>
                    <a:pt x="112700" y="85154"/>
                  </a:cubicBezTo>
                  <a:cubicBezTo>
                    <a:pt x="101795" y="79818"/>
                    <a:pt x="100240" y="97754"/>
                    <a:pt x="100240" y="97754"/>
                  </a:cubicBezTo>
                  <a:lnTo>
                    <a:pt x="96342" y="98496"/>
                  </a:lnTo>
                  <a:close/>
                </a:path>
              </a:pathLst>
            </a:custGeom>
            <a:solidFill>
              <a:schemeClr val="tx1"/>
            </a:solidFill>
            <a:ln w="2318" cap="flat">
              <a:noFill/>
              <a:prstDash val="solid"/>
              <a:miter/>
            </a:ln>
          </p:spPr>
          <p:txBody>
            <a:bodyPr rtlCol="0" anchor="ctr"/>
            <a:lstStyle/>
            <a:p>
              <a:endParaRPr lang="nl-BE"/>
            </a:p>
          </p:txBody>
        </p:sp>
        <p:sp>
          <p:nvSpPr>
            <p:cNvPr id="135" name="Freeform: Shape 134">
              <a:extLst>
                <a:ext uri="{FF2B5EF4-FFF2-40B4-BE49-F238E27FC236}">
                  <a16:creationId xmlns:a16="http://schemas.microsoft.com/office/drawing/2014/main" id="{A39AC828-1885-4A66-ADB6-E42A76A92E36}"/>
                </a:ext>
              </a:extLst>
            </p:cNvPr>
            <p:cNvSpPr/>
            <p:nvPr/>
          </p:nvSpPr>
          <p:spPr>
            <a:xfrm>
              <a:off x="2292841" y="3310194"/>
              <a:ext cx="23492" cy="42502"/>
            </a:xfrm>
            <a:custGeom>
              <a:avLst/>
              <a:gdLst>
                <a:gd name="connsiteX0" fmla="*/ 3048 w 23492"/>
                <a:gd name="connsiteY0" fmla="*/ 31945 h 42502"/>
                <a:gd name="connsiteX1" fmla="*/ 12027 w 23492"/>
                <a:gd name="connsiteY1" fmla="*/ 17 h 42502"/>
                <a:gd name="connsiteX2" fmla="*/ 15670 w 23492"/>
                <a:gd name="connsiteY2" fmla="*/ 42503 h 42502"/>
                <a:gd name="connsiteX3" fmla="*/ 3048 w 23492"/>
                <a:gd name="connsiteY3" fmla="*/ 31945 h 42502"/>
              </a:gdLst>
              <a:ahLst/>
              <a:cxnLst>
                <a:cxn ang="0">
                  <a:pos x="connsiteX0" y="connsiteY0"/>
                </a:cxn>
                <a:cxn ang="0">
                  <a:pos x="connsiteX1" y="connsiteY1"/>
                </a:cxn>
                <a:cxn ang="0">
                  <a:pos x="connsiteX2" y="connsiteY2"/>
                </a:cxn>
                <a:cxn ang="0">
                  <a:pos x="connsiteX3" y="connsiteY3"/>
                </a:cxn>
              </a:cxnLst>
              <a:rect l="l" t="t" r="r" b="b"/>
              <a:pathLst>
                <a:path w="23492" h="42502">
                  <a:moveTo>
                    <a:pt x="3048" y="31945"/>
                  </a:moveTo>
                  <a:cubicBezTo>
                    <a:pt x="3048" y="31945"/>
                    <a:pt x="-8020" y="-864"/>
                    <a:pt x="12027" y="17"/>
                  </a:cubicBezTo>
                  <a:cubicBezTo>
                    <a:pt x="32075" y="899"/>
                    <a:pt x="20798" y="31458"/>
                    <a:pt x="15670" y="42503"/>
                  </a:cubicBezTo>
                  <a:lnTo>
                    <a:pt x="3048" y="31945"/>
                  </a:lnTo>
                  <a:close/>
                </a:path>
              </a:pathLst>
            </a:custGeom>
            <a:gradFill>
              <a:gsLst>
                <a:gs pos="0">
                  <a:srgbClr val="FEBBBA"/>
                </a:gs>
                <a:gs pos="50000">
                  <a:srgbClr val="FEA6A4"/>
                </a:gs>
                <a:gs pos="100000">
                  <a:srgbClr val="FF928E"/>
                </a:gs>
              </a:gsLst>
              <a:lin ang="15682771" scaled="1"/>
            </a:gradFill>
            <a:ln w="2318" cap="flat">
              <a:noFill/>
              <a:prstDash val="solid"/>
              <a:miter/>
            </a:ln>
          </p:spPr>
          <p:txBody>
            <a:bodyPr rtlCol="0" anchor="ctr"/>
            <a:lstStyle/>
            <a:p>
              <a:endParaRPr lang="nl-BE"/>
            </a:p>
          </p:txBody>
        </p:sp>
        <p:sp>
          <p:nvSpPr>
            <p:cNvPr id="136" name="Freeform: Shape 135">
              <a:extLst>
                <a:ext uri="{FF2B5EF4-FFF2-40B4-BE49-F238E27FC236}">
                  <a16:creationId xmlns:a16="http://schemas.microsoft.com/office/drawing/2014/main" id="{5EBF7C2E-7DAA-068A-80B4-65EC32D6C3FC}"/>
                </a:ext>
              </a:extLst>
            </p:cNvPr>
            <p:cNvSpPr/>
            <p:nvPr/>
          </p:nvSpPr>
          <p:spPr>
            <a:xfrm>
              <a:off x="1476444" y="3408686"/>
              <a:ext cx="286808" cy="439908"/>
            </a:xfrm>
            <a:custGeom>
              <a:avLst/>
              <a:gdLst>
                <a:gd name="connsiteX0" fmla="*/ 268551 w 286808"/>
                <a:gd name="connsiteY0" fmla="*/ 119405 h 439908"/>
                <a:gd name="connsiteX1" fmla="*/ 268227 w 286808"/>
                <a:gd name="connsiteY1" fmla="*/ 119753 h 439908"/>
                <a:gd name="connsiteX2" fmla="*/ 268575 w 286808"/>
                <a:gd name="connsiteY2" fmla="*/ 119822 h 439908"/>
                <a:gd name="connsiteX3" fmla="*/ 268667 w 286808"/>
                <a:gd name="connsiteY3" fmla="*/ 120797 h 439908"/>
                <a:gd name="connsiteX4" fmla="*/ 268667 w 286808"/>
                <a:gd name="connsiteY4" fmla="*/ 120797 h 439908"/>
                <a:gd name="connsiteX5" fmla="*/ 268250 w 286808"/>
                <a:gd name="connsiteY5" fmla="*/ 121261 h 439908"/>
                <a:gd name="connsiteX6" fmla="*/ 267878 w 286808"/>
                <a:gd name="connsiteY6" fmla="*/ 122885 h 439908"/>
                <a:gd name="connsiteX7" fmla="*/ 267762 w 286808"/>
                <a:gd name="connsiteY7" fmla="*/ 123140 h 439908"/>
                <a:gd name="connsiteX8" fmla="*/ 248620 w 286808"/>
                <a:gd name="connsiteY8" fmla="*/ 189084 h 439908"/>
                <a:gd name="connsiteX9" fmla="*/ 248364 w 286808"/>
                <a:gd name="connsiteY9" fmla="*/ 189920 h 439908"/>
                <a:gd name="connsiteX10" fmla="*/ 189614 w 286808"/>
                <a:gd name="connsiteY10" fmla="*/ 418241 h 439908"/>
                <a:gd name="connsiteX11" fmla="*/ 149379 w 286808"/>
                <a:gd name="connsiteY11" fmla="*/ 427708 h 439908"/>
                <a:gd name="connsiteX12" fmla="*/ 149309 w 286808"/>
                <a:gd name="connsiteY12" fmla="*/ 427708 h 439908"/>
                <a:gd name="connsiteX13" fmla="*/ 10971 w 286808"/>
                <a:gd name="connsiteY13" fmla="*/ 431722 h 439908"/>
                <a:gd name="connsiteX14" fmla="*/ 15704 w 286808"/>
                <a:gd name="connsiteY14" fmla="*/ 31812 h 439908"/>
                <a:gd name="connsiteX15" fmla="*/ 192932 w 286808"/>
                <a:gd name="connsiteY15" fmla="*/ 23 h 439908"/>
                <a:gd name="connsiteX16" fmla="*/ 216553 w 286808"/>
                <a:gd name="connsiteY16" fmla="*/ 0 h 439908"/>
                <a:gd name="connsiteX17" fmla="*/ 275025 w 286808"/>
                <a:gd name="connsiteY17" fmla="*/ 24619 h 439908"/>
                <a:gd name="connsiteX18" fmla="*/ 275095 w 286808"/>
                <a:gd name="connsiteY18" fmla="*/ 24712 h 439908"/>
                <a:gd name="connsiteX19" fmla="*/ 268575 w 286808"/>
                <a:gd name="connsiteY19" fmla="*/ 119428 h 43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6808" h="439908">
                  <a:moveTo>
                    <a:pt x="268551" y="119405"/>
                  </a:moveTo>
                  <a:cubicBezTo>
                    <a:pt x="268551" y="119405"/>
                    <a:pt x="268366" y="119521"/>
                    <a:pt x="268227" y="119753"/>
                  </a:cubicBezTo>
                  <a:lnTo>
                    <a:pt x="268575" y="119822"/>
                  </a:lnTo>
                  <a:cubicBezTo>
                    <a:pt x="268435" y="120031"/>
                    <a:pt x="268667" y="120379"/>
                    <a:pt x="268667" y="120797"/>
                  </a:cubicBezTo>
                  <a:lnTo>
                    <a:pt x="268667" y="120797"/>
                  </a:lnTo>
                  <a:cubicBezTo>
                    <a:pt x="268667" y="120797"/>
                    <a:pt x="268250" y="121261"/>
                    <a:pt x="268250" y="121261"/>
                  </a:cubicBezTo>
                  <a:cubicBezTo>
                    <a:pt x="268250" y="121702"/>
                    <a:pt x="267994" y="122259"/>
                    <a:pt x="267878" y="122885"/>
                  </a:cubicBezTo>
                  <a:lnTo>
                    <a:pt x="267762" y="123140"/>
                  </a:lnTo>
                  <a:cubicBezTo>
                    <a:pt x="266231" y="132190"/>
                    <a:pt x="257715" y="156994"/>
                    <a:pt x="248620" y="189084"/>
                  </a:cubicBezTo>
                  <a:cubicBezTo>
                    <a:pt x="248527" y="189340"/>
                    <a:pt x="248457" y="189641"/>
                    <a:pt x="248364" y="189920"/>
                  </a:cubicBezTo>
                  <a:cubicBezTo>
                    <a:pt x="227992" y="261920"/>
                    <a:pt x="198500" y="368075"/>
                    <a:pt x="189614" y="418241"/>
                  </a:cubicBezTo>
                  <a:cubicBezTo>
                    <a:pt x="189614" y="418241"/>
                    <a:pt x="173835" y="425991"/>
                    <a:pt x="149379" y="427708"/>
                  </a:cubicBezTo>
                  <a:lnTo>
                    <a:pt x="149309" y="427708"/>
                  </a:lnTo>
                  <a:cubicBezTo>
                    <a:pt x="113947" y="441398"/>
                    <a:pt x="60603" y="444716"/>
                    <a:pt x="10971" y="431722"/>
                  </a:cubicBezTo>
                  <a:cubicBezTo>
                    <a:pt x="10971" y="431722"/>
                    <a:pt x="-16618" y="220502"/>
                    <a:pt x="15704" y="31812"/>
                  </a:cubicBezTo>
                  <a:cubicBezTo>
                    <a:pt x="15704" y="31812"/>
                    <a:pt x="101394" y="5801"/>
                    <a:pt x="192932" y="23"/>
                  </a:cubicBezTo>
                  <a:cubicBezTo>
                    <a:pt x="193396" y="0"/>
                    <a:pt x="209128" y="0"/>
                    <a:pt x="216553" y="0"/>
                  </a:cubicBezTo>
                  <a:cubicBezTo>
                    <a:pt x="216553" y="0"/>
                    <a:pt x="270454" y="20721"/>
                    <a:pt x="275025" y="24619"/>
                  </a:cubicBezTo>
                  <a:cubicBezTo>
                    <a:pt x="275048" y="24642"/>
                    <a:pt x="275048" y="24688"/>
                    <a:pt x="275095" y="24712"/>
                  </a:cubicBezTo>
                  <a:cubicBezTo>
                    <a:pt x="275164" y="24804"/>
                    <a:pt x="305329" y="114857"/>
                    <a:pt x="268575" y="119428"/>
                  </a:cubicBez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37" name="Freeform: Shape 136">
              <a:extLst>
                <a:ext uri="{FF2B5EF4-FFF2-40B4-BE49-F238E27FC236}">
                  <a16:creationId xmlns:a16="http://schemas.microsoft.com/office/drawing/2014/main" id="{F6BC0BF2-E1C3-14A0-4383-ECB040D986CF}"/>
                </a:ext>
              </a:extLst>
            </p:cNvPr>
            <p:cNvSpPr/>
            <p:nvPr/>
          </p:nvSpPr>
          <p:spPr>
            <a:xfrm>
              <a:off x="1711420" y="3418718"/>
              <a:ext cx="380033" cy="266147"/>
            </a:xfrm>
            <a:custGeom>
              <a:avLst/>
              <a:gdLst>
                <a:gd name="connsiteX0" fmla="*/ 88010 w 380033"/>
                <a:gd name="connsiteY0" fmla="*/ 61366 h 266147"/>
                <a:gd name="connsiteX1" fmla="*/ 239969 w 380033"/>
                <a:gd name="connsiteY1" fmla="*/ 208428 h 266147"/>
                <a:gd name="connsiteX2" fmla="*/ 345684 w 380033"/>
                <a:gd name="connsiteY2" fmla="*/ 209867 h 266147"/>
                <a:gd name="connsiteX3" fmla="*/ 380024 w 380033"/>
                <a:gd name="connsiteY3" fmla="*/ 206131 h 266147"/>
                <a:gd name="connsiteX4" fmla="*/ 303268 w 380033"/>
                <a:gd name="connsiteY4" fmla="*/ 252097 h 266147"/>
                <a:gd name="connsiteX5" fmla="*/ 230084 w 380033"/>
                <a:gd name="connsiteY5" fmla="*/ 265694 h 266147"/>
                <a:gd name="connsiteX6" fmla="*/ 13179 w 380033"/>
                <a:gd name="connsiteY6" fmla="*/ 134549 h 266147"/>
                <a:gd name="connsiteX7" fmla="*/ 0 w 380033"/>
                <a:gd name="connsiteY7" fmla="*/ 39 h 266147"/>
                <a:gd name="connsiteX8" fmla="*/ 88010 w 380033"/>
                <a:gd name="connsiteY8" fmla="*/ 61389 h 266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033" h="266147">
                  <a:moveTo>
                    <a:pt x="88010" y="61366"/>
                  </a:moveTo>
                  <a:cubicBezTo>
                    <a:pt x="116110" y="110649"/>
                    <a:pt x="149801" y="186733"/>
                    <a:pt x="239969" y="208428"/>
                  </a:cubicBezTo>
                  <a:cubicBezTo>
                    <a:pt x="268857" y="215366"/>
                    <a:pt x="303523" y="216759"/>
                    <a:pt x="345684" y="209867"/>
                  </a:cubicBezTo>
                  <a:lnTo>
                    <a:pt x="380024" y="206131"/>
                  </a:lnTo>
                  <a:cubicBezTo>
                    <a:pt x="380024" y="206131"/>
                    <a:pt x="382577" y="239892"/>
                    <a:pt x="303268" y="252097"/>
                  </a:cubicBezTo>
                  <a:cubicBezTo>
                    <a:pt x="303268" y="252097"/>
                    <a:pt x="272663" y="263281"/>
                    <a:pt x="230084" y="265694"/>
                  </a:cubicBezTo>
                  <a:cubicBezTo>
                    <a:pt x="163212" y="269477"/>
                    <a:pt x="66826" y="251587"/>
                    <a:pt x="13179" y="134549"/>
                  </a:cubicBezTo>
                  <a:lnTo>
                    <a:pt x="0" y="39"/>
                  </a:lnTo>
                  <a:cubicBezTo>
                    <a:pt x="0" y="39"/>
                    <a:pt x="50885" y="-3674"/>
                    <a:pt x="88010" y="61389"/>
                  </a:cubicBezTo>
                  <a:close/>
                </a:path>
              </a:pathLst>
            </a:custGeom>
            <a:solidFill>
              <a:srgbClr val="91B3FA"/>
            </a:solidFill>
            <a:ln w="2318" cap="flat">
              <a:noFill/>
              <a:prstDash val="solid"/>
              <a:miter/>
            </a:ln>
          </p:spPr>
          <p:txBody>
            <a:bodyPr rtlCol="0" anchor="ctr"/>
            <a:lstStyle/>
            <a:p>
              <a:endParaRPr lang="nl-BE"/>
            </a:p>
          </p:txBody>
        </p:sp>
        <p:sp>
          <p:nvSpPr>
            <p:cNvPr id="138" name="Freeform: Shape 137">
              <a:extLst>
                <a:ext uri="{FF2B5EF4-FFF2-40B4-BE49-F238E27FC236}">
                  <a16:creationId xmlns:a16="http://schemas.microsoft.com/office/drawing/2014/main" id="{F6A5614C-FF8C-136E-B5DA-7BFBFC040C8C}"/>
                </a:ext>
              </a:extLst>
            </p:cNvPr>
            <p:cNvSpPr/>
            <p:nvPr/>
          </p:nvSpPr>
          <p:spPr>
            <a:xfrm>
              <a:off x="2046871" y="3610881"/>
              <a:ext cx="111610" cy="99101"/>
            </a:xfrm>
            <a:custGeom>
              <a:avLst/>
              <a:gdLst>
                <a:gd name="connsiteX0" fmla="*/ 111515 w 111610"/>
                <a:gd name="connsiteY0" fmla="*/ 87337 h 99101"/>
                <a:gd name="connsiteX1" fmla="*/ 104740 w 111610"/>
                <a:gd name="connsiteY1" fmla="*/ 69100 h 99101"/>
                <a:gd name="connsiteX2" fmla="*/ 56848 w 111610"/>
                <a:gd name="connsiteY2" fmla="*/ 22902 h 99101"/>
                <a:gd name="connsiteX3" fmla="*/ 73926 w 111610"/>
                <a:gd name="connsiteY3" fmla="*/ 15477 h 99101"/>
                <a:gd name="connsiteX4" fmla="*/ 91746 w 111610"/>
                <a:gd name="connsiteY4" fmla="*/ 0 h 99101"/>
                <a:gd name="connsiteX5" fmla="*/ 39678 w 111610"/>
                <a:gd name="connsiteY5" fmla="*/ 3202 h 99101"/>
                <a:gd name="connsiteX6" fmla="*/ 0 w 111610"/>
                <a:gd name="connsiteY6" fmla="*/ 22020 h 99101"/>
                <a:gd name="connsiteX7" fmla="*/ 6891 w 111610"/>
                <a:gd name="connsiteY7" fmla="*/ 47358 h 99101"/>
                <a:gd name="connsiteX8" fmla="*/ 110425 w 111610"/>
                <a:gd name="connsiteY8" fmla="*/ 99102 h 99101"/>
                <a:gd name="connsiteX9" fmla="*/ 111515 w 111610"/>
                <a:gd name="connsiteY9" fmla="*/ 87314 h 9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610" h="99101">
                  <a:moveTo>
                    <a:pt x="111515" y="87337"/>
                  </a:moveTo>
                  <a:cubicBezTo>
                    <a:pt x="112142" y="80539"/>
                    <a:pt x="109659" y="73833"/>
                    <a:pt x="104740" y="69100"/>
                  </a:cubicBezTo>
                  <a:lnTo>
                    <a:pt x="56848" y="22902"/>
                  </a:lnTo>
                  <a:cubicBezTo>
                    <a:pt x="56848" y="22902"/>
                    <a:pt x="58960" y="15221"/>
                    <a:pt x="73926" y="15477"/>
                  </a:cubicBezTo>
                  <a:cubicBezTo>
                    <a:pt x="88892" y="15732"/>
                    <a:pt x="91746" y="0"/>
                    <a:pt x="91746" y="0"/>
                  </a:cubicBezTo>
                  <a:cubicBezTo>
                    <a:pt x="91746" y="0"/>
                    <a:pt x="70770" y="905"/>
                    <a:pt x="39678" y="3202"/>
                  </a:cubicBezTo>
                  <a:cubicBezTo>
                    <a:pt x="21904" y="4525"/>
                    <a:pt x="8353" y="14084"/>
                    <a:pt x="0" y="22020"/>
                  </a:cubicBezTo>
                  <a:lnTo>
                    <a:pt x="6891" y="47358"/>
                  </a:lnTo>
                  <a:cubicBezTo>
                    <a:pt x="37868" y="72232"/>
                    <a:pt x="72719" y="88730"/>
                    <a:pt x="110425" y="99102"/>
                  </a:cubicBezTo>
                  <a:lnTo>
                    <a:pt x="111515" y="87314"/>
                  </a:lnTo>
                  <a:close/>
                </a:path>
              </a:pathLst>
            </a:custGeom>
            <a:gradFill>
              <a:gsLst>
                <a:gs pos="0">
                  <a:srgbClr val="FEBBBA"/>
                </a:gs>
                <a:gs pos="50000">
                  <a:srgbClr val="FEA6A4"/>
                </a:gs>
                <a:gs pos="100000">
                  <a:srgbClr val="FF928E"/>
                </a:gs>
              </a:gsLst>
              <a:lin ang="3900320" scaled="1"/>
            </a:gradFill>
            <a:ln w="2318" cap="flat">
              <a:noFill/>
              <a:prstDash val="solid"/>
              <a:miter/>
            </a:ln>
          </p:spPr>
          <p:txBody>
            <a:bodyPr rtlCol="0" anchor="ctr"/>
            <a:lstStyle/>
            <a:p>
              <a:endParaRPr lang="nl-BE"/>
            </a:p>
          </p:txBody>
        </p:sp>
        <p:sp>
          <p:nvSpPr>
            <p:cNvPr id="139" name="Freeform: Shape 138">
              <a:extLst>
                <a:ext uri="{FF2B5EF4-FFF2-40B4-BE49-F238E27FC236}">
                  <a16:creationId xmlns:a16="http://schemas.microsoft.com/office/drawing/2014/main" id="{70B59815-6501-91EB-09E2-69CFB6361FAC}"/>
                </a:ext>
              </a:extLst>
            </p:cNvPr>
            <p:cNvSpPr/>
            <p:nvPr/>
          </p:nvSpPr>
          <p:spPr>
            <a:xfrm>
              <a:off x="1701234" y="3408362"/>
              <a:ext cx="1136" cy="92"/>
            </a:xfrm>
            <a:custGeom>
              <a:avLst/>
              <a:gdLst>
                <a:gd name="connsiteX0" fmla="*/ 1137 w 1136"/>
                <a:gd name="connsiteY0" fmla="*/ 93 h 92"/>
                <a:gd name="connsiteX1" fmla="*/ 232 w 1136"/>
                <a:gd name="connsiteY1" fmla="*/ 70 h 92"/>
                <a:gd name="connsiteX2" fmla="*/ 0 w 1136"/>
                <a:gd name="connsiteY2" fmla="*/ 0 h 92"/>
                <a:gd name="connsiteX3" fmla="*/ 1137 w 1136"/>
                <a:gd name="connsiteY3" fmla="*/ 93 h 92"/>
              </a:gdLst>
              <a:ahLst/>
              <a:cxnLst>
                <a:cxn ang="0">
                  <a:pos x="connsiteX0" y="connsiteY0"/>
                </a:cxn>
                <a:cxn ang="0">
                  <a:pos x="connsiteX1" y="connsiteY1"/>
                </a:cxn>
                <a:cxn ang="0">
                  <a:pos x="connsiteX2" y="connsiteY2"/>
                </a:cxn>
                <a:cxn ang="0">
                  <a:pos x="connsiteX3" y="connsiteY3"/>
                </a:cxn>
              </a:cxnLst>
              <a:rect l="l" t="t" r="r" b="b"/>
              <a:pathLst>
                <a:path w="1136" h="92">
                  <a:moveTo>
                    <a:pt x="1137" y="93"/>
                  </a:moveTo>
                  <a:cubicBezTo>
                    <a:pt x="812" y="70"/>
                    <a:pt x="510" y="70"/>
                    <a:pt x="232" y="70"/>
                  </a:cubicBezTo>
                  <a:cubicBezTo>
                    <a:pt x="139" y="46"/>
                    <a:pt x="93" y="46"/>
                    <a:pt x="0" y="0"/>
                  </a:cubicBezTo>
                  <a:lnTo>
                    <a:pt x="1137" y="93"/>
                  </a:ln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40" name="Freeform: Shape 139">
              <a:extLst>
                <a:ext uri="{FF2B5EF4-FFF2-40B4-BE49-F238E27FC236}">
                  <a16:creationId xmlns:a16="http://schemas.microsoft.com/office/drawing/2014/main" id="{6B0FAF19-DC23-4019-F6EF-44C984430FCF}"/>
                </a:ext>
              </a:extLst>
            </p:cNvPr>
            <p:cNvSpPr/>
            <p:nvPr/>
          </p:nvSpPr>
          <p:spPr>
            <a:xfrm>
              <a:off x="1720817" y="3407410"/>
              <a:ext cx="115" cy="115"/>
            </a:xfrm>
            <a:custGeom>
              <a:avLst/>
              <a:gdLst>
                <a:gd name="connsiteX0" fmla="*/ 116 w 115"/>
                <a:gd name="connsiteY0" fmla="*/ 46 h 115"/>
                <a:gd name="connsiteX1" fmla="*/ 0 w 115"/>
                <a:gd name="connsiteY1" fmla="*/ 116 h 115"/>
                <a:gd name="connsiteX2" fmla="*/ 0 w 115"/>
                <a:gd name="connsiteY2" fmla="*/ 0 h 115"/>
                <a:gd name="connsiteX3" fmla="*/ 116 w 115"/>
                <a:gd name="connsiteY3" fmla="*/ 70 h 115"/>
              </a:gdLst>
              <a:ahLst/>
              <a:cxnLst>
                <a:cxn ang="0">
                  <a:pos x="connsiteX0" y="connsiteY0"/>
                </a:cxn>
                <a:cxn ang="0">
                  <a:pos x="connsiteX1" y="connsiteY1"/>
                </a:cxn>
                <a:cxn ang="0">
                  <a:pos x="connsiteX2" y="connsiteY2"/>
                </a:cxn>
                <a:cxn ang="0">
                  <a:pos x="connsiteX3" y="connsiteY3"/>
                </a:cxn>
              </a:cxnLst>
              <a:rect l="l" t="t" r="r" b="b"/>
              <a:pathLst>
                <a:path w="115" h="115">
                  <a:moveTo>
                    <a:pt x="116" y="46"/>
                  </a:moveTo>
                  <a:lnTo>
                    <a:pt x="0" y="116"/>
                  </a:lnTo>
                  <a:lnTo>
                    <a:pt x="0" y="0"/>
                  </a:lnTo>
                  <a:cubicBezTo>
                    <a:pt x="0" y="0"/>
                    <a:pt x="70" y="70"/>
                    <a:pt x="116" y="70"/>
                  </a:cubicBezTo>
                  <a:close/>
                </a:path>
              </a:pathLst>
            </a:custGeom>
            <a:gradFill>
              <a:gsLst>
                <a:gs pos="0">
                  <a:srgbClr val="53EAC9"/>
                </a:gs>
                <a:gs pos="50000">
                  <a:srgbClr val="4CCCD0"/>
                </a:gs>
                <a:gs pos="100000">
                  <a:srgbClr val="45AED8"/>
                </a:gs>
              </a:gsLst>
              <a:lin ang="7257825" scaled="1"/>
            </a:gradFill>
            <a:ln w="2318" cap="flat">
              <a:noFill/>
              <a:prstDash val="solid"/>
              <a:miter/>
            </a:ln>
          </p:spPr>
          <p:txBody>
            <a:bodyPr rtlCol="0" anchor="ctr"/>
            <a:lstStyle/>
            <a:p>
              <a:endParaRPr lang="nl-BE"/>
            </a:p>
          </p:txBody>
        </p:sp>
        <p:sp>
          <p:nvSpPr>
            <p:cNvPr id="141" name="Freeform: Shape 140">
              <a:extLst>
                <a:ext uri="{FF2B5EF4-FFF2-40B4-BE49-F238E27FC236}">
                  <a16:creationId xmlns:a16="http://schemas.microsoft.com/office/drawing/2014/main" id="{5C1AB978-4CC4-0052-B39F-2E8E5AD83B64}"/>
                </a:ext>
              </a:extLst>
            </p:cNvPr>
            <p:cNvSpPr/>
            <p:nvPr/>
          </p:nvSpPr>
          <p:spPr>
            <a:xfrm>
              <a:off x="1659627" y="4434368"/>
              <a:ext cx="163093" cy="77424"/>
            </a:xfrm>
            <a:custGeom>
              <a:avLst/>
              <a:gdLst>
                <a:gd name="connsiteX0" fmla="*/ 7219 w 163093"/>
                <a:gd name="connsiteY0" fmla="*/ 0 h 77424"/>
                <a:gd name="connsiteX1" fmla="*/ 73 w 163093"/>
                <a:gd name="connsiteY1" fmla="*/ 53948 h 77424"/>
                <a:gd name="connsiteX2" fmla="*/ 17753 w 163093"/>
                <a:gd name="connsiteY2" fmla="*/ 73972 h 77424"/>
                <a:gd name="connsiteX3" fmla="*/ 157368 w 163093"/>
                <a:gd name="connsiteY3" fmla="*/ 77128 h 77424"/>
                <a:gd name="connsiteX4" fmla="*/ 162658 w 163093"/>
                <a:gd name="connsiteY4" fmla="*/ 68891 h 77424"/>
                <a:gd name="connsiteX5" fmla="*/ 162658 w 163093"/>
                <a:gd name="connsiteY5" fmla="*/ 68891 h 77424"/>
                <a:gd name="connsiteX6" fmla="*/ 155767 w 163093"/>
                <a:gd name="connsiteY6" fmla="*/ 61628 h 77424"/>
                <a:gd name="connsiteX7" fmla="*/ 29494 w 163093"/>
                <a:gd name="connsiteY7" fmla="*/ 3597 h 77424"/>
                <a:gd name="connsiteX8" fmla="*/ 7196 w 163093"/>
                <a:gd name="connsiteY8" fmla="*/ 0 h 7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093" h="77424">
                  <a:moveTo>
                    <a:pt x="7219" y="0"/>
                  </a:moveTo>
                  <a:cubicBezTo>
                    <a:pt x="7219" y="0"/>
                    <a:pt x="2439" y="27102"/>
                    <a:pt x="73" y="53948"/>
                  </a:cubicBezTo>
                  <a:cubicBezTo>
                    <a:pt x="-856" y="64436"/>
                    <a:pt x="7242" y="73532"/>
                    <a:pt x="17753" y="73972"/>
                  </a:cubicBezTo>
                  <a:cubicBezTo>
                    <a:pt x="53487" y="75457"/>
                    <a:pt x="129918" y="78358"/>
                    <a:pt x="157368" y="77128"/>
                  </a:cubicBezTo>
                  <a:cubicBezTo>
                    <a:pt x="161498" y="76942"/>
                    <a:pt x="164190" y="72719"/>
                    <a:pt x="162658" y="68891"/>
                  </a:cubicBezTo>
                  <a:lnTo>
                    <a:pt x="162658" y="68891"/>
                  </a:lnTo>
                  <a:cubicBezTo>
                    <a:pt x="161382" y="65689"/>
                    <a:pt x="158923" y="63090"/>
                    <a:pt x="155767" y="61628"/>
                  </a:cubicBezTo>
                  <a:lnTo>
                    <a:pt x="29494" y="3597"/>
                  </a:lnTo>
                  <a:lnTo>
                    <a:pt x="7196" y="0"/>
                  </a:lnTo>
                  <a:close/>
                </a:path>
              </a:pathLst>
            </a:custGeom>
            <a:gradFill>
              <a:gsLst>
                <a:gs pos="0">
                  <a:srgbClr val="09005D"/>
                </a:gs>
                <a:gs pos="50000">
                  <a:srgbClr val="110777"/>
                </a:gs>
                <a:gs pos="100000">
                  <a:srgbClr val="1A0F91"/>
                </a:gs>
              </a:gsLst>
              <a:lin ang="7955641" scaled="1"/>
            </a:gradFill>
            <a:ln w="2318" cap="flat">
              <a:noFill/>
              <a:prstDash val="solid"/>
              <a:miter/>
            </a:ln>
          </p:spPr>
          <p:txBody>
            <a:bodyPr rtlCol="0" anchor="ctr"/>
            <a:lstStyle/>
            <a:p>
              <a:endParaRPr lang="nl-BE"/>
            </a:p>
          </p:txBody>
        </p:sp>
        <p:sp>
          <p:nvSpPr>
            <p:cNvPr id="142" name="Freeform: Shape 141">
              <a:extLst>
                <a:ext uri="{FF2B5EF4-FFF2-40B4-BE49-F238E27FC236}">
                  <a16:creationId xmlns:a16="http://schemas.microsoft.com/office/drawing/2014/main" id="{9FC84DE7-1C7E-3B21-2420-2B9B4E5F597E}"/>
                </a:ext>
              </a:extLst>
            </p:cNvPr>
            <p:cNvSpPr/>
            <p:nvPr/>
          </p:nvSpPr>
          <p:spPr>
            <a:xfrm>
              <a:off x="1662925" y="4413416"/>
              <a:ext cx="41069" cy="41643"/>
            </a:xfrm>
            <a:custGeom>
              <a:avLst/>
              <a:gdLst>
                <a:gd name="connsiteX0" fmla="*/ 0 w 41069"/>
                <a:gd name="connsiteY0" fmla="*/ 5012 h 41643"/>
                <a:gd name="connsiteX1" fmla="*/ 3852 w 41069"/>
                <a:gd name="connsiteY1" fmla="*/ 37427 h 41643"/>
                <a:gd name="connsiteX2" fmla="*/ 41070 w 41069"/>
                <a:gd name="connsiteY2" fmla="*/ 36128 h 41643"/>
                <a:gd name="connsiteX3" fmla="*/ 31905 w 41069"/>
                <a:gd name="connsiteY3" fmla="*/ 0 h 41643"/>
                <a:gd name="connsiteX4" fmla="*/ 0 w 41069"/>
                <a:gd name="connsiteY4" fmla="*/ 5012 h 4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69" h="41643">
                  <a:moveTo>
                    <a:pt x="0" y="5012"/>
                  </a:moveTo>
                  <a:lnTo>
                    <a:pt x="3852" y="37427"/>
                  </a:lnTo>
                  <a:cubicBezTo>
                    <a:pt x="3852" y="37427"/>
                    <a:pt x="25965" y="47729"/>
                    <a:pt x="41070" y="36128"/>
                  </a:cubicBezTo>
                  <a:lnTo>
                    <a:pt x="31905" y="0"/>
                  </a:lnTo>
                  <a:lnTo>
                    <a:pt x="0" y="5012"/>
                  </a:lnTo>
                  <a:close/>
                </a:path>
              </a:pathLst>
            </a:custGeom>
            <a:gradFill>
              <a:gsLst>
                <a:gs pos="0">
                  <a:srgbClr val="FEBBBA"/>
                </a:gs>
                <a:gs pos="50000">
                  <a:srgbClr val="FEA6A4"/>
                </a:gs>
                <a:gs pos="100000">
                  <a:srgbClr val="FF928E"/>
                </a:gs>
              </a:gsLst>
              <a:lin ang="0" scaled="1"/>
            </a:gradFill>
            <a:ln w="2318" cap="flat">
              <a:noFill/>
              <a:prstDash val="solid"/>
              <a:miter/>
            </a:ln>
          </p:spPr>
          <p:txBody>
            <a:bodyPr rtlCol="0" anchor="ctr"/>
            <a:lstStyle/>
            <a:p>
              <a:endParaRPr lang="nl-BE"/>
            </a:p>
          </p:txBody>
        </p:sp>
        <p:sp>
          <p:nvSpPr>
            <p:cNvPr id="143" name="Freeform: Shape 142">
              <a:extLst>
                <a:ext uri="{FF2B5EF4-FFF2-40B4-BE49-F238E27FC236}">
                  <a16:creationId xmlns:a16="http://schemas.microsoft.com/office/drawing/2014/main" id="{C9BA1036-8879-0D05-FF15-D758023A9BA3}"/>
                </a:ext>
              </a:extLst>
            </p:cNvPr>
            <p:cNvSpPr/>
            <p:nvPr/>
          </p:nvSpPr>
          <p:spPr>
            <a:xfrm>
              <a:off x="1565509" y="3808805"/>
              <a:ext cx="135807" cy="622807"/>
            </a:xfrm>
            <a:custGeom>
              <a:avLst/>
              <a:gdLst>
                <a:gd name="connsiteX0" fmla="*/ 100293 w 135807"/>
                <a:gd name="connsiteY0" fmla="*/ 23 h 622807"/>
                <a:gd name="connsiteX1" fmla="*/ 135631 w 135807"/>
                <a:gd name="connsiteY1" fmla="*/ 608137 h 622807"/>
                <a:gd name="connsiteX2" fmla="*/ 131942 w 135807"/>
                <a:gd name="connsiteY2" fmla="*/ 615470 h 622807"/>
                <a:gd name="connsiteX3" fmla="*/ 95884 w 135807"/>
                <a:gd name="connsiteY3" fmla="*/ 622802 h 622807"/>
                <a:gd name="connsiteX4" fmla="*/ 85118 w 135807"/>
                <a:gd name="connsiteY4" fmla="*/ 615005 h 622807"/>
                <a:gd name="connsiteX5" fmla="*/ 3929 w 135807"/>
                <a:gd name="connsiteY5" fmla="*/ 150172 h 622807"/>
                <a:gd name="connsiteX6" fmla="*/ 3929 w 135807"/>
                <a:gd name="connsiteY6" fmla="*/ 142330 h 622807"/>
                <a:gd name="connsiteX7" fmla="*/ 9103 w 135807"/>
                <a:gd name="connsiteY7" fmla="*/ 0 h 622807"/>
                <a:gd name="connsiteX8" fmla="*/ 100269 w 135807"/>
                <a:gd name="connsiteY8" fmla="*/ 0 h 62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807" h="622807">
                  <a:moveTo>
                    <a:pt x="100293" y="23"/>
                  </a:moveTo>
                  <a:cubicBezTo>
                    <a:pt x="98622" y="8493"/>
                    <a:pt x="91383" y="422580"/>
                    <a:pt x="135631" y="608137"/>
                  </a:cubicBezTo>
                  <a:cubicBezTo>
                    <a:pt x="136351" y="611177"/>
                    <a:pt x="134819" y="614286"/>
                    <a:pt x="131942" y="615470"/>
                  </a:cubicBezTo>
                  <a:cubicBezTo>
                    <a:pt x="125143" y="618254"/>
                    <a:pt x="111848" y="622268"/>
                    <a:pt x="95884" y="622802"/>
                  </a:cubicBezTo>
                  <a:cubicBezTo>
                    <a:pt x="90942" y="622964"/>
                    <a:pt x="86510" y="619762"/>
                    <a:pt x="85118" y="615005"/>
                  </a:cubicBezTo>
                  <a:cubicBezTo>
                    <a:pt x="72472" y="571940"/>
                    <a:pt x="11841" y="356242"/>
                    <a:pt x="3929" y="150172"/>
                  </a:cubicBezTo>
                  <a:cubicBezTo>
                    <a:pt x="-4911" y="-80075"/>
                    <a:pt x="3929" y="142330"/>
                    <a:pt x="3929" y="142330"/>
                  </a:cubicBezTo>
                  <a:lnTo>
                    <a:pt x="9103" y="0"/>
                  </a:lnTo>
                  <a:lnTo>
                    <a:pt x="100269" y="0"/>
                  </a:lnTo>
                  <a:close/>
                </a:path>
              </a:pathLst>
            </a:custGeom>
            <a:solidFill>
              <a:schemeClr val="tx1"/>
            </a:solidFill>
            <a:ln w="2318" cap="flat">
              <a:noFill/>
              <a:prstDash val="solid"/>
              <a:miter/>
            </a:ln>
          </p:spPr>
          <p:txBody>
            <a:bodyPr rtlCol="0" anchor="ctr"/>
            <a:lstStyle/>
            <a:p>
              <a:endParaRPr lang="nl-BE"/>
            </a:p>
          </p:txBody>
        </p:sp>
        <p:sp>
          <p:nvSpPr>
            <p:cNvPr id="144" name="Freeform: Shape 143">
              <a:extLst>
                <a:ext uri="{FF2B5EF4-FFF2-40B4-BE49-F238E27FC236}">
                  <a16:creationId xmlns:a16="http://schemas.microsoft.com/office/drawing/2014/main" id="{A9E9050B-862D-1788-D769-ADD1B170197C}"/>
                </a:ext>
              </a:extLst>
            </p:cNvPr>
            <p:cNvSpPr/>
            <p:nvPr/>
          </p:nvSpPr>
          <p:spPr>
            <a:xfrm>
              <a:off x="1506352" y="4448499"/>
              <a:ext cx="65907" cy="66110"/>
            </a:xfrm>
            <a:custGeom>
              <a:avLst/>
              <a:gdLst>
                <a:gd name="connsiteX0" fmla="*/ 15241 w 65907"/>
                <a:gd name="connsiteY0" fmla="*/ 0 h 66110"/>
                <a:gd name="connsiteX1" fmla="*/ 228 w 65907"/>
                <a:gd name="connsiteY1" fmla="*/ 50050 h 66110"/>
                <a:gd name="connsiteX2" fmla="*/ 10159 w 65907"/>
                <a:gd name="connsiteY2" fmla="*/ 63554 h 66110"/>
                <a:gd name="connsiteX3" fmla="*/ 54687 w 65907"/>
                <a:gd name="connsiteY3" fmla="*/ 66106 h 66110"/>
                <a:gd name="connsiteX4" fmla="*/ 65824 w 65907"/>
                <a:gd name="connsiteY4" fmla="*/ 53553 h 66110"/>
                <a:gd name="connsiteX5" fmla="*/ 43688 w 65907"/>
                <a:gd name="connsiteY5" fmla="*/ 1531 h 66110"/>
                <a:gd name="connsiteX6" fmla="*/ 15264 w 65907"/>
                <a:gd name="connsiteY6" fmla="*/ 0 h 6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907" h="66110">
                  <a:moveTo>
                    <a:pt x="15241" y="0"/>
                  </a:moveTo>
                  <a:cubicBezTo>
                    <a:pt x="15241" y="0"/>
                    <a:pt x="7630" y="13690"/>
                    <a:pt x="228" y="50050"/>
                  </a:cubicBezTo>
                  <a:cubicBezTo>
                    <a:pt x="-1094" y="56616"/>
                    <a:pt x="3477" y="62904"/>
                    <a:pt x="10159" y="63554"/>
                  </a:cubicBezTo>
                  <a:cubicBezTo>
                    <a:pt x="21970" y="64714"/>
                    <a:pt x="40115" y="66199"/>
                    <a:pt x="54687" y="66106"/>
                  </a:cubicBezTo>
                  <a:cubicBezTo>
                    <a:pt x="61392" y="66060"/>
                    <a:pt x="66636" y="60213"/>
                    <a:pt x="65824" y="53553"/>
                  </a:cubicBezTo>
                  <a:cubicBezTo>
                    <a:pt x="64223" y="40281"/>
                    <a:pt x="59188" y="18493"/>
                    <a:pt x="43688" y="1531"/>
                  </a:cubicBezTo>
                  <a:lnTo>
                    <a:pt x="15264" y="0"/>
                  </a:lnTo>
                  <a:close/>
                </a:path>
              </a:pathLst>
            </a:custGeom>
            <a:gradFill>
              <a:gsLst>
                <a:gs pos="0">
                  <a:srgbClr val="09005D"/>
                </a:gs>
                <a:gs pos="50000">
                  <a:srgbClr val="110777"/>
                </a:gs>
                <a:gs pos="100000">
                  <a:srgbClr val="1A0F91"/>
                </a:gs>
              </a:gsLst>
              <a:lin ang="7955641" scaled="1"/>
            </a:gradFill>
            <a:ln w="2318" cap="flat">
              <a:noFill/>
              <a:prstDash val="solid"/>
              <a:miter/>
            </a:ln>
          </p:spPr>
          <p:txBody>
            <a:bodyPr rtlCol="0" anchor="ctr"/>
            <a:lstStyle/>
            <a:p>
              <a:endParaRPr lang="nl-BE"/>
            </a:p>
          </p:txBody>
        </p:sp>
        <p:sp>
          <p:nvSpPr>
            <p:cNvPr id="145" name="Freeform: Shape 144">
              <a:extLst>
                <a:ext uri="{FF2B5EF4-FFF2-40B4-BE49-F238E27FC236}">
                  <a16:creationId xmlns:a16="http://schemas.microsoft.com/office/drawing/2014/main" id="{9CA6F602-64CA-2F07-2201-A092B019D9A0}"/>
                </a:ext>
              </a:extLst>
            </p:cNvPr>
            <p:cNvSpPr/>
            <p:nvPr/>
          </p:nvSpPr>
          <p:spPr>
            <a:xfrm>
              <a:off x="1514911" y="4404877"/>
              <a:ext cx="35454" cy="54513"/>
            </a:xfrm>
            <a:custGeom>
              <a:avLst/>
              <a:gdLst>
                <a:gd name="connsiteX0" fmla="*/ 0 w 35454"/>
                <a:gd name="connsiteY0" fmla="*/ 1926 h 54513"/>
                <a:gd name="connsiteX1" fmla="*/ 8980 w 35454"/>
                <a:gd name="connsiteY1" fmla="*/ 50955 h 54513"/>
                <a:gd name="connsiteX2" fmla="*/ 35455 w 35454"/>
                <a:gd name="connsiteY2" fmla="*/ 52764 h 54513"/>
                <a:gd name="connsiteX3" fmla="*/ 31162 w 35454"/>
                <a:gd name="connsiteY3" fmla="*/ 0 h 54513"/>
                <a:gd name="connsiteX4" fmla="*/ 0 w 35454"/>
                <a:gd name="connsiteY4" fmla="*/ 1903 h 5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54" h="54513">
                  <a:moveTo>
                    <a:pt x="0" y="1926"/>
                  </a:moveTo>
                  <a:lnTo>
                    <a:pt x="8980" y="50955"/>
                  </a:lnTo>
                  <a:cubicBezTo>
                    <a:pt x="8980" y="50955"/>
                    <a:pt x="17867" y="57568"/>
                    <a:pt x="35455" y="52764"/>
                  </a:cubicBezTo>
                  <a:lnTo>
                    <a:pt x="31162" y="0"/>
                  </a:lnTo>
                  <a:lnTo>
                    <a:pt x="0" y="1903"/>
                  </a:lnTo>
                  <a:close/>
                </a:path>
              </a:pathLst>
            </a:custGeom>
            <a:gradFill>
              <a:gsLst>
                <a:gs pos="0">
                  <a:srgbClr val="FEBBBA"/>
                </a:gs>
                <a:gs pos="50000">
                  <a:srgbClr val="FEA6A4"/>
                </a:gs>
                <a:gs pos="100000">
                  <a:srgbClr val="FF928E"/>
                </a:gs>
              </a:gsLst>
              <a:lin ang="0" scaled="1"/>
            </a:gradFill>
            <a:ln w="2318" cap="flat">
              <a:noFill/>
              <a:prstDash val="solid"/>
              <a:miter/>
            </a:ln>
          </p:spPr>
          <p:txBody>
            <a:bodyPr rtlCol="0" anchor="ctr"/>
            <a:lstStyle/>
            <a:p>
              <a:endParaRPr lang="nl-BE"/>
            </a:p>
          </p:txBody>
        </p:sp>
        <p:sp>
          <p:nvSpPr>
            <p:cNvPr id="146" name="Freeform: Shape 145">
              <a:extLst>
                <a:ext uri="{FF2B5EF4-FFF2-40B4-BE49-F238E27FC236}">
                  <a16:creationId xmlns:a16="http://schemas.microsoft.com/office/drawing/2014/main" id="{27BB90E6-DA80-7FA6-F7DA-BAEAB798EAFA}"/>
                </a:ext>
              </a:extLst>
            </p:cNvPr>
            <p:cNvSpPr/>
            <p:nvPr/>
          </p:nvSpPr>
          <p:spPr>
            <a:xfrm>
              <a:off x="1476681" y="3798619"/>
              <a:ext cx="192810" cy="634306"/>
            </a:xfrm>
            <a:custGeom>
              <a:avLst/>
              <a:gdLst>
                <a:gd name="connsiteX0" fmla="*/ 13936 w 192810"/>
                <a:gd name="connsiteY0" fmla="*/ 22925 h 634306"/>
                <a:gd name="connsiteX1" fmla="*/ 36652 w 192810"/>
                <a:gd name="connsiteY1" fmla="*/ 625842 h 634306"/>
                <a:gd name="connsiteX2" fmla="*/ 44588 w 192810"/>
                <a:gd name="connsiteY2" fmla="*/ 633290 h 634306"/>
                <a:gd name="connsiteX3" fmla="*/ 72896 w 192810"/>
                <a:gd name="connsiteY3" fmla="*/ 632153 h 634306"/>
                <a:gd name="connsiteX4" fmla="*/ 79369 w 192810"/>
                <a:gd name="connsiteY4" fmla="*/ 623869 h 634306"/>
                <a:gd name="connsiteX5" fmla="*/ 111506 w 192810"/>
                <a:gd name="connsiteY5" fmla="*/ 137248 h 634306"/>
                <a:gd name="connsiteX6" fmla="*/ 122319 w 192810"/>
                <a:gd name="connsiteY6" fmla="*/ 121771 h 634306"/>
                <a:gd name="connsiteX7" fmla="*/ 187799 w 192810"/>
                <a:gd name="connsiteY7" fmla="*/ 75225 h 634306"/>
                <a:gd name="connsiteX8" fmla="*/ 192811 w 192810"/>
                <a:gd name="connsiteY8" fmla="*/ 0 h 634306"/>
                <a:gd name="connsiteX9" fmla="*/ 13959 w 192810"/>
                <a:gd name="connsiteY9" fmla="*/ 22925 h 63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10" h="634306">
                  <a:moveTo>
                    <a:pt x="13936" y="22925"/>
                  </a:moveTo>
                  <a:cubicBezTo>
                    <a:pt x="-22261" y="241408"/>
                    <a:pt x="21779" y="562914"/>
                    <a:pt x="36652" y="625842"/>
                  </a:cubicBezTo>
                  <a:cubicBezTo>
                    <a:pt x="37557" y="629693"/>
                    <a:pt x="40666" y="632640"/>
                    <a:pt x="44588" y="633290"/>
                  </a:cubicBezTo>
                  <a:cubicBezTo>
                    <a:pt x="51224" y="634380"/>
                    <a:pt x="62129" y="635285"/>
                    <a:pt x="72896" y="632153"/>
                  </a:cubicBezTo>
                  <a:cubicBezTo>
                    <a:pt x="76608" y="631086"/>
                    <a:pt x="79207" y="627721"/>
                    <a:pt x="79369" y="623869"/>
                  </a:cubicBezTo>
                  <a:cubicBezTo>
                    <a:pt x="81365" y="572984"/>
                    <a:pt x="77768" y="260667"/>
                    <a:pt x="111506" y="137248"/>
                  </a:cubicBezTo>
                  <a:cubicBezTo>
                    <a:pt x="113223" y="130983"/>
                    <a:pt x="117028" y="125530"/>
                    <a:pt x="122319" y="121771"/>
                  </a:cubicBezTo>
                  <a:lnTo>
                    <a:pt x="187799" y="75225"/>
                  </a:lnTo>
                  <a:lnTo>
                    <a:pt x="192811" y="0"/>
                  </a:lnTo>
                  <a:lnTo>
                    <a:pt x="13959" y="22925"/>
                  </a:lnTo>
                  <a:close/>
                </a:path>
              </a:pathLst>
            </a:custGeom>
            <a:solidFill>
              <a:schemeClr val="tx1"/>
            </a:solidFill>
            <a:ln w="2318" cap="flat">
              <a:noFill/>
              <a:prstDash val="solid"/>
              <a:miter/>
            </a:ln>
          </p:spPr>
          <p:txBody>
            <a:bodyPr rtlCol="0" anchor="ctr"/>
            <a:lstStyle/>
            <a:p>
              <a:endParaRPr lang="nl-BE"/>
            </a:p>
          </p:txBody>
        </p:sp>
        <p:sp>
          <p:nvSpPr>
            <p:cNvPr id="147" name="Freeform: Shape 146">
              <a:extLst>
                <a:ext uri="{FF2B5EF4-FFF2-40B4-BE49-F238E27FC236}">
                  <a16:creationId xmlns:a16="http://schemas.microsoft.com/office/drawing/2014/main" id="{C15D6408-9A71-0B05-C987-50E2BAB4BDC6}"/>
                </a:ext>
              </a:extLst>
            </p:cNvPr>
            <p:cNvSpPr/>
            <p:nvPr/>
          </p:nvSpPr>
          <p:spPr>
            <a:xfrm>
              <a:off x="1375110" y="3436066"/>
              <a:ext cx="159615" cy="179779"/>
            </a:xfrm>
            <a:custGeom>
              <a:avLst/>
              <a:gdLst>
                <a:gd name="connsiteX0" fmla="*/ 159593 w 159615"/>
                <a:gd name="connsiteY0" fmla="*/ 105042 h 179779"/>
                <a:gd name="connsiteX1" fmla="*/ 117989 w 159615"/>
                <a:gd name="connsiteY1" fmla="*/ 0 h 179779"/>
                <a:gd name="connsiteX2" fmla="*/ 0 w 159615"/>
                <a:gd name="connsiteY2" fmla="*/ 156159 h 179779"/>
                <a:gd name="connsiteX3" fmla="*/ 88103 w 159615"/>
                <a:gd name="connsiteY3" fmla="*/ 179780 h 179779"/>
                <a:gd name="connsiteX4" fmla="*/ 159616 w 159615"/>
                <a:gd name="connsiteY4" fmla="*/ 105065 h 179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15" h="179779">
                  <a:moveTo>
                    <a:pt x="159593" y="105042"/>
                  </a:moveTo>
                  <a:lnTo>
                    <a:pt x="117989" y="0"/>
                  </a:lnTo>
                  <a:cubicBezTo>
                    <a:pt x="117989" y="0"/>
                    <a:pt x="16660" y="68844"/>
                    <a:pt x="0" y="156159"/>
                  </a:cubicBezTo>
                  <a:cubicBezTo>
                    <a:pt x="19143" y="157574"/>
                    <a:pt x="53994" y="162540"/>
                    <a:pt x="88103" y="179780"/>
                  </a:cubicBezTo>
                  <a:cubicBezTo>
                    <a:pt x="95598" y="138571"/>
                    <a:pt x="159616" y="105065"/>
                    <a:pt x="159616" y="105065"/>
                  </a:cubicBezTo>
                  <a:close/>
                </a:path>
              </a:pathLst>
            </a:custGeom>
            <a:solidFill>
              <a:srgbClr val="FFFFFF"/>
            </a:solidFill>
            <a:ln w="2318" cap="flat">
              <a:noFill/>
              <a:prstDash val="solid"/>
              <a:miter/>
            </a:ln>
          </p:spPr>
          <p:txBody>
            <a:bodyPr rtlCol="0" anchor="ctr"/>
            <a:lstStyle/>
            <a:p>
              <a:endParaRPr lang="nl-BE"/>
            </a:p>
          </p:txBody>
        </p:sp>
        <p:sp>
          <p:nvSpPr>
            <p:cNvPr id="148" name="Freeform: Shape 147">
              <a:extLst>
                <a:ext uri="{FF2B5EF4-FFF2-40B4-BE49-F238E27FC236}">
                  <a16:creationId xmlns:a16="http://schemas.microsoft.com/office/drawing/2014/main" id="{F32D1A85-27BC-2F1B-8EBE-496453BE0392}"/>
                </a:ext>
              </a:extLst>
            </p:cNvPr>
            <p:cNvSpPr/>
            <p:nvPr/>
          </p:nvSpPr>
          <p:spPr>
            <a:xfrm>
              <a:off x="1576684" y="3319493"/>
              <a:ext cx="104989" cy="113235"/>
            </a:xfrm>
            <a:custGeom>
              <a:avLst/>
              <a:gdLst>
                <a:gd name="connsiteX0" fmla="*/ 34730 w 104989"/>
                <a:gd name="connsiteY0" fmla="*/ 0 h 113235"/>
                <a:gd name="connsiteX1" fmla="*/ 203 w 104989"/>
                <a:gd name="connsiteY1" fmla="*/ 99821 h 113235"/>
                <a:gd name="connsiteX2" fmla="*/ 1851 w 104989"/>
                <a:gd name="connsiteY2" fmla="*/ 104160 h 113235"/>
                <a:gd name="connsiteX3" fmla="*/ 86009 w 104989"/>
                <a:gd name="connsiteY3" fmla="*/ 98498 h 113235"/>
                <a:gd name="connsiteX4" fmla="*/ 93806 w 104989"/>
                <a:gd name="connsiteY4" fmla="*/ 86409 h 113235"/>
                <a:gd name="connsiteX5" fmla="*/ 104990 w 104989"/>
                <a:gd name="connsiteY5" fmla="*/ 0 h 113235"/>
                <a:gd name="connsiteX6" fmla="*/ 34730 w 104989"/>
                <a:gd name="connsiteY6" fmla="*/ 0 h 11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989" h="113235">
                  <a:moveTo>
                    <a:pt x="34730" y="0"/>
                  </a:moveTo>
                  <a:lnTo>
                    <a:pt x="203" y="99821"/>
                  </a:lnTo>
                  <a:cubicBezTo>
                    <a:pt x="-377" y="101468"/>
                    <a:pt x="319" y="103301"/>
                    <a:pt x="1851" y="104160"/>
                  </a:cubicBezTo>
                  <a:cubicBezTo>
                    <a:pt x="11271" y="109358"/>
                    <a:pt x="45171" y="124393"/>
                    <a:pt x="86009" y="98498"/>
                  </a:cubicBezTo>
                  <a:cubicBezTo>
                    <a:pt x="90255" y="95807"/>
                    <a:pt x="93156" y="91398"/>
                    <a:pt x="93806" y="86409"/>
                  </a:cubicBezTo>
                  <a:lnTo>
                    <a:pt x="104990" y="0"/>
                  </a:lnTo>
                  <a:lnTo>
                    <a:pt x="34730" y="0"/>
                  </a:lnTo>
                  <a:close/>
                </a:path>
              </a:pathLst>
            </a:custGeom>
            <a:gradFill>
              <a:gsLst>
                <a:gs pos="0">
                  <a:srgbClr val="FEBBBA"/>
                </a:gs>
                <a:gs pos="50000">
                  <a:srgbClr val="FEA6A4"/>
                </a:gs>
                <a:gs pos="100000">
                  <a:srgbClr val="FF928E"/>
                </a:gs>
              </a:gsLst>
              <a:lin ang="19925358" scaled="1"/>
            </a:gradFill>
            <a:ln w="2318" cap="flat">
              <a:noFill/>
              <a:prstDash val="solid"/>
              <a:miter/>
            </a:ln>
          </p:spPr>
          <p:txBody>
            <a:bodyPr rtlCol="0" anchor="ctr"/>
            <a:lstStyle/>
            <a:p>
              <a:endParaRPr lang="nl-BE"/>
            </a:p>
          </p:txBody>
        </p:sp>
        <p:sp>
          <p:nvSpPr>
            <p:cNvPr id="149" name="Freeform: Shape 148">
              <a:extLst>
                <a:ext uri="{FF2B5EF4-FFF2-40B4-BE49-F238E27FC236}">
                  <a16:creationId xmlns:a16="http://schemas.microsoft.com/office/drawing/2014/main" id="{EB114E99-AA1C-4B09-3148-627F21F7A7D6}"/>
                </a:ext>
              </a:extLst>
            </p:cNvPr>
            <p:cNvSpPr/>
            <p:nvPr/>
          </p:nvSpPr>
          <p:spPr>
            <a:xfrm>
              <a:off x="1459778" y="3389822"/>
              <a:ext cx="188922" cy="752463"/>
            </a:xfrm>
            <a:custGeom>
              <a:avLst/>
              <a:gdLst>
                <a:gd name="connsiteX0" fmla="*/ 86109 w 188922"/>
                <a:gd name="connsiteY0" fmla="*/ 34991 h 752463"/>
                <a:gd name="connsiteX1" fmla="*/ 127295 w 188922"/>
                <a:gd name="connsiteY1" fmla="*/ 0 h 752463"/>
                <a:gd name="connsiteX2" fmla="*/ 188923 w 188922"/>
                <a:gd name="connsiteY2" fmla="*/ 150451 h 752463"/>
                <a:gd name="connsiteX3" fmla="*/ 143978 w 188922"/>
                <a:gd name="connsiteY3" fmla="*/ 748263 h 752463"/>
                <a:gd name="connsiteX4" fmla="*/ 3690 w 188922"/>
                <a:gd name="connsiteY4" fmla="*/ 752462 h 752463"/>
                <a:gd name="connsiteX5" fmla="*/ 1045 w 188922"/>
                <a:gd name="connsiteY5" fmla="*/ 751395 h 752463"/>
                <a:gd name="connsiteX6" fmla="*/ 1 w 188922"/>
                <a:gd name="connsiteY6" fmla="*/ 748727 h 752463"/>
                <a:gd name="connsiteX7" fmla="*/ 19585 w 188922"/>
                <a:gd name="connsiteY7" fmla="*/ 173608 h 752463"/>
                <a:gd name="connsiteX8" fmla="*/ 33321 w 188922"/>
                <a:gd name="connsiteY8" fmla="*/ 46221 h 752463"/>
                <a:gd name="connsiteX9" fmla="*/ 86109 w 188922"/>
                <a:gd name="connsiteY9" fmla="*/ 34991 h 752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922" h="752463">
                  <a:moveTo>
                    <a:pt x="86109" y="34991"/>
                  </a:moveTo>
                  <a:lnTo>
                    <a:pt x="127295" y="0"/>
                  </a:lnTo>
                  <a:lnTo>
                    <a:pt x="188923" y="150451"/>
                  </a:lnTo>
                  <a:lnTo>
                    <a:pt x="143978" y="748263"/>
                  </a:lnTo>
                  <a:lnTo>
                    <a:pt x="3690" y="752462"/>
                  </a:lnTo>
                  <a:cubicBezTo>
                    <a:pt x="2693" y="752485"/>
                    <a:pt x="1741" y="752114"/>
                    <a:pt x="1045" y="751395"/>
                  </a:cubicBezTo>
                  <a:cubicBezTo>
                    <a:pt x="349" y="750699"/>
                    <a:pt x="-22" y="749724"/>
                    <a:pt x="1" y="748727"/>
                  </a:cubicBezTo>
                  <a:lnTo>
                    <a:pt x="19585" y="173608"/>
                  </a:lnTo>
                  <a:cubicBezTo>
                    <a:pt x="19585" y="173608"/>
                    <a:pt x="20118" y="49330"/>
                    <a:pt x="33321" y="46221"/>
                  </a:cubicBezTo>
                  <a:cubicBezTo>
                    <a:pt x="46524" y="43112"/>
                    <a:pt x="86109" y="34991"/>
                    <a:pt x="86109" y="34991"/>
                  </a:cubicBezTo>
                  <a:close/>
                </a:path>
              </a:pathLst>
            </a:custGeom>
            <a:solidFill>
              <a:srgbClr val="FFFFFF"/>
            </a:solidFill>
            <a:ln w="2318" cap="flat">
              <a:noFill/>
              <a:prstDash val="solid"/>
              <a:miter/>
            </a:ln>
          </p:spPr>
          <p:txBody>
            <a:bodyPr rtlCol="0" anchor="ctr"/>
            <a:lstStyle/>
            <a:p>
              <a:endParaRPr lang="nl-BE"/>
            </a:p>
          </p:txBody>
        </p:sp>
        <p:sp>
          <p:nvSpPr>
            <p:cNvPr id="150" name="Freeform: Shape 149">
              <a:extLst>
                <a:ext uri="{FF2B5EF4-FFF2-40B4-BE49-F238E27FC236}">
                  <a16:creationId xmlns:a16="http://schemas.microsoft.com/office/drawing/2014/main" id="{0281CD1B-FC49-644C-8EA2-59A44DAD3141}"/>
                </a:ext>
              </a:extLst>
            </p:cNvPr>
            <p:cNvSpPr/>
            <p:nvPr/>
          </p:nvSpPr>
          <p:spPr>
            <a:xfrm>
              <a:off x="1603779" y="3389822"/>
              <a:ext cx="141331" cy="759260"/>
            </a:xfrm>
            <a:custGeom>
              <a:avLst/>
              <a:gdLst>
                <a:gd name="connsiteX0" fmla="*/ 141076 w 141331"/>
                <a:gd name="connsiteY0" fmla="*/ 138687 h 759260"/>
                <a:gd name="connsiteX1" fmla="*/ 141332 w 141331"/>
                <a:gd name="connsiteY1" fmla="*/ 139661 h 759260"/>
                <a:gd name="connsiteX2" fmla="*/ 141332 w 141331"/>
                <a:gd name="connsiteY2" fmla="*/ 139661 h 759260"/>
                <a:gd name="connsiteX3" fmla="*/ 140914 w 141331"/>
                <a:gd name="connsiteY3" fmla="*/ 140125 h 759260"/>
                <a:gd name="connsiteX4" fmla="*/ 140543 w 141331"/>
                <a:gd name="connsiteY4" fmla="*/ 141749 h 759260"/>
                <a:gd name="connsiteX5" fmla="*/ 140705 w 141331"/>
                <a:gd name="connsiteY5" fmla="*/ 142005 h 759260"/>
                <a:gd name="connsiteX6" fmla="*/ 129359 w 141331"/>
                <a:gd name="connsiteY6" fmla="*/ 260713 h 759260"/>
                <a:gd name="connsiteX7" fmla="*/ 129359 w 141331"/>
                <a:gd name="connsiteY7" fmla="*/ 260783 h 759260"/>
                <a:gd name="connsiteX8" fmla="*/ 80075 w 141331"/>
                <a:gd name="connsiteY8" fmla="*/ 756012 h 759260"/>
                <a:gd name="connsiteX9" fmla="*/ 78706 w 141331"/>
                <a:gd name="connsiteY9" fmla="*/ 758518 h 759260"/>
                <a:gd name="connsiteX10" fmla="*/ 75968 w 141331"/>
                <a:gd name="connsiteY10" fmla="*/ 759215 h 759260"/>
                <a:gd name="connsiteX11" fmla="*/ 0 w 141331"/>
                <a:gd name="connsiteY11" fmla="*/ 748263 h 759260"/>
                <a:gd name="connsiteX12" fmla="*/ 22043 w 141331"/>
                <a:gd name="connsiteY12" fmla="*/ 450981 h 759260"/>
                <a:gd name="connsiteX13" fmla="*/ 22043 w 141331"/>
                <a:gd name="connsiteY13" fmla="*/ 450540 h 759260"/>
                <a:gd name="connsiteX14" fmla="*/ 46012 w 141331"/>
                <a:gd name="connsiteY14" fmla="*/ 142701 h 759260"/>
                <a:gd name="connsiteX15" fmla="*/ 67823 w 141331"/>
                <a:gd name="connsiteY15" fmla="*/ 19096 h 759260"/>
                <a:gd name="connsiteX16" fmla="*/ 67823 w 141331"/>
                <a:gd name="connsiteY16" fmla="*/ 19027 h 759260"/>
                <a:gd name="connsiteX17" fmla="*/ 69888 w 141331"/>
                <a:gd name="connsiteY17" fmla="*/ 0 h 759260"/>
                <a:gd name="connsiteX18" fmla="*/ 89774 w 141331"/>
                <a:gd name="connsiteY18" fmla="*/ 17936 h 759260"/>
                <a:gd name="connsiteX19" fmla="*/ 89820 w 141331"/>
                <a:gd name="connsiteY19" fmla="*/ 17936 h 759260"/>
                <a:gd name="connsiteX20" fmla="*/ 95528 w 141331"/>
                <a:gd name="connsiteY20" fmla="*/ 18284 h 759260"/>
                <a:gd name="connsiteX21" fmla="*/ 97872 w 141331"/>
                <a:gd name="connsiteY21" fmla="*/ 18400 h 759260"/>
                <a:gd name="connsiteX22" fmla="*/ 117038 w 141331"/>
                <a:gd name="connsiteY22" fmla="*/ 25222 h 759260"/>
                <a:gd name="connsiteX23" fmla="*/ 124996 w 141331"/>
                <a:gd name="connsiteY23" fmla="*/ 28865 h 759260"/>
                <a:gd name="connsiteX24" fmla="*/ 125298 w 141331"/>
                <a:gd name="connsiteY24" fmla="*/ 29051 h 759260"/>
                <a:gd name="connsiteX25" fmla="*/ 127572 w 141331"/>
                <a:gd name="connsiteY25" fmla="*/ 30257 h 759260"/>
                <a:gd name="connsiteX26" fmla="*/ 126713 w 141331"/>
                <a:gd name="connsiteY26" fmla="*/ 30466 h 759260"/>
                <a:gd name="connsiteX27" fmla="*/ 129359 w 141331"/>
                <a:gd name="connsiteY27" fmla="*/ 33343 h 759260"/>
                <a:gd name="connsiteX28" fmla="*/ 129359 w 141331"/>
                <a:gd name="connsiteY28" fmla="*/ 33413 h 759260"/>
                <a:gd name="connsiteX29" fmla="*/ 139058 w 141331"/>
                <a:gd name="connsiteY29" fmla="*/ 138269 h 759260"/>
                <a:gd name="connsiteX30" fmla="*/ 140102 w 141331"/>
                <a:gd name="connsiteY30" fmla="*/ 138617 h 759260"/>
                <a:gd name="connsiteX31" fmla="*/ 141076 w 141331"/>
                <a:gd name="connsiteY31" fmla="*/ 138687 h 75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1331" h="759260">
                  <a:moveTo>
                    <a:pt x="141076" y="138687"/>
                  </a:moveTo>
                  <a:lnTo>
                    <a:pt x="141332" y="139661"/>
                  </a:lnTo>
                  <a:lnTo>
                    <a:pt x="141332" y="139661"/>
                  </a:lnTo>
                  <a:cubicBezTo>
                    <a:pt x="141332" y="139661"/>
                    <a:pt x="140914" y="140125"/>
                    <a:pt x="140914" y="140125"/>
                  </a:cubicBezTo>
                  <a:lnTo>
                    <a:pt x="140543" y="141749"/>
                  </a:lnTo>
                  <a:lnTo>
                    <a:pt x="140705" y="142005"/>
                  </a:lnTo>
                  <a:lnTo>
                    <a:pt x="129359" y="260713"/>
                  </a:lnTo>
                  <a:lnTo>
                    <a:pt x="129359" y="260783"/>
                  </a:lnTo>
                  <a:lnTo>
                    <a:pt x="80075" y="756012"/>
                  </a:lnTo>
                  <a:cubicBezTo>
                    <a:pt x="79959" y="757010"/>
                    <a:pt x="79471" y="757892"/>
                    <a:pt x="78706" y="758518"/>
                  </a:cubicBezTo>
                  <a:cubicBezTo>
                    <a:pt x="77940" y="759099"/>
                    <a:pt x="76919" y="759377"/>
                    <a:pt x="75968" y="759215"/>
                  </a:cubicBezTo>
                  <a:lnTo>
                    <a:pt x="0" y="748263"/>
                  </a:lnTo>
                  <a:lnTo>
                    <a:pt x="22043" y="450981"/>
                  </a:lnTo>
                  <a:lnTo>
                    <a:pt x="22043" y="450540"/>
                  </a:lnTo>
                  <a:cubicBezTo>
                    <a:pt x="22043" y="450540"/>
                    <a:pt x="46012" y="142701"/>
                    <a:pt x="46012" y="142701"/>
                  </a:cubicBezTo>
                  <a:lnTo>
                    <a:pt x="67823" y="19096"/>
                  </a:lnTo>
                  <a:lnTo>
                    <a:pt x="67823" y="19027"/>
                  </a:lnTo>
                  <a:lnTo>
                    <a:pt x="69888" y="0"/>
                  </a:lnTo>
                  <a:lnTo>
                    <a:pt x="89774" y="17936"/>
                  </a:lnTo>
                  <a:lnTo>
                    <a:pt x="89820" y="17936"/>
                  </a:lnTo>
                  <a:cubicBezTo>
                    <a:pt x="89820" y="17936"/>
                    <a:pt x="95528" y="18284"/>
                    <a:pt x="95528" y="18284"/>
                  </a:cubicBezTo>
                  <a:lnTo>
                    <a:pt x="97872" y="18400"/>
                  </a:lnTo>
                  <a:cubicBezTo>
                    <a:pt x="101631" y="19398"/>
                    <a:pt x="117038" y="25222"/>
                    <a:pt x="117038" y="25222"/>
                  </a:cubicBezTo>
                  <a:cubicBezTo>
                    <a:pt x="117038" y="25315"/>
                    <a:pt x="122421" y="27635"/>
                    <a:pt x="124996" y="28865"/>
                  </a:cubicBezTo>
                  <a:cubicBezTo>
                    <a:pt x="125136" y="28935"/>
                    <a:pt x="125159" y="28981"/>
                    <a:pt x="125298" y="29051"/>
                  </a:cubicBezTo>
                  <a:cubicBezTo>
                    <a:pt x="126064" y="29422"/>
                    <a:pt x="126783" y="29840"/>
                    <a:pt x="127572" y="30257"/>
                  </a:cubicBezTo>
                  <a:cubicBezTo>
                    <a:pt x="127688" y="30327"/>
                    <a:pt x="126597" y="30373"/>
                    <a:pt x="126713" y="30466"/>
                  </a:cubicBezTo>
                  <a:cubicBezTo>
                    <a:pt x="128291" y="31348"/>
                    <a:pt x="129359" y="32322"/>
                    <a:pt x="129359" y="33343"/>
                  </a:cubicBezTo>
                  <a:lnTo>
                    <a:pt x="129359" y="33413"/>
                  </a:lnTo>
                  <a:lnTo>
                    <a:pt x="139058" y="138269"/>
                  </a:lnTo>
                  <a:lnTo>
                    <a:pt x="140102" y="138617"/>
                  </a:lnTo>
                  <a:lnTo>
                    <a:pt x="141076" y="138687"/>
                  </a:lnTo>
                  <a:close/>
                </a:path>
              </a:pathLst>
            </a:custGeom>
            <a:solidFill>
              <a:srgbClr val="91B3FA"/>
            </a:solidFill>
            <a:ln w="2318" cap="flat">
              <a:noFill/>
              <a:prstDash val="solid"/>
              <a:miter/>
            </a:ln>
          </p:spPr>
          <p:txBody>
            <a:bodyPr rtlCol="0" anchor="ctr"/>
            <a:lstStyle/>
            <a:p>
              <a:endParaRPr lang="nl-BE"/>
            </a:p>
          </p:txBody>
        </p:sp>
        <p:sp>
          <p:nvSpPr>
            <p:cNvPr id="151" name="Freeform: Shape 150">
              <a:extLst>
                <a:ext uri="{FF2B5EF4-FFF2-40B4-BE49-F238E27FC236}">
                  <a16:creationId xmlns:a16="http://schemas.microsoft.com/office/drawing/2014/main" id="{A7E46C69-FFED-3136-EC05-DBBC3BE4727D}"/>
                </a:ext>
              </a:extLst>
            </p:cNvPr>
            <p:cNvSpPr/>
            <p:nvPr/>
          </p:nvSpPr>
          <p:spPr>
            <a:xfrm>
              <a:off x="1676708" y="3534170"/>
              <a:ext cx="54736" cy="19514"/>
            </a:xfrm>
            <a:custGeom>
              <a:avLst/>
              <a:gdLst>
                <a:gd name="connsiteX0" fmla="*/ 0 w 54736"/>
                <a:gd name="connsiteY0" fmla="*/ 4873 h 19514"/>
                <a:gd name="connsiteX1" fmla="*/ 0 w 54736"/>
                <a:gd name="connsiteY1" fmla="*/ 19514 h 19514"/>
                <a:gd name="connsiteX2" fmla="*/ 54737 w 54736"/>
                <a:gd name="connsiteY2" fmla="*/ 16266 h 19514"/>
                <a:gd name="connsiteX3" fmla="*/ 54737 w 54736"/>
                <a:gd name="connsiteY3" fmla="*/ 0 h 19514"/>
                <a:gd name="connsiteX4" fmla="*/ 0 w 54736"/>
                <a:gd name="connsiteY4" fmla="*/ 4873 h 19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36" h="19514">
                  <a:moveTo>
                    <a:pt x="0" y="4873"/>
                  </a:moveTo>
                  <a:lnTo>
                    <a:pt x="0" y="19514"/>
                  </a:lnTo>
                  <a:lnTo>
                    <a:pt x="54737" y="16266"/>
                  </a:lnTo>
                  <a:lnTo>
                    <a:pt x="54737" y="0"/>
                  </a:lnTo>
                  <a:lnTo>
                    <a:pt x="0" y="4873"/>
                  </a:lnTo>
                  <a:close/>
                </a:path>
              </a:pathLst>
            </a:custGeom>
            <a:solidFill>
              <a:srgbClr val="7D97F4"/>
            </a:solidFill>
            <a:ln w="2318" cap="flat">
              <a:noFill/>
              <a:prstDash val="solid"/>
              <a:miter/>
            </a:ln>
          </p:spPr>
          <p:txBody>
            <a:bodyPr rtlCol="0" anchor="ctr"/>
            <a:lstStyle/>
            <a:p>
              <a:endParaRPr lang="nl-BE"/>
            </a:p>
          </p:txBody>
        </p:sp>
        <p:sp>
          <p:nvSpPr>
            <p:cNvPr id="152" name="Freeform: Shape 151">
              <a:extLst>
                <a:ext uri="{FF2B5EF4-FFF2-40B4-BE49-F238E27FC236}">
                  <a16:creationId xmlns:a16="http://schemas.microsoft.com/office/drawing/2014/main" id="{1A59A916-23F4-6395-19BA-F9A0D578BBC6}"/>
                </a:ext>
              </a:extLst>
            </p:cNvPr>
            <p:cNvSpPr/>
            <p:nvPr/>
          </p:nvSpPr>
          <p:spPr>
            <a:xfrm>
              <a:off x="1553701" y="3439613"/>
              <a:ext cx="92803" cy="134931"/>
            </a:xfrm>
            <a:custGeom>
              <a:avLst/>
              <a:gdLst>
                <a:gd name="connsiteX0" fmla="*/ 91682 w 92803"/>
                <a:gd name="connsiteY0" fmla="*/ 134931 h 134931"/>
                <a:gd name="connsiteX1" fmla="*/ 91149 w 92803"/>
                <a:gd name="connsiteY1" fmla="*/ 134792 h 134931"/>
                <a:gd name="connsiteX2" fmla="*/ 43814 w 92803"/>
                <a:gd name="connsiteY2" fmla="*/ 109361 h 134931"/>
                <a:gd name="connsiteX3" fmla="*/ 43234 w 92803"/>
                <a:gd name="connsiteY3" fmla="*/ 108549 h 134931"/>
                <a:gd name="connsiteX4" fmla="*/ 36713 w 92803"/>
                <a:gd name="connsiteY4" fmla="*/ 64648 h 134931"/>
                <a:gd name="connsiteX5" fmla="*/ 19195 w 92803"/>
                <a:gd name="connsiteY5" fmla="*/ 61539 h 134931"/>
                <a:gd name="connsiteX6" fmla="*/ 18313 w 92803"/>
                <a:gd name="connsiteY6" fmla="*/ 60773 h 134931"/>
                <a:gd name="connsiteX7" fmla="*/ 52 w 92803"/>
                <a:gd name="connsiteY7" fmla="*/ 1442 h 134931"/>
                <a:gd name="connsiteX8" fmla="*/ 795 w 92803"/>
                <a:gd name="connsiteY8" fmla="*/ 50 h 134931"/>
                <a:gd name="connsiteX9" fmla="*/ 2187 w 92803"/>
                <a:gd name="connsiteY9" fmla="*/ 793 h 134931"/>
                <a:gd name="connsiteX10" fmla="*/ 20262 w 92803"/>
                <a:gd name="connsiteY10" fmla="*/ 59474 h 134931"/>
                <a:gd name="connsiteX11" fmla="*/ 37897 w 92803"/>
                <a:gd name="connsiteY11" fmla="*/ 62606 h 134931"/>
                <a:gd name="connsiteX12" fmla="*/ 38802 w 92803"/>
                <a:gd name="connsiteY12" fmla="*/ 63535 h 134931"/>
                <a:gd name="connsiteX13" fmla="*/ 45368 w 92803"/>
                <a:gd name="connsiteY13" fmla="*/ 107691 h 134931"/>
                <a:gd name="connsiteX14" fmla="*/ 92216 w 92803"/>
                <a:gd name="connsiteY14" fmla="*/ 132843 h 134931"/>
                <a:gd name="connsiteX15" fmla="*/ 92680 w 92803"/>
                <a:gd name="connsiteY15" fmla="*/ 134351 h 134931"/>
                <a:gd name="connsiteX16" fmla="*/ 91705 w 92803"/>
                <a:gd name="connsiteY16" fmla="*/ 134931 h 134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2803" h="134931">
                  <a:moveTo>
                    <a:pt x="91682" y="134931"/>
                  </a:moveTo>
                  <a:cubicBezTo>
                    <a:pt x="91497" y="134931"/>
                    <a:pt x="91311" y="134885"/>
                    <a:pt x="91149" y="134792"/>
                  </a:cubicBezTo>
                  <a:lnTo>
                    <a:pt x="43814" y="109361"/>
                  </a:lnTo>
                  <a:cubicBezTo>
                    <a:pt x="43512" y="109199"/>
                    <a:pt x="43280" y="108897"/>
                    <a:pt x="43234" y="108549"/>
                  </a:cubicBezTo>
                  <a:lnTo>
                    <a:pt x="36713" y="64648"/>
                  </a:lnTo>
                  <a:lnTo>
                    <a:pt x="19195" y="61539"/>
                  </a:lnTo>
                  <a:cubicBezTo>
                    <a:pt x="18777" y="61469"/>
                    <a:pt x="18452" y="61168"/>
                    <a:pt x="18313" y="60773"/>
                  </a:cubicBezTo>
                  <a:lnTo>
                    <a:pt x="52" y="1442"/>
                  </a:lnTo>
                  <a:cubicBezTo>
                    <a:pt x="-134" y="862"/>
                    <a:pt x="191" y="236"/>
                    <a:pt x="795" y="50"/>
                  </a:cubicBezTo>
                  <a:cubicBezTo>
                    <a:pt x="1375" y="-135"/>
                    <a:pt x="2024" y="213"/>
                    <a:pt x="2187" y="793"/>
                  </a:cubicBezTo>
                  <a:lnTo>
                    <a:pt x="20262" y="59474"/>
                  </a:lnTo>
                  <a:lnTo>
                    <a:pt x="37897" y="62606"/>
                  </a:lnTo>
                  <a:cubicBezTo>
                    <a:pt x="38384" y="62699"/>
                    <a:pt x="38732" y="63071"/>
                    <a:pt x="38802" y="63535"/>
                  </a:cubicBezTo>
                  <a:lnTo>
                    <a:pt x="45368" y="107691"/>
                  </a:lnTo>
                  <a:lnTo>
                    <a:pt x="92216" y="132843"/>
                  </a:lnTo>
                  <a:cubicBezTo>
                    <a:pt x="92750" y="133145"/>
                    <a:pt x="92958" y="133818"/>
                    <a:pt x="92680" y="134351"/>
                  </a:cubicBezTo>
                  <a:cubicBezTo>
                    <a:pt x="92471" y="134723"/>
                    <a:pt x="92100" y="134931"/>
                    <a:pt x="91705" y="134931"/>
                  </a:cubicBezTo>
                  <a:close/>
                </a:path>
              </a:pathLst>
            </a:custGeom>
            <a:solidFill>
              <a:srgbClr val="91B3FA"/>
            </a:solidFill>
            <a:ln w="2318" cap="flat">
              <a:noFill/>
              <a:prstDash val="solid"/>
              <a:miter/>
            </a:ln>
          </p:spPr>
          <p:txBody>
            <a:bodyPr rtlCol="0" anchor="ctr"/>
            <a:lstStyle/>
            <a:p>
              <a:endParaRPr lang="nl-BE"/>
            </a:p>
          </p:txBody>
        </p:sp>
        <p:sp>
          <p:nvSpPr>
            <p:cNvPr id="153" name="Freeform: Shape 152">
              <a:extLst>
                <a:ext uri="{FF2B5EF4-FFF2-40B4-BE49-F238E27FC236}">
                  <a16:creationId xmlns:a16="http://schemas.microsoft.com/office/drawing/2014/main" id="{D113643C-BB1E-8455-EA70-9C2EE99B1B04}"/>
                </a:ext>
              </a:extLst>
            </p:cNvPr>
            <p:cNvSpPr/>
            <p:nvPr/>
          </p:nvSpPr>
          <p:spPr>
            <a:xfrm>
              <a:off x="1655782" y="3406899"/>
              <a:ext cx="43178" cy="153096"/>
            </a:xfrm>
            <a:custGeom>
              <a:avLst/>
              <a:gdLst>
                <a:gd name="connsiteX0" fmla="*/ 832 w 43178"/>
                <a:gd name="connsiteY0" fmla="*/ 153097 h 153096"/>
                <a:gd name="connsiteX1" fmla="*/ 414 w 43178"/>
                <a:gd name="connsiteY1" fmla="*/ 152981 h 153096"/>
                <a:gd name="connsiteX2" fmla="*/ 113 w 43178"/>
                <a:gd name="connsiteY2" fmla="*/ 151844 h 153096"/>
                <a:gd name="connsiteX3" fmla="*/ 25010 w 43178"/>
                <a:gd name="connsiteY3" fmla="*/ 108198 h 153096"/>
                <a:gd name="connsiteX4" fmla="*/ 20903 w 43178"/>
                <a:gd name="connsiteY4" fmla="*/ 83487 h 153096"/>
                <a:gd name="connsiteX5" fmla="*/ 21344 w 43178"/>
                <a:gd name="connsiteY5" fmla="*/ 82605 h 153096"/>
                <a:gd name="connsiteX6" fmla="*/ 41484 w 43178"/>
                <a:gd name="connsiteY6" fmla="*/ 71885 h 153096"/>
                <a:gd name="connsiteX7" fmla="*/ 36379 w 43178"/>
                <a:gd name="connsiteY7" fmla="*/ 906 h 153096"/>
                <a:gd name="connsiteX8" fmla="*/ 37145 w 43178"/>
                <a:gd name="connsiteY8" fmla="*/ 1 h 153096"/>
                <a:gd name="connsiteX9" fmla="*/ 38050 w 43178"/>
                <a:gd name="connsiteY9" fmla="*/ 790 h 153096"/>
                <a:gd name="connsiteX10" fmla="*/ 43178 w 43178"/>
                <a:gd name="connsiteY10" fmla="*/ 72303 h 153096"/>
                <a:gd name="connsiteX11" fmla="*/ 42737 w 43178"/>
                <a:gd name="connsiteY11" fmla="*/ 73115 h 153096"/>
                <a:gd name="connsiteX12" fmla="*/ 22643 w 43178"/>
                <a:gd name="connsiteY12" fmla="*/ 83812 h 153096"/>
                <a:gd name="connsiteX13" fmla="*/ 26704 w 43178"/>
                <a:gd name="connsiteY13" fmla="*/ 108222 h 153096"/>
                <a:gd name="connsiteX14" fmla="*/ 26611 w 43178"/>
                <a:gd name="connsiteY14" fmla="*/ 108779 h 153096"/>
                <a:gd name="connsiteX15" fmla="*/ 1574 w 43178"/>
                <a:gd name="connsiteY15" fmla="*/ 152679 h 153096"/>
                <a:gd name="connsiteX16" fmla="*/ 855 w 43178"/>
                <a:gd name="connsiteY16" fmla="*/ 153097 h 15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78" h="153096">
                  <a:moveTo>
                    <a:pt x="832" y="153097"/>
                  </a:moveTo>
                  <a:cubicBezTo>
                    <a:pt x="693" y="153097"/>
                    <a:pt x="553" y="153051"/>
                    <a:pt x="414" y="152981"/>
                  </a:cubicBezTo>
                  <a:cubicBezTo>
                    <a:pt x="20" y="152749"/>
                    <a:pt x="-119" y="152238"/>
                    <a:pt x="113" y="151844"/>
                  </a:cubicBezTo>
                  <a:lnTo>
                    <a:pt x="25010" y="108198"/>
                  </a:lnTo>
                  <a:lnTo>
                    <a:pt x="20903" y="83487"/>
                  </a:lnTo>
                  <a:cubicBezTo>
                    <a:pt x="20833" y="83139"/>
                    <a:pt x="21019" y="82768"/>
                    <a:pt x="21344" y="82605"/>
                  </a:cubicBezTo>
                  <a:lnTo>
                    <a:pt x="41484" y="71885"/>
                  </a:lnTo>
                  <a:lnTo>
                    <a:pt x="36379" y="906"/>
                  </a:lnTo>
                  <a:cubicBezTo>
                    <a:pt x="36356" y="442"/>
                    <a:pt x="36704" y="47"/>
                    <a:pt x="37145" y="1"/>
                  </a:cubicBezTo>
                  <a:cubicBezTo>
                    <a:pt x="37609" y="-22"/>
                    <a:pt x="38004" y="326"/>
                    <a:pt x="38050" y="790"/>
                  </a:cubicBezTo>
                  <a:lnTo>
                    <a:pt x="43178" y="72303"/>
                  </a:lnTo>
                  <a:cubicBezTo>
                    <a:pt x="43178" y="72628"/>
                    <a:pt x="43039" y="72953"/>
                    <a:pt x="42737" y="73115"/>
                  </a:cubicBezTo>
                  <a:lnTo>
                    <a:pt x="22643" y="83812"/>
                  </a:lnTo>
                  <a:lnTo>
                    <a:pt x="26704" y="108222"/>
                  </a:lnTo>
                  <a:cubicBezTo>
                    <a:pt x="26727" y="108407"/>
                    <a:pt x="26704" y="108616"/>
                    <a:pt x="26611" y="108779"/>
                  </a:cubicBezTo>
                  <a:lnTo>
                    <a:pt x="1574" y="152679"/>
                  </a:lnTo>
                  <a:cubicBezTo>
                    <a:pt x="1412" y="152958"/>
                    <a:pt x="1134" y="153097"/>
                    <a:pt x="855" y="153097"/>
                  </a:cubicBezTo>
                  <a:close/>
                </a:path>
              </a:pathLst>
            </a:custGeom>
            <a:solidFill>
              <a:srgbClr val="FFFFFF"/>
            </a:solidFill>
            <a:ln w="2318" cap="flat">
              <a:noFill/>
              <a:prstDash val="solid"/>
              <a:miter/>
            </a:ln>
          </p:spPr>
          <p:txBody>
            <a:bodyPr rtlCol="0" anchor="ctr"/>
            <a:lstStyle/>
            <a:p>
              <a:endParaRPr lang="nl-BE"/>
            </a:p>
          </p:txBody>
        </p:sp>
        <p:sp>
          <p:nvSpPr>
            <p:cNvPr id="154" name="Freeform: Shape 153">
              <a:extLst>
                <a:ext uri="{FF2B5EF4-FFF2-40B4-BE49-F238E27FC236}">
                  <a16:creationId xmlns:a16="http://schemas.microsoft.com/office/drawing/2014/main" id="{077565C7-F46D-73DB-2078-E4B4E7D3EA08}"/>
                </a:ext>
              </a:extLst>
            </p:cNvPr>
            <p:cNvSpPr/>
            <p:nvPr/>
          </p:nvSpPr>
          <p:spPr>
            <a:xfrm>
              <a:off x="1372889" y="3589116"/>
              <a:ext cx="265533" cy="135562"/>
            </a:xfrm>
            <a:custGeom>
              <a:avLst/>
              <a:gdLst>
                <a:gd name="connsiteX0" fmla="*/ 250498 w 265533"/>
                <a:gd name="connsiteY0" fmla="*/ 47753 h 135562"/>
                <a:gd name="connsiteX1" fmla="*/ 98330 w 265533"/>
                <a:gd name="connsiteY1" fmla="*/ 57150 h 135562"/>
                <a:gd name="connsiteX2" fmla="*/ 90418 w 265533"/>
                <a:gd name="connsiteY2" fmla="*/ 23621 h 135562"/>
                <a:gd name="connsiteX3" fmla="*/ 2315 w 265533"/>
                <a:gd name="connsiteY3" fmla="*/ 0 h 135562"/>
                <a:gd name="connsiteX4" fmla="*/ 15401 w 265533"/>
                <a:gd name="connsiteY4" fmla="*/ 82604 h 135562"/>
                <a:gd name="connsiteX5" fmla="*/ 265533 w 265533"/>
                <a:gd name="connsiteY5" fmla="*/ 75805 h 135562"/>
                <a:gd name="connsiteX6" fmla="*/ 250474 w 265533"/>
                <a:gd name="connsiteY6" fmla="*/ 47753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533" h="135562">
                  <a:moveTo>
                    <a:pt x="250498" y="47753"/>
                  </a:moveTo>
                  <a:cubicBezTo>
                    <a:pt x="250498" y="47753"/>
                    <a:pt x="136732" y="112049"/>
                    <a:pt x="98330" y="57150"/>
                  </a:cubicBezTo>
                  <a:cubicBezTo>
                    <a:pt x="90348" y="45757"/>
                    <a:pt x="88445" y="34411"/>
                    <a:pt x="90418" y="23621"/>
                  </a:cubicBezTo>
                  <a:cubicBezTo>
                    <a:pt x="56309" y="6404"/>
                    <a:pt x="21481" y="1415"/>
                    <a:pt x="2315" y="0"/>
                  </a:cubicBezTo>
                  <a:cubicBezTo>
                    <a:pt x="-2720" y="26313"/>
                    <a:pt x="-52" y="54296"/>
                    <a:pt x="15401" y="82604"/>
                  </a:cubicBezTo>
                  <a:cubicBezTo>
                    <a:pt x="82645" y="205605"/>
                    <a:pt x="265533" y="75805"/>
                    <a:pt x="265533" y="75805"/>
                  </a:cubicBezTo>
                  <a:lnTo>
                    <a:pt x="250474" y="47753"/>
                  </a:lnTo>
                  <a:close/>
                </a:path>
              </a:pathLst>
            </a:custGeom>
            <a:solidFill>
              <a:srgbClr val="FFFFFF"/>
            </a:solidFill>
            <a:ln w="2318" cap="flat">
              <a:noFill/>
              <a:prstDash val="solid"/>
              <a:miter/>
            </a:ln>
          </p:spPr>
          <p:txBody>
            <a:bodyPr rtlCol="0" anchor="ctr"/>
            <a:lstStyle/>
            <a:p>
              <a:endParaRPr lang="nl-BE"/>
            </a:p>
          </p:txBody>
        </p:sp>
        <p:sp>
          <p:nvSpPr>
            <p:cNvPr id="155" name="Freeform: Shape 154">
              <a:extLst>
                <a:ext uri="{FF2B5EF4-FFF2-40B4-BE49-F238E27FC236}">
                  <a16:creationId xmlns:a16="http://schemas.microsoft.com/office/drawing/2014/main" id="{B9F48F71-6F92-B116-C58D-DA2A6C8C6BC6}"/>
                </a:ext>
              </a:extLst>
            </p:cNvPr>
            <p:cNvSpPr/>
            <p:nvPr/>
          </p:nvSpPr>
          <p:spPr>
            <a:xfrm>
              <a:off x="1488227" y="3632732"/>
              <a:ext cx="130084" cy="35716"/>
            </a:xfrm>
            <a:custGeom>
              <a:avLst/>
              <a:gdLst>
                <a:gd name="connsiteX0" fmla="*/ 28076 w 130084"/>
                <a:gd name="connsiteY0" fmla="*/ 35717 h 35716"/>
                <a:gd name="connsiteX1" fmla="*/ 580 w 130084"/>
                <a:gd name="connsiteY1" fmla="*/ 30148 h 35716"/>
                <a:gd name="connsiteX2" fmla="*/ 139 w 130084"/>
                <a:gd name="connsiteY2" fmla="*/ 28617 h 35716"/>
                <a:gd name="connsiteX3" fmla="*/ 1670 w 130084"/>
                <a:gd name="connsiteY3" fmla="*/ 28176 h 35716"/>
                <a:gd name="connsiteX4" fmla="*/ 107849 w 130084"/>
                <a:gd name="connsiteY4" fmla="*/ 16040 h 35716"/>
                <a:gd name="connsiteX5" fmla="*/ 127966 w 130084"/>
                <a:gd name="connsiteY5" fmla="*/ 610 h 35716"/>
                <a:gd name="connsiteX6" fmla="*/ 129474 w 130084"/>
                <a:gd name="connsiteY6" fmla="*/ 123 h 35716"/>
                <a:gd name="connsiteX7" fmla="*/ 129962 w 130084"/>
                <a:gd name="connsiteY7" fmla="*/ 1631 h 35716"/>
                <a:gd name="connsiteX8" fmla="*/ 108591 w 130084"/>
                <a:gd name="connsiteY8" fmla="*/ 18152 h 35716"/>
                <a:gd name="connsiteX9" fmla="*/ 28053 w 130084"/>
                <a:gd name="connsiteY9" fmla="*/ 35717 h 3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084" h="35716">
                  <a:moveTo>
                    <a:pt x="28076" y="35717"/>
                  </a:moveTo>
                  <a:cubicBezTo>
                    <a:pt x="17565" y="35717"/>
                    <a:pt x="7912" y="34162"/>
                    <a:pt x="580" y="30148"/>
                  </a:cubicBezTo>
                  <a:cubicBezTo>
                    <a:pt x="46" y="29846"/>
                    <a:pt x="-163" y="29173"/>
                    <a:pt x="139" y="28617"/>
                  </a:cubicBezTo>
                  <a:cubicBezTo>
                    <a:pt x="441" y="28083"/>
                    <a:pt x="1113" y="27874"/>
                    <a:pt x="1670" y="28176"/>
                  </a:cubicBezTo>
                  <a:cubicBezTo>
                    <a:pt x="32113" y="44882"/>
                    <a:pt x="107106" y="16342"/>
                    <a:pt x="107849" y="16040"/>
                  </a:cubicBezTo>
                  <a:cubicBezTo>
                    <a:pt x="108035" y="15971"/>
                    <a:pt x="122722" y="10889"/>
                    <a:pt x="127966" y="610"/>
                  </a:cubicBezTo>
                  <a:cubicBezTo>
                    <a:pt x="128245" y="53"/>
                    <a:pt x="128918" y="-156"/>
                    <a:pt x="129474" y="123"/>
                  </a:cubicBezTo>
                  <a:cubicBezTo>
                    <a:pt x="130031" y="401"/>
                    <a:pt x="130240" y="1074"/>
                    <a:pt x="129962" y="1631"/>
                  </a:cubicBezTo>
                  <a:cubicBezTo>
                    <a:pt x="124277" y="12722"/>
                    <a:pt x="109241" y="17920"/>
                    <a:pt x="108591" y="18152"/>
                  </a:cubicBezTo>
                  <a:cubicBezTo>
                    <a:pt x="106225" y="19057"/>
                    <a:pt x="62486" y="35717"/>
                    <a:pt x="28053" y="35717"/>
                  </a:cubicBezTo>
                  <a:close/>
                </a:path>
              </a:pathLst>
            </a:custGeom>
            <a:solidFill>
              <a:srgbClr val="91B3FA"/>
            </a:solidFill>
            <a:ln w="2318" cap="flat">
              <a:noFill/>
              <a:prstDash val="solid"/>
              <a:miter/>
            </a:ln>
          </p:spPr>
          <p:txBody>
            <a:bodyPr rtlCol="0" anchor="ctr"/>
            <a:lstStyle/>
            <a:p>
              <a:endParaRPr lang="nl-BE"/>
            </a:p>
          </p:txBody>
        </p:sp>
        <p:sp>
          <p:nvSpPr>
            <p:cNvPr id="156" name="Freeform: Shape 155">
              <a:extLst>
                <a:ext uri="{FF2B5EF4-FFF2-40B4-BE49-F238E27FC236}">
                  <a16:creationId xmlns:a16="http://schemas.microsoft.com/office/drawing/2014/main" id="{28CBB686-D548-6CAF-607E-3338C26CECA1}"/>
                </a:ext>
              </a:extLst>
            </p:cNvPr>
            <p:cNvSpPr/>
            <p:nvPr/>
          </p:nvSpPr>
          <p:spPr>
            <a:xfrm>
              <a:off x="1474142" y="3680236"/>
              <a:ext cx="139196" cy="45501"/>
            </a:xfrm>
            <a:custGeom>
              <a:avLst/>
              <a:gdLst>
                <a:gd name="connsiteX0" fmla="*/ 1114 w 139196"/>
                <a:gd name="connsiteY0" fmla="*/ 45502 h 45501"/>
                <a:gd name="connsiteX1" fmla="*/ 0 w 139196"/>
                <a:gd name="connsiteY1" fmla="*/ 44411 h 45501"/>
                <a:gd name="connsiteX2" fmla="*/ 1091 w 139196"/>
                <a:gd name="connsiteY2" fmla="*/ 43251 h 45501"/>
                <a:gd name="connsiteX3" fmla="*/ 137364 w 139196"/>
                <a:gd name="connsiteY3" fmla="*/ 255 h 45501"/>
                <a:gd name="connsiteX4" fmla="*/ 138942 w 139196"/>
                <a:gd name="connsiteY4" fmla="*/ 418 h 45501"/>
                <a:gd name="connsiteX5" fmla="*/ 138779 w 139196"/>
                <a:gd name="connsiteY5" fmla="*/ 1995 h 45501"/>
                <a:gd name="connsiteX6" fmla="*/ 1160 w 139196"/>
                <a:gd name="connsiteY6" fmla="*/ 45502 h 45501"/>
                <a:gd name="connsiteX7" fmla="*/ 1114 w 139196"/>
                <a:gd name="connsiteY7" fmla="*/ 45502 h 45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196" h="45501">
                  <a:moveTo>
                    <a:pt x="1114" y="45502"/>
                  </a:moveTo>
                  <a:cubicBezTo>
                    <a:pt x="510" y="45502"/>
                    <a:pt x="23" y="45014"/>
                    <a:pt x="0" y="44411"/>
                  </a:cubicBezTo>
                  <a:cubicBezTo>
                    <a:pt x="0" y="43785"/>
                    <a:pt x="464" y="43274"/>
                    <a:pt x="1091" y="43251"/>
                  </a:cubicBezTo>
                  <a:cubicBezTo>
                    <a:pt x="87546" y="40281"/>
                    <a:pt x="136877" y="650"/>
                    <a:pt x="137364" y="255"/>
                  </a:cubicBezTo>
                  <a:cubicBezTo>
                    <a:pt x="137851" y="-139"/>
                    <a:pt x="138547" y="-70"/>
                    <a:pt x="138942" y="418"/>
                  </a:cubicBezTo>
                  <a:cubicBezTo>
                    <a:pt x="139336" y="905"/>
                    <a:pt x="139267" y="1601"/>
                    <a:pt x="138779" y="1995"/>
                  </a:cubicBezTo>
                  <a:cubicBezTo>
                    <a:pt x="138292" y="2390"/>
                    <a:pt x="88428" y="42508"/>
                    <a:pt x="1160" y="45502"/>
                  </a:cubicBezTo>
                  <a:lnTo>
                    <a:pt x="1114" y="45502"/>
                  </a:lnTo>
                  <a:close/>
                </a:path>
              </a:pathLst>
            </a:custGeom>
            <a:solidFill>
              <a:srgbClr val="91B3FA"/>
            </a:solidFill>
            <a:ln w="2318" cap="flat">
              <a:noFill/>
              <a:prstDash val="solid"/>
              <a:miter/>
            </a:ln>
          </p:spPr>
          <p:txBody>
            <a:bodyPr rtlCol="0" anchor="ctr"/>
            <a:lstStyle/>
            <a:p>
              <a:endParaRPr lang="nl-BE"/>
            </a:p>
          </p:txBody>
        </p:sp>
        <p:sp>
          <p:nvSpPr>
            <p:cNvPr id="157" name="Freeform: Shape 156">
              <a:extLst>
                <a:ext uri="{FF2B5EF4-FFF2-40B4-BE49-F238E27FC236}">
                  <a16:creationId xmlns:a16="http://schemas.microsoft.com/office/drawing/2014/main" id="{3F64CA39-ED4A-53E0-4639-D9315E006A39}"/>
                </a:ext>
              </a:extLst>
            </p:cNvPr>
            <p:cNvSpPr/>
            <p:nvPr/>
          </p:nvSpPr>
          <p:spPr>
            <a:xfrm>
              <a:off x="1596462" y="3224846"/>
              <a:ext cx="120388" cy="142321"/>
            </a:xfrm>
            <a:custGeom>
              <a:avLst/>
              <a:gdLst>
                <a:gd name="connsiteX0" fmla="*/ 106071 w 120388"/>
                <a:gd name="connsiteY0" fmla="*/ 23 h 142321"/>
                <a:gd name="connsiteX1" fmla="*/ 120109 w 120388"/>
                <a:gd name="connsiteY1" fmla="*/ 90725 h 142321"/>
                <a:gd name="connsiteX2" fmla="*/ 85721 w 120388"/>
                <a:gd name="connsiteY2" fmla="*/ 142283 h 142321"/>
                <a:gd name="connsiteX3" fmla="*/ 12074 w 120388"/>
                <a:gd name="connsiteY3" fmla="*/ 89890 h 142321"/>
                <a:gd name="connsiteX4" fmla="*/ 2143 w 120388"/>
                <a:gd name="connsiteY4" fmla="*/ 22414 h 142321"/>
                <a:gd name="connsiteX5" fmla="*/ 106071 w 120388"/>
                <a:gd name="connsiteY5" fmla="*/ 0 h 14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388" h="142321">
                  <a:moveTo>
                    <a:pt x="106071" y="23"/>
                  </a:moveTo>
                  <a:cubicBezTo>
                    <a:pt x="106071" y="23"/>
                    <a:pt x="122731" y="60561"/>
                    <a:pt x="120109" y="90725"/>
                  </a:cubicBezTo>
                  <a:cubicBezTo>
                    <a:pt x="117487" y="120890"/>
                    <a:pt x="121153" y="141216"/>
                    <a:pt x="85721" y="142283"/>
                  </a:cubicBezTo>
                  <a:cubicBezTo>
                    <a:pt x="50266" y="143350"/>
                    <a:pt x="23606" y="121957"/>
                    <a:pt x="12074" y="89890"/>
                  </a:cubicBezTo>
                  <a:cubicBezTo>
                    <a:pt x="12074" y="89890"/>
                    <a:pt x="-6094" y="40443"/>
                    <a:pt x="2143" y="22414"/>
                  </a:cubicBezTo>
                  <a:cubicBezTo>
                    <a:pt x="10380" y="4409"/>
                    <a:pt x="106071" y="0"/>
                    <a:pt x="106071" y="0"/>
                  </a:cubicBezTo>
                  <a:close/>
                </a:path>
              </a:pathLst>
            </a:custGeom>
            <a:gradFill>
              <a:gsLst>
                <a:gs pos="0">
                  <a:srgbClr val="FEBBBA"/>
                </a:gs>
                <a:gs pos="50000">
                  <a:srgbClr val="FEA6A4"/>
                </a:gs>
                <a:gs pos="100000">
                  <a:srgbClr val="FF928E"/>
                </a:gs>
              </a:gsLst>
              <a:lin ang="9043645" scaled="1"/>
            </a:gradFill>
            <a:ln w="2318" cap="flat">
              <a:noFill/>
              <a:prstDash val="solid"/>
              <a:miter/>
            </a:ln>
          </p:spPr>
          <p:txBody>
            <a:bodyPr rtlCol="0" anchor="ctr"/>
            <a:lstStyle/>
            <a:p>
              <a:endParaRPr lang="nl-BE"/>
            </a:p>
          </p:txBody>
        </p:sp>
        <p:sp>
          <p:nvSpPr>
            <p:cNvPr id="158" name="Freeform: Shape 157">
              <a:extLst>
                <a:ext uri="{FF2B5EF4-FFF2-40B4-BE49-F238E27FC236}">
                  <a16:creationId xmlns:a16="http://schemas.microsoft.com/office/drawing/2014/main" id="{4EC66D62-F574-90D5-A2D4-CD29920AD5AD}"/>
                </a:ext>
              </a:extLst>
            </p:cNvPr>
            <p:cNvSpPr/>
            <p:nvPr/>
          </p:nvSpPr>
          <p:spPr>
            <a:xfrm>
              <a:off x="1552821" y="3136411"/>
              <a:ext cx="195851" cy="187951"/>
            </a:xfrm>
            <a:custGeom>
              <a:avLst/>
              <a:gdLst>
                <a:gd name="connsiteX0" fmla="*/ 8450 w 195851"/>
                <a:gd name="connsiteY0" fmla="*/ 91823 h 187951"/>
                <a:gd name="connsiteX1" fmla="*/ 23787 w 195851"/>
                <a:gd name="connsiteY1" fmla="*/ 91127 h 187951"/>
                <a:gd name="connsiteX2" fmla="*/ 26386 w 195851"/>
                <a:gd name="connsiteY2" fmla="*/ 91429 h 187951"/>
                <a:gd name="connsiteX3" fmla="*/ 116554 w 195851"/>
                <a:gd name="connsiteY3" fmla="*/ 39523 h 187951"/>
                <a:gd name="connsiteX4" fmla="*/ 138273 w 195851"/>
                <a:gd name="connsiteY4" fmla="*/ 28687 h 187951"/>
                <a:gd name="connsiteX5" fmla="*/ 181454 w 195851"/>
                <a:gd name="connsiteY5" fmla="*/ 10518 h 187951"/>
                <a:gd name="connsiteX6" fmla="*/ 150246 w 195851"/>
                <a:gd name="connsiteY6" fmla="*/ 103286 h 187951"/>
                <a:gd name="connsiteX7" fmla="*/ 139943 w 195851"/>
                <a:gd name="connsiteY7" fmla="*/ 104701 h 187951"/>
                <a:gd name="connsiteX8" fmla="*/ 79081 w 195851"/>
                <a:gd name="connsiteY8" fmla="*/ 114934 h 187951"/>
                <a:gd name="connsiteX9" fmla="*/ 75136 w 195851"/>
                <a:gd name="connsiteY9" fmla="*/ 158162 h 187951"/>
                <a:gd name="connsiteX10" fmla="*/ 70774 w 195851"/>
                <a:gd name="connsiteY10" fmla="*/ 157535 h 187951"/>
                <a:gd name="connsiteX11" fmla="*/ 61446 w 195851"/>
                <a:gd name="connsiteY11" fmla="*/ 156189 h 187951"/>
                <a:gd name="connsiteX12" fmla="*/ 58662 w 195851"/>
                <a:gd name="connsiteY12" fmla="*/ 158881 h 187951"/>
                <a:gd name="connsiteX13" fmla="*/ 56504 w 195851"/>
                <a:gd name="connsiteY13" fmla="*/ 185518 h 187951"/>
                <a:gd name="connsiteX14" fmla="*/ 54346 w 195851"/>
                <a:gd name="connsiteY14" fmla="*/ 187839 h 187951"/>
                <a:gd name="connsiteX15" fmla="*/ 22047 w 195851"/>
                <a:gd name="connsiteY15" fmla="*/ 175425 h 187951"/>
                <a:gd name="connsiteX16" fmla="*/ 18497 w 195851"/>
                <a:gd name="connsiteY16" fmla="*/ 154681 h 187951"/>
                <a:gd name="connsiteX17" fmla="*/ 19147 w 195851"/>
                <a:gd name="connsiteY17" fmla="*/ 150945 h 187951"/>
                <a:gd name="connsiteX18" fmla="*/ 8450 w 195851"/>
                <a:gd name="connsiteY18" fmla="*/ 91846 h 18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5851" h="187951">
                  <a:moveTo>
                    <a:pt x="8450" y="91823"/>
                  </a:moveTo>
                  <a:cubicBezTo>
                    <a:pt x="15991" y="87113"/>
                    <a:pt x="20910" y="88737"/>
                    <a:pt x="23787" y="91127"/>
                  </a:cubicBezTo>
                  <a:cubicBezTo>
                    <a:pt x="24600" y="91800"/>
                    <a:pt x="25597" y="91823"/>
                    <a:pt x="26386" y="91429"/>
                  </a:cubicBezTo>
                  <a:cubicBezTo>
                    <a:pt x="26456" y="90524"/>
                    <a:pt x="32187" y="28640"/>
                    <a:pt x="116554" y="39523"/>
                  </a:cubicBezTo>
                  <a:cubicBezTo>
                    <a:pt x="125325" y="40660"/>
                    <a:pt x="133911" y="36367"/>
                    <a:pt x="138273" y="28687"/>
                  </a:cubicBezTo>
                  <a:cubicBezTo>
                    <a:pt x="148250" y="11122"/>
                    <a:pt x="167161" y="-14704"/>
                    <a:pt x="181454" y="10518"/>
                  </a:cubicBezTo>
                  <a:cubicBezTo>
                    <a:pt x="201780" y="46414"/>
                    <a:pt x="207813" y="93517"/>
                    <a:pt x="150246" y="103286"/>
                  </a:cubicBezTo>
                  <a:cubicBezTo>
                    <a:pt x="146835" y="103866"/>
                    <a:pt x="143401" y="104330"/>
                    <a:pt x="139943" y="104701"/>
                  </a:cubicBezTo>
                  <a:cubicBezTo>
                    <a:pt x="116183" y="110571"/>
                    <a:pt x="89105" y="112404"/>
                    <a:pt x="79081" y="114934"/>
                  </a:cubicBezTo>
                  <a:cubicBezTo>
                    <a:pt x="62328" y="119157"/>
                    <a:pt x="75136" y="158162"/>
                    <a:pt x="75136" y="158162"/>
                  </a:cubicBezTo>
                  <a:lnTo>
                    <a:pt x="70774" y="157535"/>
                  </a:lnTo>
                  <a:lnTo>
                    <a:pt x="61446" y="156189"/>
                  </a:lnTo>
                  <a:cubicBezTo>
                    <a:pt x="60101" y="156004"/>
                    <a:pt x="58778" y="157535"/>
                    <a:pt x="58662" y="158881"/>
                  </a:cubicBezTo>
                  <a:lnTo>
                    <a:pt x="56504" y="185518"/>
                  </a:lnTo>
                  <a:cubicBezTo>
                    <a:pt x="56411" y="186679"/>
                    <a:pt x="55506" y="187699"/>
                    <a:pt x="54346" y="187839"/>
                  </a:cubicBezTo>
                  <a:cubicBezTo>
                    <a:pt x="50077" y="188303"/>
                    <a:pt x="39032" y="187885"/>
                    <a:pt x="22047" y="175425"/>
                  </a:cubicBezTo>
                  <a:cubicBezTo>
                    <a:pt x="5434" y="163243"/>
                    <a:pt x="13392" y="157048"/>
                    <a:pt x="18497" y="154681"/>
                  </a:cubicBezTo>
                  <a:cubicBezTo>
                    <a:pt x="19936" y="154008"/>
                    <a:pt x="20214" y="152129"/>
                    <a:pt x="19147" y="150945"/>
                  </a:cubicBezTo>
                  <a:cubicBezTo>
                    <a:pt x="-3523" y="126234"/>
                    <a:pt x="-4683" y="100014"/>
                    <a:pt x="8450" y="91846"/>
                  </a:cubicBezTo>
                  <a:close/>
                </a:path>
              </a:pathLst>
            </a:custGeom>
            <a:solidFill>
              <a:schemeClr val="tx1"/>
            </a:solidFill>
            <a:ln w="2318" cap="flat">
              <a:noFill/>
              <a:prstDash val="solid"/>
              <a:miter/>
            </a:ln>
          </p:spPr>
          <p:txBody>
            <a:bodyPr rtlCol="0" anchor="ctr"/>
            <a:lstStyle/>
            <a:p>
              <a:endParaRPr lang="nl-BE"/>
            </a:p>
          </p:txBody>
        </p:sp>
        <p:sp>
          <p:nvSpPr>
            <p:cNvPr id="159" name="Freeform: Shape 158">
              <a:extLst>
                <a:ext uri="{FF2B5EF4-FFF2-40B4-BE49-F238E27FC236}">
                  <a16:creationId xmlns:a16="http://schemas.microsoft.com/office/drawing/2014/main" id="{B5C2E260-D819-86A9-7F94-B6AC6C11CC71}"/>
                </a:ext>
              </a:extLst>
            </p:cNvPr>
            <p:cNvSpPr/>
            <p:nvPr/>
          </p:nvSpPr>
          <p:spPr>
            <a:xfrm>
              <a:off x="1594714" y="3269664"/>
              <a:ext cx="28997" cy="46324"/>
            </a:xfrm>
            <a:custGeom>
              <a:avLst/>
              <a:gdLst>
                <a:gd name="connsiteX0" fmla="*/ 28997 w 28997"/>
                <a:gd name="connsiteY0" fmla="*/ 30964 h 46324"/>
                <a:gd name="connsiteX1" fmla="*/ 6954 w 28997"/>
                <a:gd name="connsiteY1" fmla="*/ 1078 h 46324"/>
                <a:gd name="connsiteX2" fmla="*/ 22523 w 28997"/>
                <a:gd name="connsiteY2" fmla="*/ 46325 h 46324"/>
                <a:gd name="connsiteX3" fmla="*/ 28997 w 28997"/>
                <a:gd name="connsiteY3" fmla="*/ 30964 h 46324"/>
              </a:gdLst>
              <a:ahLst/>
              <a:cxnLst>
                <a:cxn ang="0">
                  <a:pos x="connsiteX0" y="connsiteY0"/>
                </a:cxn>
                <a:cxn ang="0">
                  <a:pos x="connsiteX1" y="connsiteY1"/>
                </a:cxn>
                <a:cxn ang="0">
                  <a:pos x="connsiteX2" y="connsiteY2"/>
                </a:cxn>
                <a:cxn ang="0">
                  <a:pos x="connsiteX3" y="connsiteY3"/>
                </a:cxn>
              </a:cxnLst>
              <a:rect l="l" t="t" r="r" b="b"/>
              <a:pathLst>
                <a:path w="28997" h="46324">
                  <a:moveTo>
                    <a:pt x="28997" y="30964"/>
                  </a:moveTo>
                  <a:cubicBezTo>
                    <a:pt x="28997" y="30964"/>
                    <a:pt x="24751" y="-6788"/>
                    <a:pt x="6954" y="1078"/>
                  </a:cubicBezTo>
                  <a:cubicBezTo>
                    <a:pt x="-10820" y="8944"/>
                    <a:pt x="9576" y="43076"/>
                    <a:pt x="22523" y="46325"/>
                  </a:cubicBezTo>
                  <a:lnTo>
                    <a:pt x="28997" y="30964"/>
                  </a:lnTo>
                  <a:close/>
                </a:path>
              </a:pathLst>
            </a:custGeom>
            <a:gradFill>
              <a:gsLst>
                <a:gs pos="0">
                  <a:srgbClr val="FEBBBA"/>
                </a:gs>
                <a:gs pos="50000">
                  <a:srgbClr val="FEA6A4"/>
                </a:gs>
                <a:gs pos="100000">
                  <a:srgbClr val="FF928E"/>
                </a:gs>
              </a:gsLst>
              <a:lin ang="9043645" scaled="1"/>
            </a:gradFill>
            <a:ln w="2318" cap="flat">
              <a:noFill/>
              <a:prstDash val="solid"/>
              <a:miter/>
            </a:ln>
          </p:spPr>
          <p:txBody>
            <a:bodyPr rtlCol="0" anchor="ctr"/>
            <a:lstStyle/>
            <a:p>
              <a:endParaRPr lang="nl-BE"/>
            </a:p>
          </p:txBody>
        </p:sp>
        <p:sp>
          <p:nvSpPr>
            <p:cNvPr id="160" name="Freeform: Shape 159">
              <a:extLst>
                <a:ext uri="{FF2B5EF4-FFF2-40B4-BE49-F238E27FC236}">
                  <a16:creationId xmlns:a16="http://schemas.microsoft.com/office/drawing/2014/main" id="{1F6D68E6-F698-9E56-D688-7351C41DE93D}"/>
                </a:ext>
              </a:extLst>
            </p:cNvPr>
            <p:cNvSpPr/>
            <p:nvPr/>
          </p:nvSpPr>
          <p:spPr>
            <a:xfrm>
              <a:off x="1716991" y="3151728"/>
              <a:ext cx="22696" cy="76529"/>
            </a:xfrm>
            <a:custGeom>
              <a:avLst/>
              <a:gdLst>
                <a:gd name="connsiteX0" fmla="*/ 1019 w 22696"/>
                <a:gd name="connsiteY0" fmla="*/ 76529 h 76529"/>
                <a:gd name="connsiteX1" fmla="*/ 253 w 22696"/>
                <a:gd name="connsiteY1" fmla="*/ 76088 h 76529"/>
                <a:gd name="connsiteX2" fmla="*/ 439 w 22696"/>
                <a:gd name="connsiteY2" fmla="*/ 74441 h 76529"/>
                <a:gd name="connsiteX3" fmla="*/ 20231 w 22696"/>
                <a:gd name="connsiteY3" fmla="*/ 41469 h 76529"/>
                <a:gd name="connsiteX4" fmla="*/ 5752 w 22696"/>
                <a:gd name="connsiteY4" fmla="*/ 1953 h 76529"/>
                <a:gd name="connsiteX5" fmla="*/ 5822 w 22696"/>
                <a:gd name="connsiteY5" fmla="*/ 306 h 76529"/>
                <a:gd name="connsiteX6" fmla="*/ 7470 w 22696"/>
                <a:gd name="connsiteY6" fmla="*/ 376 h 76529"/>
                <a:gd name="connsiteX7" fmla="*/ 22552 w 22696"/>
                <a:gd name="connsiteY7" fmla="*/ 41631 h 76529"/>
                <a:gd name="connsiteX8" fmla="*/ 1878 w 22696"/>
                <a:gd name="connsiteY8" fmla="*/ 76251 h 76529"/>
                <a:gd name="connsiteX9" fmla="*/ 973 w 22696"/>
                <a:gd name="connsiteY9" fmla="*/ 76483 h 7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696" h="76529">
                  <a:moveTo>
                    <a:pt x="1019" y="76529"/>
                  </a:moveTo>
                  <a:cubicBezTo>
                    <a:pt x="740" y="76483"/>
                    <a:pt x="462" y="76343"/>
                    <a:pt x="253" y="76088"/>
                  </a:cubicBezTo>
                  <a:cubicBezTo>
                    <a:pt x="-141" y="75578"/>
                    <a:pt x="-72" y="74835"/>
                    <a:pt x="439" y="74441"/>
                  </a:cubicBezTo>
                  <a:cubicBezTo>
                    <a:pt x="12574" y="64858"/>
                    <a:pt x="19234" y="53766"/>
                    <a:pt x="20231" y="41469"/>
                  </a:cubicBezTo>
                  <a:cubicBezTo>
                    <a:pt x="21995" y="20122"/>
                    <a:pt x="5915" y="2139"/>
                    <a:pt x="5752" y="1953"/>
                  </a:cubicBezTo>
                  <a:cubicBezTo>
                    <a:pt x="5312" y="1466"/>
                    <a:pt x="5358" y="724"/>
                    <a:pt x="5822" y="306"/>
                  </a:cubicBezTo>
                  <a:cubicBezTo>
                    <a:pt x="6309" y="-135"/>
                    <a:pt x="7052" y="-89"/>
                    <a:pt x="7470" y="376"/>
                  </a:cubicBezTo>
                  <a:cubicBezTo>
                    <a:pt x="8166" y="1141"/>
                    <a:pt x="24385" y="19240"/>
                    <a:pt x="22552" y="41631"/>
                  </a:cubicBezTo>
                  <a:cubicBezTo>
                    <a:pt x="21484" y="54602"/>
                    <a:pt x="14523" y="66250"/>
                    <a:pt x="1878" y="76251"/>
                  </a:cubicBezTo>
                  <a:cubicBezTo>
                    <a:pt x="1622" y="76459"/>
                    <a:pt x="1297" y="76529"/>
                    <a:pt x="973" y="76483"/>
                  </a:cubicBezTo>
                  <a:close/>
                </a:path>
              </a:pathLst>
            </a:custGeom>
            <a:solidFill>
              <a:srgbClr val="BDD0FB"/>
            </a:solidFill>
            <a:ln w="2318" cap="flat">
              <a:noFill/>
              <a:prstDash val="solid"/>
              <a:miter/>
            </a:ln>
          </p:spPr>
          <p:txBody>
            <a:bodyPr rtlCol="0" anchor="ctr"/>
            <a:lstStyle/>
            <a:p>
              <a:endParaRPr lang="nl-BE"/>
            </a:p>
          </p:txBody>
        </p:sp>
        <p:sp>
          <p:nvSpPr>
            <p:cNvPr id="161" name="Freeform: Shape 160">
              <a:extLst>
                <a:ext uri="{FF2B5EF4-FFF2-40B4-BE49-F238E27FC236}">
                  <a16:creationId xmlns:a16="http://schemas.microsoft.com/office/drawing/2014/main" id="{2EB8E3C7-06A8-91E7-E281-5FCF653DCD7C}"/>
                </a:ext>
              </a:extLst>
            </p:cNvPr>
            <p:cNvSpPr/>
            <p:nvPr/>
          </p:nvSpPr>
          <p:spPr>
            <a:xfrm>
              <a:off x="1806159" y="3667265"/>
              <a:ext cx="66779" cy="35802"/>
            </a:xfrm>
            <a:custGeom>
              <a:avLst/>
              <a:gdLst>
                <a:gd name="connsiteX0" fmla="*/ 464 w 66779"/>
                <a:gd name="connsiteY0" fmla="*/ 0 h 35802"/>
                <a:gd name="connsiteX1" fmla="*/ 0 w 66779"/>
                <a:gd name="connsiteY1" fmla="*/ 882 h 35802"/>
                <a:gd name="connsiteX2" fmla="*/ 61907 w 66779"/>
                <a:gd name="connsiteY2" fmla="*/ 34318 h 35802"/>
                <a:gd name="connsiteX3" fmla="*/ 66779 w 66779"/>
                <a:gd name="connsiteY3" fmla="*/ 35803 h 35802"/>
                <a:gd name="connsiteX4" fmla="*/ 464 w 66779"/>
                <a:gd name="connsiteY4" fmla="*/ 0 h 3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779" h="35802">
                  <a:moveTo>
                    <a:pt x="464" y="0"/>
                  </a:moveTo>
                  <a:lnTo>
                    <a:pt x="0" y="882"/>
                  </a:lnTo>
                  <a:lnTo>
                    <a:pt x="61907" y="34318"/>
                  </a:lnTo>
                  <a:lnTo>
                    <a:pt x="66779" y="35803"/>
                  </a:lnTo>
                  <a:lnTo>
                    <a:pt x="464" y="0"/>
                  </a:lnTo>
                  <a:close/>
                </a:path>
              </a:pathLst>
            </a:custGeom>
            <a:solidFill>
              <a:srgbClr val="FFFFFF"/>
            </a:solidFill>
            <a:ln w="2318" cap="flat">
              <a:noFill/>
              <a:prstDash val="solid"/>
              <a:miter/>
            </a:ln>
          </p:spPr>
          <p:txBody>
            <a:bodyPr rtlCol="0" anchor="ctr"/>
            <a:lstStyle/>
            <a:p>
              <a:endParaRPr lang="nl-BE"/>
            </a:p>
          </p:txBody>
        </p:sp>
        <p:sp>
          <p:nvSpPr>
            <p:cNvPr id="162" name="Freeform: Shape 161">
              <a:extLst>
                <a:ext uri="{FF2B5EF4-FFF2-40B4-BE49-F238E27FC236}">
                  <a16:creationId xmlns:a16="http://schemas.microsoft.com/office/drawing/2014/main" id="{FC7E760C-B71E-1AE0-C7BC-359D9FCC0CBE}"/>
                </a:ext>
              </a:extLst>
            </p:cNvPr>
            <p:cNvSpPr/>
            <p:nvPr/>
          </p:nvSpPr>
          <p:spPr>
            <a:xfrm>
              <a:off x="1797876" y="3660002"/>
              <a:ext cx="19959" cy="16166"/>
            </a:xfrm>
            <a:custGeom>
              <a:avLst/>
              <a:gdLst>
                <a:gd name="connsiteX0" fmla="*/ 4734 w 19959"/>
                <a:gd name="connsiteY0" fmla="*/ 0 h 16166"/>
                <a:gd name="connsiteX1" fmla="*/ 0 w 19959"/>
                <a:gd name="connsiteY1" fmla="*/ 8794 h 16166"/>
                <a:gd name="connsiteX2" fmla="*/ 14502 w 19959"/>
                <a:gd name="connsiteY2" fmla="*/ 15894 h 16166"/>
                <a:gd name="connsiteX3" fmla="*/ 18052 w 19959"/>
                <a:gd name="connsiteY3" fmla="*/ 14757 h 16166"/>
                <a:gd name="connsiteX4" fmla="*/ 19630 w 19959"/>
                <a:gd name="connsiteY4" fmla="*/ 11834 h 16166"/>
                <a:gd name="connsiteX5" fmla="*/ 18632 w 19959"/>
                <a:gd name="connsiteY5" fmla="*/ 8237 h 16166"/>
                <a:gd name="connsiteX6" fmla="*/ 4734 w 19959"/>
                <a:gd name="connsiteY6" fmla="*/ 0 h 1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9" h="16166">
                  <a:moveTo>
                    <a:pt x="4734" y="0"/>
                  </a:moveTo>
                  <a:lnTo>
                    <a:pt x="0" y="8794"/>
                  </a:lnTo>
                  <a:lnTo>
                    <a:pt x="14502" y="15894"/>
                  </a:lnTo>
                  <a:cubicBezTo>
                    <a:pt x="15801" y="16521"/>
                    <a:pt x="17379" y="16034"/>
                    <a:pt x="18052" y="14757"/>
                  </a:cubicBezTo>
                  <a:lnTo>
                    <a:pt x="19630" y="11834"/>
                  </a:lnTo>
                  <a:cubicBezTo>
                    <a:pt x="20326" y="10558"/>
                    <a:pt x="19885" y="8980"/>
                    <a:pt x="18632" y="8237"/>
                  </a:cubicBezTo>
                  <a:lnTo>
                    <a:pt x="4734" y="0"/>
                  </a:lnTo>
                  <a:close/>
                </a:path>
              </a:pathLst>
            </a:custGeom>
            <a:gradFill>
              <a:gsLst>
                <a:gs pos="0">
                  <a:srgbClr val="09005D"/>
                </a:gs>
                <a:gs pos="50000">
                  <a:srgbClr val="110777"/>
                </a:gs>
                <a:gs pos="100000">
                  <a:srgbClr val="1A0F91"/>
                </a:gs>
              </a:gsLst>
              <a:lin ang="12957084" scaled="1"/>
            </a:gradFill>
            <a:ln w="2318" cap="flat">
              <a:noFill/>
              <a:prstDash val="solid"/>
              <a:miter/>
            </a:ln>
          </p:spPr>
          <p:txBody>
            <a:bodyPr rtlCol="0" anchor="ctr"/>
            <a:lstStyle/>
            <a:p>
              <a:endParaRPr lang="nl-BE"/>
            </a:p>
          </p:txBody>
        </p:sp>
        <p:sp>
          <p:nvSpPr>
            <p:cNvPr id="163" name="Freeform: Shape 162">
              <a:extLst>
                <a:ext uri="{FF2B5EF4-FFF2-40B4-BE49-F238E27FC236}">
                  <a16:creationId xmlns:a16="http://schemas.microsoft.com/office/drawing/2014/main" id="{AF2B3717-CFD2-1895-E08E-1F2E7E421C1E}"/>
                </a:ext>
              </a:extLst>
            </p:cNvPr>
            <p:cNvSpPr/>
            <p:nvPr/>
          </p:nvSpPr>
          <p:spPr>
            <a:xfrm rot="17901601">
              <a:off x="1726691" y="3567988"/>
              <a:ext cx="33180" cy="131516"/>
            </a:xfrm>
            <a:custGeom>
              <a:avLst/>
              <a:gdLst>
                <a:gd name="connsiteX0" fmla="*/ 0 w 33180"/>
                <a:gd name="connsiteY0" fmla="*/ 0 h 131516"/>
                <a:gd name="connsiteX1" fmla="*/ 33181 w 33180"/>
                <a:gd name="connsiteY1" fmla="*/ 0 h 131516"/>
                <a:gd name="connsiteX2" fmla="*/ 33181 w 33180"/>
                <a:gd name="connsiteY2" fmla="*/ 116226 h 131516"/>
                <a:gd name="connsiteX3" fmla="*/ 17890 w 33180"/>
                <a:gd name="connsiteY3" fmla="*/ 131517 h 131516"/>
                <a:gd name="connsiteX4" fmla="*/ 15291 w 33180"/>
                <a:gd name="connsiteY4" fmla="*/ 131517 h 131516"/>
                <a:gd name="connsiteX5" fmla="*/ 0 w 33180"/>
                <a:gd name="connsiteY5" fmla="*/ 116226 h 131516"/>
                <a:gd name="connsiteX6" fmla="*/ 0 w 33180"/>
                <a:gd name="connsiteY6" fmla="*/ 0 h 131516"/>
                <a:gd name="connsiteX7" fmla="*/ 0 w 33180"/>
                <a:gd name="connsiteY7" fmla="*/ 0 h 13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80" h="131516">
                  <a:moveTo>
                    <a:pt x="0" y="0"/>
                  </a:moveTo>
                  <a:lnTo>
                    <a:pt x="33181" y="0"/>
                  </a:lnTo>
                  <a:lnTo>
                    <a:pt x="33181" y="116226"/>
                  </a:lnTo>
                  <a:cubicBezTo>
                    <a:pt x="33181" y="124672"/>
                    <a:pt x="26336" y="131517"/>
                    <a:pt x="17890" y="131517"/>
                  </a:cubicBezTo>
                  <a:lnTo>
                    <a:pt x="15291" y="131517"/>
                  </a:lnTo>
                  <a:cubicBezTo>
                    <a:pt x="6845" y="131517"/>
                    <a:pt x="0" y="124672"/>
                    <a:pt x="0" y="116226"/>
                  </a:cubicBezTo>
                  <a:lnTo>
                    <a:pt x="0" y="0"/>
                  </a:lnTo>
                  <a:lnTo>
                    <a:pt x="0" y="0"/>
                  </a:lnTo>
                  <a:close/>
                </a:path>
              </a:pathLst>
            </a:custGeom>
            <a:gradFill>
              <a:gsLst>
                <a:gs pos="0">
                  <a:srgbClr val="DAE3FE"/>
                </a:gs>
                <a:gs pos="50000">
                  <a:srgbClr val="E1E9FD"/>
                </a:gs>
                <a:gs pos="100000">
                  <a:srgbClr val="E9EFFD"/>
                </a:gs>
              </a:gsLst>
              <a:lin ang="3698399" scaled="1"/>
            </a:gradFill>
            <a:ln w="2318" cap="flat">
              <a:noFill/>
              <a:prstDash val="solid"/>
              <a:miter/>
            </a:ln>
          </p:spPr>
          <p:txBody>
            <a:bodyPr rtlCol="0" anchor="ctr"/>
            <a:lstStyle/>
            <a:p>
              <a:endParaRPr lang="nl-BE"/>
            </a:p>
          </p:txBody>
        </p:sp>
        <p:sp>
          <p:nvSpPr>
            <p:cNvPr id="164" name="Freeform: Shape 163">
              <a:extLst>
                <a:ext uri="{FF2B5EF4-FFF2-40B4-BE49-F238E27FC236}">
                  <a16:creationId xmlns:a16="http://schemas.microsoft.com/office/drawing/2014/main" id="{5A930A8F-97CF-74FD-4B0B-7C0EDCCB19DE}"/>
                </a:ext>
              </a:extLst>
            </p:cNvPr>
            <p:cNvSpPr/>
            <p:nvPr/>
          </p:nvSpPr>
          <p:spPr>
            <a:xfrm rot="12501601">
              <a:off x="1676821" y="3618700"/>
              <a:ext cx="130008" cy="28215"/>
            </a:xfrm>
            <a:custGeom>
              <a:avLst/>
              <a:gdLst>
                <a:gd name="connsiteX0" fmla="*/ 12994 w 130008"/>
                <a:gd name="connsiteY0" fmla="*/ 23 h 28215"/>
                <a:gd name="connsiteX1" fmla="*/ 130008 w 130008"/>
                <a:gd name="connsiteY1" fmla="*/ 23 h 28215"/>
                <a:gd name="connsiteX2" fmla="*/ 130008 w 130008"/>
                <a:gd name="connsiteY2" fmla="*/ 28215 h 28215"/>
                <a:gd name="connsiteX3" fmla="*/ 12994 w 130008"/>
                <a:gd name="connsiteY3" fmla="*/ 28215 h 28215"/>
                <a:gd name="connsiteX4" fmla="*/ 0 w 130008"/>
                <a:gd name="connsiteY4" fmla="*/ 15221 h 28215"/>
                <a:gd name="connsiteX5" fmla="*/ 0 w 130008"/>
                <a:gd name="connsiteY5" fmla="*/ 12994 h 28215"/>
                <a:gd name="connsiteX6" fmla="*/ 12994 w 130008"/>
                <a:gd name="connsiteY6" fmla="*/ 0 h 2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08" h="28215">
                  <a:moveTo>
                    <a:pt x="12994" y="23"/>
                  </a:moveTo>
                  <a:lnTo>
                    <a:pt x="130008" y="23"/>
                  </a:lnTo>
                  <a:lnTo>
                    <a:pt x="130008" y="28215"/>
                  </a:lnTo>
                  <a:lnTo>
                    <a:pt x="12994" y="28215"/>
                  </a:lnTo>
                  <a:cubicBezTo>
                    <a:pt x="5824" y="28215"/>
                    <a:pt x="0" y="22391"/>
                    <a:pt x="0" y="15221"/>
                  </a:cubicBezTo>
                  <a:lnTo>
                    <a:pt x="0" y="12994"/>
                  </a:lnTo>
                  <a:cubicBezTo>
                    <a:pt x="0" y="5824"/>
                    <a:pt x="5824" y="0"/>
                    <a:pt x="12994" y="0"/>
                  </a:cubicBezTo>
                  <a:close/>
                </a:path>
              </a:pathLst>
            </a:custGeom>
            <a:solidFill>
              <a:srgbClr val="91B3FA"/>
            </a:solidFill>
            <a:ln w="2318" cap="flat">
              <a:noFill/>
              <a:prstDash val="solid"/>
              <a:miter/>
            </a:ln>
          </p:spPr>
          <p:txBody>
            <a:bodyPr rtlCol="0" anchor="ctr"/>
            <a:lstStyle/>
            <a:p>
              <a:endParaRPr lang="nl-BE"/>
            </a:p>
          </p:txBody>
        </p:sp>
        <p:sp>
          <p:nvSpPr>
            <p:cNvPr id="165" name="Freeform: Shape 164">
              <a:extLst>
                <a:ext uri="{FF2B5EF4-FFF2-40B4-BE49-F238E27FC236}">
                  <a16:creationId xmlns:a16="http://schemas.microsoft.com/office/drawing/2014/main" id="{8CF3C835-2C11-FB33-8ECD-0EC338DBA56B}"/>
                </a:ext>
              </a:extLst>
            </p:cNvPr>
            <p:cNvSpPr/>
            <p:nvPr/>
          </p:nvSpPr>
          <p:spPr>
            <a:xfrm rot="12501601">
              <a:off x="1678988" y="3620928"/>
              <a:ext cx="130008" cy="28215"/>
            </a:xfrm>
            <a:custGeom>
              <a:avLst/>
              <a:gdLst>
                <a:gd name="connsiteX0" fmla="*/ 12994 w 130008"/>
                <a:gd name="connsiteY0" fmla="*/ 23 h 28215"/>
                <a:gd name="connsiteX1" fmla="*/ 130008 w 130008"/>
                <a:gd name="connsiteY1" fmla="*/ 23 h 28215"/>
                <a:gd name="connsiteX2" fmla="*/ 130008 w 130008"/>
                <a:gd name="connsiteY2" fmla="*/ 28215 h 28215"/>
                <a:gd name="connsiteX3" fmla="*/ 12994 w 130008"/>
                <a:gd name="connsiteY3" fmla="*/ 28215 h 28215"/>
                <a:gd name="connsiteX4" fmla="*/ 0 w 130008"/>
                <a:gd name="connsiteY4" fmla="*/ 15221 h 28215"/>
                <a:gd name="connsiteX5" fmla="*/ 0 w 130008"/>
                <a:gd name="connsiteY5" fmla="*/ 12994 h 28215"/>
                <a:gd name="connsiteX6" fmla="*/ 12994 w 130008"/>
                <a:gd name="connsiteY6" fmla="*/ 0 h 2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08" h="28215">
                  <a:moveTo>
                    <a:pt x="12994" y="23"/>
                  </a:moveTo>
                  <a:lnTo>
                    <a:pt x="130008" y="23"/>
                  </a:lnTo>
                  <a:lnTo>
                    <a:pt x="130008" y="28215"/>
                  </a:lnTo>
                  <a:lnTo>
                    <a:pt x="12994" y="28215"/>
                  </a:lnTo>
                  <a:cubicBezTo>
                    <a:pt x="5824" y="28215"/>
                    <a:pt x="0" y="22391"/>
                    <a:pt x="0" y="15221"/>
                  </a:cubicBezTo>
                  <a:lnTo>
                    <a:pt x="0" y="12994"/>
                  </a:lnTo>
                  <a:cubicBezTo>
                    <a:pt x="0" y="5824"/>
                    <a:pt x="5824" y="0"/>
                    <a:pt x="12994" y="0"/>
                  </a:cubicBezTo>
                  <a:close/>
                </a:path>
              </a:pathLst>
            </a:custGeom>
            <a:solidFill>
              <a:srgbClr val="FFFFFF">
                <a:alpha val="50000"/>
              </a:srgbClr>
            </a:solidFill>
            <a:ln w="2318" cap="flat">
              <a:noFill/>
              <a:prstDash val="solid"/>
              <a:miter/>
            </a:ln>
          </p:spPr>
          <p:txBody>
            <a:bodyPr rtlCol="0" anchor="ctr"/>
            <a:lstStyle/>
            <a:p>
              <a:endParaRPr lang="nl-BE"/>
            </a:p>
          </p:txBody>
        </p:sp>
        <p:sp>
          <p:nvSpPr>
            <p:cNvPr id="166" name="Freeform: Shape 165">
              <a:extLst>
                <a:ext uri="{FF2B5EF4-FFF2-40B4-BE49-F238E27FC236}">
                  <a16:creationId xmlns:a16="http://schemas.microsoft.com/office/drawing/2014/main" id="{8A2939A7-FAA1-6E9B-50B2-4BAC300A13E3}"/>
                </a:ext>
              </a:extLst>
            </p:cNvPr>
            <p:cNvSpPr/>
            <p:nvPr/>
          </p:nvSpPr>
          <p:spPr>
            <a:xfrm rot="12501601">
              <a:off x="1748939" y="3636914"/>
              <a:ext cx="53274" cy="28215"/>
            </a:xfrm>
            <a:custGeom>
              <a:avLst/>
              <a:gdLst>
                <a:gd name="connsiteX0" fmla="*/ 12994 w 53274"/>
                <a:gd name="connsiteY0" fmla="*/ 23 h 28215"/>
                <a:gd name="connsiteX1" fmla="*/ 53275 w 53274"/>
                <a:gd name="connsiteY1" fmla="*/ 23 h 28215"/>
                <a:gd name="connsiteX2" fmla="*/ 53275 w 53274"/>
                <a:gd name="connsiteY2" fmla="*/ 28215 h 28215"/>
                <a:gd name="connsiteX3" fmla="*/ 12994 w 53274"/>
                <a:gd name="connsiteY3" fmla="*/ 28215 h 28215"/>
                <a:gd name="connsiteX4" fmla="*/ 0 w 53274"/>
                <a:gd name="connsiteY4" fmla="*/ 15221 h 28215"/>
                <a:gd name="connsiteX5" fmla="*/ 0 w 53274"/>
                <a:gd name="connsiteY5" fmla="*/ 12994 h 28215"/>
                <a:gd name="connsiteX6" fmla="*/ 12994 w 53274"/>
                <a:gd name="connsiteY6" fmla="*/ 0 h 2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74" h="28215">
                  <a:moveTo>
                    <a:pt x="12994" y="23"/>
                  </a:moveTo>
                  <a:lnTo>
                    <a:pt x="53275" y="23"/>
                  </a:lnTo>
                  <a:lnTo>
                    <a:pt x="53275" y="28215"/>
                  </a:lnTo>
                  <a:lnTo>
                    <a:pt x="12994" y="28215"/>
                  </a:lnTo>
                  <a:cubicBezTo>
                    <a:pt x="5824" y="28215"/>
                    <a:pt x="0" y="22391"/>
                    <a:pt x="0" y="15221"/>
                  </a:cubicBezTo>
                  <a:lnTo>
                    <a:pt x="0" y="12994"/>
                  </a:lnTo>
                  <a:cubicBezTo>
                    <a:pt x="0" y="5824"/>
                    <a:pt x="5824" y="0"/>
                    <a:pt x="12994" y="0"/>
                  </a:cubicBezTo>
                  <a:close/>
                </a:path>
              </a:pathLst>
            </a:custGeom>
            <a:gradFill>
              <a:gsLst>
                <a:gs pos="0">
                  <a:srgbClr val="FF928E"/>
                </a:gs>
                <a:gs pos="50000">
                  <a:srgbClr val="FE8178"/>
                </a:gs>
                <a:gs pos="100000">
                  <a:srgbClr val="FE7062"/>
                </a:gs>
              </a:gsLst>
              <a:lin ang="19237841" scaled="1"/>
            </a:gradFill>
            <a:ln w="2318" cap="flat">
              <a:noFill/>
              <a:prstDash val="solid"/>
              <a:miter/>
            </a:ln>
          </p:spPr>
          <p:txBody>
            <a:bodyPr rtlCol="0" anchor="ctr"/>
            <a:lstStyle/>
            <a:p>
              <a:endParaRPr lang="nl-BE"/>
            </a:p>
          </p:txBody>
        </p:sp>
        <p:sp>
          <p:nvSpPr>
            <p:cNvPr id="167" name="Freeform: Shape 166">
              <a:extLst>
                <a:ext uri="{FF2B5EF4-FFF2-40B4-BE49-F238E27FC236}">
                  <a16:creationId xmlns:a16="http://schemas.microsoft.com/office/drawing/2014/main" id="{1236EFBA-DA8F-98F9-2B26-2B9102DDACAE}"/>
                </a:ext>
              </a:extLst>
            </p:cNvPr>
            <p:cNvSpPr/>
            <p:nvPr/>
          </p:nvSpPr>
          <p:spPr>
            <a:xfrm rot="17900999">
              <a:off x="1702834" y="3559859"/>
              <a:ext cx="3735" cy="105807"/>
            </a:xfrm>
            <a:custGeom>
              <a:avLst/>
              <a:gdLst>
                <a:gd name="connsiteX0" fmla="*/ 0 w 3735"/>
                <a:gd name="connsiteY0" fmla="*/ 0 h 105807"/>
                <a:gd name="connsiteX1" fmla="*/ 3736 w 3735"/>
                <a:gd name="connsiteY1" fmla="*/ 0 h 105807"/>
                <a:gd name="connsiteX2" fmla="*/ 3736 w 3735"/>
                <a:gd name="connsiteY2" fmla="*/ 105807 h 105807"/>
                <a:gd name="connsiteX3" fmla="*/ 0 w 3735"/>
                <a:gd name="connsiteY3" fmla="*/ 105807 h 105807"/>
              </a:gdLst>
              <a:ahLst/>
              <a:cxnLst>
                <a:cxn ang="0">
                  <a:pos x="connsiteX0" y="connsiteY0"/>
                </a:cxn>
                <a:cxn ang="0">
                  <a:pos x="connsiteX1" y="connsiteY1"/>
                </a:cxn>
                <a:cxn ang="0">
                  <a:pos x="connsiteX2" y="connsiteY2"/>
                </a:cxn>
                <a:cxn ang="0">
                  <a:pos x="connsiteX3" y="connsiteY3"/>
                </a:cxn>
              </a:cxnLst>
              <a:rect l="l" t="t" r="r" b="b"/>
              <a:pathLst>
                <a:path w="3735" h="105807">
                  <a:moveTo>
                    <a:pt x="0" y="0"/>
                  </a:moveTo>
                  <a:lnTo>
                    <a:pt x="3736" y="0"/>
                  </a:lnTo>
                  <a:lnTo>
                    <a:pt x="3736" y="105807"/>
                  </a:lnTo>
                  <a:lnTo>
                    <a:pt x="0" y="105807"/>
                  </a:lnTo>
                  <a:close/>
                </a:path>
              </a:pathLst>
            </a:custGeom>
            <a:gradFill>
              <a:gsLst>
                <a:gs pos="0">
                  <a:srgbClr val="4F52FF"/>
                </a:gs>
                <a:gs pos="50000">
                  <a:srgbClr val="474AF0"/>
                </a:gs>
                <a:gs pos="100000">
                  <a:srgbClr val="4042E2"/>
                </a:gs>
              </a:gsLst>
              <a:lin ang="5504830" scaled="1"/>
            </a:gradFill>
            <a:ln w="2318" cap="flat">
              <a:noFill/>
              <a:prstDash val="solid"/>
              <a:miter/>
            </a:ln>
          </p:spPr>
          <p:txBody>
            <a:bodyPr rtlCol="0" anchor="ctr"/>
            <a:lstStyle/>
            <a:p>
              <a:endParaRPr lang="nl-BE"/>
            </a:p>
          </p:txBody>
        </p:sp>
        <p:sp>
          <p:nvSpPr>
            <p:cNvPr id="168" name="Freeform: Shape 167">
              <a:extLst>
                <a:ext uri="{FF2B5EF4-FFF2-40B4-BE49-F238E27FC236}">
                  <a16:creationId xmlns:a16="http://schemas.microsoft.com/office/drawing/2014/main" id="{758E4A32-2D2D-50D4-F71C-4067DAF50FA7}"/>
                </a:ext>
              </a:extLst>
            </p:cNvPr>
            <p:cNvSpPr/>
            <p:nvPr/>
          </p:nvSpPr>
          <p:spPr>
            <a:xfrm rot="17901601">
              <a:off x="1738476" y="3636762"/>
              <a:ext cx="28284" cy="3990"/>
            </a:xfrm>
            <a:custGeom>
              <a:avLst/>
              <a:gdLst>
                <a:gd name="connsiteX0" fmla="*/ 0 w 28284"/>
                <a:gd name="connsiteY0" fmla="*/ 0 h 3990"/>
                <a:gd name="connsiteX1" fmla="*/ 28285 w 28284"/>
                <a:gd name="connsiteY1" fmla="*/ 0 h 3990"/>
                <a:gd name="connsiteX2" fmla="*/ 28285 w 28284"/>
                <a:gd name="connsiteY2" fmla="*/ 3991 h 3990"/>
                <a:gd name="connsiteX3" fmla="*/ 0 w 28284"/>
                <a:gd name="connsiteY3" fmla="*/ 3991 h 3990"/>
              </a:gdLst>
              <a:ahLst/>
              <a:cxnLst>
                <a:cxn ang="0">
                  <a:pos x="connsiteX0" y="connsiteY0"/>
                </a:cxn>
                <a:cxn ang="0">
                  <a:pos x="connsiteX1" y="connsiteY1"/>
                </a:cxn>
                <a:cxn ang="0">
                  <a:pos x="connsiteX2" y="connsiteY2"/>
                </a:cxn>
                <a:cxn ang="0">
                  <a:pos x="connsiteX3" y="connsiteY3"/>
                </a:cxn>
              </a:cxnLst>
              <a:rect l="l" t="t" r="r" b="b"/>
              <a:pathLst>
                <a:path w="28284" h="3990">
                  <a:moveTo>
                    <a:pt x="0" y="0"/>
                  </a:moveTo>
                  <a:lnTo>
                    <a:pt x="28285" y="0"/>
                  </a:lnTo>
                  <a:lnTo>
                    <a:pt x="28285" y="3991"/>
                  </a:lnTo>
                  <a:lnTo>
                    <a:pt x="0" y="3991"/>
                  </a:lnTo>
                  <a:close/>
                </a:path>
              </a:pathLst>
            </a:custGeom>
            <a:gradFill>
              <a:gsLst>
                <a:gs pos="0">
                  <a:srgbClr val="09005D"/>
                </a:gs>
                <a:gs pos="50000">
                  <a:srgbClr val="110777"/>
                </a:gs>
                <a:gs pos="100000">
                  <a:srgbClr val="1A0F91"/>
                </a:gs>
              </a:gsLst>
              <a:lin ang="0" scaled="1"/>
            </a:gradFill>
            <a:ln w="2318" cap="flat">
              <a:noFill/>
              <a:prstDash val="solid"/>
              <a:miter/>
            </a:ln>
          </p:spPr>
          <p:txBody>
            <a:bodyPr rtlCol="0" anchor="ctr"/>
            <a:lstStyle/>
            <a:p>
              <a:endParaRPr lang="nl-BE"/>
            </a:p>
          </p:txBody>
        </p:sp>
        <p:sp>
          <p:nvSpPr>
            <p:cNvPr id="169" name="Freeform: Shape 168">
              <a:extLst>
                <a:ext uri="{FF2B5EF4-FFF2-40B4-BE49-F238E27FC236}">
                  <a16:creationId xmlns:a16="http://schemas.microsoft.com/office/drawing/2014/main" id="{CCD4AAF4-C364-38B7-DD20-A66954F4711E}"/>
                </a:ext>
              </a:extLst>
            </p:cNvPr>
            <p:cNvSpPr/>
            <p:nvPr/>
          </p:nvSpPr>
          <p:spPr>
            <a:xfrm>
              <a:off x="1672472" y="3581910"/>
              <a:ext cx="23204" cy="39586"/>
            </a:xfrm>
            <a:custGeom>
              <a:avLst/>
              <a:gdLst>
                <a:gd name="connsiteX0" fmla="*/ 19434 w 23204"/>
                <a:gd name="connsiteY0" fmla="*/ 1057 h 39586"/>
                <a:gd name="connsiteX1" fmla="*/ 244 w 23204"/>
                <a:gd name="connsiteY1" fmla="*/ 36627 h 39586"/>
                <a:gd name="connsiteX2" fmla="*/ 1057 w 23204"/>
                <a:gd name="connsiteY2" fmla="*/ 39342 h 39586"/>
                <a:gd name="connsiteX3" fmla="*/ 1057 w 23204"/>
                <a:gd name="connsiteY3" fmla="*/ 39342 h 39586"/>
                <a:gd name="connsiteX4" fmla="*/ 3771 w 23204"/>
                <a:gd name="connsiteY4" fmla="*/ 38530 h 39586"/>
                <a:gd name="connsiteX5" fmla="*/ 22960 w 23204"/>
                <a:gd name="connsiteY5" fmla="*/ 2959 h 39586"/>
                <a:gd name="connsiteX6" fmla="*/ 22148 w 23204"/>
                <a:gd name="connsiteY6" fmla="*/ 244 h 39586"/>
                <a:gd name="connsiteX7" fmla="*/ 22148 w 23204"/>
                <a:gd name="connsiteY7" fmla="*/ 244 h 39586"/>
                <a:gd name="connsiteX8" fmla="*/ 19434 w 23204"/>
                <a:gd name="connsiteY8" fmla="*/ 1057 h 3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4" h="39586">
                  <a:moveTo>
                    <a:pt x="19434" y="1057"/>
                  </a:moveTo>
                  <a:lnTo>
                    <a:pt x="244" y="36627"/>
                  </a:lnTo>
                  <a:cubicBezTo>
                    <a:pt x="-289" y="37602"/>
                    <a:pt x="82" y="38808"/>
                    <a:pt x="1057" y="39342"/>
                  </a:cubicBezTo>
                  <a:lnTo>
                    <a:pt x="1057" y="39342"/>
                  </a:lnTo>
                  <a:cubicBezTo>
                    <a:pt x="2031" y="39876"/>
                    <a:pt x="3238" y="39505"/>
                    <a:pt x="3771" y="38530"/>
                  </a:cubicBezTo>
                  <a:lnTo>
                    <a:pt x="22960" y="2959"/>
                  </a:lnTo>
                  <a:cubicBezTo>
                    <a:pt x="23494" y="1985"/>
                    <a:pt x="23123" y="778"/>
                    <a:pt x="22148" y="244"/>
                  </a:cubicBezTo>
                  <a:lnTo>
                    <a:pt x="22148" y="244"/>
                  </a:lnTo>
                  <a:cubicBezTo>
                    <a:pt x="21174" y="-289"/>
                    <a:pt x="19967" y="82"/>
                    <a:pt x="19434" y="1057"/>
                  </a:cubicBezTo>
                  <a:close/>
                </a:path>
              </a:pathLst>
            </a:custGeom>
            <a:gradFill>
              <a:gsLst>
                <a:gs pos="0">
                  <a:srgbClr val="09005D"/>
                </a:gs>
                <a:gs pos="50000">
                  <a:srgbClr val="110777"/>
                </a:gs>
                <a:gs pos="100000">
                  <a:srgbClr val="1A0F91"/>
                </a:gs>
              </a:gsLst>
              <a:lin ang="17900999" scaled="1"/>
            </a:gradFill>
            <a:ln w="2318" cap="flat">
              <a:noFill/>
              <a:prstDash val="solid"/>
              <a:miter/>
            </a:ln>
          </p:spPr>
          <p:txBody>
            <a:bodyPr rtlCol="0" anchor="ctr"/>
            <a:lstStyle/>
            <a:p>
              <a:endParaRPr lang="nl-BE"/>
            </a:p>
          </p:txBody>
        </p:sp>
        <p:sp>
          <p:nvSpPr>
            <p:cNvPr id="170" name="Freeform: Shape 169">
              <a:extLst>
                <a:ext uri="{FF2B5EF4-FFF2-40B4-BE49-F238E27FC236}">
                  <a16:creationId xmlns:a16="http://schemas.microsoft.com/office/drawing/2014/main" id="{2926F3C8-F2D7-337E-2AD7-BC1E71A5DC4A}"/>
                </a:ext>
              </a:extLst>
            </p:cNvPr>
            <p:cNvSpPr/>
            <p:nvPr/>
          </p:nvSpPr>
          <p:spPr>
            <a:xfrm>
              <a:off x="1646554" y="3567924"/>
              <a:ext cx="23204" cy="39581"/>
            </a:xfrm>
            <a:custGeom>
              <a:avLst/>
              <a:gdLst>
                <a:gd name="connsiteX0" fmla="*/ 19526 w 23204"/>
                <a:gd name="connsiteY0" fmla="*/ 1074 h 39581"/>
                <a:gd name="connsiteX1" fmla="*/ 244 w 23204"/>
                <a:gd name="connsiteY1" fmla="*/ 36622 h 39581"/>
                <a:gd name="connsiteX2" fmla="*/ 1057 w 23204"/>
                <a:gd name="connsiteY2" fmla="*/ 39337 h 39581"/>
                <a:gd name="connsiteX3" fmla="*/ 1057 w 23204"/>
                <a:gd name="connsiteY3" fmla="*/ 39337 h 39581"/>
                <a:gd name="connsiteX4" fmla="*/ 3771 w 23204"/>
                <a:gd name="connsiteY4" fmla="*/ 38525 h 39581"/>
                <a:gd name="connsiteX5" fmla="*/ 22960 w 23204"/>
                <a:gd name="connsiteY5" fmla="*/ 2954 h 39581"/>
                <a:gd name="connsiteX6" fmla="*/ 22148 w 23204"/>
                <a:gd name="connsiteY6" fmla="*/ 239 h 39581"/>
                <a:gd name="connsiteX7" fmla="*/ 22148 w 23204"/>
                <a:gd name="connsiteY7" fmla="*/ 239 h 39581"/>
                <a:gd name="connsiteX8" fmla="*/ 19526 w 23204"/>
                <a:gd name="connsiteY8" fmla="*/ 1074 h 3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04" h="39581">
                  <a:moveTo>
                    <a:pt x="19526" y="1074"/>
                  </a:moveTo>
                  <a:lnTo>
                    <a:pt x="244" y="36622"/>
                  </a:lnTo>
                  <a:cubicBezTo>
                    <a:pt x="-289" y="37597"/>
                    <a:pt x="82" y="38803"/>
                    <a:pt x="1057" y="39337"/>
                  </a:cubicBezTo>
                  <a:lnTo>
                    <a:pt x="1057" y="39337"/>
                  </a:lnTo>
                  <a:cubicBezTo>
                    <a:pt x="2031" y="39871"/>
                    <a:pt x="3238" y="39499"/>
                    <a:pt x="3771" y="38525"/>
                  </a:cubicBezTo>
                  <a:lnTo>
                    <a:pt x="22960" y="2954"/>
                  </a:lnTo>
                  <a:cubicBezTo>
                    <a:pt x="23494" y="1979"/>
                    <a:pt x="23123" y="773"/>
                    <a:pt x="22148" y="239"/>
                  </a:cubicBezTo>
                  <a:lnTo>
                    <a:pt x="22148" y="239"/>
                  </a:lnTo>
                  <a:cubicBezTo>
                    <a:pt x="21174" y="-295"/>
                    <a:pt x="20060" y="100"/>
                    <a:pt x="19526" y="1074"/>
                  </a:cubicBezTo>
                  <a:close/>
                </a:path>
              </a:pathLst>
            </a:custGeom>
            <a:gradFill>
              <a:gsLst>
                <a:gs pos="0">
                  <a:srgbClr val="4F52FF"/>
                </a:gs>
                <a:gs pos="50000">
                  <a:srgbClr val="474AF0"/>
                </a:gs>
                <a:gs pos="100000">
                  <a:srgbClr val="4042E2"/>
                </a:gs>
              </a:gsLst>
              <a:lin ang="1805845" scaled="1"/>
            </a:gradFill>
            <a:ln w="2318" cap="flat">
              <a:noFill/>
              <a:prstDash val="solid"/>
              <a:miter/>
            </a:ln>
          </p:spPr>
          <p:txBody>
            <a:bodyPr rtlCol="0" anchor="ctr"/>
            <a:lstStyle/>
            <a:p>
              <a:endParaRPr lang="nl-BE"/>
            </a:p>
          </p:txBody>
        </p:sp>
        <p:sp>
          <p:nvSpPr>
            <p:cNvPr id="171" name="Freeform: Shape 170">
              <a:extLst>
                <a:ext uri="{FF2B5EF4-FFF2-40B4-BE49-F238E27FC236}">
                  <a16:creationId xmlns:a16="http://schemas.microsoft.com/office/drawing/2014/main" id="{48C14238-7A68-596F-D2A0-EBAD1A596689}"/>
                </a:ext>
              </a:extLst>
            </p:cNvPr>
            <p:cNvSpPr/>
            <p:nvPr/>
          </p:nvSpPr>
          <p:spPr>
            <a:xfrm>
              <a:off x="1611518" y="3564360"/>
              <a:ext cx="109812" cy="110515"/>
            </a:xfrm>
            <a:custGeom>
              <a:avLst/>
              <a:gdLst>
                <a:gd name="connsiteX0" fmla="*/ 19688 w 109812"/>
                <a:gd name="connsiteY0" fmla="*/ 101699 h 110515"/>
                <a:gd name="connsiteX1" fmla="*/ 5650 w 109812"/>
                <a:gd name="connsiteY1" fmla="*/ 110353 h 110515"/>
                <a:gd name="connsiteX2" fmla="*/ 5162 w 109812"/>
                <a:gd name="connsiteY2" fmla="*/ 110516 h 110515"/>
                <a:gd name="connsiteX3" fmla="*/ 4513 w 109812"/>
                <a:gd name="connsiteY3" fmla="*/ 109866 h 110515"/>
                <a:gd name="connsiteX4" fmla="*/ 591 w 109812"/>
                <a:gd name="connsiteY4" fmla="*/ 99494 h 110515"/>
                <a:gd name="connsiteX5" fmla="*/ 127 w 109812"/>
                <a:gd name="connsiteY5" fmla="*/ 85943 h 110515"/>
                <a:gd name="connsiteX6" fmla="*/ 5789 w 109812"/>
                <a:gd name="connsiteY6" fmla="*/ 70490 h 110515"/>
                <a:gd name="connsiteX7" fmla="*/ 7692 w 109812"/>
                <a:gd name="connsiteY7" fmla="*/ 58494 h 110515"/>
                <a:gd name="connsiteX8" fmla="*/ 10917 w 109812"/>
                <a:gd name="connsiteY8" fmla="*/ 45222 h 110515"/>
                <a:gd name="connsiteX9" fmla="*/ 30547 w 109812"/>
                <a:gd name="connsiteY9" fmla="*/ 16612 h 110515"/>
                <a:gd name="connsiteX10" fmla="*/ 40896 w 109812"/>
                <a:gd name="connsiteY10" fmla="*/ 5103 h 110515"/>
                <a:gd name="connsiteX11" fmla="*/ 50455 w 109812"/>
                <a:gd name="connsiteY11" fmla="*/ 184 h 110515"/>
                <a:gd name="connsiteX12" fmla="*/ 50850 w 109812"/>
                <a:gd name="connsiteY12" fmla="*/ 14059 h 110515"/>
                <a:gd name="connsiteX13" fmla="*/ 44167 w 109812"/>
                <a:gd name="connsiteY13" fmla="*/ 30186 h 110515"/>
                <a:gd name="connsiteX14" fmla="*/ 43170 w 109812"/>
                <a:gd name="connsiteY14" fmla="*/ 34478 h 110515"/>
                <a:gd name="connsiteX15" fmla="*/ 79947 w 109812"/>
                <a:gd name="connsiteY15" fmla="*/ 29629 h 110515"/>
                <a:gd name="connsiteX16" fmla="*/ 109601 w 109812"/>
                <a:gd name="connsiteY16" fmla="*/ 31601 h 110515"/>
                <a:gd name="connsiteX17" fmla="*/ 87650 w 109812"/>
                <a:gd name="connsiteY17" fmla="*/ 42507 h 110515"/>
                <a:gd name="connsiteX18" fmla="*/ 78416 w 109812"/>
                <a:gd name="connsiteY18" fmla="*/ 59051 h 110515"/>
                <a:gd name="connsiteX19" fmla="*/ 81362 w 109812"/>
                <a:gd name="connsiteY19" fmla="*/ 67288 h 110515"/>
                <a:gd name="connsiteX20" fmla="*/ 48042 w 109812"/>
                <a:gd name="connsiteY20" fmla="*/ 90468 h 110515"/>
                <a:gd name="connsiteX21" fmla="*/ 25349 w 109812"/>
                <a:gd name="connsiteY21" fmla="*/ 98891 h 110515"/>
                <a:gd name="connsiteX22" fmla="*/ 19757 w 109812"/>
                <a:gd name="connsiteY22" fmla="*/ 101722 h 11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9812" h="110515">
                  <a:moveTo>
                    <a:pt x="19688" y="101699"/>
                  </a:moveTo>
                  <a:cubicBezTo>
                    <a:pt x="14954" y="104437"/>
                    <a:pt x="10639" y="107685"/>
                    <a:pt x="5650" y="110353"/>
                  </a:cubicBezTo>
                  <a:cubicBezTo>
                    <a:pt x="5487" y="110423"/>
                    <a:pt x="5348" y="110516"/>
                    <a:pt x="5162" y="110516"/>
                  </a:cubicBezTo>
                  <a:cubicBezTo>
                    <a:pt x="4838" y="110493"/>
                    <a:pt x="4652" y="110168"/>
                    <a:pt x="4513" y="109866"/>
                  </a:cubicBezTo>
                  <a:cubicBezTo>
                    <a:pt x="3051" y="106687"/>
                    <a:pt x="591" y="103114"/>
                    <a:pt x="591" y="99494"/>
                  </a:cubicBezTo>
                  <a:cubicBezTo>
                    <a:pt x="-58" y="95016"/>
                    <a:pt x="-105" y="90468"/>
                    <a:pt x="127" y="85943"/>
                  </a:cubicBezTo>
                  <a:cubicBezTo>
                    <a:pt x="452" y="79516"/>
                    <a:pt x="2332" y="75966"/>
                    <a:pt x="5789" y="70490"/>
                  </a:cubicBezTo>
                  <a:cubicBezTo>
                    <a:pt x="8666" y="65942"/>
                    <a:pt x="8017" y="63297"/>
                    <a:pt x="7692" y="58494"/>
                  </a:cubicBezTo>
                  <a:cubicBezTo>
                    <a:pt x="7413" y="54178"/>
                    <a:pt x="9316" y="49189"/>
                    <a:pt x="10917" y="45222"/>
                  </a:cubicBezTo>
                  <a:cubicBezTo>
                    <a:pt x="15233" y="34386"/>
                    <a:pt x="22820" y="25197"/>
                    <a:pt x="30547" y="16612"/>
                  </a:cubicBezTo>
                  <a:cubicBezTo>
                    <a:pt x="34004" y="12783"/>
                    <a:pt x="37438" y="8955"/>
                    <a:pt x="40896" y="5103"/>
                  </a:cubicBezTo>
                  <a:cubicBezTo>
                    <a:pt x="43425" y="2295"/>
                    <a:pt x="46813" y="-791"/>
                    <a:pt x="50455" y="184"/>
                  </a:cubicBezTo>
                  <a:cubicBezTo>
                    <a:pt x="52010" y="973"/>
                    <a:pt x="51244" y="12041"/>
                    <a:pt x="50850" y="14059"/>
                  </a:cubicBezTo>
                  <a:cubicBezTo>
                    <a:pt x="49783" y="19443"/>
                    <a:pt x="46279" y="25127"/>
                    <a:pt x="44167" y="30186"/>
                  </a:cubicBezTo>
                  <a:cubicBezTo>
                    <a:pt x="43587" y="31555"/>
                    <a:pt x="43007" y="32993"/>
                    <a:pt x="43170" y="34478"/>
                  </a:cubicBezTo>
                  <a:cubicBezTo>
                    <a:pt x="55351" y="32320"/>
                    <a:pt x="67626" y="30696"/>
                    <a:pt x="79947" y="29629"/>
                  </a:cubicBezTo>
                  <a:cubicBezTo>
                    <a:pt x="85864" y="29118"/>
                    <a:pt x="106886" y="24338"/>
                    <a:pt x="109601" y="31601"/>
                  </a:cubicBezTo>
                  <a:cubicBezTo>
                    <a:pt x="112107" y="38330"/>
                    <a:pt x="91595" y="40813"/>
                    <a:pt x="87650" y="42507"/>
                  </a:cubicBezTo>
                  <a:cubicBezTo>
                    <a:pt x="80620" y="45523"/>
                    <a:pt x="74076" y="51394"/>
                    <a:pt x="78416" y="59051"/>
                  </a:cubicBezTo>
                  <a:cubicBezTo>
                    <a:pt x="79877" y="61626"/>
                    <a:pt x="81362" y="64341"/>
                    <a:pt x="81362" y="67288"/>
                  </a:cubicBezTo>
                  <a:cubicBezTo>
                    <a:pt x="81269" y="81535"/>
                    <a:pt x="58321" y="86872"/>
                    <a:pt x="48042" y="90468"/>
                  </a:cubicBezTo>
                  <a:cubicBezTo>
                    <a:pt x="40432" y="93113"/>
                    <a:pt x="32798" y="95735"/>
                    <a:pt x="25349" y="98891"/>
                  </a:cubicBezTo>
                  <a:cubicBezTo>
                    <a:pt x="23377" y="99726"/>
                    <a:pt x="21544" y="100678"/>
                    <a:pt x="19757" y="101722"/>
                  </a:cubicBezTo>
                  <a:close/>
                </a:path>
              </a:pathLst>
            </a:custGeom>
            <a:gradFill>
              <a:gsLst>
                <a:gs pos="0">
                  <a:srgbClr val="FEBBBA"/>
                </a:gs>
                <a:gs pos="50000">
                  <a:srgbClr val="FEA6A4"/>
                </a:gs>
                <a:gs pos="100000">
                  <a:srgbClr val="FF928E"/>
                </a:gs>
              </a:gsLst>
              <a:lin ang="0" scaled="1"/>
            </a:gradFill>
            <a:ln w="2318" cap="flat">
              <a:noFill/>
              <a:prstDash val="solid"/>
              <a:miter/>
            </a:ln>
          </p:spPr>
          <p:txBody>
            <a:bodyPr rtlCol="0" anchor="ctr"/>
            <a:lstStyle/>
            <a:p>
              <a:endParaRPr lang="nl-BE"/>
            </a:p>
          </p:txBody>
        </p:sp>
        <p:sp>
          <p:nvSpPr>
            <p:cNvPr id="172" name="Freeform: Shape 171">
              <a:extLst>
                <a:ext uri="{FF2B5EF4-FFF2-40B4-BE49-F238E27FC236}">
                  <a16:creationId xmlns:a16="http://schemas.microsoft.com/office/drawing/2014/main" id="{9E5778A6-8CD5-25B5-98B9-4454AB17ABCD}"/>
                </a:ext>
              </a:extLst>
            </p:cNvPr>
            <p:cNvSpPr/>
            <p:nvPr/>
          </p:nvSpPr>
          <p:spPr>
            <a:xfrm>
              <a:off x="1546191" y="3401903"/>
              <a:ext cx="26635" cy="211089"/>
            </a:xfrm>
            <a:custGeom>
              <a:avLst/>
              <a:gdLst>
                <a:gd name="connsiteX0" fmla="*/ 5567 w 26635"/>
                <a:gd name="connsiteY0" fmla="*/ 211089 h 211089"/>
                <a:gd name="connsiteX1" fmla="*/ 11669 w 26635"/>
                <a:gd name="connsiteY1" fmla="*/ 210765 h 211089"/>
                <a:gd name="connsiteX2" fmla="*/ 9976 w 26635"/>
                <a:gd name="connsiteY2" fmla="*/ 180206 h 211089"/>
                <a:gd name="connsiteX3" fmla="*/ 21206 w 26635"/>
                <a:gd name="connsiteY3" fmla="*/ 4719 h 211089"/>
                <a:gd name="connsiteX4" fmla="*/ 26636 w 26635"/>
                <a:gd name="connsiteY4" fmla="*/ 8 h 211089"/>
                <a:gd name="connsiteX5" fmla="*/ 416 w 26635"/>
                <a:gd name="connsiteY5" fmla="*/ 61474 h 211089"/>
                <a:gd name="connsiteX6" fmla="*/ 3873 w 26635"/>
                <a:gd name="connsiteY6" fmla="*/ 180554 h 211089"/>
                <a:gd name="connsiteX7" fmla="*/ 5567 w 26635"/>
                <a:gd name="connsiteY7" fmla="*/ 211089 h 211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35" h="211089">
                  <a:moveTo>
                    <a:pt x="5567" y="211089"/>
                  </a:moveTo>
                  <a:lnTo>
                    <a:pt x="11669" y="210765"/>
                  </a:lnTo>
                  <a:cubicBezTo>
                    <a:pt x="11136" y="200671"/>
                    <a:pt x="10556" y="190438"/>
                    <a:pt x="9976" y="180206"/>
                  </a:cubicBezTo>
                  <a:cubicBezTo>
                    <a:pt x="5497" y="100920"/>
                    <a:pt x="2783" y="10705"/>
                    <a:pt x="21206" y="4719"/>
                  </a:cubicBezTo>
                  <a:lnTo>
                    <a:pt x="26636" y="8"/>
                  </a:lnTo>
                  <a:cubicBezTo>
                    <a:pt x="7562" y="-502"/>
                    <a:pt x="2110" y="22446"/>
                    <a:pt x="416" y="61474"/>
                  </a:cubicBezTo>
                  <a:cubicBezTo>
                    <a:pt x="-1000" y="94539"/>
                    <a:pt x="1460" y="138254"/>
                    <a:pt x="3873" y="180554"/>
                  </a:cubicBezTo>
                  <a:cubicBezTo>
                    <a:pt x="4453" y="190787"/>
                    <a:pt x="5033" y="200996"/>
                    <a:pt x="5567" y="211089"/>
                  </a:cubicBezTo>
                  <a:close/>
                </a:path>
              </a:pathLst>
            </a:custGeom>
            <a:gradFill>
              <a:gsLst>
                <a:gs pos="0">
                  <a:srgbClr val="09005D"/>
                </a:gs>
                <a:gs pos="50000">
                  <a:srgbClr val="110777"/>
                </a:gs>
                <a:gs pos="100000">
                  <a:srgbClr val="1A0F91"/>
                </a:gs>
              </a:gsLst>
              <a:lin ang="10800000" scaled="1"/>
            </a:gradFill>
            <a:ln w="2318" cap="flat">
              <a:noFill/>
              <a:prstDash val="solid"/>
              <a:miter/>
            </a:ln>
          </p:spPr>
          <p:txBody>
            <a:bodyPr rtlCol="0" anchor="ctr"/>
            <a:lstStyle/>
            <a:p>
              <a:endParaRPr lang="nl-BE"/>
            </a:p>
          </p:txBody>
        </p:sp>
        <p:sp>
          <p:nvSpPr>
            <p:cNvPr id="173" name="Freeform: Shape 172">
              <a:extLst>
                <a:ext uri="{FF2B5EF4-FFF2-40B4-BE49-F238E27FC236}">
                  <a16:creationId xmlns:a16="http://schemas.microsoft.com/office/drawing/2014/main" id="{6EF53A43-7515-A998-A6B9-48045795D7C6}"/>
                </a:ext>
              </a:extLst>
            </p:cNvPr>
            <p:cNvSpPr/>
            <p:nvPr/>
          </p:nvSpPr>
          <p:spPr>
            <a:xfrm>
              <a:off x="1539437" y="3601692"/>
              <a:ext cx="37264" cy="45664"/>
            </a:xfrm>
            <a:custGeom>
              <a:avLst/>
              <a:gdLst>
                <a:gd name="connsiteX0" fmla="*/ 37265 w 37264"/>
                <a:gd name="connsiteY0" fmla="*/ 22832 h 45664"/>
                <a:gd name="connsiteX1" fmla="*/ 18632 w 37264"/>
                <a:gd name="connsiteY1" fmla="*/ 45664 h 45664"/>
                <a:gd name="connsiteX2" fmla="*/ 0 w 37264"/>
                <a:gd name="connsiteY2" fmla="*/ 22832 h 45664"/>
                <a:gd name="connsiteX3" fmla="*/ 18632 w 37264"/>
                <a:gd name="connsiteY3" fmla="*/ 0 h 45664"/>
                <a:gd name="connsiteX4" fmla="*/ 37265 w 37264"/>
                <a:gd name="connsiteY4" fmla="*/ 22832 h 4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4" h="45664">
                  <a:moveTo>
                    <a:pt x="37265" y="22832"/>
                  </a:moveTo>
                  <a:cubicBezTo>
                    <a:pt x="37265" y="35442"/>
                    <a:pt x="28923" y="45664"/>
                    <a:pt x="18632" y="45664"/>
                  </a:cubicBezTo>
                  <a:cubicBezTo>
                    <a:pt x="8342" y="45664"/>
                    <a:pt x="0" y="35442"/>
                    <a:pt x="0" y="22832"/>
                  </a:cubicBezTo>
                  <a:cubicBezTo>
                    <a:pt x="0" y="10222"/>
                    <a:pt x="8342" y="0"/>
                    <a:pt x="18632" y="0"/>
                  </a:cubicBezTo>
                  <a:cubicBezTo>
                    <a:pt x="28923" y="0"/>
                    <a:pt x="37265" y="10222"/>
                    <a:pt x="37265" y="22832"/>
                  </a:cubicBezTo>
                  <a:close/>
                </a:path>
              </a:pathLst>
            </a:custGeom>
            <a:gradFill>
              <a:gsLst>
                <a:gs pos="0">
                  <a:srgbClr val="4F52FF"/>
                </a:gs>
                <a:gs pos="50000">
                  <a:srgbClr val="474AF0"/>
                </a:gs>
                <a:gs pos="100000">
                  <a:srgbClr val="4042E2"/>
                </a:gs>
              </a:gsLst>
              <a:lin ang="0" scaled="1"/>
            </a:gradFill>
            <a:ln w="2318" cap="flat">
              <a:noFill/>
              <a:prstDash val="solid"/>
              <a:miter/>
            </a:ln>
          </p:spPr>
          <p:txBody>
            <a:bodyPr rtlCol="0" anchor="ctr"/>
            <a:lstStyle/>
            <a:p>
              <a:endParaRPr lang="nl-BE"/>
            </a:p>
          </p:txBody>
        </p:sp>
        <p:sp>
          <p:nvSpPr>
            <p:cNvPr id="174" name="Freeform: Shape 173">
              <a:extLst>
                <a:ext uri="{FF2B5EF4-FFF2-40B4-BE49-F238E27FC236}">
                  <a16:creationId xmlns:a16="http://schemas.microsoft.com/office/drawing/2014/main" id="{2264BCE9-04A3-5F12-CF48-315A698E1A82}"/>
                </a:ext>
              </a:extLst>
            </p:cNvPr>
            <p:cNvSpPr/>
            <p:nvPr/>
          </p:nvSpPr>
          <p:spPr>
            <a:xfrm>
              <a:off x="1546699" y="3607516"/>
              <a:ext cx="22646" cy="35083"/>
            </a:xfrm>
            <a:custGeom>
              <a:avLst/>
              <a:gdLst>
                <a:gd name="connsiteX0" fmla="*/ 0 w 22646"/>
                <a:gd name="connsiteY0" fmla="*/ 17542 h 35083"/>
                <a:gd name="connsiteX1" fmla="*/ 11323 w 22646"/>
                <a:gd name="connsiteY1" fmla="*/ 35083 h 35083"/>
                <a:gd name="connsiteX2" fmla="*/ 22646 w 22646"/>
                <a:gd name="connsiteY2" fmla="*/ 17542 h 35083"/>
                <a:gd name="connsiteX3" fmla="*/ 11323 w 22646"/>
                <a:gd name="connsiteY3" fmla="*/ 0 h 35083"/>
                <a:gd name="connsiteX4" fmla="*/ 0 w 22646"/>
                <a:gd name="connsiteY4" fmla="*/ 17542 h 3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46" h="35083">
                  <a:moveTo>
                    <a:pt x="0" y="17542"/>
                  </a:moveTo>
                  <a:cubicBezTo>
                    <a:pt x="0" y="27241"/>
                    <a:pt x="5058" y="35083"/>
                    <a:pt x="11323" y="35083"/>
                  </a:cubicBezTo>
                  <a:cubicBezTo>
                    <a:pt x="17588" y="35083"/>
                    <a:pt x="22646" y="27241"/>
                    <a:pt x="22646" y="17542"/>
                  </a:cubicBezTo>
                  <a:cubicBezTo>
                    <a:pt x="22646" y="7843"/>
                    <a:pt x="17588" y="0"/>
                    <a:pt x="11323" y="0"/>
                  </a:cubicBezTo>
                  <a:cubicBezTo>
                    <a:pt x="5058" y="0"/>
                    <a:pt x="0" y="7843"/>
                    <a:pt x="0" y="17542"/>
                  </a:cubicBezTo>
                  <a:close/>
                </a:path>
              </a:pathLst>
            </a:custGeom>
            <a:solidFill>
              <a:srgbClr val="7D97F4"/>
            </a:solidFill>
            <a:ln w="2318" cap="flat">
              <a:noFill/>
              <a:prstDash val="solid"/>
              <a:miter/>
            </a:ln>
          </p:spPr>
          <p:txBody>
            <a:bodyPr rtlCol="0" anchor="ctr"/>
            <a:lstStyle/>
            <a:p>
              <a:endParaRPr lang="nl-BE"/>
            </a:p>
          </p:txBody>
        </p:sp>
        <p:sp>
          <p:nvSpPr>
            <p:cNvPr id="175" name="Freeform: Shape 174">
              <a:extLst>
                <a:ext uri="{FF2B5EF4-FFF2-40B4-BE49-F238E27FC236}">
                  <a16:creationId xmlns:a16="http://schemas.microsoft.com/office/drawing/2014/main" id="{CD422D52-D685-51B7-751A-00D09ADB9433}"/>
                </a:ext>
              </a:extLst>
            </p:cNvPr>
            <p:cNvSpPr/>
            <p:nvPr/>
          </p:nvSpPr>
          <p:spPr>
            <a:xfrm>
              <a:off x="1686499" y="3401934"/>
              <a:ext cx="36475" cy="66268"/>
            </a:xfrm>
            <a:custGeom>
              <a:avLst/>
              <a:gdLst>
                <a:gd name="connsiteX0" fmla="*/ 30373 w 36475"/>
                <a:gd name="connsiteY0" fmla="*/ 66269 h 66268"/>
                <a:gd name="connsiteX1" fmla="*/ 36476 w 36475"/>
                <a:gd name="connsiteY1" fmla="*/ 65990 h 66268"/>
                <a:gd name="connsiteX2" fmla="*/ 0 w 36475"/>
                <a:gd name="connsiteY2" fmla="*/ 0 h 66268"/>
                <a:gd name="connsiteX3" fmla="*/ 6497 w 36475"/>
                <a:gd name="connsiteY3" fmla="*/ 6102 h 66268"/>
                <a:gd name="connsiteX4" fmla="*/ 30373 w 36475"/>
                <a:gd name="connsiteY4" fmla="*/ 66269 h 6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5" h="66268">
                  <a:moveTo>
                    <a:pt x="30373" y="66269"/>
                  </a:moveTo>
                  <a:lnTo>
                    <a:pt x="36476" y="65990"/>
                  </a:lnTo>
                  <a:cubicBezTo>
                    <a:pt x="34596" y="24433"/>
                    <a:pt x="24085" y="1392"/>
                    <a:pt x="0" y="0"/>
                  </a:cubicBezTo>
                  <a:lnTo>
                    <a:pt x="6497" y="6102"/>
                  </a:lnTo>
                  <a:cubicBezTo>
                    <a:pt x="19004" y="9537"/>
                    <a:pt x="28656" y="28123"/>
                    <a:pt x="30373" y="66269"/>
                  </a:cubicBezTo>
                  <a:close/>
                </a:path>
              </a:pathLst>
            </a:custGeom>
            <a:gradFill>
              <a:gsLst>
                <a:gs pos="0">
                  <a:srgbClr val="09005D"/>
                </a:gs>
                <a:gs pos="50000">
                  <a:srgbClr val="110777"/>
                </a:gs>
                <a:gs pos="100000">
                  <a:srgbClr val="1A0F91"/>
                </a:gs>
              </a:gsLst>
              <a:lin ang="10800000" scaled="1"/>
            </a:gradFill>
            <a:ln w="2318" cap="flat">
              <a:noFill/>
              <a:prstDash val="solid"/>
              <a:miter/>
            </a:ln>
          </p:spPr>
          <p:txBody>
            <a:bodyPr rtlCol="0" anchor="ctr"/>
            <a:lstStyle/>
            <a:p>
              <a:endParaRPr lang="nl-BE"/>
            </a:p>
          </p:txBody>
        </p:sp>
        <p:sp>
          <p:nvSpPr>
            <p:cNvPr id="176" name="Freeform: Shape 175">
              <a:extLst>
                <a:ext uri="{FF2B5EF4-FFF2-40B4-BE49-F238E27FC236}">
                  <a16:creationId xmlns:a16="http://schemas.microsoft.com/office/drawing/2014/main" id="{2D29E536-F61D-1622-96A2-06553188ABA9}"/>
                </a:ext>
              </a:extLst>
            </p:cNvPr>
            <p:cNvSpPr/>
            <p:nvPr/>
          </p:nvSpPr>
          <p:spPr>
            <a:xfrm>
              <a:off x="1677456" y="3463988"/>
              <a:ext cx="67916" cy="116287"/>
            </a:xfrm>
            <a:custGeom>
              <a:avLst/>
              <a:gdLst>
                <a:gd name="connsiteX0" fmla="*/ 43941 w 67916"/>
                <a:gd name="connsiteY0" fmla="*/ 116288 h 116287"/>
                <a:gd name="connsiteX1" fmla="*/ 48234 w 67916"/>
                <a:gd name="connsiteY1" fmla="*/ 116009 h 116287"/>
                <a:gd name="connsiteX2" fmla="*/ 61065 w 67916"/>
                <a:gd name="connsiteY2" fmla="*/ 109860 h 116287"/>
                <a:gd name="connsiteX3" fmla="*/ 67910 w 67916"/>
                <a:gd name="connsiteY3" fmla="*/ 40482 h 116287"/>
                <a:gd name="connsiteX4" fmla="*/ 50136 w 67916"/>
                <a:gd name="connsiteY4" fmla="*/ 433 h 116287"/>
                <a:gd name="connsiteX5" fmla="*/ 31783 w 67916"/>
                <a:gd name="connsiteY5" fmla="*/ 7673 h 116287"/>
                <a:gd name="connsiteX6" fmla="*/ 17977 w 67916"/>
                <a:gd name="connsiteY6" fmla="*/ 28463 h 116287"/>
                <a:gd name="connsiteX7" fmla="*/ 7466 w 67916"/>
                <a:gd name="connsiteY7" fmla="*/ 59370 h 116287"/>
                <a:gd name="connsiteX8" fmla="*/ 528 w 67916"/>
                <a:gd name="connsiteY8" fmla="*/ 108979 h 116287"/>
                <a:gd name="connsiteX9" fmla="*/ 13498 w 67916"/>
                <a:gd name="connsiteY9" fmla="*/ 113875 h 116287"/>
                <a:gd name="connsiteX10" fmla="*/ 13730 w 67916"/>
                <a:gd name="connsiteY10" fmla="*/ 110835 h 116287"/>
                <a:gd name="connsiteX11" fmla="*/ 3057 w 67916"/>
                <a:gd name="connsiteY11" fmla="*/ 107238 h 116287"/>
                <a:gd name="connsiteX12" fmla="*/ 10412 w 67916"/>
                <a:gd name="connsiteY12" fmla="*/ 60136 h 116287"/>
                <a:gd name="connsiteX13" fmla="*/ 20738 w 67916"/>
                <a:gd name="connsiteY13" fmla="*/ 29716 h 116287"/>
                <a:gd name="connsiteX14" fmla="*/ 33825 w 67916"/>
                <a:gd name="connsiteY14" fmla="*/ 9900 h 116287"/>
                <a:gd name="connsiteX15" fmla="*/ 49139 w 67916"/>
                <a:gd name="connsiteY15" fmla="*/ 3311 h 116287"/>
                <a:gd name="connsiteX16" fmla="*/ 64824 w 67916"/>
                <a:gd name="connsiteY16" fmla="*/ 40529 h 116287"/>
                <a:gd name="connsiteX17" fmla="*/ 58350 w 67916"/>
                <a:gd name="connsiteY17" fmla="*/ 108375 h 116287"/>
                <a:gd name="connsiteX18" fmla="*/ 47793 w 67916"/>
                <a:gd name="connsiteY18" fmla="*/ 112970 h 116287"/>
                <a:gd name="connsiteX19" fmla="*/ 36284 w 67916"/>
                <a:gd name="connsiteY19" fmla="*/ 111299 h 116287"/>
                <a:gd name="connsiteX20" fmla="*/ 34080 w 67916"/>
                <a:gd name="connsiteY20" fmla="*/ 113411 h 116287"/>
                <a:gd name="connsiteX21" fmla="*/ 43895 w 67916"/>
                <a:gd name="connsiteY21" fmla="*/ 116288 h 11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916" h="116287">
                  <a:moveTo>
                    <a:pt x="43941" y="116288"/>
                  </a:moveTo>
                  <a:cubicBezTo>
                    <a:pt x="45403" y="116288"/>
                    <a:pt x="46865" y="116172"/>
                    <a:pt x="48234" y="116009"/>
                  </a:cubicBezTo>
                  <a:cubicBezTo>
                    <a:pt x="50624" y="115684"/>
                    <a:pt x="58606" y="114315"/>
                    <a:pt x="61065" y="109860"/>
                  </a:cubicBezTo>
                  <a:cubicBezTo>
                    <a:pt x="64058" y="104431"/>
                    <a:pt x="68096" y="50321"/>
                    <a:pt x="67910" y="40482"/>
                  </a:cubicBezTo>
                  <a:cubicBezTo>
                    <a:pt x="67632" y="24542"/>
                    <a:pt x="65358" y="5561"/>
                    <a:pt x="50136" y="433"/>
                  </a:cubicBezTo>
                  <a:cubicBezTo>
                    <a:pt x="44057" y="-1609"/>
                    <a:pt x="35750" y="4030"/>
                    <a:pt x="31783" y="7673"/>
                  </a:cubicBezTo>
                  <a:cubicBezTo>
                    <a:pt x="25170" y="13752"/>
                    <a:pt x="20947" y="21989"/>
                    <a:pt x="17977" y="28463"/>
                  </a:cubicBezTo>
                  <a:cubicBezTo>
                    <a:pt x="14102" y="37002"/>
                    <a:pt x="10853" y="46538"/>
                    <a:pt x="7466" y="59370"/>
                  </a:cubicBezTo>
                  <a:cubicBezTo>
                    <a:pt x="4728" y="69742"/>
                    <a:pt x="-1909" y="105753"/>
                    <a:pt x="528" y="108979"/>
                  </a:cubicBezTo>
                  <a:cubicBezTo>
                    <a:pt x="3451" y="112830"/>
                    <a:pt x="8742" y="113527"/>
                    <a:pt x="13498" y="113875"/>
                  </a:cubicBezTo>
                  <a:lnTo>
                    <a:pt x="13730" y="110835"/>
                  </a:lnTo>
                  <a:cubicBezTo>
                    <a:pt x="9716" y="110533"/>
                    <a:pt x="5238" y="109976"/>
                    <a:pt x="3057" y="107238"/>
                  </a:cubicBezTo>
                  <a:cubicBezTo>
                    <a:pt x="2152" y="103758"/>
                    <a:pt x="6839" y="73733"/>
                    <a:pt x="10412" y="60136"/>
                  </a:cubicBezTo>
                  <a:cubicBezTo>
                    <a:pt x="13754" y="47467"/>
                    <a:pt x="16932" y="38092"/>
                    <a:pt x="20738" y="29716"/>
                  </a:cubicBezTo>
                  <a:cubicBezTo>
                    <a:pt x="23569" y="23497"/>
                    <a:pt x="27629" y="15608"/>
                    <a:pt x="33825" y="9900"/>
                  </a:cubicBezTo>
                  <a:cubicBezTo>
                    <a:pt x="37584" y="6443"/>
                    <a:pt x="44753" y="1825"/>
                    <a:pt x="49139" y="3311"/>
                  </a:cubicBezTo>
                  <a:cubicBezTo>
                    <a:pt x="62550" y="7835"/>
                    <a:pt x="64569" y="25586"/>
                    <a:pt x="64824" y="40529"/>
                  </a:cubicBezTo>
                  <a:cubicBezTo>
                    <a:pt x="65033" y="52293"/>
                    <a:pt x="60740" y="104060"/>
                    <a:pt x="58350" y="108375"/>
                  </a:cubicBezTo>
                  <a:cubicBezTo>
                    <a:pt x="57214" y="110440"/>
                    <a:pt x="52967" y="112274"/>
                    <a:pt x="47793" y="112970"/>
                  </a:cubicBezTo>
                  <a:cubicBezTo>
                    <a:pt x="42619" y="113666"/>
                    <a:pt x="37885" y="112970"/>
                    <a:pt x="36284" y="111299"/>
                  </a:cubicBezTo>
                  <a:lnTo>
                    <a:pt x="34080" y="113411"/>
                  </a:lnTo>
                  <a:cubicBezTo>
                    <a:pt x="36122" y="115522"/>
                    <a:pt x="40020" y="116288"/>
                    <a:pt x="43895" y="116288"/>
                  </a:cubicBezTo>
                  <a:close/>
                </a:path>
              </a:pathLst>
            </a:custGeom>
            <a:gradFill>
              <a:gsLst>
                <a:gs pos="0">
                  <a:srgbClr val="4F52FF"/>
                </a:gs>
                <a:gs pos="50000">
                  <a:srgbClr val="474AF0"/>
                </a:gs>
                <a:gs pos="100000">
                  <a:srgbClr val="4042E2"/>
                </a:gs>
              </a:gsLst>
              <a:lin ang="5571390" scaled="1"/>
            </a:gradFill>
            <a:ln w="2318" cap="flat">
              <a:noFill/>
              <a:prstDash val="solid"/>
              <a:miter/>
            </a:ln>
          </p:spPr>
          <p:txBody>
            <a:bodyPr rtlCol="0" anchor="ctr"/>
            <a:lstStyle/>
            <a:p>
              <a:endParaRPr lang="nl-BE"/>
            </a:p>
          </p:txBody>
        </p:sp>
        <p:sp>
          <p:nvSpPr>
            <p:cNvPr id="177" name="Freeform: Shape 176">
              <a:extLst>
                <a:ext uri="{FF2B5EF4-FFF2-40B4-BE49-F238E27FC236}">
                  <a16:creationId xmlns:a16="http://schemas.microsoft.com/office/drawing/2014/main" id="{2D87B44A-9033-644E-B392-893BD365F3FE}"/>
                </a:ext>
              </a:extLst>
            </p:cNvPr>
            <p:cNvSpPr/>
            <p:nvPr/>
          </p:nvSpPr>
          <p:spPr>
            <a:xfrm>
              <a:off x="1683331" y="3571922"/>
              <a:ext cx="16083" cy="7865"/>
            </a:xfrm>
            <a:custGeom>
              <a:avLst/>
              <a:gdLst>
                <a:gd name="connsiteX0" fmla="*/ 36 w 16083"/>
                <a:gd name="connsiteY0" fmla="*/ 2181 h 7865"/>
                <a:gd name="connsiteX1" fmla="*/ 7276 w 16083"/>
                <a:gd name="connsiteY1" fmla="*/ 7448 h 7865"/>
                <a:gd name="connsiteX2" fmla="*/ 16047 w 16083"/>
                <a:gd name="connsiteY2" fmla="*/ 5685 h 7865"/>
                <a:gd name="connsiteX3" fmla="*/ 8807 w 16083"/>
                <a:gd name="connsiteY3" fmla="*/ 418 h 7865"/>
                <a:gd name="connsiteX4" fmla="*/ 36 w 16083"/>
                <a:gd name="connsiteY4" fmla="*/ 2181 h 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3" h="7865">
                  <a:moveTo>
                    <a:pt x="36" y="2181"/>
                  </a:moveTo>
                  <a:cubicBezTo>
                    <a:pt x="-381" y="4130"/>
                    <a:pt x="2844" y="6497"/>
                    <a:pt x="7276" y="7448"/>
                  </a:cubicBezTo>
                  <a:cubicBezTo>
                    <a:pt x="11685" y="8423"/>
                    <a:pt x="15629" y="7634"/>
                    <a:pt x="16047" y="5685"/>
                  </a:cubicBezTo>
                  <a:cubicBezTo>
                    <a:pt x="16464" y="3736"/>
                    <a:pt x="13239" y="1369"/>
                    <a:pt x="8807" y="418"/>
                  </a:cubicBezTo>
                  <a:cubicBezTo>
                    <a:pt x="4399" y="-557"/>
                    <a:pt x="454" y="232"/>
                    <a:pt x="36" y="2181"/>
                  </a:cubicBezTo>
                  <a:close/>
                </a:path>
              </a:pathLst>
            </a:custGeom>
            <a:gradFill>
              <a:gsLst>
                <a:gs pos="0">
                  <a:srgbClr val="4F52FF"/>
                </a:gs>
                <a:gs pos="50000">
                  <a:srgbClr val="474AF0"/>
                </a:gs>
                <a:gs pos="100000">
                  <a:srgbClr val="4042E2"/>
                </a:gs>
              </a:gsLst>
              <a:lin ang="11541000" scaled="1"/>
            </a:gradFill>
            <a:ln w="2318" cap="flat">
              <a:noFill/>
              <a:prstDash val="solid"/>
              <a:miter/>
            </a:ln>
          </p:spPr>
          <p:txBody>
            <a:bodyPr rtlCol="0" anchor="ctr"/>
            <a:lstStyle/>
            <a:p>
              <a:endParaRPr lang="nl-BE"/>
            </a:p>
          </p:txBody>
        </p:sp>
        <p:sp>
          <p:nvSpPr>
            <p:cNvPr id="178" name="Freeform: Shape 177">
              <a:extLst>
                <a:ext uri="{FF2B5EF4-FFF2-40B4-BE49-F238E27FC236}">
                  <a16:creationId xmlns:a16="http://schemas.microsoft.com/office/drawing/2014/main" id="{8D9D528C-BCBB-FC94-B30E-5CEDB4D84FA4}"/>
                </a:ext>
              </a:extLst>
            </p:cNvPr>
            <p:cNvSpPr/>
            <p:nvPr/>
          </p:nvSpPr>
          <p:spPr>
            <a:xfrm>
              <a:off x="1710014" y="3574057"/>
              <a:ext cx="16083" cy="7865"/>
            </a:xfrm>
            <a:custGeom>
              <a:avLst/>
              <a:gdLst>
                <a:gd name="connsiteX0" fmla="*/ 36 w 16083"/>
                <a:gd name="connsiteY0" fmla="*/ 2181 h 7865"/>
                <a:gd name="connsiteX1" fmla="*/ 7276 w 16083"/>
                <a:gd name="connsiteY1" fmla="*/ 7448 h 7865"/>
                <a:gd name="connsiteX2" fmla="*/ 16047 w 16083"/>
                <a:gd name="connsiteY2" fmla="*/ 5685 h 7865"/>
                <a:gd name="connsiteX3" fmla="*/ 8807 w 16083"/>
                <a:gd name="connsiteY3" fmla="*/ 418 h 7865"/>
                <a:gd name="connsiteX4" fmla="*/ 36 w 16083"/>
                <a:gd name="connsiteY4" fmla="*/ 2181 h 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83" h="7865">
                  <a:moveTo>
                    <a:pt x="36" y="2181"/>
                  </a:moveTo>
                  <a:cubicBezTo>
                    <a:pt x="-381" y="4130"/>
                    <a:pt x="2844" y="6497"/>
                    <a:pt x="7276" y="7448"/>
                  </a:cubicBezTo>
                  <a:cubicBezTo>
                    <a:pt x="11685" y="8423"/>
                    <a:pt x="15629" y="7634"/>
                    <a:pt x="16047" y="5685"/>
                  </a:cubicBezTo>
                  <a:cubicBezTo>
                    <a:pt x="16464" y="3736"/>
                    <a:pt x="13239" y="1369"/>
                    <a:pt x="8807" y="418"/>
                  </a:cubicBezTo>
                  <a:cubicBezTo>
                    <a:pt x="4399" y="-557"/>
                    <a:pt x="454" y="232"/>
                    <a:pt x="36" y="2181"/>
                  </a:cubicBezTo>
                  <a:close/>
                </a:path>
              </a:pathLst>
            </a:custGeom>
            <a:gradFill>
              <a:gsLst>
                <a:gs pos="0">
                  <a:srgbClr val="4F52FF"/>
                </a:gs>
                <a:gs pos="50000">
                  <a:srgbClr val="474AF0"/>
                </a:gs>
                <a:gs pos="100000">
                  <a:srgbClr val="4042E2"/>
                </a:gs>
              </a:gsLst>
              <a:lin ang="11541000" scaled="1"/>
            </a:gradFill>
            <a:ln w="2318" cap="flat">
              <a:noFill/>
              <a:prstDash val="solid"/>
              <a:miter/>
            </a:ln>
          </p:spPr>
          <p:txBody>
            <a:bodyPr rtlCol="0" anchor="ctr"/>
            <a:lstStyle/>
            <a:p>
              <a:endParaRPr lang="nl-BE"/>
            </a:p>
          </p:txBody>
        </p:sp>
        <p:sp>
          <p:nvSpPr>
            <p:cNvPr id="179" name="Freeform: Shape 178">
              <a:extLst>
                <a:ext uri="{FF2B5EF4-FFF2-40B4-BE49-F238E27FC236}">
                  <a16:creationId xmlns:a16="http://schemas.microsoft.com/office/drawing/2014/main" id="{3BA4F1C0-8FB9-04C7-56E7-566C0E892CD7}"/>
                </a:ext>
              </a:extLst>
            </p:cNvPr>
            <p:cNvSpPr/>
            <p:nvPr/>
          </p:nvSpPr>
          <p:spPr>
            <a:xfrm>
              <a:off x="1688627" y="3462434"/>
              <a:ext cx="58282" cy="51619"/>
            </a:xfrm>
            <a:custGeom>
              <a:avLst/>
              <a:gdLst>
                <a:gd name="connsiteX0" fmla="*/ 55208 w 58282"/>
                <a:gd name="connsiteY0" fmla="*/ 51596 h 51619"/>
                <a:gd name="connsiteX1" fmla="*/ 58248 w 58282"/>
                <a:gd name="connsiteY1" fmla="*/ 48603 h 51619"/>
                <a:gd name="connsiteX2" fmla="*/ 58248 w 58282"/>
                <a:gd name="connsiteY2" fmla="*/ 41990 h 51619"/>
                <a:gd name="connsiteX3" fmla="*/ 39430 w 58282"/>
                <a:gd name="connsiteY3" fmla="*/ 526 h 51619"/>
                <a:gd name="connsiteX4" fmla="*/ 19545 w 58282"/>
                <a:gd name="connsiteY4" fmla="*/ 8090 h 51619"/>
                <a:gd name="connsiteX5" fmla="*/ 5391 w 58282"/>
                <a:gd name="connsiteY5" fmla="*/ 29391 h 51619"/>
                <a:gd name="connsiteX6" fmla="*/ 170 w 58282"/>
                <a:gd name="connsiteY6" fmla="*/ 42570 h 51619"/>
                <a:gd name="connsiteX7" fmla="*/ 2050 w 58282"/>
                <a:gd name="connsiteY7" fmla="*/ 46445 h 51619"/>
                <a:gd name="connsiteX8" fmla="*/ 5924 w 58282"/>
                <a:gd name="connsiteY8" fmla="*/ 44566 h 51619"/>
                <a:gd name="connsiteX9" fmla="*/ 10936 w 58282"/>
                <a:gd name="connsiteY9" fmla="*/ 31920 h 51619"/>
                <a:gd name="connsiteX10" fmla="*/ 23675 w 58282"/>
                <a:gd name="connsiteY10" fmla="*/ 12591 h 51619"/>
                <a:gd name="connsiteX11" fmla="*/ 37458 w 58282"/>
                <a:gd name="connsiteY11" fmla="*/ 6326 h 51619"/>
                <a:gd name="connsiteX12" fmla="*/ 52122 w 58282"/>
                <a:gd name="connsiteY12" fmla="*/ 42129 h 51619"/>
                <a:gd name="connsiteX13" fmla="*/ 52122 w 58282"/>
                <a:gd name="connsiteY13" fmla="*/ 48510 h 51619"/>
                <a:gd name="connsiteX14" fmla="*/ 55116 w 58282"/>
                <a:gd name="connsiteY14" fmla="*/ 51619 h 51619"/>
                <a:gd name="connsiteX15" fmla="*/ 55185 w 58282"/>
                <a:gd name="connsiteY15" fmla="*/ 51619 h 5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282" h="51619">
                  <a:moveTo>
                    <a:pt x="55208" y="51596"/>
                  </a:moveTo>
                  <a:cubicBezTo>
                    <a:pt x="56856" y="51596"/>
                    <a:pt x="58225" y="50274"/>
                    <a:pt x="58248" y="48603"/>
                  </a:cubicBezTo>
                  <a:cubicBezTo>
                    <a:pt x="58294" y="46375"/>
                    <a:pt x="58294" y="44148"/>
                    <a:pt x="58248" y="41990"/>
                  </a:cubicBezTo>
                  <a:cubicBezTo>
                    <a:pt x="57970" y="25539"/>
                    <a:pt x="55556" y="5955"/>
                    <a:pt x="39430" y="526"/>
                  </a:cubicBezTo>
                  <a:cubicBezTo>
                    <a:pt x="31123" y="-2282"/>
                    <a:pt x="20705" y="7023"/>
                    <a:pt x="19545" y="8090"/>
                  </a:cubicBezTo>
                  <a:cubicBezTo>
                    <a:pt x="12746" y="14355"/>
                    <a:pt x="8407" y="22754"/>
                    <a:pt x="5391" y="29391"/>
                  </a:cubicBezTo>
                  <a:cubicBezTo>
                    <a:pt x="3535" y="33498"/>
                    <a:pt x="1817" y="37813"/>
                    <a:pt x="170" y="42570"/>
                  </a:cubicBezTo>
                  <a:cubicBezTo>
                    <a:pt x="-387" y="44171"/>
                    <a:pt x="472" y="45911"/>
                    <a:pt x="2050" y="46445"/>
                  </a:cubicBezTo>
                  <a:cubicBezTo>
                    <a:pt x="3651" y="47002"/>
                    <a:pt x="5391" y="46143"/>
                    <a:pt x="5924" y="44566"/>
                  </a:cubicBezTo>
                  <a:cubicBezTo>
                    <a:pt x="7502" y="39971"/>
                    <a:pt x="9150" y="35841"/>
                    <a:pt x="10936" y="31920"/>
                  </a:cubicBezTo>
                  <a:cubicBezTo>
                    <a:pt x="13721" y="25817"/>
                    <a:pt x="17665" y="18114"/>
                    <a:pt x="23675" y="12591"/>
                  </a:cubicBezTo>
                  <a:cubicBezTo>
                    <a:pt x="27944" y="8670"/>
                    <a:pt x="34256" y="5236"/>
                    <a:pt x="37458" y="6326"/>
                  </a:cubicBezTo>
                  <a:cubicBezTo>
                    <a:pt x="49964" y="10549"/>
                    <a:pt x="51867" y="27674"/>
                    <a:pt x="52122" y="42129"/>
                  </a:cubicBezTo>
                  <a:cubicBezTo>
                    <a:pt x="52169" y="44194"/>
                    <a:pt x="52146" y="46352"/>
                    <a:pt x="52122" y="48510"/>
                  </a:cubicBezTo>
                  <a:cubicBezTo>
                    <a:pt x="52076" y="50204"/>
                    <a:pt x="53422" y="51596"/>
                    <a:pt x="55116" y="51619"/>
                  </a:cubicBezTo>
                  <a:lnTo>
                    <a:pt x="55185" y="51619"/>
                  </a:lnTo>
                  <a:close/>
                </a:path>
              </a:pathLst>
            </a:custGeom>
            <a:gradFill>
              <a:gsLst>
                <a:gs pos="0">
                  <a:srgbClr val="09005D"/>
                </a:gs>
                <a:gs pos="50000">
                  <a:srgbClr val="110777"/>
                </a:gs>
                <a:gs pos="100000">
                  <a:srgbClr val="1A0F91"/>
                </a:gs>
              </a:gsLst>
              <a:lin ang="10800000" scaled="1"/>
            </a:gradFill>
            <a:ln w="2318" cap="flat">
              <a:noFill/>
              <a:prstDash val="solid"/>
              <a:miter/>
            </a:ln>
          </p:spPr>
          <p:txBody>
            <a:bodyPr rtlCol="0" anchor="ctr"/>
            <a:lstStyle/>
            <a:p>
              <a:endParaRPr lang="nl-BE"/>
            </a:p>
          </p:txBody>
        </p:sp>
      </p:grpSp>
      <p:sp>
        <p:nvSpPr>
          <p:cNvPr id="181" name="Marcador de texto 4">
            <a:extLst>
              <a:ext uri="{FF2B5EF4-FFF2-40B4-BE49-F238E27FC236}">
                <a16:creationId xmlns:a16="http://schemas.microsoft.com/office/drawing/2014/main" id="{5E6313BC-8A18-C204-F24C-9F85313610CE}"/>
              </a:ext>
            </a:extLst>
          </p:cNvPr>
          <p:cNvSpPr txBox="1">
            <a:spLocks/>
          </p:cNvSpPr>
          <p:nvPr/>
        </p:nvSpPr>
        <p:spPr>
          <a:xfrm>
            <a:off x="3627481" y="2397072"/>
            <a:ext cx="2176768" cy="325654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n-GB" sz="1600" b="1" kern="0" dirty="0">
                <a:solidFill>
                  <a:schemeClr val="tx2"/>
                </a:solidFill>
                <a:latin typeface="Segoe UI" panose="020B0502040204020203" pitchFamily="34" charset="0"/>
                <a:cs typeface="Segoe UI" panose="020B0502040204020203" pitchFamily="34" charset="0"/>
              </a:rPr>
              <a:t>What does the </a:t>
            </a:r>
            <a:br>
              <a:rPr lang="en-GB" sz="1600" b="1" kern="0" dirty="0">
                <a:solidFill>
                  <a:schemeClr val="tx2"/>
                </a:solidFill>
                <a:latin typeface="Segoe UI" panose="020B0502040204020203" pitchFamily="34" charset="0"/>
                <a:cs typeface="Segoe UI" panose="020B0502040204020203" pitchFamily="34" charset="0"/>
              </a:rPr>
            </a:br>
            <a:r>
              <a:rPr lang="en-GB" sz="1600" b="1" kern="0" dirty="0">
                <a:solidFill>
                  <a:schemeClr val="tx2"/>
                </a:solidFill>
                <a:latin typeface="Segoe UI" panose="020B0502040204020203" pitchFamily="34" charset="0"/>
                <a:cs typeface="Segoe UI" panose="020B0502040204020203" pitchFamily="34" charset="0"/>
              </a:rPr>
              <a:t>HPV vaccine</a:t>
            </a:r>
            <a:br>
              <a:rPr lang="en-GB" sz="1600" b="1" kern="0" dirty="0">
                <a:solidFill>
                  <a:schemeClr val="tx2"/>
                </a:solidFill>
                <a:latin typeface="Segoe UI" panose="020B0502040204020203" pitchFamily="34" charset="0"/>
                <a:cs typeface="Segoe UI" panose="020B0502040204020203" pitchFamily="34" charset="0"/>
              </a:rPr>
            </a:br>
            <a:r>
              <a:rPr lang="en-GB" sz="1600" b="1" kern="0" dirty="0">
                <a:solidFill>
                  <a:schemeClr val="tx2"/>
                </a:solidFill>
                <a:latin typeface="Segoe UI" panose="020B0502040204020203" pitchFamily="34" charset="0"/>
                <a:cs typeface="Segoe UI" panose="020B0502040204020203" pitchFamily="34" charset="0"/>
              </a:rPr>
              <a:t>protect against?</a:t>
            </a:r>
          </a:p>
          <a:p>
            <a:pPr marL="147638" indent="-147638">
              <a:spcBef>
                <a:spcPts val="600"/>
              </a:spcBef>
              <a:buFont typeface="Arial" panose="020B0604020202020204" pitchFamily="34" charset="0"/>
              <a:buChar char="•"/>
            </a:pPr>
            <a:r>
              <a:rPr lang="en-GB" sz="1400" kern="0" dirty="0"/>
              <a:t>The </a:t>
            </a:r>
            <a:r>
              <a:rPr lang="en-GB" sz="1400" b="1" kern="0" dirty="0">
                <a:latin typeface="Segoe UI" panose="020B0502040204020203" pitchFamily="34" charset="0"/>
                <a:cs typeface="Segoe UI" panose="020B0502040204020203" pitchFamily="34" charset="0"/>
              </a:rPr>
              <a:t>9 strains </a:t>
            </a:r>
            <a:r>
              <a:rPr lang="en-GB" sz="1400" kern="0" dirty="0"/>
              <a:t>of HPV </a:t>
            </a:r>
            <a:br>
              <a:rPr lang="en-GB" sz="1400" kern="0" dirty="0"/>
            </a:br>
            <a:r>
              <a:rPr lang="en-GB" sz="1400" kern="0" dirty="0"/>
              <a:t>that cause </a:t>
            </a:r>
            <a:r>
              <a:rPr lang="en-GB" sz="1400" b="1" kern="0" dirty="0">
                <a:latin typeface="Segoe UI" panose="020B0502040204020203" pitchFamily="34" charset="0"/>
                <a:cs typeface="Segoe UI" panose="020B0502040204020203" pitchFamily="34" charset="0"/>
              </a:rPr>
              <a:t>most cases </a:t>
            </a:r>
            <a:br>
              <a:rPr lang="en-GB" sz="1400" b="1" kern="0" dirty="0">
                <a:latin typeface="Segoe UI" panose="020B0502040204020203" pitchFamily="34" charset="0"/>
                <a:cs typeface="Segoe UI" panose="020B0502040204020203" pitchFamily="34" charset="0"/>
              </a:rPr>
            </a:br>
            <a:r>
              <a:rPr lang="en-GB" sz="1400" b="1" kern="0" dirty="0">
                <a:latin typeface="Segoe UI" panose="020B0502040204020203" pitchFamily="34" charset="0"/>
                <a:cs typeface="Segoe UI" panose="020B0502040204020203" pitchFamily="34" charset="0"/>
              </a:rPr>
              <a:t>of cancer</a:t>
            </a:r>
          </a:p>
          <a:p>
            <a:pPr marL="147638" indent="-147638">
              <a:spcBef>
                <a:spcPts val="600"/>
              </a:spcBef>
              <a:buFont typeface="Arial" panose="020B0604020202020204" pitchFamily="34" charset="0"/>
              <a:buChar char="•"/>
            </a:pPr>
            <a:r>
              <a:rPr lang="en-GB" sz="1400" b="1" kern="0" dirty="0">
                <a:latin typeface="Segoe UI" panose="020B0502040204020203" pitchFamily="34" charset="0"/>
                <a:cs typeface="Segoe UI" panose="020B0502040204020203" pitchFamily="34" charset="0"/>
              </a:rPr>
              <a:t>Mouth, throat and genital </a:t>
            </a:r>
            <a:r>
              <a:rPr lang="en-GB" sz="1400" kern="0" dirty="0"/>
              <a:t>cancers</a:t>
            </a:r>
          </a:p>
          <a:p>
            <a:pPr marL="147638" indent="-147638">
              <a:spcBef>
                <a:spcPts val="600"/>
              </a:spcBef>
              <a:buFont typeface="Arial" panose="020B0604020202020204" pitchFamily="34" charset="0"/>
              <a:buChar char="•"/>
            </a:pPr>
            <a:r>
              <a:rPr lang="en-GB" sz="1400" b="1" kern="0" dirty="0">
                <a:latin typeface="Segoe UI" panose="020B0502040204020203" pitchFamily="34" charset="0"/>
                <a:cs typeface="Segoe UI" panose="020B0502040204020203" pitchFamily="34" charset="0"/>
              </a:rPr>
              <a:t>90% </a:t>
            </a:r>
            <a:r>
              <a:rPr lang="en-GB" sz="1400" kern="0" dirty="0"/>
              <a:t>of cases of cervical cancer</a:t>
            </a:r>
          </a:p>
          <a:p>
            <a:pPr marL="147638" indent="-147638">
              <a:spcBef>
                <a:spcPts val="600"/>
              </a:spcBef>
              <a:buFont typeface="Arial" panose="020B0604020202020204" pitchFamily="34" charset="0"/>
              <a:buChar char="•"/>
            </a:pPr>
            <a:r>
              <a:rPr lang="en-GB" sz="1400" b="1" kern="0" dirty="0">
                <a:latin typeface="Segoe UI" panose="020B0502040204020203" pitchFamily="34" charset="0"/>
                <a:cs typeface="Segoe UI" panose="020B0502040204020203" pitchFamily="34" charset="0"/>
              </a:rPr>
              <a:t>90% </a:t>
            </a:r>
            <a:r>
              <a:rPr lang="en-GB" sz="1400" kern="0" dirty="0"/>
              <a:t>of cases of genital warts</a:t>
            </a:r>
          </a:p>
        </p:txBody>
      </p:sp>
      <p:sp>
        <p:nvSpPr>
          <p:cNvPr id="182" name="Marcador de texto 3">
            <a:extLst>
              <a:ext uri="{FF2B5EF4-FFF2-40B4-BE49-F238E27FC236}">
                <a16:creationId xmlns:a16="http://schemas.microsoft.com/office/drawing/2014/main" id="{26917498-A0D9-90A7-7DC6-470C6EA1C468}"/>
              </a:ext>
            </a:extLst>
          </p:cNvPr>
          <p:cNvSpPr txBox="1">
            <a:spLocks/>
          </p:cNvSpPr>
          <p:nvPr/>
        </p:nvSpPr>
        <p:spPr>
          <a:xfrm>
            <a:off x="1036190" y="4983680"/>
            <a:ext cx="2036205" cy="646908"/>
          </a:xfrm>
          <a:prstGeom prst="rect">
            <a:avLst/>
          </a:prstGeom>
        </p:spPr>
        <p:txBody>
          <a:bodyPr wrap="none" lIns="0"/>
          <a:lstStyle>
            <a:lvl1pPr marL="0" algn="l" eaLnBrk="1" hangingPunct="1">
              <a:defRPr sz="3638" b="1" i="0">
                <a:solidFill>
                  <a:srgbClr val="0F2C7A"/>
                </a:solidFill>
                <a:latin typeface="Segoe UI" panose="020B0502040204020203" pitchFamily="34" charset="0"/>
                <a:ea typeface="+mn-ea"/>
                <a:cs typeface="+mn-cs"/>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GB" sz="2000" kern="0" dirty="0"/>
              <a:t>HPV </a:t>
            </a:r>
            <a:r>
              <a:rPr lang="en-GB" sz="2000" kern="0" dirty="0" err="1"/>
              <a:t>vaccin</a:t>
            </a:r>
            <a:r>
              <a:rPr lang="en-US" sz="2000" kern="0" dirty="0" err="1"/>
              <a:t>ation</a:t>
            </a:r>
            <a:endParaRPr lang="es-ES" sz="2000" kern="0" dirty="0"/>
          </a:p>
          <a:p>
            <a:pPr algn="ctr"/>
            <a:endParaRPr lang="es-ES" sz="2000" kern="0" dirty="0"/>
          </a:p>
        </p:txBody>
      </p:sp>
    </p:spTree>
    <p:extLst>
      <p:ext uri="{BB962C8B-B14F-4D97-AF65-F5344CB8AC3E}">
        <p14:creationId xmlns:p14="http://schemas.microsoft.com/office/powerpoint/2010/main" val="6173858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Infertility</a:t>
            </a:r>
            <a:endParaRPr lang="nl-BE" sz="4800" dirty="0"/>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grpSp>
        <p:nvGrpSpPr>
          <p:cNvPr id="14" name="Group 13">
            <a:extLst>
              <a:ext uri="{FF2B5EF4-FFF2-40B4-BE49-F238E27FC236}">
                <a16:creationId xmlns:a16="http://schemas.microsoft.com/office/drawing/2014/main" id="{F050FFA2-6818-4501-4D09-F3ED979D9628}"/>
              </a:ext>
            </a:extLst>
          </p:cNvPr>
          <p:cNvGrpSpPr/>
          <p:nvPr/>
        </p:nvGrpSpPr>
        <p:grpSpPr>
          <a:xfrm>
            <a:off x="5667786" y="1099595"/>
            <a:ext cx="4631512" cy="4658810"/>
            <a:chOff x="5097333" y="525780"/>
            <a:chExt cx="5772418" cy="5806440"/>
          </a:xfrm>
        </p:grpSpPr>
        <p:pic>
          <p:nvPicPr>
            <p:cNvPr id="7" name="Graphic 6">
              <a:extLst>
                <a:ext uri="{FF2B5EF4-FFF2-40B4-BE49-F238E27FC236}">
                  <a16:creationId xmlns:a16="http://schemas.microsoft.com/office/drawing/2014/main" id="{7781A5D1-AB8B-17E1-DFBA-333923703B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97333" y="525780"/>
              <a:ext cx="5772418" cy="5806440"/>
            </a:xfrm>
            <a:prstGeom prst="rect">
              <a:avLst/>
            </a:prstGeom>
          </p:spPr>
        </p:pic>
        <p:pic>
          <p:nvPicPr>
            <p:cNvPr id="13" name="Graphic 12">
              <a:extLst>
                <a:ext uri="{FF2B5EF4-FFF2-40B4-BE49-F238E27FC236}">
                  <a16:creationId xmlns:a16="http://schemas.microsoft.com/office/drawing/2014/main" id="{41A8C013-340D-860B-562A-9BA85907E3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03082" y="3429000"/>
              <a:ext cx="1915840" cy="1908416"/>
            </a:xfrm>
            <a:prstGeom prst="rect">
              <a:avLst/>
            </a:prstGeom>
          </p:spPr>
        </p:pic>
      </p:grpSp>
    </p:spTree>
    <p:extLst>
      <p:ext uri="{BB962C8B-B14F-4D97-AF65-F5344CB8AC3E}">
        <p14:creationId xmlns:p14="http://schemas.microsoft.com/office/powerpoint/2010/main" val="4229957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82DFA00-F5D3-4C23-A217-E9BD17501F16}"/>
              </a:ext>
            </a:extLst>
          </p:cNvPr>
          <p:cNvSpPr>
            <a:spLocks noGrp="1"/>
          </p:cNvSpPr>
          <p:nvPr>
            <p:ph sz="half" idx="10"/>
          </p:nvPr>
        </p:nvSpPr>
        <p:spPr>
          <a:xfrm>
            <a:off x="4445000" y="2109788"/>
            <a:ext cx="2438400" cy="3508375"/>
          </a:xfrm>
        </p:spPr>
        <p:txBody>
          <a:bodyPr/>
          <a:lstStyle/>
          <a:p>
            <a:r>
              <a:rPr lang="en-US" sz="1600" dirty="0"/>
              <a:t>Most couples having </a:t>
            </a:r>
            <a:r>
              <a:rPr lang="en-US" sz="1600" dirty="0">
                <a:latin typeface="Segoe UI Semibold" panose="020B0702040204020203" pitchFamily="34" charset="0"/>
                <a:cs typeface="Segoe UI Semibold" panose="020B0702040204020203" pitchFamily="34" charset="0"/>
              </a:rPr>
              <a:t>regular sex will be pregnant within a year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of trying</a:t>
            </a:r>
          </a:p>
          <a:p>
            <a:endParaRPr lang="en-US" sz="1600" dirty="0"/>
          </a:p>
          <a:p>
            <a:r>
              <a:rPr lang="en-US" sz="1600" dirty="0">
                <a:latin typeface="Segoe UI Semibold" panose="020B0702040204020203" pitchFamily="34" charset="0"/>
                <a:cs typeface="Segoe UI Semibold" panose="020B0702040204020203" pitchFamily="34" charset="0"/>
              </a:rPr>
              <a:t>But 1 in 6 couples experience infertility</a:t>
            </a:r>
          </a:p>
          <a:p>
            <a:endParaRPr lang="en-US" sz="1600" dirty="0"/>
          </a:p>
          <a:p>
            <a:r>
              <a:rPr lang="en-US" sz="1600" dirty="0"/>
              <a:t>If this happens – </a:t>
            </a:r>
            <a:r>
              <a:rPr lang="en-US" sz="1600" dirty="0">
                <a:latin typeface="Segoe UI Semibold" panose="020B0702040204020203" pitchFamily="34" charset="0"/>
                <a:cs typeface="Segoe UI Semibold" panose="020B0702040204020203" pitchFamily="34" charset="0"/>
              </a:rPr>
              <a:t>need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to see a fertility expert</a:t>
            </a:r>
            <a:endParaRPr lang="nl-BE"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Incidence of infertility</a:t>
            </a:r>
            <a:endParaRPr lang="es-ES" dirty="0"/>
          </a:p>
        </p:txBody>
      </p:sp>
      <p:pic>
        <p:nvPicPr>
          <p:cNvPr id="14" name="Picture 13">
            <a:extLst>
              <a:ext uri="{FF2B5EF4-FFF2-40B4-BE49-F238E27FC236}">
                <a16:creationId xmlns:a16="http://schemas.microsoft.com/office/drawing/2014/main" id="{5EAD9233-F250-39DC-C270-50E68E98C38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4988" y="2109788"/>
            <a:ext cx="3483292" cy="2322195"/>
          </a:xfrm>
          <a:prstGeom prst="roundRect">
            <a:avLst>
              <a:gd name="adj" fmla="val 7790"/>
            </a:avLst>
          </a:prstGeom>
          <a:ln>
            <a:noFill/>
          </a:ln>
          <a:effectLst/>
        </p:spPr>
      </p:pic>
      <p:sp>
        <p:nvSpPr>
          <p:cNvPr id="15" name="Content Placeholder 6">
            <a:extLst>
              <a:ext uri="{FF2B5EF4-FFF2-40B4-BE49-F238E27FC236}">
                <a16:creationId xmlns:a16="http://schemas.microsoft.com/office/drawing/2014/main" id="{D8D29A25-D22A-6A0F-68CB-FEBBE13F3DF0}"/>
              </a:ext>
            </a:extLst>
          </p:cNvPr>
          <p:cNvSpPr txBox="1">
            <a:spLocks/>
          </p:cNvSpPr>
          <p:nvPr/>
        </p:nvSpPr>
        <p:spPr>
          <a:xfrm>
            <a:off x="7350760" y="2109788"/>
            <a:ext cx="410972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600" kern="0" dirty="0"/>
              <a:t>There are various types of experts:</a:t>
            </a:r>
          </a:p>
          <a:p>
            <a:pPr>
              <a:spcBef>
                <a:spcPts val="1200"/>
              </a:spcBef>
            </a:pPr>
            <a:r>
              <a:rPr lang="en-US" sz="1600" kern="0" dirty="0" err="1">
                <a:latin typeface="Segoe UI Semibold" panose="020B0702040204020203" pitchFamily="34" charset="0"/>
                <a:cs typeface="Segoe UI Semibold" panose="020B0702040204020203" pitchFamily="34" charset="0"/>
              </a:rPr>
              <a:t>Gynaecologist</a:t>
            </a:r>
            <a:r>
              <a:rPr lang="en-US" sz="1600" kern="0" dirty="0"/>
              <a:t> </a:t>
            </a:r>
            <a:br>
              <a:rPr lang="en-US" sz="1600" kern="0" dirty="0"/>
            </a:br>
            <a:r>
              <a:rPr lang="en-US" sz="1600" kern="0" dirty="0"/>
              <a:t>looks after female reproductive health</a:t>
            </a:r>
          </a:p>
          <a:p>
            <a:pPr>
              <a:spcBef>
                <a:spcPts val="1200"/>
              </a:spcBef>
            </a:pPr>
            <a:r>
              <a:rPr lang="en-US" sz="1600" kern="0" dirty="0">
                <a:latin typeface="Segoe UI Semibold" panose="020B0702040204020203" pitchFamily="34" charset="0"/>
                <a:cs typeface="Segoe UI Semibold" panose="020B0702040204020203" pitchFamily="34" charset="0"/>
              </a:rPr>
              <a:t>Andrologist</a:t>
            </a:r>
            <a:br>
              <a:rPr lang="en-US" sz="1600" kern="0" dirty="0"/>
            </a:br>
            <a:r>
              <a:rPr lang="en-US" sz="1600" kern="0" dirty="0"/>
              <a:t>looks after male reproductive health</a:t>
            </a:r>
          </a:p>
          <a:p>
            <a:pPr>
              <a:spcBef>
                <a:spcPts val="1200"/>
              </a:spcBef>
            </a:pPr>
            <a:r>
              <a:rPr lang="en-US" sz="1600" kern="0" dirty="0">
                <a:latin typeface="Segoe UI Semibold" panose="020B0702040204020203" pitchFamily="34" charset="0"/>
                <a:cs typeface="Segoe UI Semibold" panose="020B0702040204020203" pitchFamily="34" charset="0"/>
              </a:rPr>
              <a:t>Embryologist</a:t>
            </a:r>
            <a:r>
              <a:rPr lang="en-US" sz="1600" kern="0" dirty="0"/>
              <a:t> </a:t>
            </a:r>
            <a:br>
              <a:rPr lang="en-US" sz="1600" kern="0" dirty="0"/>
            </a:br>
            <a:r>
              <a:rPr lang="en-US" sz="1600" kern="0" dirty="0"/>
              <a:t>works in the fertility clinic laboratory and </a:t>
            </a:r>
            <a:br>
              <a:rPr lang="en-US" sz="1600" kern="0" dirty="0"/>
            </a:br>
            <a:r>
              <a:rPr lang="en-US" sz="1600" kern="0" dirty="0"/>
              <a:t>looks after the eggs, sperm and embryos</a:t>
            </a:r>
          </a:p>
          <a:p>
            <a:pPr>
              <a:spcBef>
                <a:spcPts val="1200"/>
              </a:spcBef>
            </a:pPr>
            <a:r>
              <a:rPr lang="en-US" sz="1600" kern="0" dirty="0">
                <a:latin typeface="Segoe UI Semibold" panose="020B0702040204020203" pitchFamily="34" charset="0"/>
                <a:cs typeface="Segoe UI Semibold" panose="020B0702040204020203" pitchFamily="34" charset="0"/>
              </a:rPr>
              <a:t>Midwife </a:t>
            </a:r>
            <a:br>
              <a:rPr lang="en-US" sz="1600" kern="0" dirty="0"/>
            </a:br>
            <a:r>
              <a:rPr lang="en-US" sz="1600" kern="0" dirty="0"/>
              <a:t>helps monitor the pregnancy and deliver </a:t>
            </a:r>
            <a:br>
              <a:rPr lang="en-US" sz="1600" kern="0" dirty="0"/>
            </a:br>
            <a:r>
              <a:rPr lang="en-US" sz="1600" kern="0" dirty="0"/>
              <a:t>the baby</a:t>
            </a:r>
          </a:p>
          <a:p>
            <a:pPr>
              <a:spcBef>
                <a:spcPts val="1200"/>
              </a:spcBef>
            </a:pPr>
            <a:endParaRPr lang="en-US" sz="1600" kern="0" dirty="0"/>
          </a:p>
          <a:p>
            <a:pPr>
              <a:spcBef>
                <a:spcPts val="1200"/>
              </a:spcBef>
            </a:pPr>
            <a:endParaRPr lang="en-US" sz="1600" kern="0" dirty="0"/>
          </a:p>
          <a:p>
            <a:pPr>
              <a:spcBef>
                <a:spcPts val="1200"/>
              </a:spcBef>
            </a:pPr>
            <a:r>
              <a:rPr lang="en-US" sz="1600" kern="0" dirty="0"/>
              <a:t> </a:t>
            </a:r>
          </a:p>
          <a:p>
            <a:endParaRPr lang="nl-BE" sz="1600" kern="0" dirty="0"/>
          </a:p>
        </p:txBody>
      </p:sp>
      <p:cxnSp>
        <p:nvCxnSpPr>
          <p:cNvPr id="17" name="Straight Connector 16">
            <a:extLst>
              <a:ext uri="{FF2B5EF4-FFF2-40B4-BE49-F238E27FC236}">
                <a16:creationId xmlns:a16="http://schemas.microsoft.com/office/drawing/2014/main" id="{AA22E18C-4836-F162-C859-EF6B6F9DF3BD}"/>
              </a:ext>
            </a:extLst>
          </p:cNvPr>
          <p:cNvCxnSpPr/>
          <p:nvPr/>
        </p:nvCxnSpPr>
        <p:spPr>
          <a:xfrm>
            <a:off x="6924040" y="2179320"/>
            <a:ext cx="0" cy="32613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18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8238"/>
            <a:ext cx="10287562" cy="646112"/>
          </a:xfrm>
        </p:spPr>
        <p:txBody>
          <a:bodyPr/>
          <a:lstStyle/>
          <a:p>
            <a:r>
              <a:rPr lang="es-ES" dirty="0" err="1"/>
              <a:t>Why</a:t>
            </a:r>
            <a:r>
              <a:rPr lang="es-ES" dirty="0"/>
              <a:t> </a:t>
            </a:r>
            <a:r>
              <a:rPr lang="es-ES" dirty="0" err="1"/>
              <a:t>we</a:t>
            </a:r>
            <a:r>
              <a:rPr lang="es-ES" dirty="0"/>
              <a:t> </a:t>
            </a:r>
            <a:r>
              <a:rPr lang="es-ES" dirty="0" err="1"/>
              <a:t>want</a:t>
            </a:r>
            <a:r>
              <a:rPr lang="es-ES" dirty="0"/>
              <a:t> to </a:t>
            </a:r>
            <a:r>
              <a:rPr lang="es-ES" dirty="0" err="1"/>
              <a:t>teach</a:t>
            </a:r>
            <a:r>
              <a:rPr lang="es-ES" dirty="0"/>
              <a:t> reproductive </a:t>
            </a:r>
            <a:r>
              <a:rPr lang="es-ES" dirty="0" err="1"/>
              <a:t>health</a:t>
            </a:r>
            <a:endParaRPr lang="es-ES" dirty="0"/>
          </a:p>
        </p:txBody>
      </p:sp>
      <p:sp>
        <p:nvSpPr>
          <p:cNvPr id="51" name="Content Placeholder 1">
            <a:extLst>
              <a:ext uri="{FF2B5EF4-FFF2-40B4-BE49-F238E27FC236}">
                <a16:creationId xmlns:a16="http://schemas.microsoft.com/office/drawing/2014/main" id="{B5A226FC-4050-9FFD-B829-69284C327C16}"/>
              </a:ext>
            </a:extLst>
          </p:cNvPr>
          <p:cNvSpPr>
            <a:spLocks noGrp="1"/>
          </p:cNvSpPr>
          <p:nvPr>
            <p:ph sz="half" idx="10"/>
          </p:nvPr>
        </p:nvSpPr>
        <p:spPr>
          <a:xfrm>
            <a:off x="687386" y="2211387"/>
            <a:ext cx="3190653" cy="3508375"/>
          </a:xfrm>
        </p:spPr>
        <p:txBody>
          <a:bodyPr/>
          <a:lstStyle/>
          <a:p>
            <a:pPr algn="ctr"/>
            <a:r>
              <a:rPr lang="en-AU" altLang="sv-SE" sz="2000" dirty="0">
                <a:solidFill>
                  <a:schemeClr val="tx1"/>
                </a:solidFill>
              </a:rPr>
              <a:t>To help you look after </a:t>
            </a:r>
            <a:br>
              <a:rPr lang="en-AU" altLang="sv-SE" sz="2000" dirty="0">
                <a:solidFill>
                  <a:schemeClr val="tx1"/>
                </a:solidFill>
              </a:rPr>
            </a:br>
            <a:r>
              <a:rPr lang="en-AU" altLang="sv-SE" sz="2000" dirty="0">
                <a:solidFill>
                  <a:schemeClr val="tx1"/>
                </a:solidFill>
                <a:latin typeface="Segoe UI Semibold" panose="020B0702040204020203" pitchFamily="34" charset="0"/>
                <a:cs typeface="Segoe UI Semibold" panose="020B0702040204020203" pitchFamily="34" charset="0"/>
              </a:rPr>
              <a:t>your reproductive health</a:t>
            </a:r>
            <a:endParaRPr lang="nl-BE" sz="2000" dirty="0">
              <a:solidFill>
                <a:schemeClr val="tx1"/>
              </a:solidFill>
              <a:latin typeface="Segoe UI Semibold" panose="020B0702040204020203" pitchFamily="34" charset="0"/>
              <a:cs typeface="Segoe UI Semibold" panose="020B0702040204020203" pitchFamily="34" charset="0"/>
            </a:endParaRPr>
          </a:p>
        </p:txBody>
      </p:sp>
      <p:sp>
        <p:nvSpPr>
          <p:cNvPr id="52" name="Content Placeholder 1">
            <a:extLst>
              <a:ext uri="{FF2B5EF4-FFF2-40B4-BE49-F238E27FC236}">
                <a16:creationId xmlns:a16="http://schemas.microsoft.com/office/drawing/2014/main" id="{04B03C63-E4E1-3055-398D-29CBE6E731EE}"/>
              </a:ext>
            </a:extLst>
          </p:cNvPr>
          <p:cNvSpPr txBox="1">
            <a:spLocks/>
          </p:cNvSpPr>
          <p:nvPr/>
        </p:nvSpPr>
        <p:spPr>
          <a:xfrm>
            <a:off x="4986886" y="2932251"/>
            <a:ext cx="4825336" cy="3508375"/>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AU" altLang="sv-SE" sz="2000" kern="0" dirty="0"/>
              <a:t>To give you </a:t>
            </a:r>
            <a:r>
              <a:rPr lang="en-AU" altLang="sv-SE" sz="2000" dirty="0">
                <a:solidFill>
                  <a:schemeClr val="tx1"/>
                </a:solidFill>
                <a:latin typeface="Segoe UI Semibold" panose="020B0702040204020203" pitchFamily="34" charset="0"/>
                <a:cs typeface="Segoe UI Semibold" panose="020B0702040204020203" pitchFamily="34" charset="0"/>
              </a:rPr>
              <a:t>the best possible chance </a:t>
            </a:r>
            <a:br>
              <a:rPr lang="en-AU" altLang="sv-SE" sz="2000" dirty="0">
                <a:solidFill>
                  <a:schemeClr val="tx1"/>
                </a:solidFill>
                <a:latin typeface="Segoe UI Semibold" panose="020B0702040204020203" pitchFamily="34" charset="0"/>
                <a:cs typeface="Segoe UI Semibold" panose="020B0702040204020203" pitchFamily="34" charset="0"/>
              </a:rPr>
            </a:br>
            <a:r>
              <a:rPr lang="en-AU" altLang="sv-SE" sz="2000" dirty="0">
                <a:solidFill>
                  <a:schemeClr val="tx1"/>
                </a:solidFill>
                <a:latin typeface="Segoe UI Semibold" panose="020B0702040204020203" pitchFamily="34" charset="0"/>
                <a:cs typeface="Segoe UI Semibold" panose="020B0702040204020203" pitchFamily="34" charset="0"/>
              </a:rPr>
              <a:t>of achieving your reproductive goals</a:t>
            </a:r>
            <a:r>
              <a:rPr lang="en-AU" altLang="sv-SE" sz="2000" kern="0" dirty="0">
                <a:latin typeface="Segoe UI Semibold" panose="020B0702040204020203" pitchFamily="34" charset="0"/>
                <a:cs typeface="Segoe UI Semibold" panose="020B0702040204020203" pitchFamily="34" charset="0"/>
              </a:rPr>
              <a:t>, </a:t>
            </a:r>
            <a:r>
              <a:rPr lang="en-AU" altLang="sv-SE" sz="2000" kern="0" dirty="0"/>
              <a:t>whatever they might be! </a:t>
            </a:r>
            <a:endParaRPr lang="nl-BE" sz="2000" kern="0" dirty="0"/>
          </a:p>
        </p:txBody>
      </p:sp>
      <p:sp>
        <p:nvSpPr>
          <p:cNvPr id="60" name="Content Placeholder 1">
            <a:extLst>
              <a:ext uri="{FF2B5EF4-FFF2-40B4-BE49-F238E27FC236}">
                <a16:creationId xmlns:a16="http://schemas.microsoft.com/office/drawing/2014/main" id="{2587BF4C-EFF4-FF69-FB6F-B00586840C1E}"/>
              </a:ext>
            </a:extLst>
          </p:cNvPr>
          <p:cNvSpPr txBox="1">
            <a:spLocks/>
          </p:cNvSpPr>
          <p:nvPr/>
        </p:nvSpPr>
        <p:spPr>
          <a:xfrm>
            <a:off x="5204317" y="4811966"/>
            <a:ext cx="1610647" cy="777392"/>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AU" altLang="sv-SE" sz="1400" b="1" kern="0" dirty="0">
                <a:solidFill>
                  <a:srgbClr val="0070C0"/>
                </a:solidFill>
                <a:latin typeface="Segoe UI" panose="020B0502040204020203" pitchFamily="34" charset="0"/>
                <a:cs typeface="Segoe UI" panose="020B0502040204020203" pitchFamily="34" charset="0"/>
              </a:rPr>
              <a:t>Want children </a:t>
            </a:r>
            <a:br>
              <a:rPr lang="en-AU" altLang="sv-SE" sz="1400" b="1" kern="0" dirty="0">
                <a:solidFill>
                  <a:srgbClr val="0070C0"/>
                </a:solidFill>
                <a:latin typeface="Segoe UI" panose="020B0502040204020203" pitchFamily="34" charset="0"/>
                <a:cs typeface="Segoe UI" panose="020B0502040204020203" pitchFamily="34" charset="0"/>
              </a:rPr>
            </a:br>
            <a:r>
              <a:rPr lang="en-AU" altLang="sv-SE" sz="1400" b="1" kern="0" dirty="0">
                <a:solidFill>
                  <a:srgbClr val="0070C0"/>
                </a:solidFill>
                <a:latin typeface="Segoe UI" panose="020B0502040204020203" pitchFamily="34" charset="0"/>
                <a:cs typeface="Segoe UI" panose="020B0502040204020203" pitchFamily="34" charset="0"/>
              </a:rPr>
              <a:t>in the future</a:t>
            </a:r>
            <a:endParaRPr lang="nl-BE" sz="1400" b="1" kern="0" dirty="0">
              <a:solidFill>
                <a:srgbClr val="0070C0"/>
              </a:solidFill>
              <a:latin typeface="Segoe UI" panose="020B0502040204020203" pitchFamily="34" charset="0"/>
              <a:cs typeface="Segoe UI" panose="020B0502040204020203" pitchFamily="34" charset="0"/>
            </a:endParaRPr>
          </a:p>
        </p:txBody>
      </p:sp>
      <p:sp>
        <p:nvSpPr>
          <p:cNvPr id="61" name="Content Placeholder 1">
            <a:extLst>
              <a:ext uri="{FF2B5EF4-FFF2-40B4-BE49-F238E27FC236}">
                <a16:creationId xmlns:a16="http://schemas.microsoft.com/office/drawing/2014/main" id="{918A5A0A-25A2-7B3A-9056-7207490943DD}"/>
              </a:ext>
            </a:extLst>
          </p:cNvPr>
          <p:cNvSpPr txBox="1">
            <a:spLocks/>
          </p:cNvSpPr>
          <p:nvPr/>
        </p:nvSpPr>
        <p:spPr>
          <a:xfrm>
            <a:off x="6814964" y="4839394"/>
            <a:ext cx="1296368" cy="665775"/>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AU" altLang="sv-SE" sz="1400" b="1" kern="0" dirty="0">
                <a:solidFill>
                  <a:srgbClr val="0070C0"/>
                </a:solidFill>
                <a:latin typeface="Segoe UI" panose="020B0502040204020203" pitchFamily="34" charset="0"/>
                <a:cs typeface="Segoe UI" panose="020B0502040204020203" pitchFamily="34" charset="0"/>
              </a:rPr>
              <a:t>Don’t want </a:t>
            </a:r>
            <a:br>
              <a:rPr lang="en-AU" altLang="sv-SE" sz="1400" b="1" kern="0" dirty="0">
                <a:solidFill>
                  <a:srgbClr val="0070C0"/>
                </a:solidFill>
                <a:latin typeface="Segoe UI" panose="020B0502040204020203" pitchFamily="34" charset="0"/>
                <a:cs typeface="Segoe UI" panose="020B0502040204020203" pitchFamily="34" charset="0"/>
              </a:rPr>
            </a:br>
            <a:r>
              <a:rPr lang="en-AU" altLang="sv-SE" sz="1400" b="1" kern="0" dirty="0">
                <a:solidFill>
                  <a:srgbClr val="0070C0"/>
                </a:solidFill>
                <a:latin typeface="Segoe UI" panose="020B0502040204020203" pitchFamily="34" charset="0"/>
                <a:cs typeface="Segoe UI" panose="020B0502040204020203" pitchFamily="34" charset="0"/>
              </a:rPr>
              <a:t>children</a:t>
            </a:r>
            <a:endParaRPr lang="nl-BE" sz="1400" b="1" kern="0" dirty="0">
              <a:solidFill>
                <a:srgbClr val="0070C0"/>
              </a:solidFill>
              <a:latin typeface="Segoe UI" panose="020B0502040204020203" pitchFamily="34" charset="0"/>
              <a:cs typeface="Segoe UI" panose="020B0502040204020203" pitchFamily="34" charset="0"/>
            </a:endParaRPr>
          </a:p>
        </p:txBody>
      </p:sp>
      <p:sp>
        <p:nvSpPr>
          <p:cNvPr id="62" name="Content Placeholder 1">
            <a:extLst>
              <a:ext uri="{FF2B5EF4-FFF2-40B4-BE49-F238E27FC236}">
                <a16:creationId xmlns:a16="http://schemas.microsoft.com/office/drawing/2014/main" id="{19ABBDDA-4B29-4D14-A5E1-E92B68E0731C}"/>
              </a:ext>
            </a:extLst>
          </p:cNvPr>
          <p:cNvSpPr txBox="1">
            <a:spLocks/>
          </p:cNvSpPr>
          <p:nvPr/>
        </p:nvSpPr>
        <p:spPr>
          <a:xfrm>
            <a:off x="8299926" y="4830388"/>
            <a:ext cx="1047981" cy="482403"/>
          </a:xfrm>
          <a:prstGeom prst="rect">
            <a:avLst/>
          </a:prstGeom>
        </p:spPr>
        <p:txBody>
          <a:bodyPr wrap="square" lIns="0" tIns="0" rIns="0" bIns="0">
            <a:noAutofit/>
          </a:bodyPr>
          <a:lstStyle>
            <a:lvl1pPr marL="0" eaLnBrk="1" hangingPunct="1">
              <a:defRPr sz="1800">
                <a:solidFill>
                  <a:srgbClr val="0F2C7A"/>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r>
              <a:rPr lang="en-AU" altLang="sv-SE" sz="1400" b="1" kern="0" dirty="0">
                <a:solidFill>
                  <a:srgbClr val="0070C0"/>
                </a:solidFill>
                <a:latin typeface="Segoe UI" panose="020B0502040204020203" pitchFamily="34" charset="0"/>
                <a:cs typeface="Segoe UI" panose="020B0502040204020203" pitchFamily="34" charset="0"/>
              </a:rPr>
              <a:t>Not </a:t>
            </a:r>
            <a:br>
              <a:rPr lang="en-AU" altLang="sv-SE" sz="1400" b="1" kern="0" dirty="0">
                <a:solidFill>
                  <a:srgbClr val="0070C0"/>
                </a:solidFill>
                <a:latin typeface="Segoe UI" panose="020B0502040204020203" pitchFamily="34" charset="0"/>
                <a:cs typeface="Segoe UI" panose="020B0502040204020203" pitchFamily="34" charset="0"/>
              </a:rPr>
            </a:br>
            <a:r>
              <a:rPr lang="en-AU" altLang="sv-SE" sz="1400" b="1" kern="0" dirty="0">
                <a:solidFill>
                  <a:srgbClr val="0070C0"/>
                </a:solidFill>
                <a:latin typeface="Segoe UI" panose="020B0502040204020203" pitchFamily="34" charset="0"/>
                <a:cs typeface="Segoe UI" panose="020B0502040204020203" pitchFamily="34" charset="0"/>
              </a:rPr>
              <a:t>sure</a:t>
            </a:r>
            <a:endParaRPr lang="sv-SE" altLang="sv-SE" sz="1400" b="1" kern="0" dirty="0">
              <a:solidFill>
                <a:srgbClr val="0070C0"/>
              </a:solidFill>
              <a:latin typeface="Segoe UI" panose="020B0502040204020203" pitchFamily="34" charset="0"/>
              <a:cs typeface="Segoe UI" panose="020B0502040204020203" pitchFamily="34" charset="0"/>
            </a:endParaRPr>
          </a:p>
          <a:p>
            <a:pPr algn="ctr"/>
            <a:endParaRPr lang="es-ES" sz="1400" b="1" kern="0" dirty="0">
              <a:solidFill>
                <a:srgbClr val="FFC000"/>
              </a:solidFill>
              <a:latin typeface="Segoe UI" panose="020B0502040204020203" pitchFamily="34" charset="0"/>
              <a:cs typeface="Segoe UI" panose="020B0502040204020203" pitchFamily="34" charset="0"/>
            </a:endParaRPr>
          </a:p>
          <a:p>
            <a:pPr algn="ctr"/>
            <a:endParaRPr lang="nl-BE" sz="1400" b="1" kern="0" dirty="0">
              <a:solidFill>
                <a:srgbClr val="FFC000"/>
              </a:solidFill>
              <a:latin typeface="Segoe UI" panose="020B0502040204020203" pitchFamily="34" charset="0"/>
              <a:cs typeface="Segoe UI" panose="020B0502040204020203" pitchFamily="34" charset="0"/>
            </a:endParaRPr>
          </a:p>
        </p:txBody>
      </p:sp>
      <p:cxnSp>
        <p:nvCxnSpPr>
          <p:cNvPr id="63" name="Straight Connector 62">
            <a:extLst>
              <a:ext uri="{FF2B5EF4-FFF2-40B4-BE49-F238E27FC236}">
                <a16:creationId xmlns:a16="http://schemas.microsoft.com/office/drawing/2014/main" id="{09A27B91-3CB7-7944-9CA6-B4256FDE6CDE}"/>
              </a:ext>
            </a:extLst>
          </p:cNvPr>
          <p:cNvCxnSpPr/>
          <p:nvPr/>
        </p:nvCxnSpPr>
        <p:spPr>
          <a:xfrm>
            <a:off x="5353972" y="4419500"/>
            <a:ext cx="42183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26009B8-16A9-1E25-4FD5-FE0E079E5157}"/>
              </a:ext>
            </a:extLst>
          </p:cNvPr>
          <p:cNvCxnSpPr>
            <a:cxnSpLocks/>
          </p:cNvCxnSpPr>
          <p:nvPr/>
        </p:nvCxnSpPr>
        <p:spPr>
          <a:xfrm>
            <a:off x="5969654" y="4430446"/>
            <a:ext cx="0" cy="255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726903-5C1E-5F62-03ED-C3CE0F6E11AC}"/>
              </a:ext>
            </a:extLst>
          </p:cNvPr>
          <p:cNvCxnSpPr>
            <a:cxnSpLocks/>
          </p:cNvCxnSpPr>
          <p:nvPr/>
        </p:nvCxnSpPr>
        <p:spPr>
          <a:xfrm>
            <a:off x="7399554" y="4405788"/>
            <a:ext cx="0" cy="255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B2DF9EB-FDC4-6DE9-E13C-01A00307ED25}"/>
              </a:ext>
            </a:extLst>
          </p:cNvPr>
          <p:cNvCxnSpPr>
            <a:cxnSpLocks/>
          </p:cNvCxnSpPr>
          <p:nvPr/>
        </p:nvCxnSpPr>
        <p:spPr>
          <a:xfrm>
            <a:off x="8817346" y="4430446"/>
            <a:ext cx="0" cy="255993"/>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75C2F0-FC69-A95B-AEA8-18092AA9EE8D}"/>
              </a:ext>
            </a:extLst>
          </p:cNvPr>
          <p:cNvCxnSpPr>
            <a:cxnSpLocks/>
          </p:cNvCxnSpPr>
          <p:nvPr/>
        </p:nvCxnSpPr>
        <p:spPr>
          <a:xfrm>
            <a:off x="4500526" y="2303779"/>
            <a:ext cx="0" cy="3939540"/>
          </a:xfrm>
          <a:prstGeom prst="line">
            <a:avLst/>
          </a:prstGeom>
        </p:spPr>
        <p:style>
          <a:lnRef idx="1">
            <a:schemeClr val="accent1"/>
          </a:lnRef>
          <a:fillRef idx="0">
            <a:schemeClr val="accent1"/>
          </a:fillRef>
          <a:effectRef idx="0">
            <a:schemeClr val="accent1"/>
          </a:effectRef>
          <a:fontRef idx="minor">
            <a:schemeClr val="tx1"/>
          </a:fontRef>
        </p:style>
      </p:cxnSp>
      <p:sp>
        <p:nvSpPr>
          <p:cNvPr id="68" name="Rectangle: Rounded Corners 67">
            <a:extLst>
              <a:ext uri="{FF2B5EF4-FFF2-40B4-BE49-F238E27FC236}">
                <a16:creationId xmlns:a16="http://schemas.microsoft.com/office/drawing/2014/main" id="{CBB96741-A547-2D54-6735-19F0B1291E0D}"/>
              </a:ext>
            </a:extLst>
          </p:cNvPr>
          <p:cNvSpPr/>
          <p:nvPr/>
        </p:nvSpPr>
        <p:spPr>
          <a:xfrm>
            <a:off x="1192193" y="3136739"/>
            <a:ext cx="2059488" cy="2517936"/>
          </a:xfrm>
          <a:prstGeom prst="round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1" name="Graphic 70">
            <a:extLst>
              <a:ext uri="{FF2B5EF4-FFF2-40B4-BE49-F238E27FC236}">
                <a16:creationId xmlns:a16="http://schemas.microsoft.com/office/drawing/2014/main" id="{89F4B7B1-39EC-4A04-3DFC-BC6CF91D8E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14821" y="3569564"/>
            <a:ext cx="1337689" cy="1733404"/>
          </a:xfrm>
          <a:prstGeom prst="rect">
            <a:avLst/>
          </a:prstGeom>
        </p:spPr>
      </p:pic>
    </p:spTree>
    <p:extLst>
      <p:ext uri="{BB962C8B-B14F-4D97-AF65-F5344CB8AC3E}">
        <p14:creationId xmlns:p14="http://schemas.microsoft.com/office/powerpoint/2010/main" val="203062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255306" y="2109788"/>
            <a:ext cx="2729694" cy="3508375"/>
          </a:xfrm>
        </p:spPr>
        <p:txBody>
          <a:bodyPr/>
          <a:lstStyle/>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Ovulation</a:t>
            </a:r>
            <a:r>
              <a:rPr lang="en-US" sz="1600" dirty="0">
                <a:latin typeface="Segoe UI Semibold" panose="020B0702040204020203" pitchFamily="34" charset="0"/>
                <a:cs typeface="Segoe UI Semibold" panose="020B0702040204020203" pitchFamily="34" charset="0"/>
              </a:rPr>
              <a:t> </a:t>
            </a:r>
            <a:br>
              <a:rPr lang="en-US" sz="1600" dirty="0"/>
            </a:br>
            <a:r>
              <a:rPr lang="en-US" sz="1600" dirty="0"/>
              <a:t>missing fertile window, not ovulating, egg quality/quantity, hormone problems, PCOS</a:t>
            </a:r>
          </a:p>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Fallopian tubes </a:t>
            </a:r>
            <a:br>
              <a:rPr lang="en-US" sz="1600" dirty="0"/>
            </a:br>
            <a:r>
              <a:rPr lang="en-US" sz="1600" dirty="0"/>
              <a:t>blocked, usually infection</a:t>
            </a:r>
          </a:p>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Endometriosis</a:t>
            </a:r>
            <a:br>
              <a:rPr lang="en-US" sz="1600" dirty="0"/>
            </a:br>
            <a:r>
              <a:rPr lang="en-US" sz="1600" dirty="0"/>
              <a:t>scar tissue, prevents egg and sperm meeting</a:t>
            </a:r>
          </a:p>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Uterus/cervix</a:t>
            </a:r>
            <a:br>
              <a:rPr lang="en-US" sz="1600" dirty="0"/>
            </a:br>
            <a:r>
              <a:rPr lang="en-US" sz="1600" dirty="0"/>
              <a:t>fibroids, infection, polyps</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Possible</a:t>
            </a:r>
            <a:r>
              <a:rPr lang="es-ES" dirty="0"/>
              <a:t> causes </a:t>
            </a:r>
            <a:r>
              <a:rPr lang="es-ES" dirty="0" err="1"/>
              <a:t>of</a:t>
            </a:r>
            <a:r>
              <a:rPr lang="es-ES" dirty="0"/>
              <a:t> </a:t>
            </a:r>
            <a:r>
              <a:rPr lang="es-ES" dirty="0" err="1"/>
              <a:t>female</a:t>
            </a:r>
            <a:r>
              <a:rPr lang="es-ES" dirty="0"/>
              <a:t> </a:t>
            </a:r>
            <a:r>
              <a:rPr lang="es-ES" dirty="0" err="1"/>
              <a:t>infertility</a:t>
            </a:r>
            <a:endParaRPr lang="es-ES" dirty="0"/>
          </a:p>
        </p:txBody>
      </p:sp>
      <p:sp>
        <p:nvSpPr>
          <p:cNvPr id="16" name="Marcador de texto 4">
            <a:extLst>
              <a:ext uri="{FF2B5EF4-FFF2-40B4-BE49-F238E27FC236}">
                <a16:creationId xmlns:a16="http://schemas.microsoft.com/office/drawing/2014/main" id="{F27EF832-5C5C-2F3D-93FC-93187DB42E4F}"/>
              </a:ext>
            </a:extLst>
          </p:cNvPr>
          <p:cNvSpPr txBox="1">
            <a:spLocks/>
          </p:cNvSpPr>
          <p:nvPr/>
        </p:nvSpPr>
        <p:spPr>
          <a:xfrm>
            <a:off x="7816386" y="2109788"/>
            <a:ext cx="3252934"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600" kern="0" dirty="0">
                <a:latin typeface="Segoe UI Semibold" panose="020B0702040204020203" pitchFamily="34" charset="0"/>
                <a:cs typeface="Segoe UI Semibold" panose="020B0702040204020203" pitchFamily="34" charset="0"/>
              </a:rPr>
              <a:t>Some females experience premature ovarian failure </a:t>
            </a:r>
            <a:r>
              <a:rPr lang="en-US" sz="1600" kern="0" dirty="0"/>
              <a:t>– </a:t>
            </a:r>
            <a:br>
              <a:rPr lang="en-US" sz="1600" kern="0" dirty="0"/>
            </a:br>
            <a:r>
              <a:rPr lang="en-US" sz="1600" kern="0" dirty="0"/>
              <a:t>they run out of eggs very early.</a:t>
            </a:r>
            <a:endParaRPr lang="en-GB" sz="1600" kern="0" dirty="0"/>
          </a:p>
          <a:p>
            <a:pPr>
              <a:spcBef>
                <a:spcPts val="1200"/>
              </a:spcBef>
            </a:pPr>
            <a:r>
              <a:rPr lang="en-US" sz="1600" kern="0" dirty="0">
                <a:latin typeface="Segoe UI Semibold" panose="020B0702040204020203" pitchFamily="34" charset="0"/>
                <a:cs typeface="Segoe UI Semibold" panose="020B0702040204020203" pitchFamily="34" charset="0"/>
              </a:rPr>
              <a:t>Poor nutrition </a:t>
            </a:r>
            <a:r>
              <a:rPr lang="en-US" sz="1600" kern="0" dirty="0"/>
              <a:t>including </a:t>
            </a:r>
            <a:br>
              <a:rPr lang="en-US" sz="1600" kern="0" dirty="0"/>
            </a:br>
            <a:r>
              <a:rPr lang="en-US" sz="1600" kern="0" dirty="0">
                <a:latin typeface="Segoe UI Semibold" panose="020B0702040204020203" pitchFamily="34" charset="0"/>
                <a:cs typeface="Segoe UI Semibold" panose="020B0702040204020203" pitchFamily="34" charset="0"/>
              </a:rPr>
              <a:t>drinking too much alcohol </a:t>
            </a:r>
          </a:p>
          <a:p>
            <a:pPr>
              <a:spcBef>
                <a:spcPts val="1200"/>
              </a:spcBef>
            </a:pPr>
            <a:r>
              <a:rPr lang="en-US" sz="1600" kern="0" dirty="0">
                <a:latin typeface="Segoe UI Semibold" panose="020B0702040204020203" pitchFamily="34" charset="0"/>
                <a:cs typeface="Segoe UI Semibold" panose="020B0702040204020203" pitchFamily="34" charset="0"/>
              </a:rPr>
              <a:t>Smoking</a:t>
            </a:r>
            <a:r>
              <a:rPr lang="en-US" sz="1600" kern="0" dirty="0"/>
              <a:t> or </a:t>
            </a:r>
            <a:r>
              <a:rPr lang="en-US" sz="1600" kern="0" dirty="0">
                <a:latin typeface="Segoe UI Semibold" panose="020B0702040204020203" pitchFamily="34" charset="0"/>
                <a:cs typeface="Segoe UI Semibold" panose="020B0702040204020203" pitchFamily="34" charset="0"/>
              </a:rPr>
              <a:t>vaping</a:t>
            </a:r>
          </a:p>
          <a:p>
            <a:pPr>
              <a:spcBef>
                <a:spcPts val="1200"/>
              </a:spcBef>
            </a:pPr>
            <a:r>
              <a:rPr lang="en-US" sz="1600" kern="0" dirty="0">
                <a:latin typeface="Segoe UI Semibold" panose="020B0702040204020203" pitchFamily="34" charset="0"/>
                <a:cs typeface="Segoe UI Semibold" panose="020B0702040204020203" pitchFamily="34" charset="0"/>
              </a:rPr>
              <a:t>Obesity</a:t>
            </a:r>
            <a:r>
              <a:rPr lang="en-US" sz="1600" kern="0" dirty="0"/>
              <a:t> or being </a:t>
            </a:r>
            <a:r>
              <a:rPr lang="en-US" sz="1600" kern="0" dirty="0">
                <a:latin typeface="Segoe UI Semibold" panose="020B0702040204020203" pitchFamily="34" charset="0"/>
                <a:cs typeface="Segoe UI Semibold" panose="020B0702040204020203" pitchFamily="34" charset="0"/>
              </a:rPr>
              <a:t>underweight</a:t>
            </a:r>
          </a:p>
          <a:p>
            <a:pPr>
              <a:spcBef>
                <a:spcPts val="1200"/>
              </a:spcBef>
            </a:pPr>
            <a:r>
              <a:rPr lang="en-US" sz="1600" kern="0" dirty="0">
                <a:latin typeface="Segoe UI Semibold" panose="020B0702040204020203" pitchFamily="34" charset="0"/>
                <a:cs typeface="Segoe UI Semibold" panose="020B0702040204020203" pitchFamily="34" charset="0"/>
              </a:rPr>
              <a:t>Psychosexual</a:t>
            </a:r>
            <a:r>
              <a:rPr lang="en-US" sz="1600" kern="0" dirty="0"/>
              <a:t> problems</a:t>
            </a:r>
          </a:p>
          <a:p>
            <a:pPr>
              <a:spcBef>
                <a:spcPts val="1200"/>
              </a:spcBef>
            </a:pPr>
            <a:r>
              <a:rPr lang="en-US" sz="1600" kern="0" dirty="0">
                <a:latin typeface="Segoe UI Semibold" panose="020B0702040204020203" pitchFamily="34" charset="0"/>
                <a:cs typeface="Segoe UI Semibold" panose="020B0702040204020203" pitchFamily="34" charset="0"/>
              </a:rPr>
              <a:t>Genetic</a:t>
            </a:r>
            <a:r>
              <a:rPr lang="en-US" sz="1600" kern="0" dirty="0"/>
              <a:t> factors</a:t>
            </a:r>
          </a:p>
          <a:p>
            <a:pPr>
              <a:spcBef>
                <a:spcPts val="1200"/>
              </a:spcBef>
            </a:pPr>
            <a:r>
              <a:rPr lang="en-US" sz="1600" kern="0" dirty="0"/>
              <a:t>In some cases, </a:t>
            </a:r>
            <a:br>
              <a:rPr lang="en-US" sz="1600" kern="0" dirty="0"/>
            </a:br>
            <a:r>
              <a:rPr lang="en-US" sz="1600" kern="0" dirty="0">
                <a:latin typeface="Segoe UI Semibold" panose="020B0702040204020203" pitchFamily="34" charset="0"/>
                <a:cs typeface="Segoe UI Semibold" panose="020B0702040204020203" pitchFamily="34" charset="0"/>
              </a:rPr>
              <a:t>the cause is unknown</a:t>
            </a:r>
          </a:p>
          <a:p>
            <a:pPr>
              <a:spcBef>
                <a:spcPts val="1200"/>
              </a:spcBef>
            </a:pPr>
            <a:endParaRPr lang="es-ES" sz="1600" kern="0" dirty="0"/>
          </a:p>
        </p:txBody>
      </p:sp>
      <p:cxnSp>
        <p:nvCxnSpPr>
          <p:cNvPr id="18" name="Straight Connector 17">
            <a:extLst>
              <a:ext uri="{FF2B5EF4-FFF2-40B4-BE49-F238E27FC236}">
                <a16:creationId xmlns:a16="http://schemas.microsoft.com/office/drawing/2014/main" id="{CE38F079-B837-DF0D-A69D-E54359EDE734}"/>
              </a:ext>
            </a:extLst>
          </p:cNvPr>
          <p:cNvCxnSpPr>
            <a:cxnSpLocks/>
          </p:cNvCxnSpPr>
          <p:nvPr/>
        </p:nvCxnSpPr>
        <p:spPr>
          <a:xfrm>
            <a:off x="7305040" y="2109788"/>
            <a:ext cx="0" cy="3650932"/>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B1608056-7E89-8305-E34E-4962D82DC975}"/>
              </a:ext>
            </a:extLst>
          </p:cNvPr>
          <p:cNvPicPr>
            <a:picLocks noChangeAspect="1"/>
          </p:cNvPicPr>
          <p:nvPr/>
        </p:nvPicPr>
        <p:blipFill>
          <a:blip r:embed="rId3"/>
          <a:srcRect t="4022" b="4022"/>
          <a:stretch/>
        </p:blipFill>
        <p:spPr>
          <a:xfrm>
            <a:off x="534987" y="2014883"/>
            <a:ext cx="3216137" cy="2376368"/>
          </a:xfrm>
          <a:prstGeom prst="roundRect">
            <a:avLst>
              <a:gd name="adj" fmla="val 7790"/>
            </a:avLst>
          </a:prstGeom>
          <a:gradFill flip="none" rotWithShape="1">
            <a:gsLst>
              <a:gs pos="59000">
                <a:srgbClr val="4B687B"/>
              </a:gs>
              <a:gs pos="100000">
                <a:srgbClr val="35525F"/>
              </a:gs>
              <a:gs pos="0">
                <a:srgbClr val="2E4B56"/>
              </a:gs>
            </a:gsLst>
            <a:path path="circle">
              <a:fillToRect t="100000" r="100000"/>
            </a:path>
            <a:tileRect l="-100000" b="-100000"/>
          </a:gradFill>
          <a:ln>
            <a:noFill/>
          </a:ln>
          <a:effectLst/>
        </p:spPr>
      </p:pic>
      <p:grpSp>
        <p:nvGrpSpPr>
          <p:cNvPr id="24" name="Group 23">
            <a:extLst>
              <a:ext uri="{FF2B5EF4-FFF2-40B4-BE49-F238E27FC236}">
                <a16:creationId xmlns:a16="http://schemas.microsoft.com/office/drawing/2014/main" id="{45384AEA-4999-9ADE-70CA-AC6913A2A9D6}"/>
              </a:ext>
            </a:extLst>
          </p:cNvPr>
          <p:cNvGrpSpPr/>
          <p:nvPr/>
        </p:nvGrpSpPr>
        <p:grpSpPr>
          <a:xfrm>
            <a:off x="534987" y="4625340"/>
            <a:ext cx="3216137" cy="1516379"/>
            <a:chOff x="534987" y="4652010"/>
            <a:chExt cx="3216137" cy="1516379"/>
          </a:xfrm>
        </p:grpSpPr>
        <p:grpSp>
          <p:nvGrpSpPr>
            <p:cNvPr id="22" name="Group 21">
              <a:extLst>
                <a:ext uri="{FF2B5EF4-FFF2-40B4-BE49-F238E27FC236}">
                  <a16:creationId xmlns:a16="http://schemas.microsoft.com/office/drawing/2014/main" id="{DD40EA8D-5067-BBDF-B3C9-4E2FD09DE0A4}"/>
                </a:ext>
              </a:extLst>
            </p:cNvPr>
            <p:cNvGrpSpPr/>
            <p:nvPr/>
          </p:nvGrpSpPr>
          <p:grpSpPr>
            <a:xfrm>
              <a:off x="534987" y="4652010"/>
              <a:ext cx="3216137" cy="1516379"/>
              <a:chOff x="579509" y="3668944"/>
              <a:chExt cx="3347331" cy="3453687"/>
            </a:xfrm>
          </p:grpSpPr>
          <p:sp>
            <p:nvSpPr>
              <p:cNvPr id="15" name="Rectangle: Rounded Corners 14">
                <a:extLst>
                  <a:ext uri="{FF2B5EF4-FFF2-40B4-BE49-F238E27FC236}">
                    <a16:creationId xmlns:a16="http://schemas.microsoft.com/office/drawing/2014/main" id="{D5B42E5C-4055-CD8F-EAED-7A95A28B9587}"/>
                  </a:ext>
                </a:extLst>
              </p:cNvPr>
              <p:cNvSpPr/>
              <p:nvPr/>
            </p:nvSpPr>
            <p:spPr>
              <a:xfrm>
                <a:off x="579509" y="3668944"/>
                <a:ext cx="3347331" cy="3453687"/>
              </a:xfrm>
              <a:prstGeom prst="roundRect">
                <a:avLst>
                  <a:gd name="adj" fmla="val 12741"/>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grpSp>
            <p:nvGrpSpPr>
              <p:cNvPr id="14" name="Group 13">
                <a:extLst>
                  <a:ext uri="{FF2B5EF4-FFF2-40B4-BE49-F238E27FC236}">
                    <a16:creationId xmlns:a16="http://schemas.microsoft.com/office/drawing/2014/main" id="{C59F9C7C-7430-1ED4-B915-882CA9729C7F}"/>
                  </a:ext>
                </a:extLst>
              </p:cNvPr>
              <p:cNvGrpSpPr/>
              <p:nvPr/>
            </p:nvGrpSpPr>
            <p:grpSpPr>
              <a:xfrm>
                <a:off x="803910" y="4584345"/>
                <a:ext cx="2990271" cy="2300065"/>
                <a:chOff x="621030" y="2330511"/>
                <a:chExt cx="4084320" cy="1494304"/>
              </a:xfrm>
            </p:grpSpPr>
            <p:grpSp>
              <p:nvGrpSpPr>
                <p:cNvPr id="10" name="Group 9">
                  <a:extLst>
                    <a:ext uri="{FF2B5EF4-FFF2-40B4-BE49-F238E27FC236}">
                      <a16:creationId xmlns:a16="http://schemas.microsoft.com/office/drawing/2014/main" id="{CE8CD883-59AE-C116-5D20-D6B399426E30}"/>
                    </a:ext>
                  </a:extLst>
                </p:cNvPr>
                <p:cNvGrpSpPr/>
                <p:nvPr/>
              </p:nvGrpSpPr>
              <p:grpSpPr>
                <a:xfrm>
                  <a:off x="621030" y="2330511"/>
                  <a:ext cx="3173730" cy="1445399"/>
                  <a:chOff x="621030" y="2330511"/>
                  <a:chExt cx="3600000" cy="1445399"/>
                </a:xfrm>
              </p:grpSpPr>
              <p:sp>
                <p:nvSpPr>
                  <p:cNvPr id="7" name="Rectangle: Rounded Corners 6">
                    <a:extLst>
                      <a:ext uri="{FF2B5EF4-FFF2-40B4-BE49-F238E27FC236}">
                        <a16:creationId xmlns:a16="http://schemas.microsoft.com/office/drawing/2014/main" id="{15E18A53-2980-3D87-E6A5-D3DEFBE719BB}"/>
                      </a:ext>
                    </a:extLst>
                  </p:cNvPr>
                  <p:cNvSpPr/>
                  <p:nvPr/>
                </p:nvSpPr>
                <p:spPr>
                  <a:xfrm>
                    <a:off x="621030" y="2330511"/>
                    <a:ext cx="3600000" cy="392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t>Female factor</a:t>
                    </a:r>
                    <a:endParaRPr lang="nl-BE" sz="1050" dirty="0"/>
                  </a:p>
                </p:txBody>
              </p:sp>
              <p:sp>
                <p:nvSpPr>
                  <p:cNvPr id="8" name="Rectangle: Rounded Corners 7">
                    <a:extLst>
                      <a:ext uri="{FF2B5EF4-FFF2-40B4-BE49-F238E27FC236}">
                        <a16:creationId xmlns:a16="http://schemas.microsoft.com/office/drawing/2014/main" id="{A0103BDD-9B09-9395-1409-B4F32E057F25}"/>
                      </a:ext>
                    </a:extLst>
                  </p:cNvPr>
                  <p:cNvSpPr/>
                  <p:nvPr/>
                </p:nvSpPr>
                <p:spPr>
                  <a:xfrm>
                    <a:off x="621030" y="2847500"/>
                    <a:ext cx="3600000" cy="392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t>Male factor</a:t>
                    </a:r>
                    <a:endParaRPr lang="nl-BE" sz="1050" dirty="0"/>
                  </a:p>
                </p:txBody>
              </p:sp>
              <p:sp>
                <p:nvSpPr>
                  <p:cNvPr id="9" name="Rectangle: Rounded Corners 8">
                    <a:extLst>
                      <a:ext uri="{FF2B5EF4-FFF2-40B4-BE49-F238E27FC236}">
                        <a16:creationId xmlns:a16="http://schemas.microsoft.com/office/drawing/2014/main" id="{C14CC6FB-69A1-A60B-D2AE-B66E194D36D6}"/>
                      </a:ext>
                    </a:extLst>
                  </p:cNvPr>
                  <p:cNvSpPr/>
                  <p:nvPr/>
                </p:nvSpPr>
                <p:spPr>
                  <a:xfrm>
                    <a:off x="621030" y="3383480"/>
                    <a:ext cx="1800002" cy="392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nSpc>
                        <a:spcPct val="80000"/>
                      </a:lnSpc>
                    </a:pPr>
                    <a:r>
                      <a:rPr lang="en-US" sz="1050" dirty="0"/>
                      <a:t>Unexplained </a:t>
                    </a:r>
                    <a:endParaRPr lang="nl-BE" sz="1050" dirty="0"/>
                  </a:p>
                </p:txBody>
              </p:sp>
            </p:grpSp>
            <p:sp>
              <p:nvSpPr>
                <p:cNvPr id="11" name="Marcador de texto 4">
                  <a:extLst>
                    <a:ext uri="{FF2B5EF4-FFF2-40B4-BE49-F238E27FC236}">
                      <a16:creationId xmlns:a16="http://schemas.microsoft.com/office/drawing/2014/main" id="{57E8FC8C-E0D0-A0AD-D1E9-D47BC0221025}"/>
                    </a:ext>
                  </a:extLst>
                </p:cNvPr>
                <p:cNvSpPr txBox="1">
                  <a:spLocks/>
                </p:cNvSpPr>
                <p:nvPr/>
              </p:nvSpPr>
              <p:spPr>
                <a:xfrm>
                  <a:off x="3934460" y="2445817"/>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latin typeface="Segoe UI Semibold" panose="020B0702040204020203" pitchFamily="34" charset="0"/>
                      <a:cs typeface="Segoe UI Semibold" panose="020B0702040204020203" pitchFamily="34" charset="0"/>
                    </a:rPr>
                    <a:t>40%</a:t>
                  </a:r>
                  <a:endParaRPr lang="es-ES" sz="1200" kern="0" dirty="0">
                    <a:latin typeface="Segoe UI Semibold" panose="020B0702040204020203" pitchFamily="34" charset="0"/>
                    <a:cs typeface="Segoe UI Semibold" panose="020B0702040204020203" pitchFamily="34" charset="0"/>
                  </a:endParaRPr>
                </a:p>
              </p:txBody>
            </p:sp>
            <p:sp>
              <p:nvSpPr>
                <p:cNvPr id="12" name="Marcador de texto 4">
                  <a:extLst>
                    <a:ext uri="{FF2B5EF4-FFF2-40B4-BE49-F238E27FC236}">
                      <a16:creationId xmlns:a16="http://schemas.microsoft.com/office/drawing/2014/main" id="{D69A8CBD-CD07-67DA-C08B-35CA68D80F1D}"/>
                    </a:ext>
                  </a:extLst>
                </p:cNvPr>
                <p:cNvSpPr txBox="1">
                  <a:spLocks/>
                </p:cNvSpPr>
                <p:nvPr/>
              </p:nvSpPr>
              <p:spPr>
                <a:xfrm>
                  <a:off x="3934460" y="2954883"/>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solidFill>
                        <a:schemeClr val="bg1">
                          <a:lumMod val="75000"/>
                        </a:schemeClr>
                      </a:solidFill>
                      <a:latin typeface="Segoe UI Semibold" panose="020B0702040204020203" pitchFamily="34" charset="0"/>
                      <a:cs typeface="Segoe UI Semibold" panose="020B0702040204020203" pitchFamily="34" charset="0"/>
                    </a:rPr>
                    <a:t>40%</a:t>
                  </a:r>
                  <a:endParaRPr lang="es-ES" sz="1200" kern="0" dirty="0">
                    <a:solidFill>
                      <a:schemeClr val="bg1">
                        <a:lumMod val="75000"/>
                      </a:schemeClr>
                    </a:solidFill>
                    <a:latin typeface="Segoe UI Semibold" panose="020B0702040204020203" pitchFamily="34" charset="0"/>
                    <a:cs typeface="Segoe UI Semibold" panose="020B0702040204020203" pitchFamily="34" charset="0"/>
                  </a:endParaRPr>
                </a:p>
              </p:txBody>
            </p:sp>
            <p:sp>
              <p:nvSpPr>
                <p:cNvPr id="13" name="Marcador de texto 4">
                  <a:extLst>
                    <a:ext uri="{FF2B5EF4-FFF2-40B4-BE49-F238E27FC236}">
                      <a16:creationId xmlns:a16="http://schemas.microsoft.com/office/drawing/2014/main" id="{F8A0626A-7079-29DA-6717-E58041BEF221}"/>
                    </a:ext>
                  </a:extLst>
                </p:cNvPr>
                <p:cNvSpPr txBox="1">
                  <a:spLocks/>
                </p:cNvSpPr>
                <p:nvPr/>
              </p:nvSpPr>
              <p:spPr>
                <a:xfrm>
                  <a:off x="2359025" y="3488583"/>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solidFill>
                        <a:schemeClr val="bg1">
                          <a:lumMod val="75000"/>
                        </a:schemeClr>
                      </a:solidFill>
                      <a:latin typeface="Segoe UI Semibold" panose="020B0702040204020203" pitchFamily="34" charset="0"/>
                      <a:cs typeface="Segoe UI Semibold" panose="020B0702040204020203" pitchFamily="34" charset="0"/>
                    </a:rPr>
                    <a:t>20%</a:t>
                  </a:r>
                  <a:endParaRPr lang="es-ES" sz="1200" kern="0" dirty="0">
                    <a:solidFill>
                      <a:schemeClr val="bg1">
                        <a:lumMod val="75000"/>
                      </a:schemeClr>
                    </a:solidFill>
                    <a:latin typeface="Segoe UI Semibold" panose="020B0702040204020203" pitchFamily="34" charset="0"/>
                    <a:cs typeface="Segoe UI Semibold" panose="020B0702040204020203" pitchFamily="34" charset="0"/>
                  </a:endParaRPr>
                </a:p>
              </p:txBody>
            </p:sp>
          </p:grpSp>
        </p:grpSp>
        <p:sp>
          <p:nvSpPr>
            <p:cNvPr id="23" name="Marcador de texto 4">
              <a:extLst>
                <a:ext uri="{FF2B5EF4-FFF2-40B4-BE49-F238E27FC236}">
                  <a16:creationId xmlns:a16="http://schemas.microsoft.com/office/drawing/2014/main" id="{93ABD092-8E83-21F0-61F8-9C2C05EBFD10}"/>
                </a:ext>
              </a:extLst>
            </p:cNvPr>
            <p:cNvSpPr txBox="1">
              <a:spLocks/>
            </p:cNvSpPr>
            <p:nvPr/>
          </p:nvSpPr>
          <p:spPr>
            <a:xfrm>
              <a:off x="750593" y="4785361"/>
              <a:ext cx="2579348" cy="217358"/>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100" kern="0" dirty="0">
                  <a:latin typeface="Segoe UI Semibold" panose="020B0702040204020203" pitchFamily="34" charset="0"/>
                  <a:cs typeface="Segoe UI Semibold" panose="020B0702040204020203" pitchFamily="34" charset="0"/>
                </a:rPr>
                <a:t>Causes of infertility</a:t>
              </a:r>
              <a:endParaRPr lang="es-ES" sz="1100" kern="0" dirty="0"/>
            </a:p>
          </p:txBody>
        </p:sp>
      </p:grpSp>
    </p:spTree>
    <p:extLst>
      <p:ext uri="{BB962C8B-B14F-4D97-AF65-F5344CB8AC3E}">
        <p14:creationId xmlns:p14="http://schemas.microsoft.com/office/powerpoint/2010/main" val="3900617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236720" y="2109788"/>
            <a:ext cx="3180080" cy="3508375"/>
          </a:xfrm>
        </p:spPr>
        <p:txBody>
          <a:bodyPr/>
          <a:lstStyle/>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Sperm count and quality: </a:t>
            </a:r>
            <a:br>
              <a:rPr lang="en-US" sz="1600" dirty="0"/>
            </a:br>
            <a:r>
              <a:rPr lang="en-US" sz="1600" dirty="0"/>
              <a:t>may be low count or no sperm, </a:t>
            </a:r>
            <a:br>
              <a:rPr lang="en-US" sz="1600" dirty="0"/>
            </a:br>
            <a:r>
              <a:rPr lang="en-US" sz="1600" dirty="0"/>
              <a:t>may be poor quality</a:t>
            </a:r>
          </a:p>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Factors that may affect sperm: </a:t>
            </a:r>
            <a:r>
              <a:rPr lang="en-US" sz="1600" dirty="0"/>
              <a:t>undescended testes, cancer, </a:t>
            </a:r>
            <a:r>
              <a:rPr lang="en-GB" sz="1600" dirty="0"/>
              <a:t>varicocele (dilated veins in the scrotum), some STIs </a:t>
            </a:r>
            <a:endParaRPr lang="en-US" sz="1600" dirty="0"/>
          </a:p>
          <a:p>
            <a:pPr>
              <a:spcBef>
                <a:spcPts val="1200"/>
              </a:spcBef>
            </a:pPr>
            <a:r>
              <a:rPr lang="en-US" sz="1600" dirty="0">
                <a:solidFill>
                  <a:schemeClr val="tx2"/>
                </a:solidFill>
                <a:latin typeface="Segoe UI Semibold" panose="020B0702040204020203" pitchFamily="34" charset="0"/>
                <a:cs typeface="Segoe UI Semibold" panose="020B0702040204020203" pitchFamily="34" charset="0"/>
              </a:rPr>
              <a:t>Use of anabolic drugs/steroids: </a:t>
            </a:r>
            <a:br>
              <a:rPr lang="en-US" sz="1600" dirty="0"/>
            </a:br>
            <a:r>
              <a:rPr lang="en-US" sz="1600" dirty="0"/>
              <a:t>may cause infertility</a:t>
            </a:r>
          </a:p>
          <a:p>
            <a:pPr>
              <a:spcBef>
                <a:spcPts val="1200"/>
              </a:spcBef>
            </a:pPr>
            <a:r>
              <a:rPr lang="en-US" sz="1600" dirty="0">
                <a:latin typeface="Segoe UI Semibold" panose="020B0702040204020203" pitchFamily="34" charset="0"/>
                <a:cs typeface="Segoe UI Semibold" panose="020B0702040204020203" pitchFamily="34" charset="0"/>
              </a:rPr>
              <a:t>Poor nutrition </a:t>
            </a:r>
            <a:r>
              <a:rPr lang="en-US" sz="1600" dirty="0"/>
              <a:t>including </a:t>
            </a:r>
            <a:br>
              <a:rPr lang="en-US" sz="1600" dirty="0"/>
            </a:br>
            <a:r>
              <a:rPr lang="en-US" sz="1600" dirty="0">
                <a:latin typeface="Segoe UI Semibold" panose="020B0702040204020203" pitchFamily="34" charset="0"/>
                <a:cs typeface="Segoe UI Semibold" panose="020B0702040204020203" pitchFamily="34" charset="0"/>
              </a:rPr>
              <a:t>too much alcohol</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Possible</a:t>
            </a:r>
            <a:r>
              <a:rPr lang="es-ES" dirty="0"/>
              <a:t> causes </a:t>
            </a:r>
            <a:r>
              <a:rPr lang="es-ES" dirty="0" err="1"/>
              <a:t>of</a:t>
            </a:r>
            <a:r>
              <a:rPr lang="es-ES" dirty="0"/>
              <a:t> male </a:t>
            </a:r>
            <a:r>
              <a:rPr lang="es-ES" dirty="0" err="1"/>
              <a:t>infertility</a:t>
            </a:r>
            <a:endParaRPr lang="es-ES" dirty="0"/>
          </a:p>
        </p:txBody>
      </p:sp>
      <p:sp>
        <p:nvSpPr>
          <p:cNvPr id="2" name="TextBox 1">
            <a:extLst>
              <a:ext uri="{FF2B5EF4-FFF2-40B4-BE49-F238E27FC236}">
                <a16:creationId xmlns:a16="http://schemas.microsoft.com/office/drawing/2014/main" id="{C972C181-8564-A9F8-9FBD-211CA096098C}"/>
              </a:ext>
            </a:extLst>
          </p:cNvPr>
          <p:cNvSpPr txBox="1"/>
          <p:nvPr/>
        </p:nvSpPr>
        <p:spPr>
          <a:xfrm>
            <a:off x="2480428" y="4027817"/>
            <a:ext cx="184731" cy="369332"/>
          </a:xfrm>
          <a:prstGeom prst="rect">
            <a:avLst/>
          </a:prstGeom>
          <a:noFill/>
        </p:spPr>
        <p:txBody>
          <a:bodyPr wrap="none" rtlCol="0">
            <a:spAutoFit/>
          </a:bodyPr>
          <a:lstStyle/>
          <a:p>
            <a:endParaRPr lang="en-US" dirty="0">
              <a:latin typeface="Segoe UI" panose="020B0502040204020203" pitchFamily="34" charset="0"/>
            </a:endParaRPr>
          </a:p>
        </p:txBody>
      </p:sp>
      <p:pic>
        <p:nvPicPr>
          <p:cNvPr id="20" name="Picture 19">
            <a:extLst>
              <a:ext uri="{FF2B5EF4-FFF2-40B4-BE49-F238E27FC236}">
                <a16:creationId xmlns:a16="http://schemas.microsoft.com/office/drawing/2014/main" id="{908B8CC6-2695-0B0C-3E92-5D8CE9CDC58B}"/>
              </a:ext>
            </a:extLst>
          </p:cNvPr>
          <p:cNvPicPr>
            <a:picLocks noChangeAspect="1"/>
          </p:cNvPicPr>
          <p:nvPr/>
        </p:nvPicPr>
        <p:blipFill>
          <a:blip r:embed="rId3"/>
          <a:srcRect t="741" b="741"/>
          <a:stretch/>
        </p:blipFill>
        <p:spPr>
          <a:xfrm>
            <a:off x="534989" y="2017832"/>
            <a:ext cx="3216138" cy="2376368"/>
          </a:xfrm>
          <a:prstGeom prst="roundRect">
            <a:avLst>
              <a:gd name="adj" fmla="val 7790"/>
            </a:avLst>
          </a:prstGeom>
          <a:ln>
            <a:noFill/>
          </a:ln>
          <a:effectLst/>
        </p:spPr>
      </p:pic>
      <p:sp>
        <p:nvSpPr>
          <p:cNvPr id="9" name="Marcador de texto 4">
            <a:extLst>
              <a:ext uri="{FF2B5EF4-FFF2-40B4-BE49-F238E27FC236}">
                <a16:creationId xmlns:a16="http://schemas.microsoft.com/office/drawing/2014/main" id="{710DC450-036D-E79C-8ED4-01C2FA84693C}"/>
              </a:ext>
            </a:extLst>
          </p:cNvPr>
          <p:cNvSpPr txBox="1">
            <a:spLocks/>
          </p:cNvSpPr>
          <p:nvPr/>
        </p:nvSpPr>
        <p:spPr>
          <a:xfrm>
            <a:off x="7995920" y="2109788"/>
            <a:ext cx="318008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600" dirty="0">
                <a:latin typeface="Segoe UI Semibold" panose="020B0702040204020203" pitchFamily="34" charset="0"/>
                <a:cs typeface="Segoe UI Semibold" panose="020B0702040204020203" pitchFamily="34" charset="0"/>
              </a:rPr>
              <a:t>Smoking</a:t>
            </a:r>
            <a:r>
              <a:rPr lang="en-US" sz="1600" dirty="0"/>
              <a:t> and </a:t>
            </a:r>
            <a:r>
              <a:rPr lang="en-US" sz="1600" dirty="0">
                <a:latin typeface="Segoe UI Semibold" panose="020B0702040204020203" pitchFamily="34" charset="0"/>
                <a:cs typeface="Segoe UI Semibold" panose="020B0702040204020203" pitchFamily="34" charset="0"/>
              </a:rPr>
              <a:t>vaping</a:t>
            </a:r>
            <a:endParaRPr lang="es-ES" sz="1600" dirty="0">
              <a:latin typeface="Segoe UI Semibold" panose="020B0702040204020203" pitchFamily="34" charset="0"/>
              <a:cs typeface="Segoe UI Semibold" panose="020B0702040204020203" pitchFamily="34" charset="0"/>
            </a:endParaRPr>
          </a:p>
          <a:p>
            <a:pPr>
              <a:spcBef>
                <a:spcPts val="1200"/>
              </a:spcBef>
            </a:pPr>
            <a:r>
              <a:rPr lang="en-US" sz="1600" kern="0" dirty="0">
                <a:latin typeface="Segoe UI Semibold" panose="020B0702040204020203" pitchFamily="34" charset="0"/>
                <a:cs typeface="Segoe UI Semibold" panose="020B0702040204020203" pitchFamily="34" charset="0"/>
              </a:rPr>
              <a:t>Obesity</a:t>
            </a:r>
          </a:p>
          <a:p>
            <a:pPr>
              <a:spcBef>
                <a:spcPts val="1200"/>
              </a:spcBef>
            </a:pPr>
            <a:r>
              <a:rPr lang="en-US" sz="1600" kern="0" dirty="0">
                <a:latin typeface="Segoe UI Semibold" panose="020B0702040204020203" pitchFamily="34" charset="0"/>
                <a:cs typeface="Segoe UI Semibold" panose="020B0702040204020203" pitchFamily="34" charset="0"/>
              </a:rPr>
              <a:t>Anabolic steroids</a:t>
            </a:r>
          </a:p>
          <a:p>
            <a:pPr>
              <a:spcBef>
                <a:spcPts val="1200"/>
              </a:spcBef>
            </a:pPr>
            <a:r>
              <a:rPr lang="en-US" sz="1600" kern="0" dirty="0">
                <a:latin typeface="Segoe UI Semibold" panose="020B0702040204020203" pitchFamily="34" charset="0"/>
                <a:cs typeface="Segoe UI Semibold" panose="020B0702040204020203" pitchFamily="34" charset="0"/>
              </a:rPr>
              <a:t>Psychosexual</a:t>
            </a:r>
            <a:r>
              <a:rPr lang="en-US" sz="1600" kern="0" dirty="0"/>
              <a:t> problems</a:t>
            </a:r>
          </a:p>
          <a:p>
            <a:pPr>
              <a:spcBef>
                <a:spcPts val="1200"/>
              </a:spcBef>
            </a:pPr>
            <a:r>
              <a:rPr lang="en-US" sz="1600" kern="0" dirty="0">
                <a:latin typeface="Segoe UI Semibold" panose="020B0702040204020203" pitchFamily="34" charset="0"/>
                <a:cs typeface="Segoe UI Semibold" panose="020B0702040204020203" pitchFamily="34" charset="0"/>
              </a:rPr>
              <a:t>Genetic</a:t>
            </a:r>
            <a:r>
              <a:rPr lang="en-US" sz="1600" kern="0" dirty="0"/>
              <a:t> factors</a:t>
            </a:r>
          </a:p>
          <a:p>
            <a:pPr>
              <a:spcBef>
                <a:spcPts val="1200"/>
              </a:spcBef>
            </a:pPr>
            <a:r>
              <a:rPr lang="en-US" sz="1600" kern="0" dirty="0"/>
              <a:t>In some cases, </a:t>
            </a:r>
            <a:r>
              <a:rPr lang="en-US" sz="1600" kern="0" dirty="0">
                <a:latin typeface="Segoe UI Semibold" panose="020B0702040204020203" pitchFamily="34" charset="0"/>
                <a:cs typeface="Segoe UI Semibold" panose="020B0702040204020203" pitchFamily="34" charset="0"/>
              </a:rPr>
              <a:t>the cause is unknown</a:t>
            </a:r>
          </a:p>
          <a:p>
            <a:pPr>
              <a:spcBef>
                <a:spcPts val="1200"/>
              </a:spcBef>
            </a:pPr>
            <a:r>
              <a:rPr lang="en-US" sz="1600" kern="0" dirty="0"/>
              <a:t>And </a:t>
            </a:r>
            <a:r>
              <a:rPr lang="en-US" sz="1600" kern="0" dirty="0">
                <a:latin typeface="Segoe UI Semibold" panose="020B0702040204020203" pitchFamily="34" charset="0"/>
                <a:cs typeface="Segoe UI Semibold" panose="020B0702040204020203" pitchFamily="34" charset="0"/>
              </a:rPr>
              <a:t>some jobs </a:t>
            </a:r>
            <a:r>
              <a:rPr lang="en-US" sz="1600" kern="0" dirty="0"/>
              <a:t>such as those where there is </a:t>
            </a:r>
            <a:r>
              <a:rPr lang="en-US" sz="1600" kern="0" dirty="0">
                <a:latin typeface="Segoe UI Semibold" panose="020B0702040204020203" pitchFamily="34" charset="0"/>
                <a:cs typeface="Segoe UI Semibold" panose="020B0702040204020203" pitchFamily="34" charset="0"/>
              </a:rPr>
              <a:t>exposure to high temperature or certain chemicals</a:t>
            </a:r>
          </a:p>
          <a:p>
            <a:pPr>
              <a:spcBef>
                <a:spcPts val="1200"/>
              </a:spcBef>
            </a:pPr>
            <a:endParaRPr lang="es-ES" sz="1600" kern="0" dirty="0"/>
          </a:p>
        </p:txBody>
      </p:sp>
      <p:cxnSp>
        <p:nvCxnSpPr>
          <p:cNvPr id="13" name="Straight Connector 12">
            <a:extLst>
              <a:ext uri="{FF2B5EF4-FFF2-40B4-BE49-F238E27FC236}">
                <a16:creationId xmlns:a16="http://schemas.microsoft.com/office/drawing/2014/main" id="{23C7206C-BD55-6B5C-C365-F5363CF7BB42}"/>
              </a:ext>
            </a:extLst>
          </p:cNvPr>
          <p:cNvCxnSpPr>
            <a:cxnSpLocks/>
          </p:cNvCxnSpPr>
          <p:nvPr/>
        </p:nvCxnSpPr>
        <p:spPr>
          <a:xfrm>
            <a:off x="7625080" y="2109788"/>
            <a:ext cx="0" cy="3650932"/>
          </a:xfrm>
          <a:prstGeom prst="line">
            <a:avLst/>
          </a:prstGeom>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7BA8195-00CE-1E88-7827-0D5D7B32F61F}"/>
              </a:ext>
            </a:extLst>
          </p:cNvPr>
          <p:cNvGrpSpPr/>
          <p:nvPr/>
        </p:nvGrpSpPr>
        <p:grpSpPr>
          <a:xfrm>
            <a:off x="534987" y="4625340"/>
            <a:ext cx="3216137" cy="1516379"/>
            <a:chOff x="534987" y="4652010"/>
            <a:chExt cx="3216137" cy="1516379"/>
          </a:xfrm>
        </p:grpSpPr>
        <p:grpSp>
          <p:nvGrpSpPr>
            <p:cNvPr id="17" name="Group 16">
              <a:extLst>
                <a:ext uri="{FF2B5EF4-FFF2-40B4-BE49-F238E27FC236}">
                  <a16:creationId xmlns:a16="http://schemas.microsoft.com/office/drawing/2014/main" id="{2CF33319-BB9A-0858-E199-2D4A6DB3797C}"/>
                </a:ext>
              </a:extLst>
            </p:cNvPr>
            <p:cNvGrpSpPr/>
            <p:nvPr/>
          </p:nvGrpSpPr>
          <p:grpSpPr>
            <a:xfrm>
              <a:off x="534987" y="4652010"/>
              <a:ext cx="3216137" cy="1516379"/>
              <a:chOff x="579509" y="3668944"/>
              <a:chExt cx="3347331" cy="3453687"/>
            </a:xfrm>
          </p:grpSpPr>
          <p:sp>
            <p:nvSpPr>
              <p:cNvPr id="19" name="Rectangle: Rounded Corners 18">
                <a:extLst>
                  <a:ext uri="{FF2B5EF4-FFF2-40B4-BE49-F238E27FC236}">
                    <a16:creationId xmlns:a16="http://schemas.microsoft.com/office/drawing/2014/main" id="{D1BC7F6F-55D7-061B-74FB-6693C1C0CC52}"/>
                  </a:ext>
                </a:extLst>
              </p:cNvPr>
              <p:cNvSpPr/>
              <p:nvPr/>
            </p:nvSpPr>
            <p:spPr>
              <a:xfrm>
                <a:off x="579509" y="3668944"/>
                <a:ext cx="3347331" cy="3453687"/>
              </a:xfrm>
              <a:prstGeom prst="roundRect">
                <a:avLst>
                  <a:gd name="adj" fmla="val 12741"/>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grpSp>
            <p:nvGrpSpPr>
              <p:cNvPr id="21" name="Group 20">
                <a:extLst>
                  <a:ext uri="{FF2B5EF4-FFF2-40B4-BE49-F238E27FC236}">
                    <a16:creationId xmlns:a16="http://schemas.microsoft.com/office/drawing/2014/main" id="{2593A4B8-2BC4-B647-ED19-BE2A2BC34920}"/>
                  </a:ext>
                </a:extLst>
              </p:cNvPr>
              <p:cNvGrpSpPr/>
              <p:nvPr/>
            </p:nvGrpSpPr>
            <p:grpSpPr>
              <a:xfrm>
                <a:off x="803910" y="4584345"/>
                <a:ext cx="2990271" cy="2300065"/>
                <a:chOff x="621030" y="2330511"/>
                <a:chExt cx="4084320" cy="1494304"/>
              </a:xfrm>
            </p:grpSpPr>
            <p:grpSp>
              <p:nvGrpSpPr>
                <p:cNvPr id="22" name="Group 21">
                  <a:extLst>
                    <a:ext uri="{FF2B5EF4-FFF2-40B4-BE49-F238E27FC236}">
                      <a16:creationId xmlns:a16="http://schemas.microsoft.com/office/drawing/2014/main" id="{A60228D9-7C9F-499D-452B-7D110D4CD9C3}"/>
                    </a:ext>
                  </a:extLst>
                </p:cNvPr>
                <p:cNvGrpSpPr/>
                <p:nvPr/>
              </p:nvGrpSpPr>
              <p:grpSpPr>
                <a:xfrm>
                  <a:off x="621030" y="2330511"/>
                  <a:ext cx="3173730" cy="1445399"/>
                  <a:chOff x="621030" y="2330511"/>
                  <a:chExt cx="3600000" cy="1445399"/>
                </a:xfrm>
              </p:grpSpPr>
              <p:sp>
                <p:nvSpPr>
                  <p:cNvPr id="26" name="Rectangle: Rounded Corners 25">
                    <a:extLst>
                      <a:ext uri="{FF2B5EF4-FFF2-40B4-BE49-F238E27FC236}">
                        <a16:creationId xmlns:a16="http://schemas.microsoft.com/office/drawing/2014/main" id="{F8E518FE-F5EB-0BDB-8BAF-0C09DA2197B3}"/>
                      </a:ext>
                    </a:extLst>
                  </p:cNvPr>
                  <p:cNvSpPr/>
                  <p:nvPr/>
                </p:nvSpPr>
                <p:spPr>
                  <a:xfrm>
                    <a:off x="621030" y="2330511"/>
                    <a:ext cx="3600000" cy="392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t>Female factor</a:t>
                    </a:r>
                    <a:endParaRPr lang="nl-BE" sz="1050" dirty="0"/>
                  </a:p>
                </p:txBody>
              </p:sp>
              <p:sp>
                <p:nvSpPr>
                  <p:cNvPr id="27" name="Rectangle: Rounded Corners 26">
                    <a:extLst>
                      <a:ext uri="{FF2B5EF4-FFF2-40B4-BE49-F238E27FC236}">
                        <a16:creationId xmlns:a16="http://schemas.microsoft.com/office/drawing/2014/main" id="{DC700665-9D31-8A4B-5347-011B50EBF39F}"/>
                      </a:ext>
                    </a:extLst>
                  </p:cNvPr>
                  <p:cNvSpPr/>
                  <p:nvPr/>
                </p:nvSpPr>
                <p:spPr>
                  <a:xfrm>
                    <a:off x="621030" y="2847500"/>
                    <a:ext cx="3600000" cy="3924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050" dirty="0"/>
                      <a:t>Male factor</a:t>
                    </a:r>
                    <a:endParaRPr lang="nl-BE" sz="1050" dirty="0"/>
                  </a:p>
                </p:txBody>
              </p:sp>
              <p:sp>
                <p:nvSpPr>
                  <p:cNvPr id="28" name="Rectangle: Rounded Corners 27">
                    <a:extLst>
                      <a:ext uri="{FF2B5EF4-FFF2-40B4-BE49-F238E27FC236}">
                        <a16:creationId xmlns:a16="http://schemas.microsoft.com/office/drawing/2014/main" id="{EF93904B-BF84-044E-D0AB-9282C97E6586}"/>
                      </a:ext>
                    </a:extLst>
                  </p:cNvPr>
                  <p:cNvSpPr/>
                  <p:nvPr/>
                </p:nvSpPr>
                <p:spPr>
                  <a:xfrm>
                    <a:off x="621030" y="3383480"/>
                    <a:ext cx="1800002" cy="39243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nSpc>
                        <a:spcPct val="80000"/>
                      </a:lnSpc>
                    </a:pPr>
                    <a:r>
                      <a:rPr lang="en-US" sz="1050" dirty="0"/>
                      <a:t>Unexplained </a:t>
                    </a:r>
                    <a:endParaRPr lang="nl-BE" sz="1050" dirty="0"/>
                  </a:p>
                </p:txBody>
              </p:sp>
            </p:grpSp>
            <p:sp>
              <p:nvSpPr>
                <p:cNvPr id="23" name="Marcador de texto 4">
                  <a:extLst>
                    <a:ext uri="{FF2B5EF4-FFF2-40B4-BE49-F238E27FC236}">
                      <a16:creationId xmlns:a16="http://schemas.microsoft.com/office/drawing/2014/main" id="{C23B4D54-3F83-B223-E45C-4693D2578DC3}"/>
                    </a:ext>
                  </a:extLst>
                </p:cNvPr>
                <p:cNvSpPr txBox="1">
                  <a:spLocks/>
                </p:cNvSpPr>
                <p:nvPr/>
              </p:nvSpPr>
              <p:spPr>
                <a:xfrm>
                  <a:off x="3934460" y="2445817"/>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solidFill>
                        <a:schemeClr val="bg1">
                          <a:lumMod val="75000"/>
                        </a:schemeClr>
                      </a:solidFill>
                      <a:latin typeface="Segoe UI Semibold" panose="020B0702040204020203" pitchFamily="34" charset="0"/>
                      <a:cs typeface="Segoe UI Semibold" panose="020B0702040204020203" pitchFamily="34" charset="0"/>
                    </a:rPr>
                    <a:t>40%</a:t>
                  </a:r>
                  <a:endParaRPr lang="es-ES" sz="1200" kern="0" dirty="0">
                    <a:solidFill>
                      <a:schemeClr val="bg1">
                        <a:lumMod val="75000"/>
                      </a:schemeClr>
                    </a:solidFill>
                    <a:latin typeface="Segoe UI Semibold" panose="020B0702040204020203" pitchFamily="34" charset="0"/>
                    <a:cs typeface="Segoe UI Semibold" panose="020B0702040204020203" pitchFamily="34" charset="0"/>
                  </a:endParaRPr>
                </a:p>
              </p:txBody>
            </p:sp>
            <p:sp>
              <p:nvSpPr>
                <p:cNvPr id="24" name="Marcador de texto 4">
                  <a:extLst>
                    <a:ext uri="{FF2B5EF4-FFF2-40B4-BE49-F238E27FC236}">
                      <a16:creationId xmlns:a16="http://schemas.microsoft.com/office/drawing/2014/main" id="{7DE66D34-149D-3F22-545B-2913CAC40002}"/>
                    </a:ext>
                  </a:extLst>
                </p:cNvPr>
                <p:cNvSpPr txBox="1">
                  <a:spLocks/>
                </p:cNvSpPr>
                <p:nvPr/>
              </p:nvSpPr>
              <p:spPr>
                <a:xfrm>
                  <a:off x="3934460" y="2954883"/>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latin typeface="Segoe UI Semibold" panose="020B0702040204020203" pitchFamily="34" charset="0"/>
                      <a:cs typeface="Segoe UI Semibold" panose="020B0702040204020203" pitchFamily="34" charset="0"/>
                    </a:rPr>
                    <a:t>40%</a:t>
                  </a:r>
                  <a:endParaRPr lang="es-ES" sz="1200" kern="0" dirty="0">
                    <a:latin typeface="Segoe UI Semibold" panose="020B0702040204020203" pitchFamily="34" charset="0"/>
                    <a:cs typeface="Segoe UI Semibold" panose="020B0702040204020203" pitchFamily="34" charset="0"/>
                  </a:endParaRPr>
                </a:p>
              </p:txBody>
            </p:sp>
            <p:sp>
              <p:nvSpPr>
                <p:cNvPr id="25" name="Marcador de texto 4">
                  <a:extLst>
                    <a:ext uri="{FF2B5EF4-FFF2-40B4-BE49-F238E27FC236}">
                      <a16:creationId xmlns:a16="http://schemas.microsoft.com/office/drawing/2014/main" id="{FFBF7C79-EBD8-2B73-1340-93763F2FA7E5}"/>
                    </a:ext>
                  </a:extLst>
                </p:cNvPr>
                <p:cNvSpPr txBox="1">
                  <a:spLocks/>
                </p:cNvSpPr>
                <p:nvPr/>
              </p:nvSpPr>
              <p:spPr>
                <a:xfrm>
                  <a:off x="2359025" y="3488583"/>
                  <a:ext cx="770890" cy="33623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200" kern="0" dirty="0">
                      <a:solidFill>
                        <a:schemeClr val="bg1">
                          <a:lumMod val="75000"/>
                        </a:schemeClr>
                      </a:solidFill>
                      <a:latin typeface="Segoe UI Semibold" panose="020B0702040204020203" pitchFamily="34" charset="0"/>
                      <a:cs typeface="Segoe UI Semibold" panose="020B0702040204020203" pitchFamily="34" charset="0"/>
                    </a:rPr>
                    <a:t>20%</a:t>
                  </a:r>
                  <a:endParaRPr lang="es-ES" sz="1200" kern="0" dirty="0">
                    <a:solidFill>
                      <a:schemeClr val="bg1">
                        <a:lumMod val="75000"/>
                      </a:schemeClr>
                    </a:solidFill>
                    <a:latin typeface="Segoe UI Semibold" panose="020B0702040204020203" pitchFamily="34" charset="0"/>
                    <a:cs typeface="Segoe UI Semibold" panose="020B0702040204020203" pitchFamily="34" charset="0"/>
                  </a:endParaRPr>
                </a:p>
              </p:txBody>
            </p:sp>
          </p:grpSp>
        </p:grpSp>
        <p:sp>
          <p:nvSpPr>
            <p:cNvPr id="18" name="Marcador de texto 4">
              <a:extLst>
                <a:ext uri="{FF2B5EF4-FFF2-40B4-BE49-F238E27FC236}">
                  <a16:creationId xmlns:a16="http://schemas.microsoft.com/office/drawing/2014/main" id="{177081B8-466C-F688-FA2B-B8F329631FD5}"/>
                </a:ext>
              </a:extLst>
            </p:cNvPr>
            <p:cNvSpPr txBox="1">
              <a:spLocks/>
            </p:cNvSpPr>
            <p:nvPr/>
          </p:nvSpPr>
          <p:spPr>
            <a:xfrm>
              <a:off x="750593" y="4785361"/>
              <a:ext cx="2579348" cy="217358"/>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100" kern="0" dirty="0">
                  <a:latin typeface="Segoe UI Semibold" panose="020B0702040204020203" pitchFamily="34" charset="0"/>
                  <a:cs typeface="Segoe UI Semibold" panose="020B0702040204020203" pitchFamily="34" charset="0"/>
                </a:rPr>
                <a:t>Causes of infertility</a:t>
              </a:r>
              <a:endParaRPr lang="es-ES" sz="1100" kern="0" dirty="0"/>
            </a:p>
          </p:txBody>
        </p:sp>
      </p:grpSp>
    </p:spTree>
    <p:extLst>
      <p:ext uri="{BB962C8B-B14F-4D97-AF65-F5344CB8AC3E}">
        <p14:creationId xmlns:p14="http://schemas.microsoft.com/office/powerpoint/2010/main" val="2393802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E181C27-DDE6-92C3-DEB9-9BE777AA3741}"/>
              </a:ext>
            </a:extLst>
          </p:cNvPr>
          <p:cNvSpPr>
            <a:spLocks noGrp="1"/>
          </p:cNvSpPr>
          <p:nvPr>
            <p:ph sz="half" idx="10"/>
          </p:nvPr>
        </p:nvSpPr>
        <p:spPr>
          <a:xfrm>
            <a:off x="549275" y="2109788"/>
            <a:ext cx="5135245" cy="3508375"/>
          </a:xfrm>
        </p:spPr>
        <p:txBody>
          <a:bodyPr/>
          <a:lstStyle/>
          <a:p>
            <a:r>
              <a:rPr lang="en-GB" sz="1600" dirty="0"/>
              <a:t>If you want to protect your fertility</a:t>
            </a:r>
          </a:p>
          <a:p>
            <a:endParaRPr lang="en-GB" sz="1600" dirty="0"/>
          </a:p>
          <a:p>
            <a:pPr marL="285750" indent="-285750">
              <a:buClr>
                <a:schemeClr val="accent1"/>
              </a:buClr>
              <a:buFont typeface="Segoe UI" panose="020B0502040204020203" pitchFamily="34" charset="0"/>
              <a:buChar char="●"/>
            </a:pPr>
            <a:r>
              <a:rPr lang="en-GB" sz="1600" b="1" dirty="0">
                <a:latin typeface="Segoe UI" panose="020B0502040204020203" pitchFamily="34" charset="0"/>
                <a:cs typeface="Segoe UI" panose="020B0502040204020203" pitchFamily="34" charset="0"/>
              </a:rPr>
              <a:t>Maintain a healthy body weight</a:t>
            </a:r>
          </a:p>
          <a:p>
            <a:pPr marL="269875">
              <a:buClr>
                <a:schemeClr val="accent1"/>
              </a:buClr>
            </a:pPr>
            <a:r>
              <a:rPr lang="en-GB" sz="1600" dirty="0"/>
              <a:t>Weighing too much or too little can not only put your health at risk, but also can diminish your fertility</a:t>
            </a:r>
          </a:p>
          <a:p>
            <a:pPr marL="285750" indent="-285750">
              <a:spcBef>
                <a:spcPts val="12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Eat a healthy diet</a:t>
            </a:r>
          </a:p>
          <a:p>
            <a:pPr marL="285750" indent="-285750">
              <a:spcBef>
                <a:spcPts val="12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Keep alcohol consumption low</a:t>
            </a:r>
          </a:p>
          <a:p>
            <a:pPr marL="285750" indent="-285750">
              <a:spcBef>
                <a:spcPts val="12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Have regular exercise</a:t>
            </a:r>
          </a:p>
          <a:p>
            <a:pPr marL="285750" indent="-285750">
              <a:spcBef>
                <a:spcPts val="12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Don't smoke or vape</a:t>
            </a:r>
          </a:p>
          <a:p>
            <a:pPr marL="285750" indent="-285750">
              <a:spcBef>
                <a:spcPts val="1200"/>
              </a:spcBef>
              <a:buClr>
                <a:schemeClr val="accent1"/>
              </a:buClr>
              <a:buFont typeface="Segoe UI" panose="020B0502040204020203" pitchFamily="34" charset="0"/>
              <a:buChar char="●"/>
            </a:pPr>
            <a:r>
              <a:rPr lang="en-GB" sz="1600" b="1" kern="0" dirty="0">
                <a:latin typeface="Segoe UI" panose="020B0502040204020203" pitchFamily="34" charset="0"/>
                <a:cs typeface="Segoe UI" panose="020B0502040204020203" pitchFamily="34" charset="0"/>
              </a:rPr>
              <a:t>Don’t have unprotected sex to reduce the risk </a:t>
            </a:r>
            <a:br>
              <a:rPr lang="en-GB" sz="1600" b="1" kern="0" dirty="0">
                <a:latin typeface="Segoe UI" panose="020B0502040204020203" pitchFamily="34" charset="0"/>
                <a:cs typeface="Segoe UI" panose="020B0502040204020203" pitchFamily="34" charset="0"/>
              </a:rPr>
            </a:br>
            <a:r>
              <a:rPr lang="en-GB" sz="1600" b="1" kern="0" dirty="0">
                <a:latin typeface="Segoe UI" panose="020B0502040204020203" pitchFamily="34" charset="0"/>
                <a:cs typeface="Segoe UI" panose="020B0502040204020203" pitchFamily="34" charset="0"/>
              </a:rPr>
              <a:t>of STIs</a:t>
            </a:r>
            <a:endParaRPr lang="nl-BE" sz="1600" b="1" kern="0" dirty="0">
              <a:latin typeface="Segoe UI" panose="020B0502040204020203" pitchFamily="34" charset="0"/>
              <a:cs typeface="Segoe UI" panose="020B05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Prevention of infertility for both partners</a:t>
            </a:r>
            <a:endParaRPr lang="es-ES" dirty="0"/>
          </a:p>
        </p:txBody>
      </p:sp>
      <p:sp>
        <p:nvSpPr>
          <p:cNvPr id="12" name="Content Placeholder 7">
            <a:extLst>
              <a:ext uri="{FF2B5EF4-FFF2-40B4-BE49-F238E27FC236}">
                <a16:creationId xmlns:a16="http://schemas.microsoft.com/office/drawing/2014/main" id="{129DBF51-0CF0-08D2-CD74-C774112656F0}"/>
              </a:ext>
            </a:extLst>
          </p:cNvPr>
          <p:cNvSpPr txBox="1">
            <a:spLocks/>
          </p:cNvSpPr>
          <p:nvPr/>
        </p:nvSpPr>
        <p:spPr>
          <a:xfrm>
            <a:off x="6558915" y="2109788"/>
            <a:ext cx="3982084" cy="3544887"/>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GB" sz="1600" b="1" dirty="0">
                <a:latin typeface="Segoe UI" panose="020B0502040204020203" pitchFamily="34" charset="0"/>
                <a:cs typeface="Segoe UI" panose="020B0502040204020203" pitchFamily="34" charset="0"/>
              </a:rPr>
              <a:t>When you're ready </a:t>
            </a:r>
            <a:r>
              <a:rPr lang="en-GB" sz="1600" kern="0" dirty="0"/>
              <a:t>to have children, </a:t>
            </a:r>
            <a:br>
              <a:rPr lang="en-GB" sz="1600" kern="0" dirty="0"/>
            </a:br>
            <a:r>
              <a:rPr lang="en-GB" sz="1600" b="1" dirty="0">
                <a:latin typeface="Segoe UI" panose="020B0502040204020203" pitchFamily="34" charset="0"/>
                <a:cs typeface="Segoe UI" panose="020B0502040204020203" pitchFamily="34" charset="0"/>
              </a:rPr>
              <a:t>don't delay</a:t>
            </a:r>
          </a:p>
          <a:p>
            <a:endParaRPr lang="en-US" sz="1600" kern="0" dirty="0"/>
          </a:p>
          <a:p>
            <a:r>
              <a:rPr lang="en-US" sz="1600" b="1" dirty="0">
                <a:latin typeface="Segoe UI" panose="020B0502040204020203" pitchFamily="34" charset="0"/>
                <a:cs typeface="Segoe UI" panose="020B0502040204020203" pitchFamily="34" charset="0"/>
              </a:rPr>
              <a:t>Understand when is the best time </a:t>
            </a:r>
            <a:br>
              <a:rPr lang="en-US" sz="1600" b="1" dirty="0">
                <a:latin typeface="Segoe UI" panose="020B0502040204020203" pitchFamily="34" charset="0"/>
                <a:cs typeface="Segoe UI" panose="020B0502040204020203" pitchFamily="34" charset="0"/>
              </a:rPr>
            </a:br>
            <a:r>
              <a:rPr lang="en-US" sz="1600" kern="0" dirty="0"/>
              <a:t>to have sex to get pregnant</a:t>
            </a:r>
            <a:endParaRPr lang="en-GB" sz="1600" kern="0" dirty="0"/>
          </a:p>
          <a:p>
            <a:endParaRPr lang="nl-BE" sz="1600" kern="0" dirty="0"/>
          </a:p>
        </p:txBody>
      </p:sp>
      <p:cxnSp>
        <p:nvCxnSpPr>
          <p:cNvPr id="15" name="Straight Connector 14">
            <a:extLst>
              <a:ext uri="{FF2B5EF4-FFF2-40B4-BE49-F238E27FC236}">
                <a16:creationId xmlns:a16="http://schemas.microsoft.com/office/drawing/2014/main" id="{8F2C7AF3-6373-EB23-EF49-393AE53DDB97}"/>
              </a:ext>
            </a:extLst>
          </p:cNvPr>
          <p:cNvCxnSpPr>
            <a:cxnSpLocks/>
          </p:cNvCxnSpPr>
          <p:nvPr/>
        </p:nvCxnSpPr>
        <p:spPr>
          <a:xfrm>
            <a:off x="6055360" y="2185988"/>
            <a:ext cx="0" cy="33918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675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A7E4FE5-16EF-DB31-CE77-AFE613463896}"/>
              </a:ext>
            </a:extLst>
          </p:cNvPr>
          <p:cNvSpPr/>
          <p:nvPr/>
        </p:nvSpPr>
        <p:spPr>
          <a:xfrm>
            <a:off x="4401312" y="3380812"/>
            <a:ext cx="2791969" cy="2623748"/>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16" name="Rectangle: Rounded Corners 15">
            <a:extLst>
              <a:ext uri="{FF2B5EF4-FFF2-40B4-BE49-F238E27FC236}">
                <a16:creationId xmlns:a16="http://schemas.microsoft.com/office/drawing/2014/main" id="{65EAE22E-3A9D-E821-8521-45557BFD8DD6}"/>
              </a:ext>
            </a:extLst>
          </p:cNvPr>
          <p:cNvSpPr/>
          <p:nvPr/>
        </p:nvSpPr>
        <p:spPr>
          <a:xfrm>
            <a:off x="7972552" y="3380812"/>
            <a:ext cx="2791969" cy="2623748"/>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85667" y="2109788"/>
            <a:ext cx="3001645" cy="3508375"/>
          </a:xfrm>
        </p:spPr>
        <p:txBody>
          <a:bodyPr/>
          <a:lstStyle/>
          <a:p>
            <a:pPr>
              <a:spcBef>
                <a:spcPts val="1800"/>
              </a:spcBef>
            </a:pPr>
            <a:r>
              <a:rPr lang="en-US" sz="1600" dirty="0"/>
              <a:t>There are </a:t>
            </a:r>
            <a:r>
              <a:rPr lang="en-US" sz="1600" dirty="0">
                <a:latin typeface="Segoe UI Semibold" panose="020B0702040204020203" pitchFamily="34" charset="0"/>
                <a:cs typeface="Segoe UI Semibold" panose="020B0702040204020203" pitchFamily="34" charset="0"/>
              </a:rPr>
              <a:t>no tests that can say how fertile you are</a:t>
            </a:r>
            <a:r>
              <a:rPr lang="en-US" sz="1600" dirty="0"/>
              <a:t> </a:t>
            </a:r>
          </a:p>
          <a:p>
            <a:pPr>
              <a:spcBef>
                <a:spcPts val="1800"/>
              </a:spcBef>
            </a:pPr>
            <a:r>
              <a:rPr lang="en-US" sz="1600" dirty="0"/>
              <a:t>But there are </a:t>
            </a:r>
            <a:r>
              <a:rPr lang="en-US" sz="1600" dirty="0">
                <a:latin typeface="Segoe UI Semibold" panose="020B0702040204020203" pitchFamily="34" charset="0"/>
                <a:cs typeface="Segoe UI Semibold" panose="020B0702040204020203" pitchFamily="34" charset="0"/>
              </a:rPr>
              <a:t>tests that can be used to determine if something is wrong</a:t>
            </a:r>
          </a:p>
          <a:p>
            <a:pPr>
              <a:spcBef>
                <a:spcPts val="1800"/>
              </a:spcBef>
            </a:pPr>
            <a:r>
              <a:rPr lang="en-US" sz="1600" kern="0" dirty="0"/>
              <a:t>Usually these will </a:t>
            </a:r>
            <a:r>
              <a:rPr lang="en-US" sz="1600" kern="0" dirty="0">
                <a:latin typeface="Segoe UI Semibold" panose="020B0702040204020203" pitchFamily="34" charset="0"/>
                <a:cs typeface="Segoe UI Semibold" panose="020B0702040204020203" pitchFamily="34" charset="0"/>
              </a:rPr>
              <a:t>only be done after you have been trying to get pregnant for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1 year</a:t>
            </a:r>
            <a:endParaRPr lang="es-ES" sz="1600" kern="0" dirty="0">
              <a:latin typeface="Segoe UI Semibold" panose="020B0702040204020203" pitchFamily="34" charset="0"/>
              <a:cs typeface="Segoe UI Semibold" panose="020B0702040204020203" pitchFamily="34" charset="0"/>
            </a:endParaRPr>
          </a:p>
          <a:p>
            <a:pPr>
              <a:spcBef>
                <a:spcPts val="1800"/>
              </a:spcBef>
            </a:pP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Fertility</a:t>
            </a:r>
            <a:r>
              <a:rPr lang="es-ES" dirty="0"/>
              <a:t> </a:t>
            </a:r>
            <a:r>
              <a:rPr lang="es-ES" dirty="0" err="1"/>
              <a:t>tests</a:t>
            </a:r>
            <a:endParaRPr lang="es-ES" dirty="0"/>
          </a:p>
        </p:txBody>
      </p:sp>
      <p:sp>
        <p:nvSpPr>
          <p:cNvPr id="10" name="Marcador de texto 4">
            <a:extLst>
              <a:ext uri="{FF2B5EF4-FFF2-40B4-BE49-F238E27FC236}">
                <a16:creationId xmlns:a16="http://schemas.microsoft.com/office/drawing/2014/main" id="{244EFF98-DDE2-CA4E-E215-37AE04AD52FB}"/>
              </a:ext>
            </a:extLst>
          </p:cNvPr>
          <p:cNvSpPr txBox="1">
            <a:spLocks/>
          </p:cNvSpPr>
          <p:nvPr/>
        </p:nvSpPr>
        <p:spPr>
          <a:xfrm>
            <a:off x="4440323" y="2109788"/>
            <a:ext cx="300164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kern="0" dirty="0">
                <a:solidFill>
                  <a:schemeClr val="tx2"/>
                </a:solidFill>
                <a:latin typeface="Segoe UI Semibold" panose="020B0702040204020203" pitchFamily="34" charset="0"/>
                <a:cs typeface="Segoe UI Semibold" panose="020B0702040204020203" pitchFamily="34" charset="0"/>
              </a:rPr>
              <a:t>Males</a:t>
            </a:r>
          </a:p>
          <a:p>
            <a:pPr marL="285750" indent="-285750">
              <a:spcBef>
                <a:spcPts val="6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Sperm count</a:t>
            </a:r>
          </a:p>
          <a:p>
            <a:pPr marL="285750" indent="-285750">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Hormone checked</a:t>
            </a:r>
          </a:p>
          <a:p>
            <a:pPr marL="285750" indent="-285750">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Physical examination</a:t>
            </a:r>
            <a:endParaRPr lang="es-ES" sz="1600" kern="0" dirty="0">
              <a:latin typeface="Segoe UI Semibold" panose="020B0702040204020203" pitchFamily="34" charset="0"/>
              <a:cs typeface="Segoe UI Semibold" panose="020B0702040204020203" pitchFamily="34" charset="0"/>
            </a:endParaRPr>
          </a:p>
        </p:txBody>
      </p:sp>
      <p:pic>
        <p:nvPicPr>
          <p:cNvPr id="13" name="Graphic 12">
            <a:extLst>
              <a:ext uri="{FF2B5EF4-FFF2-40B4-BE49-F238E27FC236}">
                <a16:creationId xmlns:a16="http://schemas.microsoft.com/office/drawing/2014/main" id="{C577BDF5-A80C-481D-6CA0-EDD7953FD6A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3577" r="-2852" b="-5123"/>
          <a:stretch/>
        </p:blipFill>
        <p:spPr>
          <a:xfrm>
            <a:off x="4324282" y="3578019"/>
            <a:ext cx="2746912" cy="2268654"/>
          </a:xfrm>
          <a:prstGeom prst="rect">
            <a:avLst/>
          </a:prstGeom>
        </p:spPr>
      </p:pic>
      <p:sp>
        <p:nvSpPr>
          <p:cNvPr id="14" name="Marcador de texto 4">
            <a:extLst>
              <a:ext uri="{FF2B5EF4-FFF2-40B4-BE49-F238E27FC236}">
                <a16:creationId xmlns:a16="http://schemas.microsoft.com/office/drawing/2014/main" id="{83BB097D-8565-EC65-3E7F-F7E94F85CC81}"/>
              </a:ext>
            </a:extLst>
          </p:cNvPr>
          <p:cNvSpPr txBox="1">
            <a:spLocks/>
          </p:cNvSpPr>
          <p:nvPr/>
        </p:nvSpPr>
        <p:spPr>
          <a:xfrm>
            <a:off x="7972552" y="2109788"/>
            <a:ext cx="300164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kern="0" dirty="0">
                <a:solidFill>
                  <a:schemeClr val="tx2"/>
                </a:solidFill>
                <a:latin typeface="Segoe UI Semibold" panose="020B0702040204020203" pitchFamily="34" charset="0"/>
                <a:cs typeface="Segoe UI Semibold" panose="020B0702040204020203" pitchFamily="34" charset="0"/>
              </a:rPr>
              <a:t>Females</a:t>
            </a:r>
          </a:p>
          <a:p>
            <a:pPr marL="285750" indent="-285750">
              <a:spcBef>
                <a:spcPts val="6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Hormones checked</a:t>
            </a:r>
          </a:p>
          <a:p>
            <a:pPr marL="285750" indent="-285750">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Fallopian tubes checked</a:t>
            </a:r>
          </a:p>
          <a:p>
            <a:pPr marL="285750" indent="-285750">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Womb checked</a:t>
            </a:r>
          </a:p>
          <a:p>
            <a:endParaRPr lang="es-ES" kern="0" dirty="0"/>
          </a:p>
        </p:txBody>
      </p:sp>
      <p:grpSp>
        <p:nvGrpSpPr>
          <p:cNvPr id="19" name="Group 18">
            <a:extLst>
              <a:ext uri="{FF2B5EF4-FFF2-40B4-BE49-F238E27FC236}">
                <a16:creationId xmlns:a16="http://schemas.microsoft.com/office/drawing/2014/main" id="{0C3C3374-B5CE-BB76-2965-4723166A2577}"/>
              </a:ext>
            </a:extLst>
          </p:cNvPr>
          <p:cNvGrpSpPr/>
          <p:nvPr/>
        </p:nvGrpSpPr>
        <p:grpSpPr>
          <a:xfrm>
            <a:off x="8109048" y="3625985"/>
            <a:ext cx="2746912" cy="2087058"/>
            <a:chOff x="8109048" y="3625985"/>
            <a:chExt cx="2746912" cy="2087058"/>
          </a:xfrm>
        </p:grpSpPr>
        <p:pic>
          <p:nvPicPr>
            <p:cNvPr id="12" name="Graphic 11">
              <a:extLst>
                <a:ext uri="{FF2B5EF4-FFF2-40B4-BE49-F238E27FC236}">
                  <a16:creationId xmlns:a16="http://schemas.microsoft.com/office/drawing/2014/main" id="{D44813BE-3E8E-4DE2-FFB0-2AA9203F217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7148"/>
            <a:stretch/>
          </p:blipFill>
          <p:spPr>
            <a:xfrm>
              <a:off x="8109048" y="3625985"/>
              <a:ext cx="2746912" cy="2087058"/>
            </a:xfrm>
            <a:prstGeom prst="rect">
              <a:avLst/>
            </a:prstGeom>
          </p:spPr>
        </p:pic>
        <p:sp>
          <p:nvSpPr>
            <p:cNvPr id="17" name="TextBox 16">
              <a:extLst>
                <a:ext uri="{FF2B5EF4-FFF2-40B4-BE49-F238E27FC236}">
                  <a16:creationId xmlns:a16="http://schemas.microsoft.com/office/drawing/2014/main" id="{123451D4-007A-C713-97F5-4139263EC868}"/>
                </a:ext>
              </a:extLst>
            </p:cNvPr>
            <p:cNvSpPr txBox="1"/>
            <p:nvPr/>
          </p:nvSpPr>
          <p:spPr>
            <a:xfrm>
              <a:off x="9818371" y="3863107"/>
              <a:ext cx="361950" cy="121202"/>
            </a:xfrm>
            <a:prstGeom prst="rect">
              <a:avLst/>
            </a:prstGeom>
            <a:solidFill>
              <a:srgbClr val="FFFFFF"/>
            </a:solidFill>
          </p:spPr>
          <p:txBody>
            <a:bodyPr wrap="square" lIns="36000" tIns="36000" rIns="36000" bIns="36000" rtlCol="0" anchor="ctr">
              <a:noAutofit/>
            </a:bodyPr>
            <a:lstStyle/>
            <a:p>
              <a:r>
                <a:rPr lang="en-US" sz="700" dirty="0">
                  <a:solidFill>
                    <a:schemeClr val="bg1">
                      <a:lumMod val="10000"/>
                    </a:schemeClr>
                  </a:solidFill>
                </a:rPr>
                <a:t>Womb</a:t>
              </a:r>
              <a:endParaRPr lang="nl-BE" sz="700" dirty="0">
                <a:solidFill>
                  <a:schemeClr val="bg1">
                    <a:lumMod val="10000"/>
                  </a:schemeClr>
                </a:solidFill>
              </a:endParaRPr>
            </a:p>
          </p:txBody>
        </p:sp>
      </p:grpSp>
      <p:cxnSp>
        <p:nvCxnSpPr>
          <p:cNvPr id="21" name="Straight Connector 20">
            <a:extLst>
              <a:ext uri="{FF2B5EF4-FFF2-40B4-BE49-F238E27FC236}">
                <a16:creationId xmlns:a16="http://schemas.microsoft.com/office/drawing/2014/main" id="{F7E2BF55-7135-693C-48E1-B324F02C0FF1}"/>
              </a:ext>
            </a:extLst>
          </p:cNvPr>
          <p:cNvCxnSpPr/>
          <p:nvPr/>
        </p:nvCxnSpPr>
        <p:spPr>
          <a:xfrm>
            <a:off x="7564055" y="2109788"/>
            <a:ext cx="0" cy="389477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2612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3F688D-CCC5-9F4C-B39F-62ED556E0BC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82003" y="2137964"/>
            <a:ext cx="4003186" cy="3581798"/>
          </a:xfrm>
          <a:prstGeom prst="roundRect">
            <a:avLst>
              <a:gd name="adj" fmla="val 7790"/>
            </a:avLst>
          </a:prstGeom>
          <a:ln>
            <a:noFill/>
          </a:ln>
          <a:effectLst/>
        </p:spPr>
      </p:pic>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925029" y="2300770"/>
            <a:ext cx="2650601" cy="3508375"/>
          </a:xfrm>
        </p:spPr>
        <p:txBody>
          <a:bodyPr/>
          <a:lstStyle/>
          <a:p>
            <a:pPr marL="249238" indent="-249238">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Fertility</a:t>
            </a:r>
            <a:r>
              <a:rPr lang="en-US" sz="1600" dirty="0"/>
              <a:t> </a:t>
            </a:r>
            <a:r>
              <a:rPr lang="en-US" sz="1600" dirty="0">
                <a:latin typeface="Segoe UI Semibold" panose="020B0702040204020203" pitchFamily="34" charset="0"/>
                <a:cs typeface="Segoe UI Semibold" panose="020B0702040204020203" pitchFamily="34" charset="0"/>
              </a:rPr>
              <a:t>drugs</a:t>
            </a:r>
          </a:p>
          <a:p>
            <a:pPr marL="249238" indent="-249238">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Ovulation induction </a:t>
            </a:r>
            <a:br>
              <a:rPr lang="en-US" sz="1600" dirty="0">
                <a:latin typeface="Segoe UI Semibold" panose="020B0702040204020203" pitchFamily="34" charset="0"/>
                <a:cs typeface="Segoe UI Semibold" panose="020B0702040204020203" pitchFamily="34" charset="0"/>
              </a:rPr>
            </a:br>
            <a:r>
              <a:rPr lang="en-US" sz="1600" dirty="0"/>
              <a:t>and </a:t>
            </a:r>
            <a:r>
              <a:rPr lang="en-US" sz="1600" dirty="0">
                <a:latin typeface="Segoe UI Semibold" panose="020B0702040204020203" pitchFamily="34" charset="0"/>
                <a:cs typeface="Segoe UI Semibold" panose="020B0702040204020203" pitchFamily="34" charset="0"/>
              </a:rPr>
              <a:t>timed intercourse</a:t>
            </a:r>
          </a:p>
          <a:p>
            <a:pPr marL="249238" indent="-249238">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Intrauterine insemination </a:t>
            </a:r>
            <a:r>
              <a:rPr lang="en-US" sz="1600" dirty="0"/>
              <a:t>(IUI)</a:t>
            </a:r>
          </a:p>
          <a:p>
            <a:pPr marL="249238" indent="-249238">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In vitro </a:t>
            </a:r>
            <a:r>
              <a:rPr lang="en-US" sz="1600" dirty="0" err="1">
                <a:latin typeface="Segoe UI Semibold" panose="020B0702040204020203" pitchFamily="34" charset="0"/>
                <a:cs typeface="Segoe UI Semibold" panose="020B0702040204020203" pitchFamily="34" charset="0"/>
              </a:rPr>
              <a:t>fertilisation</a:t>
            </a:r>
            <a:r>
              <a:rPr lang="en-US" sz="1600" dirty="0">
                <a:latin typeface="Segoe UI Semibold" panose="020B0702040204020203" pitchFamily="34" charset="0"/>
                <a:cs typeface="Segoe UI Semibold" panose="020B0702040204020203" pitchFamily="34" charset="0"/>
              </a:rPr>
              <a:t> </a:t>
            </a:r>
            <a:br>
              <a:rPr lang="en-US" sz="1600" dirty="0">
                <a:latin typeface="Segoe UI Semibold" panose="020B0702040204020203" pitchFamily="34" charset="0"/>
                <a:cs typeface="Segoe UI Semibold" panose="020B0702040204020203" pitchFamily="34" charset="0"/>
              </a:rPr>
            </a:br>
            <a:r>
              <a:rPr lang="en-US" sz="1600" dirty="0"/>
              <a:t>(IVF)</a:t>
            </a:r>
          </a:p>
          <a:p>
            <a:pPr marL="249238" indent="-249238">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Intracytoplasmic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sperm injection </a:t>
            </a:r>
            <a:r>
              <a:rPr lang="en-US" sz="1600" dirty="0"/>
              <a:t>(ICSI)</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Fertility</a:t>
            </a:r>
            <a:r>
              <a:rPr lang="es-ES" dirty="0"/>
              <a:t> </a:t>
            </a:r>
            <a:r>
              <a:rPr lang="es-ES" dirty="0" err="1"/>
              <a:t>treatments</a:t>
            </a:r>
            <a:endParaRPr lang="es-ES" dirty="0"/>
          </a:p>
        </p:txBody>
      </p:sp>
      <p:sp>
        <p:nvSpPr>
          <p:cNvPr id="7" name="Marcador de texto 4">
            <a:extLst>
              <a:ext uri="{FF2B5EF4-FFF2-40B4-BE49-F238E27FC236}">
                <a16:creationId xmlns:a16="http://schemas.microsoft.com/office/drawing/2014/main" id="{AB155B34-4C5D-C186-798B-A16B27581775}"/>
              </a:ext>
            </a:extLst>
          </p:cNvPr>
          <p:cNvSpPr txBox="1">
            <a:spLocks/>
          </p:cNvSpPr>
          <p:nvPr/>
        </p:nvSpPr>
        <p:spPr>
          <a:xfrm>
            <a:off x="8312425" y="2300770"/>
            <a:ext cx="3275634"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249238" indent="-249238">
              <a:spcBef>
                <a:spcPts val="18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Embryo</a:t>
            </a:r>
            <a:r>
              <a:rPr lang="en-US" sz="1600" kern="0" dirty="0"/>
              <a:t> </a:t>
            </a:r>
            <a:r>
              <a:rPr lang="en-US" sz="1600" kern="0" dirty="0">
                <a:latin typeface="Segoe UI Semibold" panose="020B0702040204020203" pitchFamily="34" charset="0"/>
                <a:cs typeface="Segoe UI Semibold" panose="020B0702040204020203" pitchFamily="34" charset="0"/>
              </a:rPr>
              <a:t>freezing</a:t>
            </a:r>
          </a:p>
          <a:p>
            <a:pPr marL="249238" indent="-249238">
              <a:spcBef>
                <a:spcPts val="18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Egg and sperm freezing</a:t>
            </a:r>
          </a:p>
          <a:p>
            <a:pPr marL="249238" indent="-249238">
              <a:spcBef>
                <a:spcPts val="18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Egg and sperm donation</a:t>
            </a:r>
          </a:p>
          <a:p>
            <a:pPr marL="249238" indent="-249238">
              <a:spcBef>
                <a:spcPts val="18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Embryo donation</a:t>
            </a:r>
          </a:p>
          <a:p>
            <a:pPr marL="249238" indent="-249238">
              <a:spcBef>
                <a:spcPts val="1800"/>
              </a:spcBef>
              <a:buClr>
                <a:schemeClr val="accent1"/>
              </a:buClr>
              <a:buFont typeface="Segoe UI Semibold" panose="020B0702040204020203" pitchFamily="34" charset="0"/>
              <a:buChar char="●"/>
            </a:pPr>
            <a:r>
              <a:rPr lang="en-US" sz="1600" kern="0" dirty="0">
                <a:latin typeface="Segoe UI Semibold" panose="020B0702040204020203" pitchFamily="34" charset="0"/>
                <a:cs typeface="Segoe UI Semibold" panose="020B0702040204020203" pitchFamily="34" charset="0"/>
              </a:rPr>
              <a:t>Surrogacy</a:t>
            </a:r>
          </a:p>
          <a:p>
            <a:pPr marL="285750" indent="-285750">
              <a:spcBef>
                <a:spcPts val="1800"/>
              </a:spcBef>
              <a:buClr>
                <a:schemeClr val="accent1"/>
              </a:buClr>
              <a:buFont typeface="Segoe UI Semibold" panose="020B0702040204020203" pitchFamily="34" charset="0"/>
              <a:buChar char="●"/>
            </a:pPr>
            <a:endParaRPr lang="es-ES" sz="1600" kern="0" dirty="0"/>
          </a:p>
        </p:txBody>
      </p:sp>
      <p:cxnSp>
        <p:nvCxnSpPr>
          <p:cNvPr id="9" name="Straight Connector 8">
            <a:extLst>
              <a:ext uri="{FF2B5EF4-FFF2-40B4-BE49-F238E27FC236}">
                <a16:creationId xmlns:a16="http://schemas.microsoft.com/office/drawing/2014/main" id="{07755B53-59C8-F774-B6E2-F7E968BC76B5}"/>
              </a:ext>
            </a:extLst>
          </p:cNvPr>
          <p:cNvCxnSpPr>
            <a:cxnSpLocks/>
          </p:cNvCxnSpPr>
          <p:nvPr/>
        </p:nvCxnSpPr>
        <p:spPr>
          <a:xfrm>
            <a:off x="7903451" y="2179706"/>
            <a:ext cx="0" cy="358815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78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Rectangle: Rounded Corners 157">
            <a:extLst>
              <a:ext uri="{FF2B5EF4-FFF2-40B4-BE49-F238E27FC236}">
                <a16:creationId xmlns:a16="http://schemas.microsoft.com/office/drawing/2014/main" id="{5E8E6322-4E13-511B-F0CD-9CBE8F415099}"/>
              </a:ext>
            </a:extLst>
          </p:cNvPr>
          <p:cNvSpPr/>
          <p:nvPr/>
        </p:nvSpPr>
        <p:spPr>
          <a:xfrm>
            <a:off x="472440" y="2142486"/>
            <a:ext cx="4012749" cy="3557274"/>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Content Placeholder 1">
            <a:extLst>
              <a:ext uri="{FF2B5EF4-FFF2-40B4-BE49-F238E27FC236}">
                <a16:creationId xmlns:a16="http://schemas.microsoft.com/office/drawing/2014/main" id="{96E8C119-B6BD-C890-AD54-37C1E54747A4}"/>
              </a:ext>
            </a:extLst>
          </p:cNvPr>
          <p:cNvSpPr>
            <a:spLocks noGrp="1"/>
          </p:cNvSpPr>
          <p:nvPr>
            <p:ph sz="half" idx="10"/>
          </p:nvPr>
        </p:nvSpPr>
        <p:spPr>
          <a:xfrm>
            <a:off x="5008562" y="2363474"/>
            <a:ext cx="2788839" cy="3412177"/>
          </a:xfrm>
        </p:spPr>
        <p:txBody>
          <a:bodyPr/>
          <a:lstStyle/>
          <a:p>
            <a:r>
              <a:rPr lang="en-US" sz="1600" dirty="0"/>
              <a:t>The </a:t>
            </a:r>
            <a:r>
              <a:rPr lang="en-US" sz="1600" dirty="0">
                <a:latin typeface="Segoe UI Semibold" panose="020B0702040204020203" pitchFamily="34" charset="0"/>
                <a:cs typeface="Segoe UI Semibold" panose="020B0702040204020203" pitchFamily="34" charset="0"/>
              </a:rPr>
              <a:t>Fallopian tubes </a:t>
            </a:r>
            <a:r>
              <a:rPr lang="en-US" sz="1600" dirty="0"/>
              <a:t>need to </a:t>
            </a:r>
            <a:br>
              <a:rPr lang="en-US" sz="1600" dirty="0"/>
            </a:br>
            <a:r>
              <a:rPr lang="en-US" sz="1600" dirty="0"/>
              <a:t>be </a:t>
            </a:r>
            <a:r>
              <a:rPr lang="en-US" sz="1600" dirty="0">
                <a:latin typeface="Segoe UI Semibold" panose="020B0702040204020203" pitchFamily="34" charset="0"/>
                <a:cs typeface="Segoe UI Semibold" panose="020B0702040204020203" pitchFamily="34" charset="0"/>
              </a:rPr>
              <a:t>open</a:t>
            </a:r>
          </a:p>
          <a:p>
            <a:endParaRPr lang="en-US" sz="1600" dirty="0"/>
          </a:p>
          <a:p>
            <a:r>
              <a:rPr lang="en-US" sz="1600" dirty="0"/>
              <a:t>Usually the female is </a:t>
            </a:r>
            <a:r>
              <a:rPr lang="en-US" sz="1600" dirty="0">
                <a:latin typeface="Segoe UI Semibold" panose="020B0702040204020203" pitchFamily="34" charset="0"/>
                <a:cs typeface="Segoe UI Semibold" panose="020B0702040204020203" pitchFamily="34" charset="0"/>
              </a:rPr>
              <a:t>given some fertility drugs to improve her chances of ovulation</a:t>
            </a:r>
          </a:p>
          <a:p>
            <a:endParaRPr lang="en-US" sz="1600" dirty="0"/>
          </a:p>
          <a:p>
            <a:r>
              <a:rPr lang="en-US" sz="1600" dirty="0"/>
              <a:t>When she is </a:t>
            </a:r>
            <a:r>
              <a:rPr lang="en-US" sz="1600" dirty="0">
                <a:latin typeface="Segoe UI Semibold" panose="020B0702040204020203" pitchFamily="34" charset="0"/>
                <a:cs typeface="Segoe UI Semibold" panose="020B0702040204020203" pitchFamily="34" charset="0"/>
              </a:rPr>
              <a:t>about to ovulate</a:t>
            </a:r>
          </a:p>
          <a:p>
            <a:pPr marL="223838" indent="-223838">
              <a:spcBef>
                <a:spcPts val="300"/>
              </a:spcBef>
              <a:buFont typeface="Arial" panose="020B0604020202020204" pitchFamily="34" charset="0"/>
              <a:buChar char="•"/>
            </a:pPr>
            <a:r>
              <a:rPr lang="en-US" sz="1600" dirty="0"/>
              <a:t>the </a:t>
            </a:r>
            <a:r>
              <a:rPr lang="en-US" sz="1600" dirty="0">
                <a:latin typeface="Segoe UI Semibold" panose="020B0702040204020203" pitchFamily="34" charset="0"/>
                <a:cs typeface="Segoe UI Semibold" panose="020B0702040204020203" pitchFamily="34" charset="0"/>
              </a:rPr>
              <a:t>sperm is prepared </a:t>
            </a:r>
            <a:r>
              <a:rPr lang="en-US" sz="1600" dirty="0"/>
              <a:t>in the laboratory</a:t>
            </a:r>
          </a:p>
          <a:p>
            <a:pPr marL="223838" indent="-223838">
              <a:spcBef>
                <a:spcPts val="300"/>
              </a:spcBef>
              <a:buFont typeface="Arial" panose="020B0604020202020204" pitchFamily="34" charset="0"/>
              <a:buChar char="•"/>
            </a:pPr>
            <a:r>
              <a:rPr lang="en-US" sz="1600" dirty="0"/>
              <a:t>it is </a:t>
            </a:r>
            <a:r>
              <a:rPr lang="en-US" sz="1600" dirty="0">
                <a:latin typeface="Segoe UI Semibold" panose="020B0702040204020203" pitchFamily="34" charset="0"/>
                <a:cs typeface="Segoe UI Semibold" panose="020B0702040204020203" pitchFamily="34" charset="0"/>
              </a:rPr>
              <a:t>inserted into the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womb </a:t>
            </a:r>
            <a:r>
              <a:rPr lang="en-US" sz="1600" dirty="0"/>
              <a:t>(uterus)</a:t>
            </a:r>
            <a:endParaRPr lang="en-US" sz="1600" b="1" dirty="0">
              <a:latin typeface="Segoe UI" panose="020B0502040204020203" pitchFamily="34" charset="0"/>
              <a:cs typeface="Segoe UI" panose="020B0502040204020203" pitchFamily="34" charset="0"/>
            </a:endParaRPr>
          </a:p>
        </p:txBody>
      </p:sp>
      <p:sp>
        <p:nvSpPr>
          <p:cNvPr id="3" name="Text Placeholder 2">
            <a:extLst>
              <a:ext uri="{FF2B5EF4-FFF2-40B4-BE49-F238E27FC236}">
                <a16:creationId xmlns:a16="http://schemas.microsoft.com/office/drawing/2014/main" id="{448A41D7-83C2-95B4-8973-23B666BB7D9F}"/>
              </a:ext>
            </a:extLst>
          </p:cNvPr>
          <p:cNvSpPr>
            <a:spLocks noGrp="1"/>
          </p:cNvSpPr>
          <p:nvPr>
            <p:ph type="body" sz="quarter" idx="12"/>
          </p:nvPr>
        </p:nvSpPr>
        <p:spPr/>
        <p:txBody>
          <a:bodyPr/>
          <a:lstStyle/>
          <a:p>
            <a:r>
              <a:rPr lang="en-US" dirty="0"/>
              <a:t>Intrauterine insemination</a:t>
            </a:r>
          </a:p>
        </p:txBody>
      </p:sp>
      <p:grpSp>
        <p:nvGrpSpPr>
          <p:cNvPr id="178" name="Group 177">
            <a:extLst>
              <a:ext uri="{FF2B5EF4-FFF2-40B4-BE49-F238E27FC236}">
                <a16:creationId xmlns:a16="http://schemas.microsoft.com/office/drawing/2014/main" id="{A6F285F2-5FAC-F7BF-5BBF-A79D1F5B1298}"/>
              </a:ext>
            </a:extLst>
          </p:cNvPr>
          <p:cNvGrpSpPr/>
          <p:nvPr/>
        </p:nvGrpSpPr>
        <p:grpSpPr>
          <a:xfrm>
            <a:off x="901336" y="2487307"/>
            <a:ext cx="3295507" cy="3034653"/>
            <a:chOff x="901336" y="2487307"/>
            <a:chExt cx="3041017" cy="2800307"/>
          </a:xfrm>
        </p:grpSpPr>
        <p:grpSp>
          <p:nvGrpSpPr>
            <p:cNvPr id="159" name="Group 158">
              <a:extLst>
                <a:ext uri="{FF2B5EF4-FFF2-40B4-BE49-F238E27FC236}">
                  <a16:creationId xmlns:a16="http://schemas.microsoft.com/office/drawing/2014/main" id="{788F85E1-656A-32BA-424A-57893B111FB3}"/>
                </a:ext>
              </a:extLst>
            </p:cNvPr>
            <p:cNvGrpSpPr/>
            <p:nvPr/>
          </p:nvGrpSpPr>
          <p:grpSpPr>
            <a:xfrm>
              <a:off x="901336" y="2487307"/>
              <a:ext cx="3041017" cy="2130413"/>
              <a:chOff x="779416" y="2569603"/>
              <a:chExt cx="3340490" cy="2340212"/>
            </a:xfrm>
          </p:grpSpPr>
          <p:sp>
            <p:nvSpPr>
              <p:cNvPr id="7" name="Freeform: Shape 6">
                <a:extLst>
                  <a:ext uri="{FF2B5EF4-FFF2-40B4-BE49-F238E27FC236}">
                    <a16:creationId xmlns:a16="http://schemas.microsoft.com/office/drawing/2014/main" id="{EBFB8A04-F81E-652A-67C4-41418BCC14FD}"/>
                  </a:ext>
                </a:extLst>
              </p:cNvPr>
              <p:cNvSpPr/>
              <p:nvPr/>
            </p:nvSpPr>
            <p:spPr>
              <a:xfrm>
                <a:off x="1194644" y="2926856"/>
                <a:ext cx="832241" cy="536721"/>
              </a:xfrm>
              <a:custGeom>
                <a:avLst/>
                <a:gdLst>
                  <a:gd name="connsiteX0" fmla="*/ 700334 w 703170"/>
                  <a:gd name="connsiteY0" fmla="*/ 0 h 453482"/>
                  <a:gd name="connsiteX1" fmla="*/ 482938 w 703170"/>
                  <a:gd name="connsiteY1" fmla="*/ 174939 h 453482"/>
                  <a:gd name="connsiteX2" fmla="*/ 193651 w 703170"/>
                  <a:gd name="connsiteY2" fmla="*/ 157547 h 453482"/>
                  <a:gd name="connsiteX3" fmla="*/ 1505 w 703170"/>
                  <a:gd name="connsiteY3" fmla="*/ 328255 h 453482"/>
                  <a:gd name="connsiteX4" fmla="*/ 219227 w 703170"/>
                  <a:gd name="connsiteY4" fmla="*/ 452972 h 453482"/>
                  <a:gd name="connsiteX5" fmla="*/ 447179 w 703170"/>
                  <a:gd name="connsiteY5" fmla="*/ 357923 h 453482"/>
                  <a:gd name="connsiteX6" fmla="*/ 508514 w 703170"/>
                  <a:gd name="connsiteY6" fmla="*/ 245482 h 453482"/>
                  <a:gd name="connsiteX7" fmla="*/ 703171 w 703170"/>
                  <a:gd name="connsiteY7" fmla="*/ 61801 h 453482"/>
                  <a:gd name="connsiteX8" fmla="*/ 700381 w 703170"/>
                  <a:gd name="connsiteY8" fmla="*/ 0 h 4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170" h="453482">
                    <a:moveTo>
                      <a:pt x="700334" y="0"/>
                    </a:moveTo>
                    <a:cubicBezTo>
                      <a:pt x="700334" y="0"/>
                      <a:pt x="575942" y="150433"/>
                      <a:pt x="482938" y="174939"/>
                    </a:cubicBezTo>
                    <a:cubicBezTo>
                      <a:pt x="389935" y="199492"/>
                      <a:pt x="281586" y="143271"/>
                      <a:pt x="193651" y="157547"/>
                    </a:cubicBezTo>
                    <a:cubicBezTo>
                      <a:pt x="105762" y="171870"/>
                      <a:pt x="-14863" y="207630"/>
                      <a:pt x="1505" y="328255"/>
                    </a:cubicBezTo>
                    <a:cubicBezTo>
                      <a:pt x="17874" y="448880"/>
                      <a:pt x="166075" y="456041"/>
                      <a:pt x="219227" y="452972"/>
                    </a:cubicBezTo>
                    <a:cubicBezTo>
                      <a:pt x="272378" y="449903"/>
                      <a:pt x="401188" y="422328"/>
                      <a:pt x="447179" y="357923"/>
                    </a:cubicBezTo>
                    <a:cubicBezTo>
                      <a:pt x="493169" y="293518"/>
                      <a:pt x="482938" y="272081"/>
                      <a:pt x="508514" y="245482"/>
                    </a:cubicBezTo>
                    <a:cubicBezTo>
                      <a:pt x="532370" y="220650"/>
                      <a:pt x="682199" y="75984"/>
                      <a:pt x="703171" y="61801"/>
                    </a:cubicBezTo>
                    <a:lnTo>
                      <a:pt x="700381" y="0"/>
                    </a:lnTo>
                    <a:close/>
                  </a:path>
                </a:pathLst>
              </a:custGeom>
              <a:solidFill>
                <a:srgbClr val="F29161"/>
              </a:solidFill>
              <a:ln w="2456" cap="flat">
                <a:noFill/>
                <a:prstDash val="solid"/>
                <a:miter/>
              </a:ln>
            </p:spPr>
            <p:txBody>
              <a:bodyPr rtlCol="0" anchor="ctr"/>
              <a:lstStyle/>
              <a:p>
                <a:endParaRPr lang="nl-BE"/>
              </a:p>
            </p:txBody>
          </p:sp>
          <p:sp>
            <p:nvSpPr>
              <p:cNvPr id="8" name="Freeform: Shape 7">
                <a:extLst>
                  <a:ext uri="{FF2B5EF4-FFF2-40B4-BE49-F238E27FC236}">
                    <a16:creationId xmlns:a16="http://schemas.microsoft.com/office/drawing/2014/main" id="{E55CAA04-A926-AB75-9908-F9680C0262AB}"/>
                  </a:ext>
                </a:extLst>
              </p:cNvPr>
              <p:cNvSpPr/>
              <p:nvPr/>
            </p:nvSpPr>
            <p:spPr>
              <a:xfrm>
                <a:off x="1525897" y="3374760"/>
                <a:ext cx="51826" cy="51608"/>
              </a:xfrm>
              <a:custGeom>
                <a:avLst/>
                <a:gdLst>
                  <a:gd name="connsiteX0" fmla="*/ 43744 w 43788"/>
                  <a:gd name="connsiteY0" fmla="*/ 24031 h 43604"/>
                  <a:gd name="connsiteX1" fmla="*/ 30491 w 43788"/>
                  <a:gd name="connsiteY1" fmla="*/ 42911 h 43604"/>
                  <a:gd name="connsiteX2" fmla="*/ 404 w 43788"/>
                  <a:gd name="connsiteY2" fmla="*/ 21938 h 43604"/>
                  <a:gd name="connsiteX3" fmla="*/ 5380 w 43788"/>
                  <a:gd name="connsiteY3" fmla="*/ 3245 h 43604"/>
                  <a:gd name="connsiteX4" fmla="*/ 43744 w 43788"/>
                  <a:gd name="connsiteY4" fmla="*/ 24077 h 43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88" h="43604">
                    <a:moveTo>
                      <a:pt x="43744" y="24031"/>
                    </a:moveTo>
                    <a:cubicBezTo>
                      <a:pt x="43046" y="32029"/>
                      <a:pt x="38303" y="40865"/>
                      <a:pt x="30491" y="42911"/>
                    </a:cubicBezTo>
                    <a:cubicBezTo>
                      <a:pt x="13564" y="47328"/>
                      <a:pt x="3241" y="29518"/>
                      <a:pt x="404" y="21938"/>
                    </a:cubicBezTo>
                    <a:cubicBezTo>
                      <a:pt x="-852" y="18590"/>
                      <a:pt x="823" y="6174"/>
                      <a:pt x="5380" y="3245"/>
                    </a:cubicBezTo>
                    <a:cubicBezTo>
                      <a:pt x="21702" y="-7451"/>
                      <a:pt x="44953" y="10592"/>
                      <a:pt x="43744" y="24077"/>
                    </a:cubicBezTo>
                    <a:close/>
                  </a:path>
                </a:pathLst>
              </a:custGeom>
              <a:solidFill>
                <a:srgbClr val="F25955"/>
              </a:solidFill>
              <a:ln w="2456" cap="flat">
                <a:noFill/>
                <a:prstDash val="solid"/>
                <a:miter/>
              </a:ln>
            </p:spPr>
            <p:txBody>
              <a:bodyPr rtlCol="0" anchor="ctr"/>
              <a:lstStyle/>
              <a:p>
                <a:endParaRPr lang="nl-BE"/>
              </a:p>
            </p:txBody>
          </p:sp>
          <p:sp>
            <p:nvSpPr>
              <p:cNvPr id="9" name="Freeform: Shape 8">
                <a:extLst>
                  <a:ext uri="{FF2B5EF4-FFF2-40B4-BE49-F238E27FC236}">
                    <a16:creationId xmlns:a16="http://schemas.microsoft.com/office/drawing/2014/main" id="{744CEEEF-2E7B-2A5C-0085-42DD5D8EC030}"/>
                  </a:ext>
                </a:extLst>
              </p:cNvPr>
              <p:cNvSpPr/>
              <p:nvPr/>
            </p:nvSpPr>
            <p:spPr>
              <a:xfrm>
                <a:off x="1506383" y="3288367"/>
                <a:ext cx="78663" cy="70605"/>
              </a:xfrm>
              <a:custGeom>
                <a:avLst/>
                <a:gdLst>
                  <a:gd name="connsiteX0" fmla="*/ 1081 w 66463"/>
                  <a:gd name="connsiteY0" fmla="*/ 37318 h 59655"/>
                  <a:gd name="connsiteX1" fmla="*/ 10568 w 66463"/>
                  <a:gd name="connsiteY1" fmla="*/ 4907 h 59655"/>
                  <a:gd name="connsiteX2" fmla="*/ 62138 w 66463"/>
                  <a:gd name="connsiteY2" fmla="*/ 19834 h 59655"/>
                  <a:gd name="connsiteX3" fmla="*/ 64045 w 66463"/>
                  <a:gd name="connsiteY3" fmla="*/ 48107 h 59655"/>
                  <a:gd name="connsiteX4" fmla="*/ 1081 w 66463"/>
                  <a:gd name="connsiteY4" fmla="*/ 37318 h 5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 h="59655">
                    <a:moveTo>
                      <a:pt x="1081" y="37318"/>
                    </a:moveTo>
                    <a:cubicBezTo>
                      <a:pt x="-1709" y="25879"/>
                      <a:pt x="709" y="11371"/>
                      <a:pt x="10568" y="4907"/>
                    </a:cubicBezTo>
                    <a:cubicBezTo>
                      <a:pt x="31959" y="-9183"/>
                      <a:pt x="54652" y="10627"/>
                      <a:pt x="62138" y="19834"/>
                    </a:cubicBezTo>
                    <a:cubicBezTo>
                      <a:pt x="65440" y="23880"/>
                      <a:pt x="68928" y="41876"/>
                      <a:pt x="64045" y="48107"/>
                    </a:cubicBezTo>
                    <a:cubicBezTo>
                      <a:pt x="46467" y="70614"/>
                      <a:pt x="5732" y="56524"/>
                      <a:pt x="1081" y="37318"/>
                    </a:cubicBezTo>
                    <a:close/>
                  </a:path>
                </a:pathLst>
              </a:custGeom>
              <a:solidFill>
                <a:srgbClr val="F25955"/>
              </a:solidFill>
              <a:ln w="2456" cap="flat">
                <a:noFill/>
                <a:prstDash val="solid"/>
                <a:miter/>
              </a:ln>
            </p:spPr>
            <p:txBody>
              <a:bodyPr rtlCol="0" anchor="ctr"/>
              <a:lstStyle/>
              <a:p>
                <a:endParaRPr lang="nl-BE"/>
              </a:p>
            </p:txBody>
          </p:sp>
          <p:sp>
            <p:nvSpPr>
              <p:cNvPr id="10" name="Freeform: Shape 9">
                <a:extLst>
                  <a:ext uri="{FF2B5EF4-FFF2-40B4-BE49-F238E27FC236}">
                    <a16:creationId xmlns:a16="http://schemas.microsoft.com/office/drawing/2014/main" id="{0A349FA5-C30C-84CA-50F7-9D113767267C}"/>
                  </a:ext>
                </a:extLst>
              </p:cNvPr>
              <p:cNvSpPr/>
              <p:nvPr/>
            </p:nvSpPr>
            <p:spPr>
              <a:xfrm>
                <a:off x="1343176" y="3216086"/>
                <a:ext cx="61370" cy="52432"/>
              </a:xfrm>
              <a:custGeom>
                <a:avLst/>
                <a:gdLst>
                  <a:gd name="connsiteX0" fmla="*/ 2168 w 51852"/>
                  <a:gd name="connsiteY0" fmla="*/ 31288 h 44300"/>
                  <a:gd name="connsiteX1" fmla="*/ 5656 w 51852"/>
                  <a:gd name="connsiteY1" fmla="*/ 5758 h 44300"/>
                  <a:gd name="connsiteX2" fmla="*/ 46252 w 51852"/>
                  <a:gd name="connsiteY2" fmla="*/ 11199 h 44300"/>
                  <a:gd name="connsiteX3" fmla="*/ 50902 w 51852"/>
                  <a:gd name="connsiteY3" fmla="*/ 32311 h 44300"/>
                  <a:gd name="connsiteX4" fmla="*/ 2168 w 51852"/>
                  <a:gd name="connsiteY4" fmla="*/ 31288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44300">
                    <a:moveTo>
                      <a:pt x="2168" y="31288"/>
                    </a:moveTo>
                    <a:cubicBezTo>
                      <a:pt x="-1227" y="22964"/>
                      <a:pt x="-1041" y="11757"/>
                      <a:pt x="5656" y="5758"/>
                    </a:cubicBezTo>
                    <a:cubicBezTo>
                      <a:pt x="20211" y="-7309"/>
                      <a:pt x="39555" y="5107"/>
                      <a:pt x="46252" y="11199"/>
                    </a:cubicBezTo>
                    <a:cubicBezTo>
                      <a:pt x="49181" y="13849"/>
                      <a:pt x="53878" y="27056"/>
                      <a:pt x="50902" y="32311"/>
                    </a:cubicBezTo>
                    <a:cubicBezTo>
                      <a:pt x="40160" y="51283"/>
                      <a:pt x="7841" y="45285"/>
                      <a:pt x="2168" y="31288"/>
                    </a:cubicBezTo>
                    <a:close/>
                  </a:path>
                </a:pathLst>
              </a:custGeom>
              <a:solidFill>
                <a:srgbClr val="F25955"/>
              </a:solidFill>
              <a:ln w="2456" cap="flat">
                <a:noFill/>
                <a:prstDash val="solid"/>
                <a:miter/>
              </a:ln>
            </p:spPr>
            <p:txBody>
              <a:bodyPr rtlCol="0" anchor="ctr"/>
              <a:lstStyle/>
              <a:p>
                <a:endParaRPr lang="nl-BE"/>
              </a:p>
            </p:txBody>
          </p:sp>
          <p:sp>
            <p:nvSpPr>
              <p:cNvPr id="11" name="Freeform: Shape 10">
                <a:extLst>
                  <a:ext uri="{FF2B5EF4-FFF2-40B4-BE49-F238E27FC236}">
                    <a16:creationId xmlns:a16="http://schemas.microsoft.com/office/drawing/2014/main" id="{C42BAA7E-A489-8065-0529-1FF706D0B782}"/>
                  </a:ext>
                </a:extLst>
              </p:cNvPr>
              <p:cNvSpPr/>
              <p:nvPr/>
            </p:nvSpPr>
            <p:spPr>
              <a:xfrm>
                <a:off x="1299877" y="3374253"/>
                <a:ext cx="31441" cy="38399"/>
              </a:xfrm>
              <a:custGeom>
                <a:avLst/>
                <a:gdLst>
                  <a:gd name="connsiteX0" fmla="*/ 20942 w 26565"/>
                  <a:gd name="connsiteY0" fmla="*/ 29808 h 32444"/>
                  <a:gd name="connsiteX1" fmla="*/ 5177 w 26565"/>
                  <a:gd name="connsiteY1" fmla="*/ 30273 h 32444"/>
                  <a:gd name="connsiteX2" fmla="*/ 4387 w 26565"/>
                  <a:gd name="connsiteY2" fmla="*/ 5162 h 32444"/>
                  <a:gd name="connsiteX3" fmla="*/ 16710 w 26565"/>
                  <a:gd name="connsiteY3" fmla="*/ 233 h 32444"/>
                  <a:gd name="connsiteX4" fmla="*/ 20942 w 26565"/>
                  <a:gd name="connsiteY4" fmla="*/ 29808 h 32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65" h="32444">
                    <a:moveTo>
                      <a:pt x="20942" y="29808"/>
                    </a:moveTo>
                    <a:cubicBezTo>
                      <a:pt x="16245" y="32691"/>
                      <a:pt x="9456" y="33714"/>
                      <a:pt x="5177" y="30273"/>
                    </a:cubicBezTo>
                    <a:cubicBezTo>
                      <a:pt x="-4169" y="22786"/>
                      <a:pt x="1411" y="9858"/>
                      <a:pt x="4387" y="5162"/>
                    </a:cubicBezTo>
                    <a:cubicBezTo>
                      <a:pt x="5689" y="3116"/>
                      <a:pt x="13222" y="-1023"/>
                      <a:pt x="16710" y="233"/>
                    </a:cubicBezTo>
                    <a:cubicBezTo>
                      <a:pt x="29265" y="4836"/>
                      <a:pt x="28847" y="24972"/>
                      <a:pt x="20942" y="29808"/>
                    </a:cubicBezTo>
                    <a:close/>
                  </a:path>
                </a:pathLst>
              </a:custGeom>
              <a:solidFill>
                <a:srgbClr val="F25955"/>
              </a:solidFill>
              <a:ln w="2456" cap="flat">
                <a:noFill/>
                <a:prstDash val="solid"/>
                <a:miter/>
              </a:ln>
            </p:spPr>
            <p:txBody>
              <a:bodyPr rtlCol="0" anchor="ctr"/>
              <a:lstStyle/>
              <a:p>
                <a:endParaRPr lang="nl-BE"/>
              </a:p>
            </p:txBody>
          </p:sp>
          <p:sp>
            <p:nvSpPr>
              <p:cNvPr id="12" name="Freeform: Shape 11">
                <a:extLst>
                  <a:ext uri="{FF2B5EF4-FFF2-40B4-BE49-F238E27FC236}">
                    <a16:creationId xmlns:a16="http://schemas.microsoft.com/office/drawing/2014/main" id="{C7401FE1-481D-7537-B4E6-B23C912481A5}"/>
                  </a:ext>
                </a:extLst>
              </p:cNvPr>
              <p:cNvSpPr/>
              <p:nvPr/>
            </p:nvSpPr>
            <p:spPr>
              <a:xfrm>
                <a:off x="1390051" y="3283167"/>
                <a:ext cx="64811" cy="61196"/>
              </a:xfrm>
              <a:custGeom>
                <a:avLst/>
                <a:gdLst>
                  <a:gd name="connsiteX0" fmla="*/ 54636 w 54760"/>
                  <a:gd name="connsiteY0" fmla="*/ 23576 h 51705"/>
                  <a:gd name="connsiteX1" fmla="*/ 42732 w 54760"/>
                  <a:gd name="connsiteY1" fmla="*/ 49338 h 51705"/>
                  <a:gd name="connsiteX2" fmla="*/ 1717 w 54760"/>
                  <a:gd name="connsiteY2" fmla="*/ 30505 h 51705"/>
                  <a:gd name="connsiteX3" fmla="*/ 3624 w 54760"/>
                  <a:gd name="connsiteY3" fmla="*/ 6789 h 51705"/>
                  <a:gd name="connsiteX4" fmla="*/ 54590 w 54760"/>
                  <a:gd name="connsiteY4" fmla="*/ 23576 h 5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0" h="51705">
                    <a:moveTo>
                      <a:pt x="54636" y="23576"/>
                    </a:moveTo>
                    <a:cubicBezTo>
                      <a:pt x="55520" y="33434"/>
                      <a:pt x="51706" y="45153"/>
                      <a:pt x="42732" y="49338"/>
                    </a:cubicBezTo>
                    <a:cubicBezTo>
                      <a:pt x="23201" y="58406"/>
                      <a:pt x="6832" y="39107"/>
                      <a:pt x="1717" y="30505"/>
                    </a:cubicBezTo>
                    <a:cubicBezTo>
                      <a:pt x="-515" y="26738"/>
                      <a:pt x="-1213" y="11346"/>
                      <a:pt x="3624" y="6789"/>
                    </a:cubicBezTo>
                    <a:cubicBezTo>
                      <a:pt x="21015" y="-9719"/>
                      <a:pt x="53102" y="7021"/>
                      <a:pt x="54590" y="23576"/>
                    </a:cubicBezTo>
                    <a:close/>
                  </a:path>
                </a:pathLst>
              </a:custGeom>
              <a:solidFill>
                <a:srgbClr val="F25955"/>
              </a:solidFill>
              <a:ln w="2456" cap="flat">
                <a:noFill/>
                <a:prstDash val="solid"/>
                <a:miter/>
              </a:ln>
            </p:spPr>
            <p:txBody>
              <a:bodyPr rtlCol="0" anchor="ctr"/>
              <a:lstStyle/>
              <a:p>
                <a:endParaRPr lang="nl-BE"/>
              </a:p>
            </p:txBody>
          </p:sp>
          <p:sp>
            <p:nvSpPr>
              <p:cNvPr id="13" name="Freeform: Shape 12">
                <a:extLst>
                  <a:ext uri="{FF2B5EF4-FFF2-40B4-BE49-F238E27FC236}">
                    <a16:creationId xmlns:a16="http://schemas.microsoft.com/office/drawing/2014/main" id="{430E24AE-EC86-BFED-86AD-9E2A8C6133BB}"/>
                  </a:ext>
                </a:extLst>
              </p:cNvPr>
              <p:cNvSpPr/>
              <p:nvPr/>
            </p:nvSpPr>
            <p:spPr>
              <a:xfrm>
                <a:off x="1354878" y="3366381"/>
                <a:ext cx="63511" cy="73833"/>
              </a:xfrm>
              <a:custGeom>
                <a:avLst/>
                <a:gdLst>
                  <a:gd name="connsiteX0" fmla="*/ 51431 w 53661"/>
                  <a:gd name="connsiteY0" fmla="*/ 46503 h 62382"/>
                  <a:gd name="connsiteX1" fmla="*/ 25064 w 53661"/>
                  <a:gd name="connsiteY1" fmla="*/ 62127 h 62382"/>
                  <a:gd name="connsiteX2" fmla="*/ 93 w 53661"/>
                  <a:gd name="connsiteY2" fmla="*/ 20276 h 62382"/>
                  <a:gd name="connsiteX3" fmla="*/ 16322 w 53661"/>
                  <a:gd name="connsiteY3" fmla="*/ 327 h 62382"/>
                  <a:gd name="connsiteX4" fmla="*/ 51431 w 53661"/>
                  <a:gd name="connsiteY4" fmla="*/ 46456 h 62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61" h="62382">
                    <a:moveTo>
                      <a:pt x="51431" y="46503"/>
                    </a:moveTo>
                    <a:cubicBezTo>
                      <a:pt x="46176" y="55803"/>
                      <a:pt x="35620" y="63941"/>
                      <a:pt x="25064" y="62127"/>
                    </a:cubicBezTo>
                    <a:cubicBezTo>
                      <a:pt x="2139" y="58221"/>
                      <a:pt x="-605" y="31064"/>
                      <a:pt x="93" y="20276"/>
                    </a:cubicBezTo>
                    <a:cubicBezTo>
                      <a:pt x="419" y="15579"/>
                      <a:pt x="9207" y="1443"/>
                      <a:pt x="16322" y="327"/>
                    </a:cubicBezTo>
                    <a:cubicBezTo>
                      <a:pt x="41898" y="-3719"/>
                      <a:pt x="60220" y="30832"/>
                      <a:pt x="51431" y="46456"/>
                    </a:cubicBezTo>
                    <a:close/>
                  </a:path>
                </a:pathLst>
              </a:custGeom>
              <a:solidFill>
                <a:srgbClr val="F2C291"/>
              </a:solidFill>
              <a:ln w="2456" cap="flat">
                <a:noFill/>
                <a:prstDash val="solid"/>
                <a:miter/>
              </a:ln>
            </p:spPr>
            <p:txBody>
              <a:bodyPr rtlCol="0" anchor="ctr"/>
              <a:lstStyle/>
              <a:p>
                <a:endParaRPr lang="nl-BE"/>
              </a:p>
            </p:txBody>
          </p:sp>
          <p:sp>
            <p:nvSpPr>
              <p:cNvPr id="14" name="Freeform: Shape 13">
                <a:extLst>
                  <a:ext uri="{FF2B5EF4-FFF2-40B4-BE49-F238E27FC236}">
                    <a16:creationId xmlns:a16="http://schemas.microsoft.com/office/drawing/2014/main" id="{0AC82DEC-B0F9-6118-D5CD-32CD49EE6AC7}"/>
                  </a:ext>
                </a:extLst>
              </p:cNvPr>
              <p:cNvSpPr/>
              <p:nvPr/>
            </p:nvSpPr>
            <p:spPr>
              <a:xfrm>
                <a:off x="1617044" y="3249101"/>
                <a:ext cx="60373" cy="60739"/>
              </a:xfrm>
              <a:custGeom>
                <a:avLst/>
                <a:gdLst>
                  <a:gd name="connsiteX0" fmla="*/ 27928 w 51010"/>
                  <a:gd name="connsiteY0" fmla="*/ 91 h 51319"/>
                  <a:gd name="connsiteX1" fmla="*/ 50156 w 51010"/>
                  <a:gd name="connsiteY1" fmla="*/ 15437 h 51319"/>
                  <a:gd name="connsiteX2" fmla="*/ 25836 w 51010"/>
                  <a:gd name="connsiteY2" fmla="*/ 50824 h 51319"/>
                  <a:gd name="connsiteX3" fmla="*/ 3887 w 51010"/>
                  <a:gd name="connsiteY3" fmla="*/ 45151 h 51319"/>
                  <a:gd name="connsiteX4" fmla="*/ 27975 w 51010"/>
                  <a:gd name="connsiteY4" fmla="*/ 45 h 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0" h="51319">
                    <a:moveTo>
                      <a:pt x="27928" y="91"/>
                    </a:moveTo>
                    <a:cubicBezTo>
                      <a:pt x="37322" y="882"/>
                      <a:pt x="47692" y="6322"/>
                      <a:pt x="50156" y="15437"/>
                    </a:cubicBezTo>
                    <a:cubicBezTo>
                      <a:pt x="55457" y="35246"/>
                      <a:pt x="34718" y="47430"/>
                      <a:pt x="25836" y="50824"/>
                    </a:cubicBezTo>
                    <a:cubicBezTo>
                      <a:pt x="21930" y="52313"/>
                      <a:pt x="7375" y="50452"/>
                      <a:pt x="3887" y="45151"/>
                    </a:cubicBezTo>
                    <a:cubicBezTo>
                      <a:pt x="-8762" y="26132"/>
                      <a:pt x="12164" y="-1257"/>
                      <a:pt x="27975" y="45"/>
                    </a:cubicBezTo>
                    <a:close/>
                  </a:path>
                </a:pathLst>
              </a:custGeom>
              <a:solidFill>
                <a:srgbClr val="F25955"/>
              </a:solidFill>
              <a:ln w="2456" cap="flat">
                <a:noFill/>
                <a:prstDash val="solid"/>
                <a:miter/>
              </a:ln>
            </p:spPr>
            <p:txBody>
              <a:bodyPr rtlCol="0" anchor="ctr"/>
              <a:lstStyle/>
              <a:p>
                <a:endParaRPr lang="nl-BE"/>
              </a:p>
            </p:txBody>
          </p:sp>
          <p:sp>
            <p:nvSpPr>
              <p:cNvPr id="15" name="Freeform: Shape 14">
                <a:extLst>
                  <a:ext uri="{FF2B5EF4-FFF2-40B4-BE49-F238E27FC236}">
                    <a16:creationId xmlns:a16="http://schemas.microsoft.com/office/drawing/2014/main" id="{DF570963-2BA9-8ACD-EDC5-40676A491DE0}"/>
                  </a:ext>
                </a:extLst>
              </p:cNvPr>
              <p:cNvSpPr/>
              <p:nvPr/>
            </p:nvSpPr>
            <p:spPr>
              <a:xfrm>
                <a:off x="1698018" y="3274855"/>
                <a:ext cx="38957" cy="47552"/>
              </a:xfrm>
              <a:custGeom>
                <a:avLst/>
                <a:gdLst>
                  <a:gd name="connsiteX0" fmla="*/ 2573 w 32915"/>
                  <a:gd name="connsiteY0" fmla="*/ 7766 h 40177"/>
                  <a:gd name="connsiteX1" fmla="*/ 20616 w 32915"/>
                  <a:gd name="connsiteY1" fmla="*/ 605 h 40177"/>
                  <a:gd name="connsiteX2" fmla="*/ 32102 w 32915"/>
                  <a:gd name="connsiteY2" fmla="*/ 29297 h 40177"/>
                  <a:gd name="connsiteX3" fmla="*/ 19965 w 32915"/>
                  <a:gd name="connsiteY3" fmla="*/ 40178 h 40177"/>
                  <a:gd name="connsiteX4" fmla="*/ 2573 w 32915"/>
                  <a:gd name="connsiteY4" fmla="*/ 7766 h 4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5" h="40177">
                    <a:moveTo>
                      <a:pt x="2573" y="7766"/>
                    </a:moveTo>
                    <a:cubicBezTo>
                      <a:pt x="6805" y="2465"/>
                      <a:pt x="14199" y="-1581"/>
                      <a:pt x="20616" y="605"/>
                    </a:cubicBezTo>
                    <a:cubicBezTo>
                      <a:pt x="34566" y="5348"/>
                      <a:pt x="33590" y="22647"/>
                      <a:pt x="32102" y="29297"/>
                    </a:cubicBezTo>
                    <a:cubicBezTo>
                      <a:pt x="31451" y="32226"/>
                      <a:pt x="24522" y="40178"/>
                      <a:pt x="19965" y="40178"/>
                    </a:cubicBezTo>
                    <a:cubicBezTo>
                      <a:pt x="3550" y="40178"/>
                      <a:pt x="-4495" y="16695"/>
                      <a:pt x="2573" y="7766"/>
                    </a:cubicBezTo>
                    <a:close/>
                  </a:path>
                </a:pathLst>
              </a:custGeom>
              <a:solidFill>
                <a:srgbClr val="F25955"/>
              </a:solidFill>
              <a:ln w="2456" cap="flat">
                <a:noFill/>
                <a:prstDash val="solid"/>
                <a:miter/>
              </a:ln>
            </p:spPr>
            <p:txBody>
              <a:bodyPr rtlCol="0" anchor="ctr"/>
              <a:lstStyle/>
              <a:p>
                <a:endParaRPr lang="nl-BE"/>
              </a:p>
            </p:txBody>
          </p:sp>
          <p:sp>
            <p:nvSpPr>
              <p:cNvPr id="16" name="Freeform: Shape 15">
                <a:extLst>
                  <a:ext uri="{FF2B5EF4-FFF2-40B4-BE49-F238E27FC236}">
                    <a16:creationId xmlns:a16="http://schemas.microsoft.com/office/drawing/2014/main" id="{A56FA334-F237-568C-EF2D-19FF34E17698}"/>
                  </a:ext>
                </a:extLst>
              </p:cNvPr>
              <p:cNvSpPr/>
              <p:nvPr/>
            </p:nvSpPr>
            <p:spPr>
              <a:xfrm>
                <a:off x="1503412" y="3147294"/>
                <a:ext cx="77621" cy="62598"/>
              </a:xfrm>
              <a:custGeom>
                <a:avLst/>
                <a:gdLst>
                  <a:gd name="connsiteX0" fmla="*/ 58044 w 65583"/>
                  <a:gd name="connsiteY0" fmla="*/ 8405 h 52890"/>
                  <a:gd name="connsiteX1" fmla="*/ 62648 w 65583"/>
                  <a:gd name="connsiteY1" fmla="*/ 39700 h 52890"/>
                  <a:gd name="connsiteX2" fmla="*/ 12891 w 65583"/>
                  <a:gd name="connsiteY2" fmla="*/ 47141 h 52890"/>
                  <a:gd name="connsiteX3" fmla="*/ 196 w 65583"/>
                  <a:gd name="connsiteY3" fmla="*/ 23797 h 52890"/>
                  <a:gd name="connsiteX4" fmla="*/ 58044 w 65583"/>
                  <a:gd name="connsiteY4" fmla="*/ 8358 h 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3" h="52890">
                    <a:moveTo>
                      <a:pt x="58044" y="8405"/>
                    </a:moveTo>
                    <a:cubicBezTo>
                      <a:pt x="64880" y="17054"/>
                      <a:pt x="68507" y="30354"/>
                      <a:pt x="62648" y="39700"/>
                    </a:cubicBezTo>
                    <a:cubicBezTo>
                      <a:pt x="49953" y="60068"/>
                      <a:pt x="22889" y="52023"/>
                      <a:pt x="12891" y="47141"/>
                    </a:cubicBezTo>
                    <a:cubicBezTo>
                      <a:pt x="8520" y="45002"/>
                      <a:pt x="-1524" y="31051"/>
                      <a:pt x="196" y="23797"/>
                    </a:cubicBezTo>
                    <a:cubicBezTo>
                      <a:pt x="6381" y="-2244"/>
                      <a:pt x="46558" y="-6150"/>
                      <a:pt x="58044" y="8358"/>
                    </a:cubicBezTo>
                    <a:close/>
                  </a:path>
                </a:pathLst>
              </a:custGeom>
              <a:solidFill>
                <a:srgbClr val="F2C291"/>
              </a:solidFill>
              <a:ln w="2456" cap="flat">
                <a:noFill/>
                <a:prstDash val="solid"/>
                <a:miter/>
              </a:ln>
            </p:spPr>
            <p:txBody>
              <a:bodyPr rtlCol="0" anchor="ctr"/>
              <a:lstStyle/>
              <a:p>
                <a:endParaRPr lang="nl-BE"/>
              </a:p>
            </p:txBody>
          </p:sp>
          <p:sp>
            <p:nvSpPr>
              <p:cNvPr id="17" name="Freeform: Shape 16">
                <a:extLst>
                  <a:ext uri="{FF2B5EF4-FFF2-40B4-BE49-F238E27FC236}">
                    <a16:creationId xmlns:a16="http://schemas.microsoft.com/office/drawing/2014/main" id="{1CF1A4C1-E724-1714-FB60-B252E806DA92}"/>
                  </a:ext>
                </a:extLst>
              </p:cNvPr>
              <p:cNvSpPr/>
              <p:nvPr/>
            </p:nvSpPr>
            <p:spPr>
              <a:xfrm>
                <a:off x="1692154" y="3209420"/>
                <a:ext cx="54277" cy="46146"/>
              </a:xfrm>
              <a:custGeom>
                <a:avLst/>
                <a:gdLst>
                  <a:gd name="connsiteX0" fmla="*/ 43800 w 45859"/>
                  <a:gd name="connsiteY0" fmla="*/ 11158 h 38989"/>
                  <a:gd name="connsiteX1" fmla="*/ 41056 w 45859"/>
                  <a:gd name="connsiteY1" fmla="*/ 33711 h 38989"/>
                  <a:gd name="connsiteX2" fmla="*/ 5157 w 45859"/>
                  <a:gd name="connsiteY2" fmla="*/ 29433 h 38989"/>
                  <a:gd name="connsiteX3" fmla="*/ 786 w 45859"/>
                  <a:gd name="connsiteY3" fmla="*/ 10879 h 38989"/>
                  <a:gd name="connsiteX4" fmla="*/ 43800 w 45859"/>
                  <a:gd name="connsiteY4" fmla="*/ 11158 h 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9" h="38989">
                    <a:moveTo>
                      <a:pt x="43800" y="11158"/>
                    </a:moveTo>
                    <a:cubicBezTo>
                      <a:pt x="46916" y="18458"/>
                      <a:pt x="46869" y="28317"/>
                      <a:pt x="41056" y="33711"/>
                    </a:cubicBezTo>
                    <a:cubicBezTo>
                      <a:pt x="28408" y="45429"/>
                      <a:pt x="11156" y="34734"/>
                      <a:pt x="5157" y="29433"/>
                    </a:cubicBezTo>
                    <a:cubicBezTo>
                      <a:pt x="2506" y="27108"/>
                      <a:pt x="-1772" y="15529"/>
                      <a:pt x="786" y="10879"/>
                    </a:cubicBezTo>
                    <a:cubicBezTo>
                      <a:pt x="9993" y="-6001"/>
                      <a:pt x="38592" y="-1119"/>
                      <a:pt x="43800" y="11158"/>
                    </a:cubicBezTo>
                    <a:close/>
                  </a:path>
                </a:pathLst>
              </a:custGeom>
              <a:solidFill>
                <a:srgbClr val="F25955"/>
              </a:solidFill>
              <a:ln w="2456" cap="flat">
                <a:noFill/>
                <a:prstDash val="solid"/>
                <a:miter/>
              </a:ln>
            </p:spPr>
            <p:txBody>
              <a:bodyPr rtlCol="0" anchor="ctr"/>
              <a:lstStyle/>
              <a:p>
                <a:endParaRPr lang="nl-BE"/>
              </a:p>
            </p:txBody>
          </p:sp>
          <p:sp>
            <p:nvSpPr>
              <p:cNvPr id="18" name="Freeform: Shape 17">
                <a:extLst>
                  <a:ext uri="{FF2B5EF4-FFF2-40B4-BE49-F238E27FC236}">
                    <a16:creationId xmlns:a16="http://schemas.microsoft.com/office/drawing/2014/main" id="{7F9DCA0C-5AE8-8442-49F9-E4B49EAD8313}"/>
                  </a:ext>
                </a:extLst>
              </p:cNvPr>
              <p:cNvSpPr/>
              <p:nvPr/>
            </p:nvSpPr>
            <p:spPr>
              <a:xfrm>
                <a:off x="1401959" y="3136096"/>
                <a:ext cx="66141" cy="81362"/>
              </a:xfrm>
              <a:custGeom>
                <a:avLst/>
                <a:gdLst>
                  <a:gd name="connsiteX0" fmla="*/ 10722 w 55883"/>
                  <a:gd name="connsiteY0" fmla="*/ 6333 h 68744"/>
                  <a:gd name="connsiteX1" fmla="*/ 43970 w 55883"/>
                  <a:gd name="connsiteY1" fmla="*/ 4055 h 68744"/>
                  <a:gd name="connsiteX2" fmla="*/ 47737 w 55883"/>
                  <a:gd name="connsiteY2" fmla="*/ 56927 h 68744"/>
                  <a:gd name="connsiteX3" fmla="*/ 22208 w 55883"/>
                  <a:gd name="connsiteY3" fmla="*/ 68367 h 68744"/>
                  <a:gd name="connsiteX4" fmla="*/ 10722 w 55883"/>
                  <a:gd name="connsiteY4" fmla="*/ 6333 h 6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3" h="68744">
                    <a:moveTo>
                      <a:pt x="10722" y="6333"/>
                    </a:moveTo>
                    <a:cubicBezTo>
                      <a:pt x="20394" y="-130"/>
                      <a:pt x="34624" y="-2874"/>
                      <a:pt x="43970" y="4055"/>
                    </a:cubicBezTo>
                    <a:cubicBezTo>
                      <a:pt x="64338" y="19075"/>
                      <a:pt x="53689" y="46836"/>
                      <a:pt x="47737" y="56927"/>
                    </a:cubicBezTo>
                    <a:cubicBezTo>
                      <a:pt x="45133" y="61345"/>
                      <a:pt x="29648" y="70738"/>
                      <a:pt x="22208" y="68367"/>
                    </a:cubicBezTo>
                    <a:cubicBezTo>
                      <a:pt x="-4624" y="59764"/>
                      <a:pt x="-5461" y="17215"/>
                      <a:pt x="10722" y="6333"/>
                    </a:cubicBezTo>
                    <a:close/>
                  </a:path>
                </a:pathLst>
              </a:custGeom>
              <a:solidFill>
                <a:srgbClr val="F2C291"/>
              </a:solidFill>
              <a:ln w="2456" cap="flat">
                <a:noFill/>
                <a:prstDash val="solid"/>
                <a:miter/>
              </a:ln>
            </p:spPr>
            <p:txBody>
              <a:bodyPr rtlCol="0" anchor="ctr"/>
              <a:lstStyle/>
              <a:p>
                <a:endParaRPr lang="nl-BE"/>
              </a:p>
            </p:txBody>
          </p:sp>
          <p:sp>
            <p:nvSpPr>
              <p:cNvPr id="19" name="Freeform: Shape 18">
                <a:extLst>
                  <a:ext uri="{FF2B5EF4-FFF2-40B4-BE49-F238E27FC236}">
                    <a16:creationId xmlns:a16="http://schemas.microsoft.com/office/drawing/2014/main" id="{DAE469B2-9AB8-9773-B6F7-684C2E83ECAC}"/>
                  </a:ext>
                </a:extLst>
              </p:cNvPr>
              <p:cNvSpPr/>
              <p:nvPr/>
            </p:nvSpPr>
            <p:spPr>
              <a:xfrm>
                <a:off x="1532452" y="3230068"/>
                <a:ext cx="46486" cy="37984"/>
              </a:xfrm>
              <a:custGeom>
                <a:avLst/>
                <a:gdLst>
                  <a:gd name="connsiteX0" fmla="*/ 3282 w 39277"/>
                  <a:gd name="connsiteY0" fmla="*/ 25472 h 32093"/>
                  <a:gd name="connsiteX1" fmla="*/ 2538 w 39277"/>
                  <a:gd name="connsiteY1" fmla="*/ 6406 h 32093"/>
                  <a:gd name="connsiteX2" fmla="*/ 32904 w 39277"/>
                  <a:gd name="connsiteY2" fmla="*/ 5151 h 32093"/>
                  <a:gd name="connsiteX3" fmla="*/ 38996 w 39277"/>
                  <a:gd name="connsiteY3" fmla="*/ 19985 h 32093"/>
                  <a:gd name="connsiteX4" fmla="*/ 3282 w 39277"/>
                  <a:gd name="connsiteY4" fmla="*/ 25472 h 3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7" h="32093">
                    <a:moveTo>
                      <a:pt x="3282" y="25472"/>
                    </a:moveTo>
                    <a:cubicBezTo>
                      <a:pt x="-252" y="19845"/>
                      <a:pt x="-1554" y="11615"/>
                      <a:pt x="2538" y="6406"/>
                    </a:cubicBezTo>
                    <a:cubicBezTo>
                      <a:pt x="11513" y="-4986"/>
                      <a:pt x="27184" y="1570"/>
                      <a:pt x="32904" y="5151"/>
                    </a:cubicBezTo>
                    <a:cubicBezTo>
                      <a:pt x="35415" y="6732"/>
                      <a:pt x="40530" y="15753"/>
                      <a:pt x="38996" y="19985"/>
                    </a:cubicBezTo>
                    <a:cubicBezTo>
                      <a:pt x="33602" y="35191"/>
                      <a:pt x="9235" y="34958"/>
                      <a:pt x="3282" y="25472"/>
                    </a:cubicBezTo>
                    <a:close/>
                  </a:path>
                </a:pathLst>
              </a:custGeom>
              <a:solidFill>
                <a:srgbClr val="F25955"/>
              </a:solidFill>
              <a:ln w="2456"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B3A9D825-AA46-AD83-B8F5-17D23B03369A}"/>
                  </a:ext>
                </a:extLst>
              </p:cNvPr>
              <p:cNvSpPr/>
              <p:nvPr/>
            </p:nvSpPr>
            <p:spPr>
              <a:xfrm>
                <a:off x="1451637" y="3222253"/>
                <a:ext cx="58476" cy="62741"/>
              </a:xfrm>
              <a:custGeom>
                <a:avLst/>
                <a:gdLst>
                  <a:gd name="connsiteX0" fmla="*/ 27899 w 49407"/>
                  <a:gd name="connsiteY0" fmla="*/ 52768 h 53011"/>
                  <a:gd name="connsiteX1" fmla="*/ 2648 w 49407"/>
                  <a:gd name="connsiteY1" fmla="*/ 42212 h 53011"/>
                  <a:gd name="connsiteX2" fmla="*/ 19296 w 49407"/>
                  <a:gd name="connsiteY2" fmla="*/ 2035 h 53011"/>
                  <a:gd name="connsiteX3" fmla="*/ 42221 w 49407"/>
                  <a:gd name="connsiteY3" fmla="*/ 3058 h 53011"/>
                  <a:gd name="connsiteX4" fmla="*/ 27852 w 49407"/>
                  <a:gd name="connsiteY4" fmla="*/ 52768 h 5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7" h="53011">
                    <a:moveTo>
                      <a:pt x="27899" y="52768"/>
                    </a:moveTo>
                    <a:cubicBezTo>
                      <a:pt x="18412" y="53977"/>
                      <a:pt x="6973" y="50722"/>
                      <a:pt x="2648" y="42212"/>
                    </a:cubicBezTo>
                    <a:cubicBezTo>
                      <a:pt x="-6745" y="23705"/>
                      <a:pt x="11251" y="7290"/>
                      <a:pt x="19296" y="2035"/>
                    </a:cubicBezTo>
                    <a:cubicBezTo>
                      <a:pt x="22830" y="-244"/>
                      <a:pt x="37618" y="-1453"/>
                      <a:pt x="42221" y="3058"/>
                    </a:cubicBezTo>
                    <a:cubicBezTo>
                      <a:pt x="58729" y="19241"/>
                      <a:pt x="43756" y="50769"/>
                      <a:pt x="27852" y="52768"/>
                    </a:cubicBezTo>
                    <a:close/>
                  </a:path>
                </a:pathLst>
              </a:custGeom>
              <a:solidFill>
                <a:srgbClr val="F25955"/>
              </a:solidFill>
              <a:ln w="2456"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19047E16-A2D0-505A-89A4-DF2EB7AE99AF}"/>
                  </a:ext>
                </a:extLst>
              </p:cNvPr>
              <p:cNvSpPr/>
              <p:nvPr/>
            </p:nvSpPr>
            <p:spPr>
              <a:xfrm>
                <a:off x="1434955" y="3352750"/>
                <a:ext cx="72915" cy="81919"/>
              </a:xfrm>
              <a:custGeom>
                <a:avLst/>
                <a:gdLst>
                  <a:gd name="connsiteX0" fmla="*/ 39389 w 61607"/>
                  <a:gd name="connsiteY0" fmla="*/ 67832 h 69214"/>
                  <a:gd name="connsiteX1" fmla="*/ 5536 w 61607"/>
                  <a:gd name="connsiteY1" fmla="*/ 58904 h 69214"/>
                  <a:gd name="connsiteX2" fmla="*/ 19626 w 61607"/>
                  <a:gd name="connsiteY2" fmla="*/ 5009 h 69214"/>
                  <a:gd name="connsiteX3" fmla="*/ 48922 w 61607"/>
                  <a:gd name="connsiteY3" fmla="*/ 2265 h 69214"/>
                  <a:gd name="connsiteX4" fmla="*/ 39435 w 61607"/>
                  <a:gd name="connsiteY4" fmla="*/ 67879 h 6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07" h="69214">
                    <a:moveTo>
                      <a:pt x="39389" y="67832"/>
                    </a:moveTo>
                    <a:cubicBezTo>
                      <a:pt x="27577" y="71041"/>
                      <a:pt x="12511" y="68902"/>
                      <a:pt x="5536" y="58904"/>
                    </a:cubicBezTo>
                    <a:cubicBezTo>
                      <a:pt x="-9671" y="37095"/>
                      <a:pt x="10279" y="13053"/>
                      <a:pt x="19626" y="5009"/>
                    </a:cubicBezTo>
                    <a:cubicBezTo>
                      <a:pt x="23718" y="1474"/>
                      <a:pt x="42272" y="-2664"/>
                      <a:pt x="48922" y="2265"/>
                    </a:cubicBezTo>
                    <a:cubicBezTo>
                      <a:pt x="72731" y="19889"/>
                      <a:pt x="59245" y="62531"/>
                      <a:pt x="39435" y="67879"/>
                    </a:cubicBezTo>
                    <a:close/>
                  </a:path>
                </a:pathLst>
              </a:custGeom>
              <a:solidFill>
                <a:srgbClr val="F2C291"/>
              </a:solidFill>
              <a:ln w="2456"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70BBF466-8A0B-8CA7-EC7B-ECE4DB51EACD}"/>
                  </a:ext>
                </a:extLst>
              </p:cNvPr>
              <p:cNvSpPr/>
              <p:nvPr/>
            </p:nvSpPr>
            <p:spPr>
              <a:xfrm>
                <a:off x="1306386" y="3296861"/>
                <a:ext cx="70023" cy="56846"/>
              </a:xfrm>
              <a:custGeom>
                <a:avLst/>
                <a:gdLst>
                  <a:gd name="connsiteX0" fmla="*/ 10281 w 59163"/>
                  <a:gd name="connsiteY0" fmla="*/ 43534 h 48030"/>
                  <a:gd name="connsiteX1" fmla="*/ 1213 w 59163"/>
                  <a:gd name="connsiteY1" fmla="*/ 16470 h 48030"/>
                  <a:gd name="connsiteX2" fmla="*/ 44181 w 59163"/>
                  <a:gd name="connsiteY2" fmla="*/ 1915 h 48030"/>
                  <a:gd name="connsiteX3" fmla="*/ 59155 w 59163"/>
                  <a:gd name="connsiteY3" fmla="*/ 20609 h 48030"/>
                  <a:gd name="connsiteX4" fmla="*/ 10281 w 59163"/>
                  <a:gd name="connsiteY4" fmla="*/ 43487 h 4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48030">
                    <a:moveTo>
                      <a:pt x="10281" y="43534"/>
                    </a:moveTo>
                    <a:cubicBezTo>
                      <a:pt x="2841" y="36931"/>
                      <a:pt x="-2507" y="25724"/>
                      <a:pt x="1213" y="16470"/>
                    </a:cubicBezTo>
                    <a:cubicBezTo>
                      <a:pt x="9258" y="-3619"/>
                      <a:pt x="34555" y="-829"/>
                      <a:pt x="44181" y="1915"/>
                    </a:cubicBezTo>
                    <a:cubicBezTo>
                      <a:pt x="48413" y="3124"/>
                      <a:pt x="59527" y="13912"/>
                      <a:pt x="59155" y="20609"/>
                    </a:cubicBezTo>
                    <a:cubicBezTo>
                      <a:pt x="57806" y="44697"/>
                      <a:pt x="22790" y="54601"/>
                      <a:pt x="10281" y="43487"/>
                    </a:cubicBezTo>
                    <a:close/>
                  </a:path>
                </a:pathLst>
              </a:custGeom>
              <a:solidFill>
                <a:srgbClr val="F25955"/>
              </a:solidFill>
              <a:ln w="2456"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E5F6AC61-C3AB-E6E4-28DB-64EDB8E5DFA1}"/>
                  </a:ext>
                </a:extLst>
              </p:cNvPr>
              <p:cNvSpPr/>
              <p:nvPr/>
            </p:nvSpPr>
            <p:spPr>
              <a:xfrm>
                <a:off x="1626131" y="3314476"/>
                <a:ext cx="68699" cy="64189"/>
              </a:xfrm>
              <a:custGeom>
                <a:avLst/>
                <a:gdLst>
                  <a:gd name="connsiteX0" fmla="*/ 19972 w 58045"/>
                  <a:gd name="connsiteY0" fmla="*/ 53529 h 54234"/>
                  <a:gd name="connsiteX1" fmla="*/ 23 w 58045"/>
                  <a:gd name="connsiteY1" fmla="*/ 31860 h 54234"/>
                  <a:gd name="connsiteX2" fmla="*/ 34388 w 58045"/>
                  <a:gd name="connsiteY2" fmla="*/ 53 h 54234"/>
                  <a:gd name="connsiteX3" fmla="*/ 56383 w 58045"/>
                  <a:gd name="connsiteY3" fmla="*/ 11353 h 54234"/>
                  <a:gd name="connsiteX4" fmla="*/ 19972 w 58045"/>
                  <a:gd name="connsiteY4" fmla="*/ 53529 h 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5" h="54234">
                    <a:moveTo>
                      <a:pt x="19972" y="53529"/>
                    </a:moveTo>
                    <a:cubicBezTo>
                      <a:pt x="10160" y="50460"/>
                      <a:pt x="441" y="42137"/>
                      <a:pt x="23" y="31860"/>
                    </a:cubicBezTo>
                    <a:cubicBezTo>
                      <a:pt x="-861" y="9539"/>
                      <a:pt x="24111" y="1541"/>
                      <a:pt x="34388" y="53"/>
                    </a:cubicBezTo>
                    <a:cubicBezTo>
                      <a:pt x="38898" y="-598"/>
                      <a:pt x="53918" y="4889"/>
                      <a:pt x="56383" y="11353"/>
                    </a:cubicBezTo>
                    <a:cubicBezTo>
                      <a:pt x="65265" y="34603"/>
                      <a:pt x="36434" y="58691"/>
                      <a:pt x="19972" y="53529"/>
                    </a:cubicBezTo>
                    <a:close/>
                  </a:path>
                </a:pathLst>
              </a:custGeom>
              <a:solidFill>
                <a:srgbClr val="F2C291"/>
              </a:solidFill>
              <a:ln w="2456"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F5F0C6C9-C1F5-8734-A85E-5C6DA462882B}"/>
                  </a:ext>
                </a:extLst>
              </p:cNvPr>
              <p:cNvSpPr/>
              <p:nvPr/>
            </p:nvSpPr>
            <p:spPr>
              <a:xfrm>
                <a:off x="1600678" y="3166258"/>
                <a:ext cx="65383" cy="69723"/>
              </a:xfrm>
              <a:custGeom>
                <a:avLst/>
                <a:gdLst>
                  <a:gd name="connsiteX0" fmla="*/ 30735 w 55243"/>
                  <a:gd name="connsiteY0" fmla="*/ 58693 h 58910"/>
                  <a:gd name="connsiteX1" fmla="*/ 2788 w 55243"/>
                  <a:gd name="connsiteY1" fmla="*/ 46556 h 58910"/>
                  <a:gd name="connsiteX2" fmla="*/ 21993 w 55243"/>
                  <a:gd name="connsiteY2" fmla="*/ 2101 h 58910"/>
                  <a:gd name="connsiteX3" fmla="*/ 47523 w 55243"/>
                  <a:gd name="connsiteY3" fmla="*/ 3589 h 58910"/>
                  <a:gd name="connsiteX4" fmla="*/ 30735 w 55243"/>
                  <a:gd name="connsiteY4" fmla="*/ 58740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3" h="58910">
                    <a:moveTo>
                      <a:pt x="30735" y="58693"/>
                    </a:moveTo>
                    <a:cubicBezTo>
                      <a:pt x="20180" y="59902"/>
                      <a:pt x="7485" y="56089"/>
                      <a:pt x="2788" y="46556"/>
                    </a:cubicBezTo>
                    <a:cubicBezTo>
                      <a:pt x="-7396" y="25816"/>
                      <a:pt x="12925" y="7774"/>
                      <a:pt x="21993" y="2101"/>
                    </a:cubicBezTo>
                    <a:cubicBezTo>
                      <a:pt x="25992" y="-411"/>
                      <a:pt x="42500" y="-1480"/>
                      <a:pt x="47523" y="3589"/>
                    </a:cubicBezTo>
                    <a:cubicBezTo>
                      <a:pt x="65658" y="21864"/>
                      <a:pt x="48453" y="56740"/>
                      <a:pt x="30735" y="58740"/>
                    </a:cubicBezTo>
                    <a:close/>
                  </a:path>
                </a:pathLst>
              </a:custGeom>
              <a:solidFill>
                <a:srgbClr val="F25955"/>
              </a:solidFill>
              <a:ln w="2456"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6168E7E7-8A37-D11A-F163-C734725CF84E}"/>
                  </a:ext>
                </a:extLst>
              </p:cNvPr>
              <p:cNvSpPr/>
              <p:nvPr/>
            </p:nvSpPr>
            <p:spPr>
              <a:xfrm>
                <a:off x="1683419" y="3159537"/>
                <a:ext cx="39109" cy="35913"/>
              </a:xfrm>
              <a:custGeom>
                <a:avLst/>
                <a:gdLst>
                  <a:gd name="connsiteX0" fmla="*/ 22349 w 33044"/>
                  <a:gd name="connsiteY0" fmla="*/ 571 h 30343"/>
                  <a:gd name="connsiteX1" fmla="*/ 33044 w 33044"/>
                  <a:gd name="connsiteY1" fmla="*/ 13266 h 30343"/>
                  <a:gd name="connsiteX2" fmla="*/ 12862 w 33044"/>
                  <a:gd name="connsiteY2" fmla="*/ 30332 h 30343"/>
                  <a:gd name="connsiteX3" fmla="*/ 725 w 33044"/>
                  <a:gd name="connsiteY3" fmla="*/ 23404 h 30343"/>
                  <a:gd name="connsiteX4" fmla="*/ 22302 w 33044"/>
                  <a:gd name="connsiteY4" fmla="*/ 525 h 3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30343">
                    <a:moveTo>
                      <a:pt x="22349" y="571"/>
                    </a:moveTo>
                    <a:cubicBezTo>
                      <a:pt x="27789" y="2571"/>
                      <a:pt x="33090" y="7500"/>
                      <a:pt x="33044" y="13266"/>
                    </a:cubicBezTo>
                    <a:cubicBezTo>
                      <a:pt x="32997" y="25868"/>
                      <a:pt x="18675" y="29774"/>
                      <a:pt x="12862" y="30332"/>
                    </a:cubicBezTo>
                    <a:cubicBezTo>
                      <a:pt x="10305" y="30565"/>
                      <a:pt x="1981" y="27124"/>
                      <a:pt x="725" y="23404"/>
                    </a:cubicBezTo>
                    <a:cubicBezTo>
                      <a:pt x="-3692" y="10058"/>
                      <a:pt x="13141" y="-2777"/>
                      <a:pt x="22302" y="525"/>
                    </a:cubicBezTo>
                    <a:close/>
                  </a:path>
                </a:pathLst>
              </a:custGeom>
              <a:solidFill>
                <a:srgbClr val="F25955"/>
              </a:solidFill>
              <a:ln w="2456"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73672E46-FDF9-8C3B-9EF3-546724288F93}"/>
                  </a:ext>
                </a:extLst>
              </p:cNvPr>
              <p:cNvSpPr/>
              <p:nvPr/>
            </p:nvSpPr>
            <p:spPr>
              <a:xfrm>
                <a:off x="1746436" y="3166012"/>
                <a:ext cx="36109" cy="43687"/>
              </a:xfrm>
              <a:custGeom>
                <a:avLst/>
                <a:gdLst>
                  <a:gd name="connsiteX0" fmla="*/ 2121 w 30509"/>
                  <a:gd name="connsiteY0" fmla="*/ 7609 h 36912"/>
                  <a:gd name="connsiteX1" fmla="*/ 18536 w 30509"/>
                  <a:gd name="connsiteY1" fmla="*/ 448 h 36912"/>
                  <a:gd name="connsiteX2" fmla="*/ 29976 w 30509"/>
                  <a:gd name="connsiteY2" fmla="*/ 26535 h 36912"/>
                  <a:gd name="connsiteX3" fmla="*/ 19094 w 30509"/>
                  <a:gd name="connsiteY3" fmla="*/ 36905 h 36912"/>
                  <a:gd name="connsiteX4" fmla="*/ 2121 w 30509"/>
                  <a:gd name="connsiteY4" fmla="*/ 7563 h 3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9" h="36912">
                    <a:moveTo>
                      <a:pt x="2121" y="7609"/>
                    </a:moveTo>
                    <a:cubicBezTo>
                      <a:pt x="5841" y="2587"/>
                      <a:pt x="12584" y="-1365"/>
                      <a:pt x="18536" y="448"/>
                    </a:cubicBezTo>
                    <a:cubicBezTo>
                      <a:pt x="31557" y="4401"/>
                      <a:pt x="31138" y="20351"/>
                      <a:pt x="29976" y="26535"/>
                    </a:cubicBezTo>
                    <a:cubicBezTo>
                      <a:pt x="29464" y="29233"/>
                      <a:pt x="23326" y="36766"/>
                      <a:pt x="19094" y="36905"/>
                    </a:cubicBezTo>
                    <a:cubicBezTo>
                      <a:pt x="3935" y="37370"/>
                      <a:pt x="-4110" y="15980"/>
                      <a:pt x="2121" y="7563"/>
                    </a:cubicBezTo>
                    <a:close/>
                  </a:path>
                </a:pathLst>
              </a:custGeom>
              <a:solidFill>
                <a:srgbClr val="F25955"/>
              </a:solidFill>
              <a:ln w="2456"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03F26D5C-4885-2002-9507-275FF10D2021}"/>
                  </a:ext>
                </a:extLst>
              </p:cNvPr>
              <p:cNvSpPr/>
              <p:nvPr/>
            </p:nvSpPr>
            <p:spPr>
              <a:xfrm>
                <a:off x="1590491" y="3358135"/>
                <a:ext cx="26605" cy="31537"/>
              </a:xfrm>
              <a:custGeom>
                <a:avLst/>
                <a:gdLst>
                  <a:gd name="connsiteX0" fmla="*/ 1258 w 22479"/>
                  <a:gd name="connsiteY0" fmla="*/ 6178 h 26646"/>
                  <a:gd name="connsiteX1" fmla="*/ 12791 w 22479"/>
                  <a:gd name="connsiteY1" fmla="*/ 179 h 26646"/>
                  <a:gd name="connsiteX2" fmla="*/ 22323 w 22479"/>
                  <a:gd name="connsiteY2" fmla="*/ 18547 h 26646"/>
                  <a:gd name="connsiteX3" fmla="*/ 14930 w 22479"/>
                  <a:gd name="connsiteY3" fmla="*/ 26592 h 26646"/>
                  <a:gd name="connsiteX4" fmla="*/ 1212 w 22479"/>
                  <a:gd name="connsiteY4" fmla="*/ 6178 h 26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79" h="26646">
                    <a:moveTo>
                      <a:pt x="1258" y="6178"/>
                    </a:moveTo>
                    <a:cubicBezTo>
                      <a:pt x="3723" y="2365"/>
                      <a:pt x="8373" y="-798"/>
                      <a:pt x="12791" y="179"/>
                    </a:cubicBezTo>
                    <a:cubicBezTo>
                      <a:pt x="22416" y="2411"/>
                      <a:pt x="22881" y="13990"/>
                      <a:pt x="22323" y="18547"/>
                    </a:cubicBezTo>
                    <a:cubicBezTo>
                      <a:pt x="22091" y="20547"/>
                      <a:pt x="17999" y="26313"/>
                      <a:pt x="14930" y="26592"/>
                    </a:cubicBezTo>
                    <a:cubicBezTo>
                      <a:pt x="4002" y="27661"/>
                      <a:pt x="-2927" y="12595"/>
                      <a:pt x="1212" y="6178"/>
                    </a:cubicBezTo>
                    <a:close/>
                  </a:path>
                </a:pathLst>
              </a:custGeom>
              <a:solidFill>
                <a:srgbClr val="F25955"/>
              </a:solidFill>
              <a:ln w="2456"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DD41A555-0563-E733-0161-E8B333149096}"/>
                  </a:ext>
                </a:extLst>
              </p:cNvPr>
              <p:cNvSpPr/>
              <p:nvPr/>
            </p:nvSpPr>
            <p:spPr>
              <a:xfrm>
                <a:off x="2871325" y="2926856"/>
                <a:ext cx="832241" cy="536721"/>
              </a:xfrm>
              <a:custGeom>
                <a:avLst/>
                <a:gdLst>
                  <a:gd name="connsiteX0" fmla="*/ 2837 w 703170"/>
                  <a:gd name="connsiteY0" fmla="*/ 0 h 453482"/>
                  <a:gd name="connsiteX1" fmla="*/ 220232 w 703170"/>
                  <a:gd name="connsiteY1" fmla="*/ 174939 h 453482"/>
                  <a:gd name="connsiteX2" fmla="*/ 509520 w 703170"/>
                  <a:gd name="connsiteY2" fmla="*/ 157547 h 453482"/>
                  <a:gd name="connsiteX3" fmla="*/ 701666 w 703170"/>
                  <a:gd name="connsiteY3" fmla="*/ 328255 h 453482"/>
                  <a:gd name="connsiteX4" fmla="*/ 483944 w 703170"/>
                  <a:gd name="connsiteY4" fmla="*/ 452972 h 453482"/>
                  <a:gd name="connsiteX5" fmla="*/ 255992 w 703170"/>
                  <a:gd name="connsiteY5" fmla="*/ 357923 h 453482"/>
                  <a:gd name="connsiteX6" fmla="*/ 194656 w 703170"/>
                  <a:gd name="connsiteY6" fmla="*/ 245482 h 453482"/>
                  <a:gd name="connsiteX7" fmla="*/ 0 w 703170"/>
                  <a:gd name="connsiteY7" fmla="*/ 61801 h 453482"/>
                  <a:gd name="connsiteX8" fmla="*/ 2790 w 703170"/>
                  <a:gd name="connsiteY8" fmla="*/ 0 h 45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3170" h="453482">
                    <a:moveTo>
                      <a:pt x="2837" y="0"/>
                    </a:moveTo>
                    <a:cubicBezTo>
                      <a:pt x="2837" y="0"/>
                      <a:pt x="127229" y="150433"/>
                      <a:pt x="220232" y="174939"/>
                    </a:cubicBezTo>
                    <a:cubicBezTo>
                      <a:pt x="313236" y="199492"/>
                      <a:pt x="421585" y="143271"/>
                      <a:pt x="509520" y="157547"/>
                    </a:cubicBezTo>
                    <a:cubicBezTo>
                      <a:pt x="597409" y="171870"/>
                      <a:pt x="718034" y="207630"/>
                      <a:pt x="701666" y="328255"/>
                    </a:cubicBezTo>
                    <a:cubicBezTo>
                      <a:pt x="685297" y="448880"/>
                      <a:pt x="537096" y="456041"/>
                      <a:pt x="483944" y="452972"/>
                    </a:cubicBezTo>
                    <a:cubicBezTo>
                      <a:pt x="430793" y="449903"/>
                      <a:pt x="301983" y="422328"/>
                      <a:pt x="255992" y="357923"/>
                    </a:cubicBezTo>
                    <a:cubicBezTo>
                      <a:pt x="210002" y="293518"/>
                      <a:pt x="220232" y="272081"/>
                      <a:pt x="194656" y="245482"/>
                    </a:cubicBezTo>
                    <a:cubicBezTo>
                      <a:pt x="170801" y="220650"/>
                      <a:pt x="20972" y="75984"/>
                      <a:pt x="0" y="61801"/>
                    </a:cubicBezTo>
                    <a:lnTo>
                      <a:pt x="2790" y="0"/>
                    </a:lnTo>
                    <a:close/>
                  </a:path>
                </a:pathLst>
              </a:custGeom>
              <a:solidFill>
                <a:srgbClr val="F29161"/>
              </a:solidFill>
              <a:ln w="2456"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CCC2193B-F6CF-49AB-0E75-E41953327779}"/>
                  </a:ext>
                </a:extLst>
              </p:cNvPr>
              <p:cNvSpPr/>
              <p:nvPr/>
            </p:nvSpPr>
            <p:spPr>
              <a:xfrm>
                <a:off x="3313166" y="3288367"/>
                <a:ext cx="78663" cy="70605"/>
              </a:xfrm>
              <a:custGeom>
                <a:avLst/>
                <a:gdLst>
                  <a:gd name="connsiteX0" fmla="*/ 65382 w 66463"/>
                  <a:gd name="connsiteY0" fmla="*/ 37318 h 59655"/>
                  <a:gd name="connsiteX1" fmla="*/ 55895 w 66463"/>
                  <a:gd name="connsiteY1" fmla="*/ 4907 h 59655"/>
                  <a:gd name="connsiteX2" fmla="*/ 4325 w 66463"/>
                  <a:gd name="connsiteY2" fmla="*/ 19834 h 59655"/>
                  <a:gd name="connsiteX3" fmla="*/ 2418 w 66463"/>
                  <a:gd name="connsiteY3" fmla="*/ 48107 h 59655"/>
                  <a:gd name="connsiteX4" fmla="*/ 65382 w 66463"/>
                  <a:gd name="connsiteY4" fmla="*/ 37318 h 59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63" h="59655">
                    <a:moveTo>
                      <a:pt x="65382" y="37318"/>
                    </a:moveTo>
                    <a:cubicBezTo>
                      <a:pt x="68172" y="25879"/>
                      <a:pt x="65754" y="11371"/>
                      <a:pt x="55895" y="4907"/>
                    </a:cubicBezTo>
                    <a:cubicBezTo>
                      <a:pt x="34504" y="-9183"/>
                      <a:pt x="11812" y="10627"/>
                      <a:pt x="4325" y="19834"/>
                    </a:cubicBezTo>
                    <a:cubicBezTo>
                      <a:pt x="1023" y="23880"/>
                      <a:pt x="-2464" y="41876"/>
                      <a:pt x="2418" y="48107"/>
                    </a:cubicBezTo>
                    <a:cubicBezTo>
                      <a:pt x="19996" y="70614"/>
                      <a:pt x="60732" y="56524"/>
                      <a:pt x="65382" y="37318"/>
                    </a:cubicBezTo>
                    <a:close/>
                  </a:path>
                </a:pathLst>
              </a:custGeom>
              <a:solidFill>
                <a:srgbClr val="F2C291"/>
              </a:solidFill>
              <a:ln w="2456"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A95FA946-9DE5-ED4D-1E9C-DD270E46E766}"/>
                  </a:ext>
                </a:extLst>
              </p:cNvPr>
              <p:cNvSpPr/>
              <p:nvPr/>
            </p:nvSpPr>
            <p:spPr>
              <a:xfrm>
                <a:off x="3493664" y="3216086"/>
                <a:ext cx="61370" cy="52432"/>
              </a:xfrm>
              <a:custGeom>
                <a:avLst/>
                <a:gdLst>
                  <a:gd name="connsiteX0" fmla="*/ 49685 w 51852"/>
                  <a:gd name="connsiteY0" fmla="*/ 31288 h 44300"/>
                  <a:gd name="connsiteX1" fmla="*/ 46197 w 51852"/>
                  <a:gd name="connsiteY1" fmla="*/ 5758 h 44300"/>
                  <a:gd name="connsiteX2" fmla="*/ 5601 w 51852"/>
                  <a:gd name="connsiteY2" fmla="*/ 11199 h 44300"/>
                  <a:gd name="connsiteX3" fmla="*/ 951 w 51852"/>
                  <a:gd name="connsiteY3" fmla="*/ 32311 h 44300"/>
                  <a:gd name="connsiteX4" fmla="*/ 49685 w 51852"/>
                  <a:gd name="connsiteY4" fmla="*/ 31288 h 4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52" h="44300">
                    <a:moveTo>
                      <a:pt x="49685" y="31288"/>
                    </a:moveTo>
                    <a:cubicBezTo>
                      <a:pt x="53079" y="22964"/>
                      <a:pt x="52894" y="11757"/>
                      <a:pt x="46197" y="5758"/>
                    </a:cubicBezTo>
                    <a:cubicBezTo>
                      <a:pt x="31642" y="-7309"/>
                      <a:pt x="12298" y="5107"/>
                      <a:pt x="5601" y="11199"/>
                    </a:cubicBezTo>
                    <a:cubicBezTo>
                      <a:pt x="2672" y="13849"/>
                      <a:pt x="-2025" y="27056"/>
                      <a:pt x="951" y="32311"/>
                    </a:cubicBezTo>
                    <a:cubicBezTo>
                      <a:pt x="11693" y="51283"/>
                      <a:pt x="44012" y="45285"/>
                      <a:pt x="49685" y="31288"/>
                    </a:cubicBezTo>
                    <a:close/>
                  </a:path>
                </a:pathLst>
              </a:custGeom>
              <a:solidFill>
                <a:srgbClr val="F25955"/>
              </a:solidFill>
              <a:ln w="2456"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1B393A04-0D26-6CEC-A639-039325BAEC95}"/>
                  </a:ext>
                </a:extLst>
              </p:cNvPr>
              <p:cNvSpPr/>
              <p:nvPr/>
            </p:nvSpPr>
            <p:spPr>
              <a:xfrm>
                <a:off x="3443292" y="3283167"/>
                <a:ext cx="64811" cy="61196"/>
              </a:xfrm>
              <a:custGeom>
                <a:avLst/>
                <a:gdLst>
                  <a:gd name="connsiteX0" fmla="*/ 124 w 54760"/>
                  <a:gd name="connsiteY0" fmla="*/ 23576 h 51705"/>
                  <a:gd name="connsiteX1" fmla="*/ 12029 w 54760"/>
                  <a:gd name="connsiteY1" fmla="*/ 49338 h 51705"/>
                  <a:gd name="connsiteX2" fmla="*/ 53043 w 54760"/>
                  <a:gd name="connsiteY2" fmla="*/ 30505 h 51705"/>
                  <a:gd name="connsiteX3" fmla="*/ 51137 w 54760"/>
                  <a:gd name="connsiteY3" fmla="*/ 6789 h 51705"/>
                  <a:gd name="connsiteX4" fmla="*/ 171 w 54760"/>
                  <a:gd name="connsiteY4" fmla="*/ 23576 h 51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0" h="51705">
                    <a:moveTo>
                      <a:pt x="124" y="23576"/>
                    </a:moveTo>
                    <a:cubicBezTo>
                      <a:pt x="-759" y="33434"/>
                      <a:pt x="3054" y="45153"/>
                      <a:pt x="12029" y="49338"/>
                    </a:cubicBezTo>
                    <a:cubicBezTo>
                      <a:pt x="31560" y="58406"/>
                      <a:pt x="47928" y="39107"/>
                      <a:pt x="53043" y="30505"/>
                    </a:cubicBezTo>
                    <a:cubicBezTo>
                      <a:pt x="55275" y="26738"/>
                      <a:pt x="55973" y="11346"/>
                      <a:pt x="51137" y="6789"/>
                    </a:cubicBezTo>
                    <a:cubicBezTo>
                      <a:pt x="33745" y="-9719"/>
                      <a:pt x="1659" y="7021"/>
                      <a:pt x="171" y="23576"/>
                    </a:cubicBezTo>
                    <a:close/>
                  </a:path>
                </a:pathLst>
              </a:custGeom>
              <a:solidFill>
                <a:srgbClr val="F25955"/>
              </a:solidFill>
              <a:ln w="2456"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36B55800-1EC4-1BDF-0D53-CA1A1155C0EF}"/>
                  </a:ext>
                </a:extLst>
              </p:cNvPr>
              <p:cNvSpPr/>
              <p:nvPr/>
            </p:nvSpPr>
            <p:spPr>
              <a:xfrm>
                <a:off x="3220792" y="3249101"/>
                <a:ext cx="60373" cy="60739"/>
              </a:xfrm>
              <a:custGeom>
                <a:avLst/>
                <a:gdLst>
                  <a:gd name="connsiteX0" fmla="*/ 23082 w 51010"/>
                  <a:gd name="connsiteY0" fmla="*/ 91 h 51319"/>
                  <a:gd name="connsiteX1" fmla="*/ 855 w 51010"/>
                  <a:gd name="connsiteY1" fmla="*/ 15437 h 51319"/>
                  <a:gd name="connsiteX2" fmla="*/ 25175 w 51010"/>
                  <a:gd name="connsiteY2" fmla="*/ 50824 h 51319"/>
                  <a:gd name="connsiteX3" fmla="*/ 47124 w 51010"/>
                  <a:gd name="connsiteY3" fmla="*/ 45151 h 51319"/>
                  <a:gd name="connsiteX4" fmla="*/ 23036 w 51010"/>
                  <a:gd name="connsiteY4" fmla="*/ 45 h 51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10" h="51319">
                    <a:moveTo>
                      <a:pt x="23082" y="91"/>
                    </a:moveTo>
                    <a:cubicBezTo>
                      <a:pt x="13689" y="882"/>
                      <a:pt x="3319" y="6322"/>
                      <a:pt x="855" y="15437"/>
                    </a:cubicBezTo>
                    <a:cubicBezTo>
                      <a:pt x="-4447" y="35246"/>
                      <a:pt x="16293" y="47430"/>
                      <a:pt x="25175" y="50824"/>
                    </a:cubicBezTo>
                    <a:cubicBezTo>
                      <a:pt x="29081" y="52313"/>
                      <a:pt x="43636" y="50452"/>
                      <a:pt x="47124" y="45151"/>
                    </a:cubicBezTo>
                    <a:cubicBezTo>
                      <a:pt x="59772" y="26132"/>
                      <a:pt x="38846" y="-1257"/>
                      <a:pt x="23036" y="45"/>
                    </a:cubicBezTo>
                    <a:close/>
                  </a:path>
                </a:pathLst>
              </a:custGeom>
              <a:solidFill>
                <a:srgbClr val="F25955"/>
              </a:solidFill>
              <a:ln w="2456"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D81E247F-F357-F9D4-39F1-254215064DCF}"/>
                  </a:ext>
                </a:extLst>
              </p:cNvPr>
              <p:cNvSpPr/>
              <p:nvPr/>
            </p:nvSpPr>
            <p:spPr>
              <a:xfrm>
                <a:off x="3161234" y="3274855"/>
                <a:ext cx="38957" cy="47552"/>
              </a:xfrm>
              <a:custGeom>
                <a:avLst/>
                <a:gdLst>
                  <a:gd name="connsiteX0" fmla="*/ 30343 w 32915"/>
                  <a:gd name="connsiteY0" fmla="*/ 7766 h 40177"/>
                  <a:gd name="connsiteX1" fmla="*/ 12300 w 32915"/>
                  <a:gd name="connsiteY1" fmla="*/ 605 h 40177"/>
                  <a:gd name="connsiteX2" fmla="*/ 814 w 32915"/>
                  <a:gd name="connsiteY2" fmla="*/ 29297 h 40177"/>
                  <a:gd name="connsiteX3" fmla="*/ 12951 w 32915"/>
                  <a:gd name="connsiteY3" fmla="*/ 40178 h 40177"/>
                  <a:gd name="connsiteX4" fmla="*/ 30343 w 32915"/>
                  <a:gd name="connsiteY4" fmla="*/ 7766 h 40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5" h="40177">
                    <a:moveTo>
                      <a:pt x="30343" y="7766"/>
                    </a:moveTo>
                    <a:cubicBezTo>
                      <a:pt x="26111" y="2465"/>
                      <a:pt x="18717" y="-1581"/>
                      <a:pt x="12300" y="605"/>
                    </a:cubicBezTo>
                    <a:cubicBezTo>
                      <a:pt x="-1651" y="5348"/>
                      <a:pt x="-674" y="22647"/>
                      <a:pt x="814" y="29297"/>
                    </a:cubicBezTo>
                    <a:cubicBezTo>
                      <a:pt x="1465" y="32226"/>
                      <a:pt x="8394" y="40178"/>
                      <a:pt x="12951" y="40178"/>
                    </a:cubicBezTo>
                    <a:cubicBezTo>
                      <a:pt x="29366" y="40178"/>
                      <a:pt x="37411" y="16695"/>
                      <a:pt x="30343" y="7766"/>
                    </a:cubicBezTo>
                    <a:close/>
                  </a:path>
                </a:pathLst>
              </a:custGeom>
              <a:solidFill>
                <a:srgbClr val="F25955"/>
              </a:solidFill>
              <a:ln w="2456"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1E2F1629-4F1B-C3A1-D186-94F6E284945A}"/>
                  </a:ext>
                </a:extLst>
              </p:cNvPr>
              <p:cNvSpPr/>
              <p:nvPr/>
            </p:nvSpPr>
            <p:spPr>
              <a:xfrm>
                <a:off x="3317177" y="3147294"/>
                <a:ext cx="77621" cy="62598"/>
              </a:xfrm>
              <a:custGeom>
                <a:avLst/>
                <a:gdLst>
                  <a:gd name="connsiteX0" fmla="*/ 7539 w 65583"/>
                  <a:gd name="connsiteY0" fmla="*/ 8405 h 52890"/>
                  <a:gd name="connsiteX1" fmla="*/ 2935 w 65583"/>
                  <a:gd name="connsiteY1" fmla="*/ 39700 h 52890"/>
                  <a:gd name="connsiteX2" fmla="*/ 52692 w 65583"/>
                  <a:gd name="connsiteY2" fmla="*/ 47141 h 52890"/>
                  <a:gd name="connsiteX3" fmla="*/ 65387 w 65583"/>
                  <a:gd name="connsiteY3" fmla="*/ 23797 h 52890"/>
                  <a:gd name="connsiteX4" fmla="*/ 7539 w 65583"/>
                  <a:gd name="connsiteY4" fmla="*/ 8358 h 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83" h="52890">
                    <a:moveTo>
                      <a:pt x="7539" y="8405"/>
                    </a:moveTo>
                    <a:cubicBezTo>
                      <a:pt x="703" y="17054"/>
                      <a:pt x="-2924" y="30354"/>
                      <a:pt x="2935" y="39700"/>
                    </a:cubicBezTo>
                    <a:cubicBezTo>
                      <a:pt x="15630" y="60068"/>
                      <a:pt x="42694" y="52023"/>
                      <a:pt x="52692" y="47141"/>
                    </a:cubicBezTo>
                    <a:cubicBezTo>
                      <a:pt x="57063" y="45002"/>
                      <a:pt x="67108" y="31051"/>
                      <a:pt x="65387" y="23797"/>
                    </a:cubicBezTo>
                    <a:cubicBezTo>
                      <a:pt x="59202" y="-2244"/>
                      <a:pt x="19025" y="-6150"/>
                      <a:pt x="7539" y="8358"/>
                    </a:cubicBezTo>
                    <a:close/>
                  </a:path>
                </a:pathLst>
              </a:custGeom>
              <a:solidFill>
                <a:srgbClr val="F2C291"/>
              </a:solidFill>
              <a:ln w="2456"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949B8BCA-BA92-80C4-8F90-3184658D9169}"/>
                  </a:ext>
                </a:extLst>
              </p:cNvPr>
              <p:cNvSpPr/>
              <p:nvPr/>
            </p:nvSpPr>
            <p:spPr>
              <a:xfrm>
                <a:off x="3151726" y="3209420"/>
                <a:ext cx="54277" cy="46146"/>
              </a:xfrm>
              <a:custGeom>
                <a:avLst/>
                <a:gdLst>
                  <a:gd name="connsiteX0" fmla="*/ 2059 w 45859"/>
                  <a:gd name="connsiteY0" fmla="*/ 11158 h 38989"/>
                  <a:gd name="connsiteX1" fmla="*/ 4803 w 45859"/>
                  <a:gd name="connsiteY1" fmla="*/ 33711 h 38989"/>
                  <a:gd name="connsiteX2" fmla="*/ 40702 w 45859"/>
                  <a:gd name="connsiteY2" fmla="*/ 29433 h 38989"/>
                  <a:gd name="connsiteX3" fmla="*/ 45073 w 45859"/>
                  <a:gd name="connsiteY3" fmla="*/ 10879 h 38989"/>
                  <a:gd name="connsiteX4" fmla="*/ 2059 w 45859"/>
                  <a:gd name="connsiteY4" fmla="*/ 11158 h 38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59" h="38989">
                    <a:moveTo>
                      <a:pt x="2059" y="11158"/>
                    </a:moveTo>
                    <a:cubicBezTo>
                      <a:pt x="-1056" y="18458"/>
                      <a:pt x="-1010" y="28317"/>
                      <a:pt x="4803" y="33711"/>
                    </a:cubicBezTo>
                    <a:cubicBezTo>
                      <a:pt x="17451" y="45429"/>
                      <a:pt x="34704" y="34734"/>
                      <a:pt x="40702" y="29433"/>
                    </a:cubicBezTo>
                    <a:cubicBezTo>
                      <a:pt x="43353" y="27108"/>
                      <a:pt x="47631" y="15529"/>
                      <a:pt x="45073" y="10879"/>
                    </a:cubicBezTo>
                    <a:cubicBezTo>
                      <a:pt x="35866" y="-6001"/>
                      <a:pt x="7268" y="-1119"/>
                      <a:pt x="2059" y="11158"/>
                    </a:cubicBezTo>
                    <a:close/>
                  </a:path>
                </a:pathLst>
              </a:custGeom>
              <a:solidFill>
                <a:srgbClr val="F25955"/>
              </a:solidFill>
              <a:ln w="2456"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AE7A6DC5-3E86-EEB4-6F8E-D3B787B4A03C}"/>
                  </a:ext>
                </a:extLst>
              </p:cNvPr>
              <p:cNvSpPr/>
              <p:nvPr/>
            </p:nvSpPr>
            <p:spPr>
              <a:xfrm>
                <a:off x="3430110" y="3136096"/>
                <a:ext cx="66141" cy="81362"/>
              </a:xfrm>
              <a:custGeom>
                <a:avLst/>
                <a:gdLst>
                  <a:gd name="connsiteX0" fmla="*/ 45162 w 55883"/>
                  <a:gd name="connsiteY0" fmla="*/ 6333 h 68744"/>
                  <a:gd name="connsiteX1" fmla="*/ 11913 w 55883"/>
                  <a:gd name="connsiteY1" fmla="*/ 4055 h 68744"/>
                  <a:gd name="connsiteX2" fmla="*/ 8147 w 55883"/>
                  <a:gd name="connsiteY2" fmla="*/ 56927 h 68744"/>
                  <a:gd name="connsiteX3" fmla="*/ 33676 w 55883"/>
                  <a:gd name="connsiteY3" fmla="*/ 68367 h 68744"/>
                  <a:gd name="connsiteX4" fmla="*/ 45162 w 55883"/>
                  <a:gd name="connsiteY4" fmla="*/ 6333 h 68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3" h="68744">
                    <a:moveTo>
                      <a:pt x="45162" y="6333"/>
                    </a:moveTo>
                    <a:cubicBezTo>
                      <a:pt x="35490" y="-130"/>
                      <a:pt x="21260" y="-2874"/>
                      <a:pt x="11913" y="4055"/>
                    </a:cubicBezTo>
                    <a:cubicBezTo>
                      <a:pt x="-8455" y="19075"/>
                      <a:pt x="2194" y="46836"/>
                      <a:pt x="8147" y="56927"/>
                    </a:cubicBezTo>
                    <a:cubicBezTo>
                      <a:pt x="10751" y="61345"/>
                      <a:pt x="26236" y="70738"/>
                      <a:pt x="33676" y="68367"/>
                    </a:cubicBezTo>
                    <a:cubicBezTo>
                      <a:pt x="60508" y="59764"/>
                      <a:pt x="61345" y="17215"/>
                      <a:pt x="45162" y="6333"/>
                    </a:cubicBezTo>
                    <a:close/>
                  </a:path>
                </a:pathLst>
              </a:custGeom>
              <a:solidFill>
                <a:srgbClr val="F2C291"/>
              </a:solidFill>
              <a:ln w="2456" cap="flat">
                <a:noFill/>
                <a:prstDash val="solid"/>
                <a:miter/>
              </a:ln>
            </p:spPr>
            <p:txBody>
              <a:bodyPr rtlCol="0" anchor="ctr"/>
              <a:lstStyle/>
              <a:p>
                <a:endParaRPr lang="nl-BE"/>
              </a:p>
            </p:txBody>
          </p:sp>
          <p:sp>
            <p:nvSpPr>
              <p:cNvPr id="37" name="Freeform: Shape 36">
                <a:extLst>
                  <a:ext uri="{FF2B5EF4-FFF2-40B4-BE49-F238E27FC236}">
                    <a16:creationId xmlns:a16="http://schemas.microsoft.com/office/drawing/2014/main" id="{6C494372-E3B7-E3C1-8C69-D6A596EFAAB6}"/>
                  </a:ext>
                </a:extLst>
              </p:cNvPr>
              <p:cNvSpPr/>
              <p:nvPr/>
            </p:nvSpPr>
            <p:spPr>
              <a:xfrm>
                <a:off x="3319272" y="3230068"/>
                <a:ext cx="46486" cy="37984"/>
              </a:xfrm>
              <a:custGeom>
                <a:avLst/>
                <a:gdLst>
                  <a:gd name="connsiteX0" fmla="*/ 35995 w 39277"/>
                  <a:gd name="connsiteY0" fmla="*/ 25472 h 32093"/>
                  <a:gd name="connsiteX1" fmla="*/ 36739 w 39277"/>
                  <a:gd name="connsiteY1" fmla="*/ 6406 h 32093"/>
                  <a:gd name="connsiteX2" fmla="*/ 6374 w 39277"/>
                  <a:gd name="connsiteY2" fmla="*/ 5151 h 32093"/>
                  <a:gd name="connsiteX3" fmla="*/ 282 w 39277"/>
                  <a:gd name="connsiteY3" fmla="*/ 19985 h 32093"/>
                  <a:gd name="connsiteX4" fmla="*/ 35995 w 39277"/>
                  <a:gd name="connsiteY4" fmla="*/ 25472 h 32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77" h="32093">
                    <a:moveTo>
                      <a:pt x="35995" y="25472"/>
                    </a:moveTo>
                    <a:cubicBezTo>
                      <a:pt x="39529" y="19845"/>
                      <a:pt x="40831" y="11615"/>
                      <a:pt x="36739" y="6406"/>
                    </a:cubicBezTo>
                    <a:cubicBezTo>
                      <a:pt x="27764" y="-4986"/>
                      <a:pt x="12093" y="1570"/>
                      <a:pt x="6374" y="5151"/>
                    </a:cubicBezTo>
                    <a:cubicBezTo>
                      <a:pt x="3863" y="6732"/>
                      <a:pt x="-1253" y="15753"/>
                      <a:pt x="282" y="19985"/>
                    </a:cubicBezTo>
                    <a:cubicBezTo>
                      <a:pt x="5676" y="35191"/>
                      <a:pt x="30043" y="34958"/>
                      <a:pt x="35995" y="25472"/>
                    </a:cubicBezTo>
                    <a:close/>
                  </a:path>
                </a:pathLst>
              </a:custGeom>
              <a:solidFill>
                <a:srgbClr val="F25955"/>
              </a:solidFill>
              <a:ln w="2456" cap="flat">
                <a:noFill/>
                <a:prstDash val="solid"/>
                <a:miter/>
              </a:ln>
            </p:spPr>
            <p:txBody>
              <a:bodyPr rtlCol="0" anchor="ctr"/>
              <a:lstStyle/>
              <a:p>
                <a:endParaRPr lang="nl-BE"/>
              </a:p>
            </p:txBody>
          </p:sp>
          <p:sp>
            <p:nvSpPr>
              <p:cNvPr id="38" name="Freeform: Shape 37">
                <a:extLst>
                  <a:ext uri="{FF2B5EF4-FFF2-40B4-BE49-F238E27FC236}">
                    <a16:creationId xmlns:a16="http://schemas.microsoft.com/office/drawing/2014/main" id="{45B0551A-A465-6263-9FF3-7BA5711B6A74}"/>
                  </a:ext>
                </a:extLst>
              </p:cNvPr>
              <p:cNvSpPr/>
              <p:nvPr/>
            </p:nvSpPr>
            <p:spPr>
              <a:xfrm>
                <a:off x="3388097" y="3222253"/>
                <a:ext cx="58476" cy="62741"/>
              </a:xfrm>
              <a:custGeom>
                <a:avLst/>
                <a:gdLst>
                  <a:gd name="connsiteX0" fmla="*/ 21509 w 49407"/>
                  <a:gd name="connsiteY0" fmla="*/ 52768 h 53011"/>
                  <a:gd name="connsiteX1" fmla="*/ 46760 w 49407"/>
                  <a:gd name="connsiteY1" fmla="*/ 42212 h 53011"/>
                  <a:gd name="connsiteX2" fmla="*/ 30112 w 49407"/>
                  <a:gd name="connsiteY2" fmla="*/ 2035 h 53011"/>
                  <a:gd name="connsiteX3" fmla="*/ 7187 w 49407"/>
                  <a:gd name="connsiteY3" fmla="*/ 3058 h 53011"/>
                  <a:gd name="connsiteX4" fmla="*/ 21556 w 49407"/>
                  <a:gd name="connsiteY4" fmla="*/ 52768 h 53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07" h="53011">
                    <a:moveTo>
                      <a:pt x="21509" y="52768"/>
                    </a:moveTo>
                    <a:cubicBezTo>
                      <a:pt x="30996" y="53977"/>
                      <a:pt x="42435" y="50722"/>
                      <a:pt x="46760" y="42212"/>
                    </a:cubicBezTo>
                    <a:cubicBezTo>
                      <a:pt x="56153" y="23705"/>
                      <a:pt x="38157" y="7290"/>
                      <a:pt x="30112" y="2035"/>
                    </a:cubicBezTo>
                    <a:cubicBezTo>
                      <a:pt x="26578" y="-244"/>
                      <a:pt x="11790" y="-1453"/>
                      <a:pt x="7187" y="3058"/>
                    </a:cubicBezTo>
                    <a:cubicBezTo>
                      <a:pt x="-9321" y="19241"/>
                      <a:pt x="5652" y="50769"/>
                      <a:pt x="21556" y="52768"/>
                    </a:cubicBezTo>
                    <a:close/>
                  </a:path>
                </a:pathLst>
              </a:custGeom>
              <a:solidFill>
                <a:srgbClr val="F25955"/>
              </a:solidFill>
              <a:ln w="2456" cap="flat">
                <a:noFill/>
                <a:prstDash val="solid"/>
                <a:miter/>
              </a:ln>
            </p:spPr>
            <p:txBody>
              <a:bodyPr rtlCol="0" anchor="ctr"/>
              <a:lstStyle/>
              <a:p>
                <a:endParaRPr lang="nl-BE"/>
              </a:p>
            </p:txBody>
          </p:sp>
          <p:sp>
            <p:nvSpPr>
              <p:cNvPr id="39" name="Freeform: Shape 38">
                <a:extLst>
                  <a:ext uri="{FF2B5EF4-FFF2-40B4-BE49-F238E27FC236}">
                    <a16:creationId xmlns:a16="http://schemas.microsoft.com/office/drawing/2014/main" id="{91FFCB9D-D313-6304-9DF7-1F20359F98AA}"/>
                  </a:ext>
                </a:extLst>
              </p:cNvPr>
              <p:cNvSpPr/>
              <p:nvPr/>
            </p:nvSpPr>
            <p:spPr>
              <a:xfrm>
                <a:off x="3521802" y="3296861"/>
                <a:ext cx="70023" cy="56846"/>
              </a:xfrm>
              <a:custGeom>
                <a:avLst/>
                <a:gdLst>
                  <a:gd name="connsiteX0" fmla="*/ 48883 w 59163"/>
                  <a:gd name="connsiteY0" fmla="*/ 43534 h 48030"/>
                  <a:gd name="connsiteX1" fmla="*/ 57950 w 59163"/>
                  <a:gd name="connsiteY1" fmla="*/ 16470 h 48030"/>
                  <a:gd name="connsiteX2" fmla="*/ 14983 w 59163"/>
                  <a:gd name="connsiteY2" fmla="*/ 1915 h 48030"/>
                  <a:gd name="connsiteX3" fmla="*/ 9 w 59163"/>
                  <a:gd name="connsiteY3" fmla="*/ 20609 h 48030"/>
                  <a:gd name="connsiteX4" fmla="*/ 48883 w 59163"/>
                  <a:gd name="connsiteY4" fmla="*/ 43487 h 480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 h="48030">
                    <a:moveTo>
                      <a:pt x="48883" y="43534"/>
                    </a:moveTo>
                    <a:cubicBezTo>
                      <a:pt x="56323" y="36931"/>
                      <a:pt x="61671" y="25724"/>
                      <a:pt x="57950" y="16470"/>
                    </a:cubicBezTo>
                    <a:cubicBezTo>
                      <a:pt x="49906" y="-3619"/>
                      <a:pt x="24609" y="-829"/>
                      <a:pt x="14983" y="1915"/>
                    </a:cubicBezTo>
                    <a:cubicBezTo>
                      <a:pt x="10751" y="3124"/>
                      <a:pt x="-363" y="13912"/>
                      <a:pt x="9" y="20609"/>
                    </a:cubicBezTo>
                    <a:cubicBezTo>
                      <a:pt x="1358" y="44697"/>
                      <a:pt x="36374" y="54601"/>
                      <a:pt x="48883" y="43487"/>
                    </a:cubicBezTo>
                    <a:close/>
                  </a:path>
                </a:pathLst>
              </a:custGeom>
              <a:solidFill>
                <a:srgbClr val="F25955"/>
              </a:solidFill>
              <a:ln w="2456" cap="flat">
                <a:noFill/>
                <a:prstDash val="solid"/>
                <a:miter/>
              </a:ln>
            </p:spPr>
            <p:txBody>
              <a:bodyPr rtlCol="0" anchor="ctr"/>
              <a:lstStyle/>
              <a:p>
                <a:endParaRPr lang="nl-BE"/>
              </a:p>
            </p:txBody>
          </p:sp>
          <p:sp>
            <p:nvSpPr>
              <p:cNvPr id="40" name="Freeform: Shape 39">
                <a:extLst>
                  <a:ext uri="{FF2B5EF4-FFF2-40B4-BE49-F238E27FC236}">
                    <a16:creationId xmlns:a16="http://schemas.microsoft.com/office/drawing/2014/main" id="{DFA8C2D7-A514-85D2-B956-AFBBF8A80E9E}"/>
                  </a:ext>
                </a:extLst>
              </p:cNvPr>
              <p:cNvSpPr/>
              <p:nvPr/>
            </p:nvSpPr>
            <p:spPr>
              <a:xfrm>
                <a:off x="3203325" y="3314476"/>
                <a:ext cx="68699" cy="64189"/>
              </a:xfrm>
              <a:custGeom>
                <a:avLst/>
                <a:gdLst>
                  <a:gd name="connsiteX0" fmla="*/ 38073 w 58045"/>
                  <a:gd name="connsiteY0" fmla="*/ 53529 h 54234"/>
                  <a:gd name="connsiteX1" fmla="*/ 58022 w 58045"/>
                  <a:gd name="connsiteY1" fmla="*/ 31860 h 54234"/>
                  <a:gd name="connsiteX2" fmla="*/ 23657 w 58045"/>
                  <a:gd name="connsiteY2" fmla="*/ 53 h 54234"/>
                  <a:gd name="connsiteX3" fmla="*/ 1662 w 58045"/>
                  <a:gd name="connsiteY3" fmla="*/ 11353 h 54234"/>
                  <a:gd name="connsiteX4" fmla="*/ 38073 w 58045"/>
                  <a:gd name="connsiteY4" fmla="*/ 53529 h 54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5" h="54234">
                    <a:moveTo>
                      <a:pt x="38073" y="53529"/>
                    </a:moveTo>
                    <a:cubicBezTo>
                      <a:pt x="47885" y="50460"/>
                      <a:pt x="57604" y="42137"/>
                      <a:pt x="58022" y="31860"/>
                    </a:cubicBezTo>
                    <a:cubicBezTo>
                      <a:pt x="58906" y="9539"/>
                      <a:pt x="33934" y="1541"/>
                      <a:pt x="23657" y="53"/>
                    </a:cubicBezTo>
                    <a:cubicBezTo>
                      <a:pt x="19147" y="-598"/>
                      <a:pt x="4127" y="4889"/>
                      <a:pt x="1662" y="11353"/>
                    </a:cubicBezTo>
                    <a:cubicBezTo>
                      <a:pt x="-7220" y="34603"/>
                      <a:pt x="21611" y="58691"/>
                      <a:pt x="38073" y="53529"/>
                    </a:cubicBezTo>
                    <a:close/>
                  </a:path>
                </a:pathLst>
              </a:custGeom>
              <a:solidFill>
                <a:srgbClr val="F2C291"/>
              </a:solidFill>
              <a:ln w="2456" cap="flat">
                <a:noFill/>
                <a:prstDash val="solid"/>
                <a:miter/>
              </a:ln>
            </p:spPr>
            <p:txBody>
              <a:bodyPr rtlCol="0" anchor="ctr"/>
              <a:lstStyle/>
              <a:p>
                <a:endParaRPr lang="nl-BE"/>
              </a:p>
            </p:txBody>
          </p:sp>
          <p:sp>
            <p:nvSpPr>
              <p:cNvPr id="41" name="Freeform: Shape 40">
                <a:extLst>
                  <a:ext uri="{FF2B5EF4-FFF2-40B4-BE49-F238E27FC236}">
                    <a16:creationId xmlns:a16="http://schemas.microsoft.com/office/drawing/2014/main" id="{DF76516B-7B66-1014-25A3-616E45A53906}"/>
                  </a:ext>
                </a:extLst>
              </p:cNvPr>
              <p:cNvSpPr/>
              <p:nvPr/>
            </p:nvSpPr>
            <p:spPr>
              <a:xfrm>
                <a:off x="3232094" y="3166258"/>
                <a:ext cx="65383" cy="69723"/>
              </a:xfrm>
              <a:custGeom>
                <a:avLst/>
                <a:gdLst>
                  <a:gd name="connsiteX0" fmla="*/ 24508 w 55243"/>
                  <a:gd name="connsiteY0" fmla="*/ 58693 h 58910"/>
                  <a:gd name="connsiteX1" fmla="*/ 52455 w 55243"/>
                  <a:gd name="connsiteY1" fmla="*/ 46556 h 58910"/>
                  <a:gd name="connsiteX2" fmla="*/ 33250 w 55243"/>
                  <a:gd name="connsiteY2" fmla="*/ 2101 h 58910"/>
                  <a:gd name="connsiteX3" fmla="*/ 7720 w 55243"/>
                  <a:gd name="connsiteY3" fmla="*/ 3589 h 58910"/>
                  <a:gd name="connsiteX4" fmla="*/ 24508 w 55243"/>
                  <a:gd name="connsiteY4" fmla="*/ 58740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3" h="58910">
                    <a:moveTo>
                      <a:pt x="24508" y="58693"/>
                    </a:moveTo>
                    <a:cubicBezTo>
                      <a:pt x="35064" y="59902"/>
                      <a:pt x="47758" y="56089"/>
                      <a:pt x="52455" y="46556"/>
                    </a:cubicBezTo>
                    <a:cubicBezTo>
                      <a:pt x="62639" y="25816"/>
                      <a:pt x="42318" y="7774"/>
                      <a:pt x="33250" y="2101"/>
                    </a:cubicBezTo>
                    <a:cubicBezTo>
                      <a:pt x="29251" y="-411"/>
                      <a:pt x="12743" y="-1480"/>
                      <a:pt x="7720" y="3589"/>
                    </a:cubicBezTo>
                    <a:cubicBezTo>
                      <a:pt x="-10415" y="21864"/>
                      <a:pt x="6790" y="56740"/>
                      <a:pt x="24508" y="58740"/>
                    </a:cubicBezTo>
                    <a:close/>
                  </a:path>
                </a:pathLst>
              </a:custGeom>
              <a:solidFill>
                <a:srgbClr val="F2C291"/>
              </a:solidFill>
              <a:ln w="2456" cap="flat">
                <a:noFill/>
                <a:prstDash val="solid"/>
                <a:miter/>
              </a:ln>
            </p:spPr>
            <p:txBody>
              <a:bodyPr rtlCol="0" anchor="ctr"/>
              <a:lstStyle/>
              <a:p>
                <a:endParaRPr lang="nl-BE"/>
              </a:p>
            </p:txBody>
          </p:sp>
          <p:sp>
            <p:nvSpPr>
              <p:cNvPr id="42" name="Freeform: Shape 41">
                <a:extLst>
                  <a:ext uri="{FF2B5EF4-FFF2-40B4-BE49-F238E27FC236}">
                    <a16:creationId xmlns:a16="http://schemas.microsoft.com/office/drawing/2014/main" id="{4E004F8D-08EB-9BBE-0C75-87F8D66862FF}"/>
                  </a:ext>
                </a:extLst>
              </p:cNvPr>
              <p:cNvSpPr/>
              <p:nvPr/>
            </p:nvSpPr>
            <p:spPr>
              <a:xfrm>
                <a:off x="3175682" y="3159537"/>
                <a:ext cx="39109" cy="35913"/>
              </a:xfrm>
              <a:custGeom>
                <a:avLst/>
                <a:gdLst>
                  <a:gd name="connsiteX0" fmla="*/ 10696 w 33044"/>
                  <a:gd name="connsiteY0" fmla="*/ 571 h 30343"/>
                  <a:gd name="connsiteX1" fmla="*/ 0 w 33044"/>
                  <a:gd name="connsiteY1" fmla="*/ 13266 h 30343"/>
                  <a:gd name="connsiteX2" fmla="*/ 20182 w 33044"/>
                  <a:gd name="connsiteY2" fmla="*/ 30332 h 30343"/>
                  <a:gd name="connsiteX3" fmla="*/ 32319 w 33044"/>
                  <a:gd name="connsiteY3" fmla="*/ 23404 h 30343"/>
                  <a:gd name="connsiteX4" fmla="*/ 10742 w 33044"/>
                  <a:gd name="connsiteY4" fmla="*/ 525 h 3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30343">
                    <a:moveTo>
                      <a:pt x="10696" y="571"/>
                    </a:moveTo>
                    <a:cubicBezTo>
                      <a:pt x="5255" y="2571"/>
                      <a:pt x="-46" y="7500"/>
                      <a:pt x="0" y="13266"/>
                    </a:cubicBezTo>
                    <a:cubicBezTo>
                      <a:pt x="47" y="25868"/>
                      <a:pt x="14369" y="29774"/>
                      <a:pt x="20182" y="30332"/>
                    </a:cubicBezTo>
                    <a:cubicBezTo>
                      <a:pt x="22740" y="30565"/>
                      <a:pt x="31063" y="27124"/>
                      <a:pt x="32319" y="23404"/>
                    </a:cubicBezTo>
                    <a:cubicBezTo>
                      <a:pt x="36737" y="10058"/>
                      <a:pt x="19903" y="-2777"/>
                      <a:pt x="10742" y="525"/>
                    </a:cubicBezTo>
                    <a:close/>
                  </a:path>
                </a:pathLst>
              </a:custGeom>
              <a:solidFill>
                <a:srgbClr val="F25955"/>
              </a:solidFill>
              <a:ln w="2456" cap="flat">
                <a:noFill/>
                <a:prstDash val="solid"/>
                <a:miter/>
              </a:ln>
            </p:spPr>
            <p:txBody>
              <a:bodyPr rtlCol="0" anchor="ctr"/>
              <a:lstStyle/>
              <a:p>
                <a:endParaRPr lang="nl-BE"/>
              </a:p>
            </p:txBody>
          </p:sp>
          <p:sp>
            <p:nvSpPr>
              <p:cNvPr id="43" name="Freeform: Shape 42">
                <a:extLst>
                  <a:ext uri="{FF2B5EF4-FFF2-40B4-BE49-F238E27FC236}">
                    <a16:creationId xmlns:a16="http://schemas.microsoft.com/office/drawing/2014/main" id="{0C0EA6DA-F15E-40F0-F455-7E8D9373F531}"/>
                  </a:ext>
                </a:extLst>
              </p:cNvPr>
              <p:cNvSpPr/>
              <p:nvPr/>
            </p:nvSpPr>
            <p:spPr>
              <a:xfrm>
                <a:off x="3115665" y="3166012"/>
                <a:ext cx="36109" cy="43687"/>
              </a:xfrm>
              <a:custGeom>
                <a:avLst/>
                <a:gdLst>
                  <a:gd name="connsiteX0" fmla="*/ 28389 w 30509"/>
                  <a:gd name="connsiteY0" fmla="*/ 7609 h 36912"/>
                  <a:gd name="connsiteX1" fmla="*/ 11974 w 30509"/>
                  <a:gd name="connsiteY1" fmla="*/ 448 h 36912"/>
                  <a:gd name="connsiteX2" fmla="*/ 534 w 30509"/>
                  <a:gd name="connsiteY2" fmla="*/ 26535 h 36912"/>
                  <a:gd name="connsiteX3" fmla="*/ 11415 w 30509"/>
                  <a:gd name="connsiteY3" fmla="*/ 36905 h 36912"/>
                  <a:gd name="connsiteX4" fmla="*/ 28389 w 30509"/>
                  <a:gd name="connsiteY4" fmla="*/ 7563 h 36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9" h="36912">
                    <a:moveTo>
                      <a:pt x="28389" y="7609"/>
                    </a:moveTo>
                    <a:cubicBezTo>
                      <a:pt x="24668" y="2587"/>
                      <a:pt x="17926" y="-1365"/>
                      <a:pt x="11974" y="448"/>
                    </a:cubicBezTo>
                    <a:cubicBezTo>
                      <a:pt x="-1047" y="4401"/>
                      <a:pt x="-629" y="20351"/>
                      <a:pt x="534" y="26535"/>
                    </a:cubicBezTo>
                    <a:cubicBezTo>
                      <a:pt x="1046" y="29233"/>
                      <a:pt x="7184" y="36766"/>
                      <a:pt x="11415" y="36905"/>
                    </a:cubicBezTo>
                    <a:cubicBezTo>
                      <a:pt x="26575" y="37370"/>
                      <a:pt x="34620" y="15980"/>
                      <a:pt x="28389" y="7563"/>
                    </a:cubicBezTo>
                    <a:close/>
                  </a:path>
                </a:pathLst>
              </a:custGeom>
              <a:solidFill>
                <a:srgbClr val="F25955"/>
              </a:solidFill>
              <a:ln w="2456"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9230BB26-916E-7284-5D56-0CCCF2104AAF}"/>
                  </a:ext>
                </a:extLst>
              </p:cNvPr>
              <p:cNvSpPr/>
              <p:nvPr/>
            </p:nvSpPr>
            <p:spPr>
              <a:xfrm>
                <a:off x="1940393" y="2602217"/>
                <a:ext cx="1020262" cy="281214"/>
              </a:xfrm>
              <a:custGeom>
                <a:avLst/>
                <a:gdLst>
                  <a:gd name="connsiteX0" fmla="*/ 861657 w 862032"/>
                  <a:gd name="connsiteY0" fmla="*/ 237601 h 237601"/>
                  <a:gd name="connsiteX1" fmla="*/ 687461 w 862032"/>
                  <a:gd name="connsiteY1" fmla="*/ 197191 h 237601"/>
                  <a:gd name="connsiteX2" fmla="*/ 432957 w 862032"/>
                  <a:gd name="connsiteY2" fmla="*/ 233091 h 237601"/>
                  <a:gd name="connsiteX3" fmla="*/ 427702 w 862032"/>
                  <a:gd name="connsiteY3" fmla="*/ 233091 h 237601"/>
                  <a:gd name="connsiteX4" fmla="*/ 173105 w 862032"/>
                  <a:gd name="connsiteY4" fmla="*/ 197191 h 237601"/>
                  <a:gd name="connsiteX5" fmla="*/ 583 w 862032"/>
                  <a:gd name="connsiteY5" fmla="*/ 237601 h 237601"/>
                  <a:gd name="connsiteX6" fmla="*/ 7558 w 862032"/>
                  <a:gd name="connsiteY6" fmla="*/ 208305 h 237601"/>
                  <a:gd name="connsiteX7" fmla="*/ 429423 w 862032"/>
                  <a:gd name="connsiteY7" fmla="*/ 25 h 237601"/>
                  <a:gd name="connsiteX8" fmla="*/ 431143 w 862032"/>
                  <a:gd name="connsiteY8" fmla="*/ 25 h 237601"/>
                  <a:gd name="connsiteX9" fmla="*/ 854170 w 862032"/>
                  <a:gd name="connsiteY9" fmla="*/ 208910 h 237601"/>
                  <a:gd name="connsiteX10" fmla="*/ 861610 w 862032"/>
                  <a:gd name="connsiteY10" fmla="*/ 237601 h 237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2032" h="237601">
                    <a:moveTo>
                      <a:pt x="861657" y="237601"/>
                    </a:moveTo>
                    <a:cubicBezTo>
                      <a:pt x="844358" y="221884"/>
                      <a:pt x="781860" y="197145"/>
                      <a:pt x="687461" y="197191"/>
                    </a:cubicBezTo>
                    <a:cubicBezTo>
                      <a:pt x="641424" y="197238"/>
                      <a:pt x="558186" y="233091"/>
                      <a:pt x="432957" y="233091"/>
                    </a:cubicBezTo>
                    <a:lnTo>
                      <a:pt x="427702" y="233091"/>
                    </a:lnTo>
                    <a:cubicBezTo>
                      <a:pt x="302473" y="233091"/>
                      <a:pt x="219188" y="199795"/>
                      <a:pt x="173105" y="197191"/>
                    </a:cubicBezTo>
                    <a:cubicBezTo>
                      <a:pt x="104236" y="193378"/>
                      <a:pt x="29182" y="219373"/>
                      <a:pt x="583" y="237601"/>
                    </a:cubicBezTo>
                    <a:cubicBezTo>
                      <a:pt x="-1091" y="227278"/>
                      <a:pt x="722" y="216629"/>
                      <a:pt x="7558" y="208305"/>
                    </a:cubicBezTo>
                    <a:cubicBezTo>
                      <a:pt x="129719" y="141715"/>
                      <a:pt x="237277" y="-2161"/>
                      <a:pt x="429423" y="25"/>
                    </a:cubicBezTo>
                    <a:lnTo>
                      <a:pt x="431143" y="25"/>
                    </a:lnTo>
                    <a:cubicBezTo>
                      <a:pt x="623893" y="-2161"/>
                      <a:pt x="731545" y="142599"/>
                      <a:pt x="854170" y="208910"/>
                    </a:cubicBezTo>
                    <a:cubicBezTo>
                      <a:pt x="861052" y="217141"/>
                      <a:pt x="863005" y="227557"/>
                      <a:pt x="861610" y="237601"/>
                    </a:cubicBezTo>
                    <a:close/>
                  </a:path>
                </a:pathLst>
              </a:custGeom>
              <a:solidFill>
                <a:srgbClr val="F2A09D"/>
              </a:solidFill>
              <a:ln w="2456"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A6AA4A85-641A-23EF-CF10-1CC44D8D5CD0}"/>
                  </a:ext>
                </a:extLst>
              </p:cNvPr>
              <p:cNvSpPr/>
              <p:nvPr/>
            </p:nvSpPr>
            <p:spPr>
              <a:xfrm>
                <a:off x="779416" y="2569603"/>
                <a:ext cx="1191606" cy="924851"/>
              </a:xfrm>
              <a:custGeom>
                <a:avLst/>
                <a:gdLst>
                  <a:gd name="connsiteX0" fmla="*/ 985272 w 1006802"/>
                  <a:gd name="connsiteY0" fmla="*/ 277713 h 781418"/>
                  <a:gd name="connsiteX1" fmla="*/ 1006802 w 1006802"/>
                  <a:gd name="connsiteY1" fmla="*/ 299383 h 781418"/>
                  <a:gd name="connsiteX2" fmla="*/ 847394 w 1006802"/>
                  <a:gd name="connsiteY2" fmla="*/ 329237 h 781418"/>
                  <a:gd name="connsiteX3" fmla="*/ 164329 w 1006802"/>
                  <a:gd name="connsiteY3" fmla="*/ 68967 h 781418"/>
                  <a:gd name="connsiteX4" fmla="*/ 86113 w 1006802"/>
                  <a:gd name="connsiteY4" fmla="*/ 215680 h 781418"/>
                  <a:gd name="connsiteX5" fmla="*/ 317134 w 1006802"/>
                  <a:gd name="connsiteY5" fmla="*/ 434377 h 781418"/>
                  <a:gd name="connsiteX6" fmla="*/ 435574 w 1006802"/>
                  <a:gd name="connsiteY6" fmla="*/ 366159 h 781418"/>
                  <a:gd name="connsiteX7" fmla="*/ 408324 w 1006802"/>
                  <a:gd name="connsiteY7" fmla="*/ 443910 h 781418"/>
                  <a:gd name="connsiteX8" fmla="*/ 447944 w 1006802"/>
                  <a:gd name="connsiteY8" fmla="*/ 412428 h 781418"/>
                  <a:gd name="connsiteX9" fmla="*/ 478681 w 1006802"/>
                  <a:gd name="connsiteY9" fmla="*/ 376018 h 781418"/>
                  <a:gd name="connsiteX10" fmla="*/ 424693 w 1006802"/>
                  <a:gd name="connsiteY10" fmla="*/ 468184 h 781418"/>
                  <a:gd name="connsiteX11" fmla="*/ 482216 w 1006802"/>
                  <a:gd name="connsiteY11" fmla="*/ 436423 h 781418"/>
                  <a:gd name="connsiteX12" fmla="*/ 462452 w 1006802"/>
                  <a:gd name="connsiteY12" fmla="*/ 479298 h 781418"/>
                  <a:gd name="connsiteX13" fmla="*/ 449432 w 1006802"/>
                  <a:gd name="connsiteY13" fmla="*/ 493155 h 781418"/>
                  <a:gd name="connsiteX14" fmla="*/ 497701 w 1006802"/>
                  <a:gd name="connsiteY14" fmla="*/ 470230 h 781418"/>
                  <a:gd name="connsiteX15" fmla="*/ 459430 w 1006802"/>
                  <a:gd name="connsiteY15" fmla="*/ 507338 h 781418"/>
                  <a:gd name="connsiteX16" fmla="*/ 500816 w 1006802"/>
                  <a:gd name="connsiteY16" fmla="*/ 505571 h 781418"/>
                  <a:gd name="connsiteX17" fmla="*/ 450455 w 1006802"/>
                  <a:gd name="connsiteY17" fmla="*/ 529054 h 781418"/>
                  <a:gd name="connsiteX18" fmla="*/ 482355 w 1006802"/>
                  <a:gd name="connsiteY18" fmla="*/ 535239 h 781418"/>
                  <a:gd name="connsiteX19" fmla="*/ 439294 w 1006802"/>
                  <a:gd name="connsiteY19" fmla="*/ 544260 h 781418"/>
                  <a:gd name="connsiteX20" fmla="*/ 469242 w 1006802"/>
                  <a:gd name="connsiteY20" fmla="*/ 575974 h 781418"/>
                  <a:gd name="connsiteX21" fmla="*/ 427901 w 1006802"/>
                  <a:gd name="connsiteY21" fmla="*/ 560815 h 781418"/>
                  <a:gd name="connsiteX22" fmla="*/ 457105 w 1006802"/>
                  <a:gd name="connsiteY22" fmla="*/ 615640 h 781418"/>
                  <a:gd name="connsiteX23" fmla="*/ 409068 w 1006802"/>
                  <a:gd name="connsiteY23" fmla="*/ 577788 h 781418"/>
                  <a:gd name="connsiteX24" fmla="*/ 438457 w 1006802"/>
                  <a:gd name="connsiteY24" fmla="*/ 644797 h 781418"/>
                  <a:gd name="connsiteX25" fmla="*/ 391909 w 1006802"/>
                  <a:gd name="connsiteY25" fmla="*/ 610944 h 781418"/>
                  <a:gd name="connsiteX26" fmla="*/ 434551 w 1006802"/>
                  <a:gd name="connsiteY26" fmla="*/ 684230 h 781418"/>
                  <a:gd name="connsiteX27" fmla="*/ 382097 w 1006802"/>
                  <a:gd name="connsiteY27" fmla="*/ 640519 h 781418"/>
                  <a:gd name="connsiteX28" fmla="*/ 419438 w 1006802"/>
                  <a:gd name="connsiteY28" fmla="*/ 706179 h 781418"/>
                  <a:gd name="connsiteX29" fmla="*/ 388886 w 1006802"/>
                  <a:gd name="connsiteY29" fmla="*/ 678836 h 781418"/>
                  <a:gd name="connsiteX30" fmla="*/ 405023 w 1006802"/>
                  <a:gd name="connsiteY30" fmla="*/ 717293 h 781418"/>
                  <a:gd name="connsiteX31" fmla="*/ 407069 w 1006802"/>
                  <a:gd name="connsiteY31" fmla="*/ 742822 h 781418"/>
                  <a:gd name="connsiteX32" fmla="*/ 387073 w 1006802"/>
                  <a:gd name="connsiteY32" fmla="*/ 703156 h 781418"/>
                  <a:gd name="connsiteX33" fmla="*/ 386654 w 1006802"/>
                  <a:gd name="connsiteY33" fmla="*/ 761795 h 781418"/>
                  <a:gd name="connsiteX34" fmla="*/ 372006 w 1006802"/>
                  <a:gd name="connsiteY34" fmla="*/ 705946 h 781418"/>
                  <a:gd name="connsiteX35" fmla="*/ 363497 w 1006802"/>
                  <a:gd name="connsiteY35" fmla="*/ 771932 h 781418"/>
                  <a:gd name="connsiteX36" fmla="*/ 355266 w 1006802"/>
                  <a:gd name="connsiteY36" fmla="*/ 709852 h 781418"/>
                  <a:gd name="connsiteX37" fmla="*/ 339827 w 1006802"/>
                  <a:gd name="connsiteY37" fmla="*/ 781418 h 781418"/>
                  <a:gd name="connsiteX38" fmla="*/ 337967 w 1006802"/>
                  <a:gd name="connsiteY38" fmla="*/ 724361 h 781418"/>
                  <a:gd name="connsiteX39" fmla="*/ 313879 w 1006802"/>
                  <a:gd name="connsiteY39" fmla="*/ 774536 h 781418"/>
                  <a:gd name="connsiteX40" fmla="*/ 323365 w 1006802"/>
                  <a:gd name="connsiteY40" fmla="*/ 721478 h 781418"/>
                  <a:gd name="connsiteX41" fmla="*/ 287187 w 1006802"/>
                  <a:gd name="connsiteY41" fmla="*/ 770072 h 781418"/>
                  <a:gd name="connsiteX42" fmla="*/ 305695 w 1006802"/>
                  <a:gd name="connsiteY42" fmla="*/ 712038 h 781418"/>
                  <a:gd name="connsiteX43" fmla="*/ 254078 w 1006802"/>
                  <a:gd name="connsiteY43" fmla="*/ 764864 h 781418"/>
                  <a:gd name="connsiteX44" fmla="*/ 300766 w 1006802"/>
                  <a:gd name="connsiteY44" fmla="*/ 654144 h 781418"/>
                  <a:gd name="connsiteX45" fmla="*/ 262448 w 1006802"/>
                  <a:gd name="connsiteY45" fmla="*/ 526869 h 781418"/>
                  <a:gd name="connsiteX46" fmla="*/ 27381 w 1006802"/>
                  <a:gd name="connsiteY46" fmla="*/ 249905 h 781418"/>
                  <a:gd name="connsiteX47" fmla="*/ 166329 w 1006802"/>
                  <a:gd name="connsiteY47" fmla="*/ 424 h 781418"/>
                  <a:gd name="connsiteX48" fmla="*/ 868832 w 1006802"/>
                  <a:gd name="connsiteY48" fmla="*/ 268924 h 781418"/>
                  <a:gd name="connsiteX49" fmla="*/ 988481 w 1006802"/>
                  <a:gd name="connsiteY49" fmla="*/ 235815 h 781418"/>
                  <a:gd name="connsiteX50" fmla="*/ 981505 w 1006802"/>
                  <a:gd name="connsiteY50" fmla="*/ 265111 h 781418"/>
                  <a:gd name="connsiteX51" fmla="*/ 985226 w 1006802"/>
                  <a:gd name="connsiteY51" fmla="*/ 277667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6802" h="781418">
                    <a:moveTo>
                      <a:pt x="985272" y="277713"/>
                    </a:moveTo>
                    <a:cubicBezTo>
                      <a:pt x="989922" y="288083"/>
                      <a:pt x="997921" y="296546"/>
                      <a:pt x="1006802" y="299383"/>
                    </a:cubicBezTo>
                    <a:cubicBezTo>
                      <a:pt x="974623" y="309427"/>
                      <a:pt x="922867" y="327888"/>
                      <a:pt x="847394" y="329237"/>
                    </a:cubicBezTo>
                    <a:cubicBezTo>
                      <a:pt x="594657" y="333701"/>
                      <a:pt x="286722" y="81058"/>
                      <a:pt x="164329" y="68967"/>
                    </a:cubicBezTo>
                    <a:cubicBezTo>
                      <a:pt x="87183" y="61341"/>
                      <a:pt x="42727" y="130350"/>
                      <a:pt x="86113" y="215680"/>
                    </a:cubicBezTo>
                    <a:cubicBezTo>
                      <a:pt x="112666" y="267808"/>
                      <a:pt x="236872" y="424379"/>
                      <a:pt x="317134" y="434377"/>
                    </a:cubicBezTo>
                    <a:cubicBezTo>
                      <a:pt x="349825" y="438469"/>
                      <a:pt x="400186" y="432842"/>
                      <a:pt x="435574" y="366159"/>
                    </a:cubicBezTo>
                    <a:cubicBezTo>
                      <a:pt x="435574" y="366159"/>
                      <a:pt x="429204" y="412196"/>
                      <a:pt x="408324" y="443910"/>
                    </a:cubicBezTo>
                    <a:cubicBezTo>
                      <a:pt x="410045" y="442701"/>
                      <a:pt x="437155" y="422938"/>
                      <a:pt x="447944" y="412428"/>
                    </a:cubicBezTo>
                    <a:cubicBezTo>
                      <a:pt x="461569" y="399222"/>
                      <a:pt x="478681" y="376018"/>
                      <a:pt x="478681" y="376018"/>
                    </a:cubicBezTo>
                    <a:cubicBezTo>
                      <a:pt x="467196" y="415776"/>
                      <a:pt x="448455" y="447258"/>
                      <a:pt x="424693" y="468184"/>
                    </a:cubicBezTo>
                    <a:cubicBezTo>
                      <a:pt x="427157" y="467486"/>
                      <a:pt x="466451" y="456465"/>
                      <a:pt x="482216" y="436423"/>
                    </a:cubicBezTo>
                    <a:cubicBezTo>
                      <a:pt x="481704" y="438190"/>
                      <a:pt x="475287" y="461301"/>
                      <a:pt x="462452" y="479298"/>
                    </a:cubicBezTo>
                    <a:cubicBezTo>
                      <a:pt x="458732" y="484552"/>
                      <a:pt x="454361" y="489435"/>
                      <a:pt x="449432" y="493155"/>
                    </a:cubicBezTo>
                    <a:cubicBezTo>
                      <a:pt x="451524" y="492411"/>
                      <a:pt x="485006" y="480600"/>
                      <a:pt x="497701" y="470230"/>
                    </a:cubicBezTo>
                    <a:cubicBezTo>
                      <a:pt x="496678" y="471764"/>
                      <a:pt x="479565" y="496736"/>
                      <a:pt x="459430" y="507338"/>
                    </a:cubicBezTo>
                    <a:cubicBezTo>
                      <a:pt x="459430" y="507338"/>
                      <a:pt x="470916" y="513104"/>
                      <a:pt x="500816" y="505571"/>
                    </a:cubicBezTo>
                    <a:cubicBezTo>
                      <a:pt x="500816" y="505571"/>
                      <a:pt x="470172" y="525939"/>
                      <a:pt x="450455" y="529054"/>
                    </a:cubicBezTo>
                    <a:cubicBezTo>
                      <a:pt x="450455" y="529054"/>
                      <a:pt x="470451" y="533844"/>
                      <a:pt x="482355" y="535239"/>
                    </a:cubicBezTo>
                    <a:cubicBezTo>
                      <a:pt x="482355" y="535239"/>
                      <a:pt x="461848" y="542121"/>
                      <a:pt x="439294" y="544260"/>
                    </a:cubicBezTo>
                    <a:cubicBezTo>
                      <a:pt x="439294" y="544260"/>
                      <a:pt x="459523" y="561419"/>
                      <a:pt x="469242" y="575974"/>
                    </a:cubicBezTo>
                    <a:cubicBezTo>
                      <a:pt x="469242" y="575974"/>
                      <a:pt x="450408" y="562907"/>
                      <a:pt x="427901" y="560815"/>
                    </a:cubicBezTo>
                    <a:cubicBezTo>
                      <a:pt x="427901" y="560815"/>
                      <a:pt x="449106" y="586763"/>
                      <a:pt x="457105" y="615640"/>
                    </a:cubicBezTo>
                    <a:cubicBezTo>
                      <a:pt x="457105" y="615640"/>
                      <a:pt x="417299" y="572719"/>
                      <a:pt x="409068" y="577788"/>
                    </a:cubicBezTo>
                    <a:cubicBezTo>
                      <a:pt x="400791" y="582857"/>
                      <a:pt x="422693" y="622290"/>
                      <a:pt x="438457" y="644797"/>
                    </a:cubicBezTo>
                    <a:cubicBezTo>
                      <a:pt x="437109" y="644192"/>
                      <a:pt x="415253" y="633683"/>
                      <a:pt x="391909" y="610944"/>
                    </a:cubicBezTo>
                    <a:cubicBezTo>
                      <a:pt x="391909" y="610944"/>
                      <a:pt x="421345" y="664839"/>
                      <a:pt x="434551" y="684230"/>
                    </a:cubicBezTo>
                    <a:lnTo>
                      <a:pt x="382097" y="640519"/>
                    </a:lnTo>
                    <a:cubicBezTo>
                      <a:pt x="382097" y="640519"/>
                      <a:pt x="413486" y="687578"/>
                      <a:pt x="419438" y="706179"/>
                    </a:cubicBezTo>
                    <a:cubicBezTo>
                      <a:pt x="418601" y="705016"/>
                      <a:pt x="411161" y="695065"/>
                      <a:pt x="388886" y="678836"/>
                    </a:cubicBezTo>
                    <a:cubicBezTo>
                      <a:pt x="388886" y="678836"/>
                      <a:pt x="399675" y="698041"/>
                      <a:pt x="405023" y="717293"/>
                    </a:cubicBezTo>
                    <a:cubicBezTo>
                      <a:pt x="407487" y="726500"/>
                      <a:pt x="408743" y="735614"/>
                      <a:pt x="407069" y="742822"/>
                    </a:cubicBezTo>
                    <a:cubicBezTo>
                      <a:pt x="407069" y="742822"/>
                      <a:pt x="394606" y="712875"/>
                      <a:pt x="387073" y="703156"/>
                    </a:cubicBezTo>
                    <a:cubicBezTo>
                      <a:pt x="387073" y="703156"/>
                      <a:pt x="401674" y="736219"/>
                      <a:pt x="386654" y="761795"/>
                    </a:cubicBezTo>
                    <a:cubicBezTo>
                      <a:pt x="386654" y="761795"/>
                      <a:pt x="384469" y="725570"/>
                      <a:pt x="372006" y="705946"/>
                    </a:cubicBezTo>
                    <a:cubicBezTo>
                      <a:pt x="372006" y="705946"/>
                      <a:pt x="377633" y="748123"/>
                      <a:pt x="363497" y="771932"/>
                    </a:cubicBezTo>
                    <a:cubicBezTo>
                      <a:pt x="363497" y="771932"/>
                      <a:pt x="363822" y="737242"/>
                      <a:pt x="355266" y="709852"/>
                    </a:cubicBezTo>
                    <a:cubicBezTo>
                      <a:pt x="355266" y="709852"/>
                      <a:pt x="353406" y="767747"/>
                      <a:pt x="339827" y="781418"/>
                    </a:cubicBezTo>
                    <a:cubicBezTo>
                      <a:pt x="339827" y="781418"/>
                      <a:pt x="345454" y="756215"/>
                      <a:pt x="337967" y="724361"/>
                    </a:cubicBezTo>
                    <a:cubicBezTo>
                      <a:pt x="337967" y="724361"/>
                      <a:pt x="329085" y="763562"/>
                      <a:pt x="313879" y="774536"/>
                    </a:cubicBezTo>
                    <a:cubicBezTo>
                      <a:pt x="314577" y="772862"/>
                      <a:pt x="327132" y="742032"/>
                      <a:pt x="323365" y="721478"/>
                    </a:cubicBezTo>
                    <a:cubicBezTo>
                      <a:pt x="323365" y="721478"/>
                      <a:pt x="312252" y="752820"/>
                      <a:pt x="287187" y="770072"/>
                    </a:cubicBezTo>
                    <a:cubicBezTo>
                      <a:pt x="287187" y="770072"/>
                      <a:pt x="296673" y="749146"/>
                      <a:pt x="305695" y="712038"/>
                    </a:cubicBezTo>
                    <a:cubicBezTo>
                      <a:pt x="305695" y="712038"/>
                      <a:pt x="272260" y="757424"/>
                      <a:pt x="254078" y="764864"/>
                    </a:cubicBezTo>
                    <a:cubicBezTo>
                      <a:pt x="254078" y="764864"/>
                      <a:pt x="293697" y="695669"/>
                      <a:pt x="300766" y="654144"/>
                    </a:cubicBezTo>
                    <a:cubicBezTo>
                      <a:pt x="307880" y="612571"/>
                      <a:pt x="279747" y="551887"/>
                      <a:pt x="262448" y="526869"/>
                    </a:cubicBezTo>
                    <a:cubicBezTo>
                      <a:pt x="231803" y="482413"/>
                      <a:pt x="67931" y="323192"/>
                      <a:pt x="27381" y="249905"/>
                    </a:cubicBezTo>
                    <a:cubicBezTo>
                      <a:pt x="-29351" y="147183"/>
                      <a:pt x="-4798" y="-9202"/>
                      <a:pt x="166329" y="424"/>
                    </a:cubicBezTo>
                    <a:cubicBezTo>
                      <a:pt x="273516" y="6516"/>
                      <a:pt x="590518" y="265158"/>
                      <a:pt x="868832" y="268924"/>
                    </a:cubicBezTo>
                    <a:cubicBezTo>
                      <a:pt x="911985" y="269482"/>
                      <a:pt x="950954" y="256276"/>
                      <a:pt x="988481" y="235815"/>
                    </a:cubicBezTo>
                    <a:cubicBezTo>
                      <a:pt x="981598" y="244139"/>
                      <a:pt x="979831" y="254834"/>
                      <a:pt x="981505" y="265111"/>
                    </a:cubicBezTo>
                    <a:lnTo>
                      <a:pt x="985226" y="277667"/>
                    </a:lnTo>
                    <a:close/>
                  </a:path>
                </a:pathLst>
              </a:custGeom>
              <a:solidFill>
                <a:srgbClr val="F25955"/>
              </a:solidFill>
              <a:ln w="2456"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76419C48-A523-2FFF-B958-CCA6E6593122}"/>
                  </a:ext>
                </a:extLst>
              </p:cNvPr>
              <p:cNvSpPr/>
              <p:nvPr/>
            </p:nvSpPr>
            <p:spPr>
              <a:xfrm>
                <a:off x="1941083" y="2835103"/>
                <a:ext cx="1019127" cy="2068523"/>
              </a:xfrm>
              <a:custGeom>
                <a:avLst/>
                <a:gdLst>
                  <a:gd name="connsiteX0" fmla="*/ 861074 w 861073"/>
                  <a:gd name="connsiteY0" fmla="*/ 40833 h 1747720"/>
                  <a:gd name="connsiteX1" fmla="*/ 858144 w 861073"/>
                  <a:gd name="connsiteY1" fmla="*/ 52040 h 1747720"/>
                  <a:gd name="connsiteX2" fmla="*/ 697667 w 861073"/>
                  <a:gd name="connsiteY2" fmla="*/ 34927 h 1747720"/>
                  <a:gd name="connsiteX3" fmla="*/ 617219 w 861073"/>
                  <a:gd name="connsiteY3" fmla="*/ 103935 h 1747720"/>
                  <a:gd name="connsiteX4" fmla="*/ 516496 w 861073"/>
                  <a:gd name="connsiteY4" fmla="*/ 456371 h 1747720"/>
                  <a:gd name="connsiteX5" fmla="*/ 444929 w 861073"/>
                  <a:gd name="connsiteY5" fmla="*/ 754865 h 1747720"/>
                  <a:gd name="connsiteX6" fmla="*/ 461298 w 861073"/>
                  <a:gd name="connsiteY6" fmla="*/ 928130 h 1747720"/>
                  <a:gd name="connsiteX7" fmla="*/ 450556 w 861073"/>
                  <a:gd name="connsiteY7" fmla="*/ 1073773 h 1747720"/>
                  <a:gd name="connsiteX8" fmla="*/ 486874 w 861073"/>
                  <a:gd name="connsiteY8" fmla="*/ 1153523 h 1747720"/>
                  <a:gd name="connsiteX9" fmla="*/ 599269 w 861073"/>
                  <a:gd name="connsiteY9" fmla="*/ 1078888 h 1747720"/>
                  <a:gd name="connsiteX10" fmla="*/ 646794 w 861073"/>
                  <a:gd name="connsiteY10" fmla="*/ 1157104 h 1747720"/>
                  <a:gd name="connsiteX11" fmla="*/ 576529 w 861073"/>
                  <a:gd name="connsiteY11" fmla="*/ 1746325 h 1747720"/>
                  <a:gd name="connsiteX12" fmla="*/ 428747 w 861073"/>
                  <a:gd name="connsiteY12" fmla="*/ 1703218 h 1747720"/>
                  <a:gd name="connsiteX13" fmla="*/ 282824 w 861073"/>
                  <a:gd name="connsiteY13" fmla="*/ 1747720 h 1747720"/>
                  <a:gd name="connsiteX14" fmla="*/ 212746 w 861073"/>
                  <a:gd name="connsiteY14" fmla="*/ 1157057 h 1747720"/>
                  <a:gd name="connsiteX15" fmla="*/ 260271 w 861073"/>
                  <a:gd name="connsiteY15" fmla="*/ 1078841 h 1747720"/>
                  <a:gd name="connsiteX16" fmla="*/ 372666 w 861073"/>
                  <a:gd name="connsiteY16" fmla="*/ 1153476 h 1747720"/>
                  <a:gd name="connsiteX17" fmla="*/ 408983 w 861073"/>
                  <a:gd name="connsiteY17" fmla="*/ 1073726 h 1747720"/>
                  <a:gd name="connsiteX18" fmla="*/ 398242 w 861073"/>
                  <a:gd name="connsiteY18" fmla="*/ 928083 h 1747720"/>
                  <a:gd name="connsiteX19" fmla="*/ 414610 w 861073"/>
                  <a:gd name="connsiteY19" fmla="*/ 754818 h 1747720"/>
                  <a:gd name="connsiteX20" fmla="*/ 343044 w 861073"/>
                  <a:gd name="connsiteY20" fmla="*/ 456324 h 1747720"/>
                  <a:gd name="connsiteX21" fmla="*/ 242321 w 861073"/>
                  <a:gd name="connsiteY21" fmla="*/ 103889 h 1747720"/>
                  <a:gd name="connsiteX22" fmla="*/ 161780 w 861073"/>
                  <a:gd name="connsiteY22" fmla="*/ 34881 h 1747720"/>
                  <a:gd name="connsiteX23" fmla="*/ 3720 w 861073"/>
                  <a:gd name="connsiteY23" fmla="*/ 53342 h 1747720"/>
                  <a:gd name="connsiteX24" fmla="*/ 0 w 861073"/>
                  <a:gd name="connsiteY24" fmla="*/ 40786 h 1747720"/>
                  <a:gd name="connsiteX25" fmla="*/ 172522 w 861073"/>
                  <a:gd name="connsiteY25" fmla="*/ 376 h 1747720"/>
                  <a:gd name="connsiteX26" fmla="*/ 427119 w 861073"/>
                  <a:gd name="connsiteY26" fmla="*/ 36276 h 1747720"/>
                  <a:gd name="connsiteX27" fmla="*/ 432374 w 861073"/>
                  <a:gd name="connsiteY27" fmla="*/ 36276 h 1747720"/>
                  <a:gd name="connsiteX28" fmla="*/ 686878 w 861073"/>
                  <a:gd name="connsiteY28" fmla="*/ 376 h 1747720"/>
                  <a:gd name="connsiteX29" fmla="*/ 861074 w 861073"/>
                  <a:gd name="connsiteY29" fmla="*/ 40786 h 174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61073" h="1747720">
                    <a:moveTo>
                      <a:pt x="861074" y="40833"/>
                    </a:moveTo>
                    <a:cubicBezTo>
                      <a:pt x="860562" y="44692"/>
                      <a:pt x="859539" y="48506"/>
                      <a:pt x="858144" y="52040"/>
                    </a:cubicBezTo>
                    <a:cubicBezTo>
                      <a:pt x="835079" y="49901"/>
                      <a:pt x="765001" y="16233"/>
                      <a:pt x="697667" y="34927"/>
                    </a:cubicBezTo>
                    <a:cubicBezTo>
                      <a:pt x="663488" y="44367"/>
                      <a:pt x="635959" y="80917"/>
                      <a:pt x="617219" y="103935"/>
                    </a:cubicBezTo>
                    <a:cubicBezTo>
                      <a:pt x="549465" y="186894"/>
                      <a:pt x="524680" y="329701"/>
                      <a:pt x="516496" y="456371"/>
                    </a:cubicBezTo>
                    <a:cubicBezTo>
                      <a:pt x="508358" y="583134"/>
                      <a:pt x="442883" y="636332"/>
                      <a:pt x="444929" y="754865"/>
                    </a:cubicBezTo>
                    <a:cubicBezTo>
                      <a:pt x="447022" y="873397"/>
                      <a:pt x="457206" y="879070"/>
                      <a:pt x="461298" y="928130"/>
                    </a:cubicBezTo>
                    <a:cubicBezTo>
                      <a:pt x="465390" y="977189"/>
                      <a:pt x="451626" y="1040059"/>
                      <a:pt x="450556" y="1073773"/>
                    </a:cubicBezTo>
                    <a:cubicBezTo>
                      <a:pt x="449533" y="1107486"/>
                      <a:pt x="459019" y="1145478"/>
                      <a:pt x="486874" y="1153523"/>
                    </a:cubicBezTo>
                    <a:cubicBezTo>
                      <a:pt x="527703" y="1165288"/>
                      <a:pt x="566532" y="1077028"/>
                      <a:pt x="599269" y="1078888"/>
                    </a:cubicBezTo>
                    <a:cubicBezTo>
                      <a:pt x="644236" y="1081446"/>
                      <a:pt x="648375" y="1132876"/>
                      <a:pt x="646794" y="1157104"/>
                    </a:cubicBezTo>
                    <a:cubicBezTo>
                      <a:pt x="635633" y="1327067"/>
                      <a:pt x="557371" y="1597195"/>
                      <a:pt x="576529" y="1746325"/>
                    </a:cubicBezTo>
                    <a:cubicBezTo>
                      <a:pt x="564951" y="1722470"/>
                      <a:pt x="501708" y="1703218"/>
                      <a:pt x="428747" y="1703218"/>
                    </a:cubicBezTo>
                    <a:cubicBezTo>
                      <a:pt x="355785" y="1703218"/>
                      <a:pt x="293333" y="1723539"/>
                      <a:pt x="282824" y="1747720"/>
                    </a:cubicBezTo>
                    <a:cubicBezTo>
                      <a:pt x="302634" y="1598869"/>
                      <a:pt x="223953" y="1327578"/>
                      <a:pt x="212746" y="1157057"/>
                    </a:cubicBezTo>
                    <a:cubicBezTo>
                      <a:pt x="211165" y="1132830"/>
                      <a:pt x="215303" y="1081446"/>
                      <a:pt x="260271" y="1078841"/>
                    </a:cubicBezTo>
                    <a:cubicBezTo>
                      <a:pt x="292961" y="1076981"/>
                      <a:pt x="331837" y="1165241"/>
                      <a:pt x="372666" y="1153476"/>
                    </a:cubicBezTo>
                    <a:cubicBezTo>
                      <a:pt x="400520" y="1145432"/>
                      <a:pt x="410006" y="1107486"/>
                      <a:pt x="408983" y="1073726"/>
                    </a:cubicBezTo>
                    <a:cubicBezTo>
                      <a:pt x="407960" y="1040013"/>
                      <a:pt x="394149" y="977142"/>
                      <a:pt x="398242" y="928083"/>
                    </a:cubicBezTo>
                    <a:cubicBezTo>
                      <a:pt x="402334" y="879024"/>
                      <a:pt x="412517" y="873397"/>
                      <a:pt x="414610" y="754818"/>
                    </a:cubicBezTo>
                    <a:cubicBezTo>
                      <a:pt x="416656" y="636286"/>
                      <a:pt x="351182" y="583088"/>
                      <a:pt x="343044" y="456324"/>
                    </a:cubicBezTo>
                    <a:cubicBezTo>
                      <a:pt x="334906" y="329608"/>
                      <a:pt x="310121" y="186848"/>
                      <a:pt x="242321" y="103889"/>
                    </a:cubicBezTo>
                    <a:cubicBezTo>
                      <a:pt x="223534" y="80871"/>
                      <a:pt x="195215" y="46785"/>
                      <a:pt x="161780" y="34881"/>
                    </a:cubicBezTo>
                    <a:cubicBezTo>
                      <a:pt x="105838" y="14885"/>
                      <a:pt x="34690" y="44692"/>
                      <a:pt x="3720" y="53342"/>
                    </a:cubicBezTo>
                    <a:cubicBezTo>
                      <a:pt x="1953" y="49343"/>
                      <a:pt x="651" y="45111"/>
                      <a:pt x="0" y="40786"/>
                    </a:cubicBezTo>
                    <a:cubicBezTo>
                      <a:pt x="28599" y="22558"/>
                      <a:pt x="103653" y="-3437"/>
                      <a:pt x="172522" y="376"/>
                    </a:cubicBezTo>
                    <a:cubicBezTo>
                      <a:pt x="218558" y="2934"/>
                      <a:pt x="301843" y="36276"/>
                      <a:pt x="427119" y="36276"/>
                    </a:cubicBezTo>
                    <a:lnTo>
                      <a:pt x="432374" y="36276"/>
                    </a:lnTo>
                    <a:cubicBezTo>
                      <a:pt x="557603" y="36276"/>
                      <a:pt x="640841" y="469"/>
                      <a:pt x="686878" y="376"/>
                    </a:cubicBezTo>
                    <a:cubicBezTo>
                      <a:pt x="781277" y="330"/>
                      <a:pt x="843775" y="25069"/>
                      <a:pt x="861074" y="40786"/>
                    </a:cubicBezTo>
                    <a:close/>
                  </a:path>
                </a:pathLst>
              </a:custGeom>
              <a:solidFill>
                <a:srgbClr val="CC2128"/>
              </a:solidFill>
              <a:ln w="2456"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8B06FABD-B671-5772-6D9E-7667DF89EE56}"/>
                  </a:ext>
                </a:extLst>
              </p:cNvPr>
              <p:cNvSpPr/>
              <p:nvPr/>
            </p:nvSpPr>
            <p:spPr>
              <a:xfrm>
                <a:off x="2253861" y="4829327"/>
                <a:ext cx="392912" cy="73584"/>
              </a:xfrm>
              <a:custGeom>
                <a:avLst/>
                <a:gdLst>
                  <a:gd name="connsiteX0" fmla="*/ 315980 w 331976"/>
                  <a:gd name="connsiteY0" fmla="*/ 62126 h 62172"/>
                  <a:gd name="connsiteX1" fmla="*/ 164384 w 331976"/>
                  <a:gd name="connsiteY1" fmla="*/ 18554 h 62172"/>
                  <a:gd name="connsiteX2" fmla="*/ 14276 w 331976"/>
                  <a:gd name="connsiteY2" fmla="*/ 60778 h 62172"/>
                  <a:gd name="connsiteX3" fmla="*/ 0 w 331976"/>
                  <a:gd name="connsiteY3" fmla="*/ 48873 h 62172"/>
                  <a:gd name="connsiteX4" fmla="*/ 164384 w 331976"/>
                  <a:gd name="connsiteY4" fmla="*/ 0 h 62172"/>
                  <a:gd name="connsiteX5" fmla="*/ 331976 w 331976"/>
                  <a:gd name="connsiteY5" fmla="*/ 52640 h 62172"/>
                  <a:gd name="connsiteX6" fmla="*/ 315980 w 331976"/>
                  <a:gd name="connsiteY6" fmla="*/ 62173 h 6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1976" h="62172">
                    <a:moveTo>
                      <a:pt x="315980" y="62126"/>
                    </a:moveTo>
                    <a:cubicBezTo>
                      <a:pt x="305377" y="44316"/>
                      <a:pt x="245297" y="18554"/>
                      <a:pt x="164384" y="18554"/>
                    </a:cubicBezTo>
                    <a:cubicBezTo>
                      <a:pt x="83471" y="18554"/>
                      <a:pt x="28878" y="43246"/>
                      <a:pt x="14276" y="60778"/>
                    </a:cubicBezTo>
                    <a:lnTo>
                      <a:pt x="0" y="48873"/>
                    </a:lnTo>
                    <a:cubicBezTo>
                      <a:pt x="19763" y="25157"/>
                      <a:pt x="84075" y="0"/>
                      <a:pt x="164384" y="0"/>
                    </a:cubicBezTo>
                    <a:cubicBezTo>
                      <a:pt x="244692" y="0"/>
                      <a:pt x="314399" y="23111"/>
                      <a:pt x="331976" y="52640"/>
                    </a:cubicBezTo>
                    <a:lnTo>
                      <a:pt x="315980" y="62173"/>
                    </a:lnTo>
                    <a:close/>
                  </a:path>
                </a:pathLst>
              </a:custGeom>
              <a:solidFill>
                <a:srgbClr val="B3221D"/>
              </a:solidFill>
              <a:ln w="2456"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EADD6575-0632-07A8-0D56-DA02667EF985}"/>
                  </a:ext>
                </a:extLst>
              </p:cNvPr>
              <p:cNvSpPr/>
              <p:nvPr/>
            </p:nvSpPr>
            <p:spPr>
              <a:xfrm>
                <a:off x="2255622" y="4769997"/>
                <a:ext cx="387903" cy="70172"/>
              </a:xfrm>
              <a:custGeom>
                <a:avLst/>
                <a:gdLst>
                  <a:gd name="connsiteX0" fmla="*/ 16322 w 327744"/>
                  <a:gd name="connsiteY0" fmla="*/ 59290 h 59289"/>
                  <a:gd name="connsiteX1" fmla="*/ 0 w 327744"/>
                  <a:gd name="connsiteY1" fmla="*/ 50408 h 59289"/>
                  <a:gd name="connsiteX2" fmla="*/ 162989 w 327744"/>
                  <a:gd name="connsiteY2" fmla="*/ 0 h 59289"/>
                  <a:gd name="connsiteX3" fmla="*/ 327745 w 327744"/>
                  <a:gd name="connsiteY3" fmla="*/ 48083 h 59289"/>
                  <a:gd name="connsiteX4" fmla="*/ 311144 w 327744"/>
                  <a:gd name="connsiteY4" fmla="*/ 56453 h 59289"/>
                  <a:gd name="connsiteX5" fmla="*/ 163035 w 327744"/>
                  <a:gd name="connsiteY5" fmla="*/ 18601 h 59289"/>
                  <a:gd name="connsiteX6" fmla="*/ 16415 w 327744"/>
                  <a:gd name="connsiteY6" fmla="*/ 59290 h 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744" h="59289">
                    <a:moveTo>
                      <a:pt x="16322" y="59290"/>
                    </a:moveTo>
                    <a:lnTo>
                      <a:pt x="0" y="50408"/>
                    </a:lnTo>
                    <a:cubicBezTo>
                      <a:pt x="16136" y="20740"/>
                      <a:pt x="83145" y="0"/>
                      <a:pt x="162989" y="0"/>
                    </a:cubicBezTo>
                    <a:cubicBezTo>
                      <a:pt x="251017" y="0"/>
                      <a:pt x="312585" y="17996"/>
                      <a:pt x="327745" y="48083"/>
                    </a:cubicBezTo>
                    <a:lnTo>
                      <a:pt x="311144" y="56453"/>
                    </a:lnTo>
                    <a:cubicBezTo>
                      <a:pt x="301657" y="37620"/>
                      <a:pt x="252179" y="18601"/>
                      <a:pt x="163035" y="18601"/>
                    </a:cubicBezTo>
                    <a:cubicBezTo>
                      <a:pt x="73891" y="18601"/>
                      <a:pt x="25576" y="42409"/>
                      <a:pt x="16415" y="59290"/>
                    </a:cubicBezTo>
                    <a:close/>
                  </a:path>
                </a:pathLst>
              </a:custGeom>
              <a:solidFill>
                <a:srgbClr val="B3221D"/>
              </a:solidFill>
              <a:ln w="2456"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2C5B292F-4F79-330E-C405-A7F9F692CE13}"/>
                  </a:ext>
                </a:extLst>
              </p:cNvPr>
              <p:cNvSpPr/>
              <p:nvPr/>
            </p:nvSpPr>
            <p:spPr>
              <a:xfrm>
                <a:off x="2252154" y="4710722"/>
                <a:ext cx="395608" cy="73419"/>
              </a:xfrm>
              <a:custGeom>
                <a:avLst/>
                <a:gdLst>
                  <a:gd name="connsiteX0" fmla="*/ 16090 w 334254"/>
                  <a:gd name="connsiteY0" fmla="*/ 62033 h 62033"/>
                  <a:gd name="connsiteX1" fmla="*/ 0 w 334254"/>
                  <a:gd name="connsiteY1" fmla="*/ 52733 h 62033"/>
                  <a:gd name="connsiteX2" fmla="*/ 166011 w 334254"/>
                  <a:gd name="connsiteY2" fmla="*/ 0 h 62033"/>
                  <a:gd name="connsiteX3" fmla="*/ 334255 w 334254"/>
                  <a:gd name="connsiteY3" fmla="*/ 50315 h 62033"/>
                  <a:gd name="connsiteX4" fmla="*/ 318584 w 334254"/>
                  <a:gd name="connsiteY4" fmla="*/ 60359 h 62033"/>
                  <a:gd name="connsiteX5" fmla="*/ 166011 w 334254"/>
                  <a:gd name="connsiteY5" fmla="*/ 18601 h 62033"/>
                  <a:gd name="connsiteX6" fmla="*/ 16090 w 334254"/>
                  <a:gd name="connsiteY6" fmla="*/ 62033 h 6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54" h="62033">
                    <a:moveTo>
                      <a:pt x="16090" y="62033"/>
                    </a:moveTo>
                    <a:lnTo>
                      <a:pt x="0" y="52733"/>
                    </a:lnTo>
                    <a:cubicBezTo>
                      <a:pt x="18275" y="21205"/>
                      <a:pt x="85005" y="0"/>
                      <a:pt x="166011" y="0"/>
                    </a:cubicBezTo>
                    <a:cubicBezTo>
                      <a:pt x="253760" y="0"/>
                      <a:pt x="313515" y="17857"/>
                      <a:pt x="334255" y="50315"/>
                    </a:cubicBezTo>
                    <a:lnTo>
                      <a:pt x="318584" y="60359"/>
                    </a:lnTo>
                    <a:cubicBezTo>
                      <a:pt x="301843" y="34225"/>
                      <a:pt x="244832" y="18601"/>
                      <a:pt x="166011" y="18601"/>
                    </a:cubicBezTo>
                    <a:cubicBezTo>
                      <a:pt x="87191" y="18601"/>
                      <a:pt x="28273" y="40968"/>
                      <a:pt x="16090" y="62033"/>
                    </a:cubicBezTo>
                    <a:close/>
                  </a:path>
                </a:pathLst>
              </a:custGeom>
              <a:solidFill>
                <a:srgbClr val="B3221D"/>
              </a:solidFill>
              <a:ln w="2456"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DE287C90-ADDD-8504-353A-F53002058BBC}"/>
                  </a:ext>
                </a:extLst>
              </p:cNvPr>
              <p:cNvSpPr/>
              <p:nvPr/>
            </p:nvSpPr>
            <p:spPr>
              <a:xfrm>
                <a:off x="2243568" y="4651392"/>
                <a:ext cx="409863" cy="76942"/>
              </a:xfrm>
              <a:custGeom>
                <a:avLst/>
                <a:gdLst>
                  <a:gd name="connsiteX0" fmla="*/ 16276 w 346298"/>
                  <a:gd name="connsiteY0" fmla="*/ 65009 h 65009"/>
                  <a:gd name="connsiteX1" fmla="*/ 0 w 346298"/>
                  <a:gd name="connsiteY1" fmla="*/ 55941 h 65009"/>
                  <a:gd name="connsiteX2" fmla="*/ 173359 w 346298"/>
                  <a:gd name="connsiteY2" fmla="*/ 0 h 65009"/>
                  <a:gd name="connsiteX3" fmla="*/ 346299 w 346298"/>
                  <a:gd name="connsiteY3" fmla="*/ 54267 h 65009"/>
                  <a:gd name="connsiteX4" fmla="*/ 330209 w 346298"/>
                  <a:gd name="connsiteY4" fmla="*/ 63614 h 65009"/>
                  <a:gd name="connsiteX5" fmla="*/ 173359 w 346298"/>
                  <a:gd name="connsiteY5" fmla="*/ 18647 h 65009"/>
                  <a:gd name="connsiteX6" fmla="*/ 16229 w 346298"/>
                  <a:gd name="connsiteY6" fmla="*/ 65009 h 6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98" h="65009">
                    <a:moveTo>
                      <a:pt x="16276" y="65009"/>
                    </a:moveTo>
                    <a:lnTo>
                      <a:pt x="0" y="55941"/>
                    </a:lnTo>
                    <a:cubicBezTo>
                      <a:pt x="18926" y="21949"/>
                      <a:pt x="86958" y="0"/>
                      <a:pt x="173359" y="0"/>
                    </a:cubicBezTo>
                    <a:cubicBezTo>
                      <a:pt x="259759" y="0"/>
                      <a:pt x="327233" y="21298"/>
                      <a:pt x="346299" y="54267"/>
                    </a:cubicBezTo>
                    <a:lnTo>
                      <a:pt x="330209" y="63614"/>
                    </a:lnTo>
                    <a:cubicBezTo>
                      <a:pt x="317654" y="41945"/>
                      <a:pt x="263200" y="18647"/>
                      <a:pt x="173359" y="18647"/>
                    </a:cubicBezTo>
                    <a:cubicBezTo>
                      <a:pt x="83517" y="18647"/>
                      <a:pt x="28692" y="42689"/>
                      <a:pt x="16229" y="65009"/>
                    </a:cubicBezTo>
                    <a:close/>
                  </a:path>
                </a:pathLst>
              </a:custGeom>
              <a:solidFill>
                <a:srgbClr val="B3221D"/>
              </a:solidFill>
              <a:ln w="2456"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FF8AC490-5326-F1E2-CB82-AE5E7DED2212}"/>
                  </a:ext>
                </a:extLst>
              </p:cNvPr>
              <p:cNvSpPr/>
              <p:nvPr/>
            </p:nvSpPr>
            <p:spPr>
              <a:xfrm>
                <a:off x="2235808" y="4592171"/>
                <a:ext cx="427365" cy="81235"/>
              </a:xfrm>
              <a:custGeom>
                <a:avLst/>
                <a:gdLst>
                  <a:gd name="connsiteX0" fmla="*/ 344950 w 361086"/>
                  <a:gd name="connsiteY0" fmla="*/ 68636 h 68636"/>
                  <a:gd name="connsiteX1" fmla="*/ 180055 w 361086"/>
                  <a:gd name="connsiteY1" fmla="*/ 18601 h 68636"/>
                  <a:gd name="connsiteX2" fmla="*/ 16136 w 361086"/>
                  <a:gd name="connsiteY2" fmla="*/ 67148 h 68636"/>
                  <a:gd name="connsiteX3" fmla="*/ 0 w 361086"/>
                  <a:gd name="connsiteY3" fmla="*/ 57848 h 68636"/>
                  <a:gd name="connsiteX4" fmla="*/ 180055 w 361086"/>
                  <a:gd name="connsiteY4" fmla="*/ 0 h 68636"/>
                  <a:gd name="connsiteX5" fmla="*/ 361086 w 361086"/>
                  <a:gd name="connsiteY5" fmla="*/ 59382 h 68636"/>
                  <a:gd name="connsiteX6" fmla="*/ 344950 w 361086"/>
                  <a:gd name="connsiteY6" fmla="*/ 68636 h 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086" h="68636">
                    <a:moveTo>
                      <a:pt x="344950" y="68636"/>
                    </a:moveTo>
                    <a:cubicBezTo>
                      <a:pt x="330674" y="43758"/>
                      <a:pt x="269478" y="18601"/>
                      <a:pt x="180055" y="18601"/>
                    </a:cubicBezTo>
                    <a:cubicBezTo>
                      <a:pt x="86121" y="18601"/>
                      <a:pt x="30040" y="42967"/>
                      <a:pt x="16136" y="67148"/>
                    </a:cubicBezTo>
                    <a:lnTo>
                      <a:pt x="0" y="57848"/>
                    </a:lnTo>
                    <a:cubicBezTo>
                      <a:pt x="20554" y="22181"/>
                      <a:pt x="89562" y="0"/>
                      <a:pt x="180055" y="0"/>
                    </a:cubicBezTo>
                    <a:cubicBezTo>
                      <a:pt x="270547" y="0"/>
                      <a:pt x="341044" y="24413"/>
                      <a:pt x="361086" y="59382"/>
                    </a:cubicBezTo>
                    <a:lnTo>
                      <a:pt x="344950" y="68636"/>
                    </a:lnTo>
                    <a:close/>
                  </a:path>
                </a:pathLst>
              </a:custGeom>
              <a:solidFill>
                <a:srgbClr val="B3221D"/>
              </a:solidFill>
              <a:ln w="2456"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F0B44935-DE94-4B1D-A8F7-FF7D4E335198}"/>
                  </a:ext>
                </a:extLst>
              </p:cNvPr>
              <p:cNvSpPr/>
              <p:nvPr/>
            </p:nvSpPr>
            <p:spPr>
              <a:xfrm>
                <a:off x="2229808" y="4532896"/>
                <a:ext cx="442060" cy="83821"/>
              </a:xfrm>
              <a:custGeom>
                <a:avLst/>
                <a:gdLst>
                  <a:gd name="connsiteX0" fmla="*/ 356994 w 373502"/>
                  <a:gd name="connsiteY0" fmla="*/ 70822 h 70821"/>
                  <a:gd name="connsiteX1" fmla="*/ 185217 w 373502"/>
                  <a:gd name="connsiteY1" fmla="*/ 18601 h 70821"/>
                  <a:gd name="connsiteX2" fmla="*/ 17020 w 373502"/>
                  <a:gd name="connsiteY2" fmla="*/ 69287 h 70821"/>
                  <a:gd name="connsiteX3" fmla="*/ 0 w 373502"/>
                  <a:gd name="connsiteY3" fmla="*/ 61801 h 70821"/>
                  <a:gd name="connsiteX4" fmla="*/ 185217 w 373502"/>
                  <a:gd name="connsiteY4" fmla="*/ 0 h 70821"/>
                  <a:gd name="connsiteX5" fmla="*/ 373503 w 373502"/>
                  <a:gd name="connsiteY5" fmla="*/ 62312 h 70821"/>
                  <a:gd name="connsiteX6" fmla="*/ 356994 w 373502"/>
                  <a:gd name="connsiteY6" fmla="*/ 70822 h 7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502" h="70821">
                    <a:moveTo>
                      <a:pt x="356994" y="70822"/>
                    </a:moveTo>
                    <a:cubicBezTo>
                      <a:pt x="343602" y="44874"/>
                      <a:pt x="280313" y="18601"/>
                      <a:pt x="185217" y="18601"/>
                    </a:cubicBezTo>
                    <a:cubicBezTo>
                      <a:pt x="84401" y="18601"/>
                      <a:pt x="28134" y="44037"/>
                      <a:pt x="17020" y="69287"/>
                    </a:cubicBezTo>
                    <a:lnTo>
                      <a:pt x="0" y="61801"/>
                    </a:lnTo>
                    <a:cubicBezTo>
                      <a:pt x="16741" y="23669"/>
                      <a:pt x="87702" y="0"/>
                      <a:pt x="185217" y="0"/>
                    </a:cubicBezTo>
                    <a:cubicBezTo>
                      <a:pt x="282731" y="0"/>
                      <a:pt x="354251" y="25018"/>
                      <a:pt x="373503" y="62312"/>
                    </a:cubicBezTo>
                    <a:lnTo>
                      <a:pt x="356994" y="70822"/>
                    </a:lnTo>
                    <a:close/>
                  </a:path>
                </a:pathLst>
              </a:custGeom>
              <a:solidFill>
                <a:srgbClr val="B3221D"/>
              </a:solidFill>
              <a:ln w="2456"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1B2C162E-0BB8-6A76-52C8-68FEB4FED725}"/>
                  </a:ext>
                </a:extLst>
              </p:cNvPr>
              <p:cNvSpPr/>
              <p:nvPr/>
            </p:nvSpPr>
            <p:spPr>
              <a:xfrm>
                <a:off x="2215389" y="4473622"/>
                <a:ext cx="468368" cy="94609"/>
              </a:xfrm>
              <a:custGeom>
                <a:avLst/>
                <a:gdLst>
                  <a:gd name="connsiteX0" fmla="*/ 17810 w 395730"/>
                  <a:gd name="connsiteY0" fmla="*/ 79936 h 79936"/>
                  <a:gd name="connsiteX1" fmla="*/ 0 w 395730"/>
                  <a:gd name="connsiteY1" fmla="*/ 74542 h 79936"/>
                  <a:gd name="connsiteX2" fmla="*/ 197493 w 395730"/>
                  <a:gd name="connsiteY2" fmla="*/ 0 h 79936"/>
                  <a:gd name="connsiteX3" fmla="*/ 395730 w 395730"/>
                  <a:gd name="connsiteY3" fmla="*/ 73566 h 79936"/>
                  <a:gd name="connsiteX4" fmla="*/ 378060 w 395730"/>
                  <a:gd name="connsiteY4" fmla="*/ 79332 h 79936"/>
                  <a:gd name="connsiteX5" fmla="*/ 197493 w 395730"/>
                  <a:gd name="connsiteY5" fmla="*/ 18601 h 79936"/>
                  <a:gd name="connsiteX6" fmla="*/ 17764 w 395730"/>
                  <a:gd name="connsiteY6" fmla="*/ 79936 h 7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5730" h="79936">
                    <a:moveTo>
                      <a:pt x="17810" y="79936"/>
                    </a:moveTo>
                    <a:lnTo>
                      <a:pt x="0" y="74542"/>
                    </a:lnTo>
                    <a:cubicBezTo>
                      <a:pt x="13067" y="31342"/>
                      <a:pt x="96119" y="0"/>
                      <a:pt x="197493" y="0"/>
                    </a:cubicBezTo>
                    <a:cubicBezTo>
                      <a:pt x="298867" y="0"/>
                      <a:pt x="381873" y="30924"/>
                      <a:pt x="395730" y="73566"/>
                    </a:cubicBezTo>
                    <a:lnTo>
                      <a:pt x="378060" y="79332"/>
                    </a:lnTo>
                    <a:cubicBezTo>
                      <a:pt x="368387" y="49478"/>
                      <a:pt x="298170" y="18601"/>
                      <a:pt x="197493" y="18601"/>
                    </a:cubicBezTo>
                    <a:cubicBezTo>
                      <a:pt x="96817" y="18601"/>
                      <a:pt x="26925" y="49803"/>
                      <a:pt x="17764" y="79936"/>
                    </a:cubicBezTo>
                    <a:close/>
                  </a:path>
                </a:pathLst>
              </a:custGeom>
              <a:solidFill>
                <a:srgbClr val="B3221D"/>
              </a:solidFill>
              <a:ln w="2456" cap="flat">
                <a:no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8FDA55C1-E730-DA9E-487F-3D23DFEA5759}"/>
                  </a:ext>
                </a:extLst>
              </p:cNvPr>
              <p:cNvSpPr/>
              <p:nvPr/>
            </p:nvSpPr>
            <p:spPr>
              <a:xfrm>
                <a:off x="2208125" y="4414347"/>
                <a:ext cx="482898" cy="99012"/>
              </a:xfrm>
              <a:custGeom>
                <a:avLst/>
                <a:gdLst>
                  <a:gd name="connsiteX0" fmla="*/ 17810 w 408006"/>
                  <a:gd name="connsiteY0" fmla="*/ 83656 h 83656"/>
                  <a:gd name="connsiteX1" fmla="*/ 0 w 408006"/>
                  <a:gd name="connsiteY1" fmla="*/ 78309 h 83656"/>
                  <a:gd name="connsiteX2" fmla="*/ 203724 w 408006"/>
                  <a:gd name="connsiteY2" fmla="*/ 0 h 83656"/>
                  <a:gd name="connsiteX3" fmla="*/ 408007 w 408006"/>
                  <a:gd name="connsiteY3" fmla="*/ 77332 h 83656"/>
                  <a:gd name="connsiteX4" fmla="*/ 390290 w 408006"/>
                  <a:gd name="connsiteY4" fmla="*/ 83005 h 83656"/>
                  <a:gd name="connsiteX5" fmla="*/ 203724 w 408006"/>
                  <a:gd name="connsiteY5" fmla="*/ 18601 h 83656"/>
                  <a:gd name="connsiteX6" fmla="*/ 17810 w 408006"/>
                  <a:gd name="connsiteY6" fmla="*/ 83610 h 83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006" h="83656">
                    <a:moveTo>
                      <a:pt x="17810" y="83656"/>
                    </a:moveTo>
                    <a:lnTo>
                      <a:pt x="0" y="78309"/>
                    </a:lnTo>
                    <a:cubicBezTo>
                      <a:pt x="13578" y="32923"/>
                      <a:pt x="99281" y="0"/>
                      <a:pt x="203724" y="0"/>
                    </a:cubicBezTo>
                    <a:cubicBezTo>
                      <a:pt x="308167" y="0"/>
                      <a:pt x="393591" y="32505"/>
                      <a:pt x="408007" y="77332"/>
                    </a:cubicBezTo>
                    <a:lnTo>
                      <a:pt x="390290" y="83005"/>
                    </a:lnTo>
                    <a:cubicBezTo>
                      <a:pt x="380106" y="51338"/>
                      <a:pt x="307563" y="18601"/>
                      <a:pt x="203724" y="18601"/>
                    </a:cubicBezTo>
                    <a:cubicBezTo>
                      <a:pt x="99886" y="18601"/>
                      <a:pt x="27389" y="51663"/>
                      <a:pt x="17810" y="83610"/>
                    </a:cubicBezTo>
                    <a:close/>
                  </a:path>
                </a:pathLst>
              </a:custGeom>
              <a:solidFill>
                <a:srgbClr val="B3221D"/>
              </a:solidFill>
              <a:ln w="2456" cap="flat">
                <a:no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5D7A4289-B48B-D67A-BA68-4FF9CF5C8815}"/>
                  </a:ext>
                </a:extLst>
              </p:cNvPr>
              <p:cNvSpPr/>
              <p:nvPr/>
            </p:nvSpPr>
            <p:spPr>
              <a:xfrm>
                <a:off x="2200914" y="4355126"/>
                <a:ext cx="497428" cy="103359"/>
              </a:xfrm>
              <a:custGeom>
                <a:avLst/>
                <a:gdLst>
                  <a:gd name="connsiteX0" fmla="*/ 17810 w 420283"/>
                  <a:gd name="connsiteY0" fmla="*/ 87330 h 87329"/>
                  <a:gd name="connsiteX1" fmla="*/ 0 w 420283"/>
                  <a:gd name="connsiteY1" fmla="*/ 82029 h 87329"/>
                  <a:gd name="connsiteX2" fmla="*/ 210002 w 420283"/>
                  <a:gd name="connsiteY2" fmla="*/ 0 h 87329"/>
                  <a:gd name="connsiteX3" fmla="*/ 420283 w 420283"/>
                  <a:gd name="connsiteY3" fmla="*/ 81052 h 87329"/>
                  <a:gd name="connsiteX4" fmla="*/ 402566 w 420283"/>
                  <a:gd name="connsiteY4" fmla="*/ 86679 h 87329"/>
                  <a:gd name="connsiteX5" fmla="*/ 210002 w 420283"/>
                  <a:gd name="connsiteY5" fmla="*/ 18554 h 87329"/>
                  <a:gd name="connsiteX6" fmla="*/ 17857 w 420283"/>
                  <a:gd name="connsiteY6" fmla="*/ 87283 h 8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283" h="87329">
                    <a:moveTo>
                      <a:pt x="17810" y="87330"/>
                    </a:moveTo>
                    <a:lnTo>
                      <a:pt x="0" y="82029"/>
                    </a:lnTo>
                    <a:cubicBezTo>
                      <a:pt x="14137" y="34504"/>
                      <a:pt x="102444" y="0"/>
                      <a:pt x="210002" y="0"/>
                    </a:cubicBezTo>
                    <a:cubicBezTo>
                      <a:pt x="317561" y="0"/>
                      <a:pt x="405356" y="34086"/>
                      <a:pt x="420283" y="81052"/>
                    </a:cubicBezTo>
                    <a:lnTo>
                      <a:pt x="402566" y="86679"/>
                    </a:lnTo>
                    <a:cubicBezTo>
                      <a:pt x="391917" y="53198"/>
                      <a:pt x="316956" y="18554"/>
                      <a:pt x="210002" y="18554"/>
                    </a:cubicBezTo>
                    <a:cubicBezTo>
                      <a:pt x="103048" y="18554"/>
                      <a:pt x="27901" y="53523"/>
                      <a:pt x="17857" y="87283"/>
                    </a:cubicBezTo>
                    <a:close/>
                  </a:path>
                </a:pathLst>
              </a:custGeom>
              <a:solidFill>
                <a:srgbClr val="B3221D"/>
              </a:solidFill>
              <a:ln w="2456" cap="flat">
                <a:no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06412055-8944-8EA9-C4FA-5EA3B3EDA066}"/>
                  </a:ext>
                </a:extLst>
              </p:cNvPr>
              <p:cNvSpPr/>
              <p:nvPr/>
            </p:nvSpPr>
            <p:spPr>
              <a:xfrm>
                <a:off x="2193594" y="4295852"/>
                <a:ext cx="511957" cy="107763"/>
              </a:xfrm>
              <a:custGeom>
                <a:avLst/>
                <a:gdLst>
                  <a:gd name="connsiteX0" fmla="*/ 17857 w 432559"/>
                  <a:gd name="connsiteY0" fmla="*/ 91050 h 91050"/>
                  <a:gd name="connsiteX1" fmla="*/ 0 w 432559"/>
                  <a:gd name="connsiteY1" fmla="*/ 85795 h 91050"/>
                  <a:gd name="connsiteX2" fmla="*/ 216233 w 432559"/>
                  <a:gd name="connsiteY2" fmla="*/ 0 h 91050"/>
                  <a:gd name="connsiteX3" fmla="*/ 432560 w 432559"/>
                  <a:gd name="connsiteY3" fmla="*/ 84819 h 91050"/>
                  <a:gd name="connsiteX4" fmla="*/ 414796 w 432559"/>
                  <a:gd name="connsiteY4" fmla="*/ 90399 h 91050"/>
                  <a:gd name="connsiteX5" fmla="*/ 216187 w 432559"/>
                  <a:gd name="connsiteY5" fmla="*/ 18601 h 91050"/>
                  <a:gd name="connsiteX6" fmla="*/ 17810 w 432559"/>
                  <a:gd name="connsiteY6" fmla="*/ 91050 h 9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559" h="91050">
                    <a:moveTo>
                      <a:pt x="17857" y="91050"/>
                    </a:moveTo>
                    <a:lnTo>
                      <a:pt x="0" y="85795"/>
                    </a:lnTo>
                    <a:cubicBezTo>
                      <a:pt x="14648" y="36085"/>
                      <a:pt x="105606" y="0"/>
                      <a:pt x="216233" y="0"/>
                    </a:cubicBezTo>
                    <a:cubicBezTo>
                      <a:pt x="326861" y="0"/>
                      <a:pt x="417075" y="35667"/>
                      <a:pt x="432560" y="84819"/>
                    </a:cubicBezTo>
                    <a:lnTo>
                      <a:pt x="414796" y="90399"/>
                    </a:lnTo>
                    <a:cubicBezTo>
                      <a:pt x="403682" y="55104"/>
                      <a:pt x="326350" y="18601"/>
                      <a:pt x="216187" y="18601"/>
                    </a:cubicBezTo>
                    <a:cubicBezTo>
                      <a:pt x="106024" y="18601"/>
                      <a:pt x="28320" y="55430"/>
                      <a:pt x="17810" y="91050"/>
                    </a:cubicBezTo>
                    <a:close/>
                  </a:path>
                </a:pathLst>
              </a:custGeom>
              <a:solidFill>
                <a:srgbClr val="B3221D"/>
              </a:solidFill>
              <a:ln w="2456" cap="flat">
                <a:no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71D2DBF9-ED42-01B0-229D-93B1EDB727C6}"/>
                  </a:ext>
                </a:extLst>
              </p:cNvPr>
              <p:cNvSpPr/>
              <p:nvPr/>
            </p:nvSpPr>
            <p:spPr>
              <a:xfrm>
                <a:off x="2186384" y="4236576"/>
                <a:ext cx="526488" cy="112110"/>
              </a:xfrm>
              <a:custGeom>
                <a:avLst/>
                <a:gdLst>
                  <a:gd name="connsiteX0" fmla="*/ 17857 w 444836"/>
                  <a:gd name="connsiteY0" fmla="*/ 94724 h 94723"/>
                  <a:gd name="connsiteX1" fmla="*/ 0 w 444836"/>
                  <a:gd name="connsiteY1" fmla="*/ 89516 h 94723"/>
                  <a:gd name="connsiteX2" fmla="*/ 222465 w 444836"/>
                  <a:gd name="connsiteY2" fmla="*/ 0 h 94723"/>
                  <a:gd name="connsiteX3" fmla="*/ 444836 w 444836"/>
                  <a:gd name="connsiteY3" fmla="*/ 88539 h 94723"/>
                  <a:gd name="connsiteX4" fmla="*/ 427073 w 444836"/>
                  <a:gd name="connsiteY4" fmla="*/ 94073 h 94723"/>
                  <a:gd name="connsiteX5" fmla="*/ 222465 w 444836"/>
                  <a:gd name="connsiteY5" fmla="*/ 18554 h 94723"/>
                  <a:gd name="connsiteX6" fmla="*/ 17857 w 444836"/>
                  <a:gd name="connsiteY6" fmla="*/ 94724 h 9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836" h="94723">
                    <a:moveTo>
                      <a:pt x="17857" y="94724"/>
                    </a:moveTo>
                    <a:lnTo>
                      <a:pt x="0" y="89516"/>
                    </a:lnTo>
                    <a:cubicBezTo>
                      <a:pt x="15206" y="37620"/>
                      <a:pt x="108768" y="0"/>
                      <a:pt x="222465" y="0"/>
                    </a:cubicBezTo>
                    <a:cubicBezTo>
                      <a:pt x="336162" y="0"/>
                      <a:pt x="428793" y="37248"/>
                      <a:pt x="444836" y="88539"/>
                    </a:cubicBezTo>
                    <a:lnTo>
                      <a:pt x="427073" y="94073"/>
                    </a:lnTo>
                    <a:cubicBezTo>
                      <a:pt x="413866" y="51756"/>
                      <a:pt x="323978" y="18554"/>
                      <a:pt x="222465" y="18554"/>
                    </a:cubicBezTo>
                    <a:cubicBezTo>
                      <a:pt x="120951" y="18554"/>
                      <a:pt x="30366" y="51989"/>
                      <a:pt x="17857" y="94724"/>
                    </a:cubicBezTo>
                    <a:close/>
                  </a:path>
                </a:pathLst>
              </a:custGeom>
              <a:solidFill>
                <a:srgbClr val="B3221D"/>
              </a:solidFill>
              <a:ln w="2456"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2FDBCD43-906E-B4ED-5AF8-8C7D7802FAC1}"/>
                  </a:ext>
                </a:extLst>
              </p:cNvPr>
              <p:cNvSpPr/>
              <p:nvPr/>
            </p:nvSpPr>
            <p:spPr>
              <a:xfrm>
                <a:off x="2179119" y="4177246"/>
                <a:ext cx="540963" cy="116568"/>
              </a:xfrm>
              <a:custGeom>
                <a:avLst/>
                <a:gdLst>
                  <a:gd name="connsiteX0" fmla="*/ 17857 w 457066"/>
                  <a:gd name="connsiteY0" fmla="*/ 98490 h 98490"/>
                  <a:gd name="connsiteX1" fmla="*/ 0 w 457066"/>
                  <a:gd name="connsiteY1" fmla="*/ 93282 h 98490"/>
                  <a:gd name="connsiteX2" fmla="*/ 228696 w 457066"/>
                  <a:gd name="connsiteY2" fmla="*/ 0 h 98490"/>
                  <a:gd name="connsiteX3" fmla="*/ 457066 w 457066"/>
                  <a:gd name="connsiteY3" fmla="*/ 92306 h 98490"/>
                  <a:gd name="connsiteX4" fmla="*/ 439303 w 457066"/>
                  <a:gd name="connsiteY4" fmla="*/ 97793 h 98490"/>
                  <a:gd name="connsiteX5" fmla="*/ 228696 w 457066"/>
                  <a:gd name="connsiteY5" fmla="*/ 18601 h 98490"/>
                  <a:gd name="connsiteX6" fmla="*/ 17857 w 457066"/>
                  <a:gd name="connsiteY6" fmla="*/ 98490 h 98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066" h="98490">
                    <a:moveTo>
                      <a:pt x="17857" y="98490"/>
                    </a:moveTo>
                    <a:lnTo>
                      <a:pt x="0" y="93282"/>
                    </a:lnTo>
                    <a:cubicBezTo>
                      <a:pt x="15718" y="39247"/>
                      <a:pt x="111883" y="0"/>
                      <a:pt x="228696" y="0"/>
                    </a:cubicBezTo>
                    <a:cubicBezTo>
                      <a:pt x="345508" y="0"/>
                      <a:pt x="440512" y="38829"/>
                      <a:pt x="457066" y="92306"/>
                    </a:cubicBezTo>
                    <a:lnTo>
                      <a:pt x="439303" y="97793"/>
                    </a:lnTo>
                    <a:cubicBezTo>
                      <a:pt x="425538" y="53384"/>
                      <a:pt x="332999" y="18601"/>
                      <a:pt x="228696" y="18601"/>
                    </a:cubicBezTo>
                    <a:cubicBezTo>
                      <a:pt x="124392" y="18601"/>
                      <a:pt x="30877" y="53663"/>
                      <a:pt x="17857" y="98490"/>
                    </a:cubicBezTo>
                    <a:close/>
                  </a:path>
                </a:pathLst>
              </a:custGeom>
              <a:solidFill>
                <a:srgbClr val="B3221D"/>
              </a:solidFill>
              <a:ln w="2456"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EA3F2DF9-5802-EA79-AD47-C21E5F2E54B3}"/>
                  </a:ext>
                </a:extLst>
              </p:cNvPr>
              <p:cNvSpPr/>
              <p:nvPr/>
            </p:nvSpPr>
            <p:spPr>
              <a:xfrm>
                <a:off x="1945485" y="2868480"/>
                <a:ext cx="486365" cy="2041335"/>
              </a:xfrm>
              <a:custGeom>
                <a:avLst/>
                <a:gdLst>
                  <a:gd name="connsiteX0" fmla="*/ 405263 w 410936"/>
                  <a:gd name="connsiteY0" fmla="*/ 1045572 h 1724748"/>
                  <a:gd name="connsiteX1" fmla="*/ 368945 w 410936"/>
                  <a:gd name="connsiteY1" fmla="*/ 1125322 h 1724748"/>
                  <a:gd name="connsiteX2" fmla="*/ 256550 w 410936"/>
                  <a:gd name="connsiteY2" fmla="*/ 1050687 h 1724748"/>
                  <a:gd name="connsiteX3" fmla="*/ 209026 w 410936"/>
                  <a:gd name="connsiteY3" fmla="*/ 1128903 h 1724748"/>
                  <a:gd name="connsiteX4" fmla="*/ 279104 w 410936"/>
                  <a:gd name="connsiteY4" fmla="*/ 1719566 h 1724748"/>
                  <a:gd name="connsiteX5" fmla="*/ 279057 w 410936"/>
                  <a:gd name="connsiteY5" fmla="*/ 1720217 h 1724748"/>
                  <a:gd name="connsiteX6" fmla="*/ 252970 w 410936"/>
                  <a:gd name="connsiteY6" fmla="*/ 1719705 h 1724748"/>
                  <a:gd name="connsiteX7" fmla="*/ 179357 w 410936"/>
                  <a:gd name="connsiteY7" fmla="*/ 1053756 h 1724748"/>
                  <a:gd name="connsiteX8" fmla="*/ 241158 w 410936"/>
                  <a:gd name="connsiteY8" fmla="*/ 792138 h 1724748"/>
                  <a:gd name="connsiteX9" fmla="*/ 63800 w 410936"/>
                  <a:gd name="connsiteY9" fmla="*/ 59645 h 1724748"/>
                  <a:gd name="connsiteX10" fmla="*/ 21530 w 410936"/>
                  <a:gd name="connsiteY10" fmla="*/ 46903 h 1724748"/>
                  <a:gd name="connsiteX11" fmla="*/ 0 w 410936"/>
                  <a:gd name="connsiteY11" fmla="*/ 25234 h 1724748"/>
                  <a:gd name="connsiteX12" fmla="*/ 158060 w 410936"/>
                  <a:gd name="connsiteY12" fmla="*/ 6773 h 1724748"/>
                  <a:gd name="connsiteX13" fmla="*/ 238601 w 410936"/>
                  <a:gd name="connsiteY13" fmla="*/ 75781 h 1724748"/>
                  <a:gd name="connsiteX14" fmla="*/ 339324 w 410936"/>
                  <a:gd name="connsiteY14" fmla="*/ 428217 h 1724748"/>
                  <a:gd name="connsiteX15" fmla="*/ 410890 w 410936"/>
                  <a:gd name="connsiteY15" fmla="*/ 726710 h 1724748"/>
                  <a:gd name="connsiteX16" fmla="*/ 394521 w 410936"/>
                  <a:gd name="connsiteY16" fmla="*/ 899975 h 1724748"/>
                  <a:gd name="connsiteX17" fmla="*/ 405263 w 410936"/>
                  <a:gd name="connsiteY17" fmla="*/ 1045618 h 172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0936" h="1724748">
                    <a:moveTo>
                      <a:pt x="405263" y="1045572"/>
                    </a:moveTo>
                    <a:cubicBezTo>
                      <a:pt x="406286" y="1079286"/>
                      <a:pt x="396800" y="1117277"/>
                      <a:pt x="368945" y="1125322"/>
                    </a:cubicBezTo>
                    <a:cubicBezTo>
                      <a:pt x="328117" y="1137087"/>
                      <a:pt x="289241" y="1048827"/>
                      <a:pt x="256550" y="1050687"/>
                    </a:cubicBezTo>
                    <a:cubicBezTo>
                      <a:pt x="211583" y="1053245"/>
                      <a:pt x="207445" y="1104675"/>
                      <a:pt x="209026" y="1128903"/>
                    </a:cubicBezTo>
                    <a:cubicBezTo>
                      <a:pt x="220233" y="1299378"/>
                      <a:pt x="298914" y="1570714"/>
                      <a:pt x="279104" y="1719566"/>
                    </a:cubicBezTo>
                    <a:cubicBezTo>
                      <a:pt x="279104" y="1719798"/>
                      <a:pt x="279057" y="1719984"/>
                      <a:pt x="279057" y="1720217"/>
                    </a:cubicBezTo>
                    <a:cubicBezTo>
                      <a:pt x="278127" y="1726634"/>
                      <a:pt x="251482" y="1726030"/>
                      <a:pt x="252970" y="1719705"/>
                    </a:cubicBezTo>
                    <a:cubicBezTo>
                      <a:pt x="282266" y="1594477"/>
                      <a:pt x="160431" y="1215256"/>
                      <a:pt x="179357" y="1053756"/>
                    </a:cubicBezTo>
                    <a:cubicBezTo>
                      <a:pt x="188658" y="973959"/>
                      <a:pt x="248273" y="853148"/>
                      <a:pt x="241158" y="792138"/>
                    </a:cubicBezTo>
                    <a:cubicBezTo>
                      <a:pt x="222465" y="631522"/>
                      <a:pt x="62498" y="333353"/>
                      <a:pt x="63800" y="59645"/>
                    </a:cubicBezTo>
                    <a:cubicBezTo>
                      <a:pt x="63940" y="35557"/>
                      <a:pt x="50873" y="37696"/>
                      <a:pt x="21530" y="46903"/>
                    </a:cubicBezTo>
                    <a:cubicBezTo>
                      <a:pt x="12648" y="44067"/>
                      <a:pt x="4650" y="35604"/>
                      <a:pt x="0" y="25234"/>
                    </a:cubicBezTo>
                    <a:cubicBezTo>
                      <a:pt x="30970" y="16584"/>
                      <a:pt x="102118" y="-13223"/>
                      <a:pt x="158060" y="6773"/>
                    </a:cubicBezTo>
                    <a:cubicBezTo>
                      <a:pt x="191494" y="18677"/>
                      <a:pt x="219814" y="52763"/>
                      <a:pt x="238601" y="75781"/>
                    </a:cubicBezTo>
                    <a:cubicBezTo>
                      <a:pt x="306354" y="158740"/>
                      <a:pt x="331139" y="301546"/>
                      <a:pt x="339324" y="428217"/>
                    </a:cubicBezTo>
                    <a:cubicBezTo>
                      <a:pt x="347462" y="554980"/>
                      <a:pt x="412936" y="608178"/>
                      <a:pt x="410890" y="726710"/>
                    </a:cubicBezTo>
                    <a:cubicBezTo>
                      <a:pt x="408797" y="845243"/>
                      <a:pt x="398614" y="850916"/>
                      <a:pt x="394521" y="899975"/>
                    </a:cubicBezTo>
                    <a:cubicBezTo>
                      <a:pt x="390429" y="949034"/>
                      <a:pt x="404194" y="1011905"/>
                      <a:pt x="405263" y="1045618"/>
                    </a:cubicBezTo>
                    <a:close/>
                  </a:path>
                </a:pathLst>
              </a:custGeom>
              <a:solidFill>
                <a:srgbClr val="F2A09D"/>
              </a:solidFill>
              <a:ln w="2456"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30CAD8A2-7031-67EA-AD5F-F8C8CC0976B7}"/>
                  </a:ext>
                </a:extLst>
              </p:cNvPr>
              <p:cNvSpPr/>
              <p:nvPr/>
            </p:nvSpPr>
            <p:spPr>
              <a:xfrm>
                <a:off x="2467517" y="2869777"/>
                <a:ext cx="489225" cy="2040038"/>
              </a:xfrm>
              <a:custGeom>
                <a:avLst/>
                <a:gdLst>
                  <a:gd name="connsiteX0" fmla="*/ 413353 w 413352"/>
                  <a:gd name="connsiteY0" fmla="*/ 22743 h 1723652"/>
                  <a:gd name="connsiteX1" fmla="*/ 391218 w 413352"/>
                  <a:gd name="connsiteY1" fmla="*/ 46272 h 1723652"/>
                  <a:gd name="connsiteX2" fmla="*/ 348390 w 413352"/>
                  <a:gd name="connsiteY2" fmla="*/ 47854 h 1723652"/>
                  <a:gd name="connsiteX3" fmla="*/ 348204 w 413352"/>
                  <a:gd name="connsiteY3" fmla="*/ 48551 h 1723652"/>
                  <a:gd name="connsiteX4" fmla="*/ 347181 w 413352"/>
                  <a:gd name="connsiteY4" fmla="*/ 58502 h 1723652"/>
                  <a:gd name="connsiteX5" fmla="*/ 347041 w 413352"/>
                  <a:gd name="connsiteY5" fmla="*/ 74592 h 1723652"/>
                  <a:gd name="connsiteX6" fmla="*/ 347041 w 413352"/>
                  <a:gd name="connsiteY6" fmla="*/ 74592 h 1723652"/>
                  <a:gd name="connsiteX7" fmla="*/ 345553 w 413352"/>
                  <a:gd name="connsiteY7" fmla="*/ 109608 h 1723652"/>
                  <a:gd name="connsiteX8" fmla="*/ 169776 w 413352"/>
                  <a:gd name="connsiteY8" fmla="*/ 791042 h 1723652"/>
                  <a:gd name="connsiteX9" fmla="*/ 231577 w 413352"/>
                  <a:gd name="connsiteY9" fmla="*/ 1052660 h 1723652"/>
                  <a:gd name="connsiteX10" fmla="*/ 157965 w 413352"/>
                  <a:gd name="connsiteY10" fmla="*/ 1718609 h 1723652"/>
                  <a:gd name="connsiteX11" fmla="*/ 131878 w 413352"/>
                  <a:gd name="connsiteY11" fmla="*/ 1719121 h 1723652"/>
                  <a:gd name="connsiteX12" fmla="*/ 131645 w 413352"/>
                  <a:gd name="connsiteY12" fmla="*/ 1717028 h 1723652"/>
                  <a:gd name="connsiteX13" fmla="*/ 201909 w 413352"/>
                  <a:gd name="connsiteY13" fmla="*/ 1127807 h 1723652"/>
                  <a:gd name="connsiteX14" fmla="*/ 154384 w 413352"/>
                  <a:gd name="connsiteY14" fmla="*/ 1049591 h 1723652"/>
                  <a:gd name="connsiteX15" fmla="*/ 41989 w 413352"/>
                  <a:gd name="connsiteY15" fmla="*/ 1124226 h 1723652"/>
                  <a:gd name="connsiteX16" fmla="*/ 5672 w 413352"/>
                  <a:gd name="connsiteY16" fmla="*/ 1044476 h 1723652"/>
                  <a:gd name="connsiteX17" fmla="*/ 16413 w 413352"/>
                  <a:gd name="connsiteY17" fmla="*/ 898833 h 1723652"/>
                  <a:gd name="connsiteX18" fmla="*/ 45 w 413352"/>
                  <a:gd name="connsiteY18" fmla="*/ 725568 h 1723652"/>
                  <a:gd name="connsiteX19" fmla="*/ 71611 w 413352"/>
                  <a:gd name="connsiteY19" fmla="*/ 427074 h 1723652"/>
                  <a:gd name="connsiteX20" fmla="*/ 172334 w 413352"/>
                  <a:gd name="connsiteY20" fmla="*/ 74638 h 1723652"/>
                  <a:gd name="connsiteX21" fmla="*/ 252782 w 413352"/>
                  <a:gd name="connsiteY21" fmla="*/ 5630 h 1723652"/>
                  <a:gd name="connsiteX22" fmla="*/ 413260 w 413352"/>
                  <a:gd name="connsiteY22" fmla="*/ 22743 h 172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352" h="1723652">
                    <a:moveTo>
                      <a:pt x="413353" y="22743"/>
                    </a:moveTo>
                    <a:cubicBezTo>
                      <a:pt x="408935" y="33950"/>
                      <a:pt x="400658" y="43296"/>
                      <a:pt x="391218" y="46272"/>
                    </a:cubicBezTo>
                    <a:cubicBezTo>
                      <a:pt x="366061" y="38367"/>
                      <a:pt x="352389" y="35066"/>
                      <a:pt x="348390" y="47854"/>
                    </a:cubicBezTo>
                    <a:cubicBezTo>
                      <a:pt x="348343" y="48086"/>
                      <a:pt x="348250" y="48272"/>
                      <a:pt x="348204" y="48551"/>
                    </a:cubicBezTo>
                    <a:cubicBezTo>
                      <a:pt x="347460" y="51202"/>
                      <a:pt x="347181" y="54457"/>
                      <a:pt x="347181" y="58502"/>
                    </a:cubicBezTo>
                    <a:cubicBezTo>
                      <a:pt x="347181" y="63850"/>
                      <a:pt x="347181" y="69151"/>
                      <a:pt x="347041" y="74592"/>
                    </a:cubicBezTo>
                    <a:lnTo>
                      <a:pt x="347041" y="74592"/>
                    </a:lnTo>
                    <a:cubicBezTo>
                      <a:pt x="346855" y="86264"/>
                      <a:pt x="346390" y="97889"/>
                      <a:pt x="345553" y="109608"/>
                    </a:cubicBezTo>
                    <a:cubicBezTo>
                      <a:pt x="329185" y="368575"/>
                      <a:pt x="187261" y="640330"/>
                      <a:pt x="169776" y="791042"/>
                    </a:cubicBezTo>
                    <a:cubicBezTo>
                      <a:pt x="162662" y="852052"/>
                      <a:pt x="222277" y="972863"/>
                      <a:pt x="231577" y="1052660"/>
                    </a:cubicBezTo>
                    <a:cubicBezTo>
                      <a:pt x="250550" y="1214207"/>
                      <a:pt x="128669" y="1593381"/>
                      <a:pt x="157965" y="1718609"/>
                    </a:cubicBezTo>
                    <a:cubicBezTo>
                      <a:pt x="159453" y="1724934"/>
                      <a:pt x="132761" y="1725538"/>
                      <a:pt x="131878" y="1719121"/>
                    </a:cubicBezTo>
                    <a:cubicBezTo>
                      <a:pt x="131738" y="1718470"/>
                      <a:pt x="131691" y="1717772"/>
                      <a:pt x="131645" y="1717028"/>
                    </a:cubicBezTo>
                    <a:cubicBezTo>
                      <a:pt x="112533" y="1567898"/>
                      <a:pt x="190749" y="1297723"/>
                      <a:pt x="201909" y="1127807"/>
                    </a:cubicBezTo>
                    <a:cubicBezTo>
                      <a:pt x="203490" y="1103579"/>
                      <a:pt x="199352" y="1052195"/>
                      <a:pt x="154384" y="1049591"/>
                    </a:cubicBezTo>
                    <a:cubicBezTo>
                      <a:pt x="121647" y="1047731"/>
                      <a:pt x="82818" y="1135991"/>
                      <a:pt x="41989" y="1124226"/>
                    </a:cubicBezTo>
                    <a:cubicBezTo>
                      <a:pt x="14135" y="1116181"/>
                      <a:pt x="4649" y="1078236"/>
                      <a:pt x="5672" y="1044476"/>
                    </a:cubicBezTo>
                    <a:cubicBezTo>
                      <a:pt x="6695" y="1010762"/>
                      <a:pt x="20506" y="947892"/>
                      <a:pt x="16413" y="898833"/>
                    </a:cubicBezTo>
                    <a:cubicBezTo>
                      <a:pt x="12321" y="849773"/>
                      <a:pt x="2138" y="844147"/>
                      <a:pt x="45" y="725568"/>
                    </a:cubicBezTo>
                    <a:cubicBezTo>
                      <a:pt x="-1955" y="607035"/>
                      <a:pt x="63473" y="553837"/>
                      <a:pt x="71611" y="427074"/>
                    </a:cubicBezTo>
                    <a:cubicBezTo>
                      <a:pt x="79749" y="300357"/>
                      <a:pt x="104534" y="157597"/>
                      <a:pt x="172334" y="74638"/>
                    </a:cubicBezTo>
                    <a:cubicBezTo>
                      <a:pt x="191121" y="51620"/>
                      <a:pt x="218650" y="15070"/>
                      <a:pt x="252782" y="5630"/>
                    </a:cubicBezTo>
                    <a:cubicBezTo>
                      <a:pt x="320117" y="-13064"/>
                      <a:pt x="390242" y="20604"/>
                      <a:pt x="413260" y="22743"/>
                    </a:cubicBezTo>
                    <a:close/>
                  </a:path>
                </a:pathLst>
              </a:custGeom>
              <a:solidFill>
                <a:srgbClr val="F2A09D"/>
              </a:solidFill>
              <a:ln w="2456"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921E40F7-DEE2-8725-CEEA-309FD42A9F7B}"/>
                  </a:ext>
                </a:extLst>
              </p:cNvPr>
              <p:cNvSpPr/>
              <p:nvPr/>
            </p:nvSpPr>
            <p:spPr>
              <a:xfrm>
                <a:off x="2930325" y="2569657"/>
                <a:ext cx="1189581" cy="924851"/>
              </a:xfrm>
              <a:custGeom>
                <a:avLst/>
                <a:gdLst>
                  <a:gd name="connsiteX0" fmla="*/ 25250 w 1005091"/>
                  <a:gd name="connsiteY0" fmla="*/ 265111 h 781418"/>
                  <a:gd name="connsiteX1" fmla="*/ 17810 w 1005091"/>
                  <a:gd name="connsiteY1" fmla="*/ 236420 h 781418"/>
                  <a:gd name="connsiteX2" fmla="*/ 136250 w 1005091"/>
                  <a:gd name="connsiteY2" fmla="*/ 268924 h 781418"/>
                  <a:gd name="connsiteX3" fmla="*/ 838753 w 1005091"/>
                  <a:gd name="connsiteY3" fmla="*/ 424 h 781418"/>
                  <a:gd name="connsiteX4" fmla="*/ 977700 w 1005091"/>
                  <a:gd name="connsiteY4" fmla="*/ 249905 h 781418"/>
                  <a:gd name="connsiteX5" fmla="*/ 742680 w 1005091"/>
                  <a:gd name="connsiteY5" fmla="*/ 526869 h 781418"/>
                  <a:gd name="connsiteX6" fmla="*/ 704363 w 1005091"/>
                  <a:gd name="connsiteY6" fmla="*/ 654144 h 781418"/>
                  <a:gd name="connsiteX7" fmla="*/ 751051 w 1005091"/>
                  <a:gd name="connsiteY7" fmla="*/ 764864 h 781418"/>
                  <a:gd name="connsiteX8" fmla="*/ 699341 w 1005091"/>
                  <a:gd name="connsiteY8" fmla="*/ 712038 h 781418"/>
                  <a:gd name="connsiteX9" fmla="*/ 717941 w 1005091"/>
                  <a:gd name="connsiteY9" fmla="*/ 770072 h 781418"/>
                  <a:gd name="connsiteX10" fmla="*/ 681763 w 1005091"/>
                  <a:gd name="connsiteY10" fmla="*/ 721478 h 781418"/>
                  <a:gd name="connsiteX11" fmla="*/ 691249 w 1005091"/>
                  <a:gd name="connsiteY11" fmla="*/ 774536 h 781418"/>
                  <a:gd name="connsiteX12" fmla="*/ 667068 w 1005091"/>
                  <a:gd name="connsiteY12" fmla="*/ 724361 h 781418"/>
                  <a:gd name="connsiteX13" fmla="*/ 665301 w 1005091"/>
                  <a:gd name="connsiteY13" fmla="*/ 781418 h 781418"/>
                  <a:gd name="connsiteX14" fmla="*/ 649863 w 1005091"/>
                  <a:gd name="connsiteY14" fmla="*/ 709852 h 781418"/>
                  <a:gd name="connsiteX15" fmla="*/ 641632 w 1005091"/>
                  <a:gd name="connsiteY15" fmla="*/ 771932 h 781418"/>
                  <a:gd name="connsiteX16" fmla="*/ 633122 w 1005091"/>
                  <a:gd name="connsiteY16" fmla="*/ 705946 h 781418"/>
                  <a:gd name="connsiteX17" fmla="*/ 618474 w 1005091"/>
                  <a:gd name="connsiteY17" fmla="*/ 761795 h 781418"/>
                  <a:gd name="connsiteX18" fmla="*/ 618055 w 1005091"/>
                  <a:gd name="connsiteY18" fmla="*/ 703156 h 781418"/>
                  <a:gd name="connsiteX19" fmla="*/ 598060 w 1005091"/>
                  <a:gd name="connsiteY19" fmla="*/ 742822 h 781418"/>
                  <a:gd name="connsiteX20" fmla="*/ 600245 w 1005091"/>
                  <a:gd name="connsiteY20" fmla="*/ 716735 h 781418"/>
                  <a:gd name="connsiteX21" fmla="*/ 616195 w 1005091"/>
                  <a:gd name="connsiteY21" fmla="*/ 678836 h 781418"/>
                  <a:gd name="connsiteX22" fmla="*/ 585644 w 1005091"/>
                  <a:gd name="connsiteY22" fmla="*/ 706179 h 781418"/>
                  <a:gd name="connsiteX23" fmla="*/ 622985 w 1005091"/>
                  <a:gd name="connsiteY23" fmla="*/ 640519 h 781418"/>
                  <a:gd name="connsiteX24" fmla="*/ 570531 w 1005091"/>
                  <a:gd name="connsiteY24" fmla="*/ 684230 h 781418"/>
                  <a:gd name="connsiteX25" fmla="*/ 613080 w 1005091"/>
                  <a:gd name="connsiteY25" fmla="*/ 610944 h 781418"/>
                  <a:gd name="connsiteX26" fmla="*/ 566578 w 1005091"/>
                  <a:gd name="connsiteY26" fmla="*/ 644797 h 781418"/>
                  <a:gd name="connsiteX27" fmla="*/ 595967 w 1005091"/>
                  <a:gd name="connsiteY27" fmla="*/ 577788 h 781418"/>
                  <a:gd name="connsiteX28" fmla="*/ 547931 w 1005091"/>
                  <a:gd name="connsiteY28" fmla="*/ 615640 h 781418"/>
                  <a:gd name="connsiteX29" fmla="*/ 577134 w 1005091"/>
                  <a:gd name="connsiteY29" fmla="*/ 560815 h 781418"/>
                  <a:gd name="connsiteX30" fmla="*/ 535794 w 1005091"/>
                  <a:gd name="connsiteY30" fmla="*/ 575974 h 781418"/>
                  <a:gd name="connsiteX31" fmla="*/ 565741 w 1005091"/>
                  <a:gd name="connsiteY31" fmla="*/ 544260 h 781418"/>
                  <a:gd name="connsiteX32" fmla="*/ 522680 w 1005091"/>
                  <a:gd name="connsiteY32" fmla="*/ 535239 h 781418"/>
                  <a:gd name="connsiteX33" fmla="*/ 554581 w 1005091"/>
                  <a:gd name="connsiteY33" fmla="*/ 529054 h 781418"/>
                  <a:gd name="connsiteX34" fmla="*/ 504219 w 1005091"/>
                  <a:gd name="connsiteY34" fmla="*/ 505571 h 781418"/>
                  <a:gd name="connsiteX35" fmla="*/ 545605 w 1005091"/>
                  <a:gd name="connsiteY35" fmla="*/ 507338 h 781418"/>
                  <a:gd name="connsiteX36" fmla="*/ 507335 w 1005091"/>
                  <a:gd name="connsiteY36" fmla="*/ 470230 h 781418"/>
                  <a:gd name="connsiteX37" fmla="*/ 555603 w 1005091"/>
                  <a:gd name="connsiteY37" fmla="*/ 493155 h 781418"/>
                  <a:gd name="connsiteX38" fmla="*/ 542769 w 1005091"/>
                  <a:gd name="connsiteY38" fmla="*/ 479623 h 781418"/>
                  <a:gd name="connsiteX39" fmla="*/ 522820 w 1005091"/>
                  <a:gd name="connsiteY39" fmla="*/ 436470 h 781418"/>
                  <a:gd name="connsiteX40" fmla="*/ 580342 w 1005091"/>
                  <a:gd name="connsiteY40" fmla="*/ 468230 h 781418"/>
                  <a:gd name="connsiteX41" fmla="*/ 526354 w 1005091"/>
                  <a:gd name="connsiteY41" fmla="*/ 376064 h 781418"/>
                  <a:gd name="connsiteX42" fmla="*/ 557092 w 1005091"/>
                  <a:gd name="connsiteY42" fmla="*/ 412475 h 781418"/>
                  <a:gd name="connsiteX43" fmla="*/ 596711 w 1005091"/>
                  <a:gd name="connsiteY43" fmla="*/ 443956 h 781418"/>
                  <a:gd name="connsiteX44" fmla="*/ 569461 w 1005091"/>
                  <a:gd name="connsiteY44" fmla="*/ 366206 h 781418"/>
                  <a:gd name="connsiteX45" fmla="*/ 687901 w 1005091"/>
                  <a:gd name="connsiteY45" fmla="*/ 434424 h 781418"/>
                  <a:gd name="connsiteX46" fmla="*/ 918922 w 1005091"/>
                  <a:gd name="connsiteY46" fmla="*/ 215727 h 781418"/>
                  <a:gd name="connsiteX47" fmla="*/ 840706 w 1005091"/>
                  <a:gd name="connsiteY47" fmla="*/ 69014 h 781418"/>
                  <a:gd name="connsiteX48" fmla="*/ 157548 w 1005091"/>
                  <a:gd name="connsiteY48" fmla="*/ 329283 h 781418"/>
                  <a:gd name="connsiteX49" fmla="*/ 0 w 1005091"/>
                  <a:gd name="connsiteY49" fmla="*/ 299987 h 781418"/>
                  <a:gd name="connsiteX50" fmla="*/ 22135 w 1005091"/>
                  <a:gd name="connsiteY50" fmla="*/ 276458 h 781418"/>
                  <a:gd name="connsiteX51" fmla="*/ 25064 w 1005091"/>
                  <a:gd name="connsiteY51" fmla="*/ 265251 h 78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05091" h="781418">
                    <a:moveTo>
                      <a:pt x="25250" y="265111"/>
                    </a:moveTo>
                    <a:cubicBezTo>
                      <a:pt x="26645" y="255067"/>
                      <a:pt x="24692" y="244651"/>
                      <a:pt x="17810" y="236420"/>
                    </a:cubicBezTo>
                    <a:cubicBezTo>
                      <a:pt x="54965" y="256601"/>
                      <a:pt x="93469" y="269482"/>
                      <a:pt x="136250" y="268924"/>
                    </a:cubicBezTo>
                    <a:cubicBezTo>
                      <a:pt x="414610" y="265204"/>
                      <a:pt x="731613" y="6516"/>
                      <a:pt x="838753" y="424"/>
                    </a:cubicBezTo>
                    <a:cubicBezTo>
                      <a:pt x="1009926" y="-9202"/>
                      <a:pt x="1034433" y="147183"/>
                      <a:pt x="977700" y="249905"/>
                    </a:cubicBezTo>
                    <a:cubicBezTo>
                      <a:pt x="937244" y="323192"/>
                      <a:pt x="773372" y="482413"/>
                      <a:pt x="742680" y="526869"/>
                    </a:cubicBezTo>
                    <a:cubicBezTo>
                      <a:pt x="725382" y="551887"/>
                      <a:pt x="697248" y="612525"/>
                      <a:pt x="704363" y="654144"/>
                    </a:cubicBezTo>
                    <a:cubicBezTo>
                      <a:pt x="711431" y="695670"/>
                      <a:pt x="751051" y="764864"/>
                      <a:pt x="751051" y="764864"/>
                    </a:cubicBezTo>
                    <a:cubicBezTo>
                      <a:pt x="732822" y="757424"/>
                      <a:pt x="699341" y="712038"/>
                      <a:pt x="699341" y="712038"/>
                    </a:cubicBezTo>
                    <a:cubicBezTo>
                      <a:pt x="708408" y="749146"/>
                      <a:pt x="717941" y="770072"/>
                      <a:pt x="717941" y="770072"/>
                    </a:cubicBezTo>
                    <a:cubicBezTo>
                      <a:pt x="692877" y="752820"/>
                      <a:pt x="681763" y="721478"/>
                      <a:pt x="681763" y="721478"/>
                    </a:cubicBezTo>
                    <a:cubicBezTo>
                      <a:pt x="678043" y="742032"/>
                      <a:pt x="690598" y="772862"/>
                      <a:pt x="691249" y="774536"/>
                    </a:cubicBezTo>
                    <a:cubicBezTo>
                      <a:pt x="676043" y="763562"/>
                      <a:pt x="667068" y="724361"/>
                      <a:pt x="667068" y="724361"/>
                    </a:cubicBezTo>
                    <a:cubicBezTo>
                      <a:pt x="659628" y="756168"/>
                      <a:pt x="665301" y="781418"/>
                      <a:pt x="665301" y="781418"/>
                    </a:cubicBezTo>
                    <a:cubicBezTo>
                      <a:pt x="651676" y="767747"/>
                      <a:pt x="649863" y="709852"/>
                      <a:pt x="649863" y="709852"/>
                    </a:cubicBezTo>
                    <a:cubicBezTo>
                      <a:pt x="641353" y="737195"/>
                      <a:pt x="641632" y="771932"/>
                      <a:pt x="641632" y="771932"/>
                    </a:cubicBezTo>
                    <a:cubicBezTo>
                      <a:pt x="627402" y="748123"/>
                      <a:pt x="633122" y="705946"/>
                      <a:pt x="633122" y="705946"/>
                    </a:cubicBezTo>
                    <a:cubicBezTo>
                      <a:pt x="620659" y="725570"/>
                      <a:pt x="618474" y="761795"/>
                      <a:pt x="618474" y="761795"/>
                    </a:cubicBezTo>
                    <a:cubicBezTo>
                      <a:pt x="603454" y="736219"/>
                      <a:pt x="618055" y="703156"/>
                      <a:pt x="618055" y="703156"/>
                    </a:cubicBezTo>
                    <a:cubicBezTo>
                      <a:pt x="610522" y="712922"/>
                      <a:pt x="598060" y="742822"/>
                      <a:pt x="598060" y="742822"/>
                    </a:cubicBezTo>
                    <a:cubicBezTo>
                      <a:pt x="596339" y="735521"/>
                      <a:pt x="597688" y="726128"/>
                      <a:pt x="600245" y="716735"/>
                    </a:cubicBezTo>
                    <a:cubicBezTo>
                      <a:pt x="605593" y="697669"/>
                      <a:pt x="616195" y="678836"/>
                      <a:pt x="616195" y="678836"/>
                    </a:cubicBezTo>
                    <a:cubicBezTo>
                      <a:pt x="593921" y="695065"/>
                      <a:pt x="586527" y="705016"/>
                      <a:pt x="585644" y="706179"/>
                    </a:cubicBezTo>
                    <a:cubicBezTo>
                      <a:pt x="591549" y="687532"/>
                      <a:pt x="622985" y="640519"/>
                      <a:pt x="622985" y="640519"/>
                    </a:cubicBezTo>
                    <a:lnTo>
                      <a:pt x="570531" y="684230"/>
                    </a:lnTo>
                    <a:cubicBezTo>
                      <a:pt x="583737" y="664839"/>
                      <a:pt x="613080" y="610944"/>
                      <a:pt x="613080" y="610944"/>
                    </a:cubicBezTo>
                    <a:cubicBezTo>
                      <a:pt x="589782" y="633683"/>
                      <a:pt x="567927" y="644192"/>
                      <a:pt x="566578" y="644797"/>
                    </a:cubicBezTo>
                    <a:cubicBezTo>
                      <a:pt x="582342" y="622290"/>
                      <a:pt x="604244" y="582857"/>
                      <a:pt x="595967" y="577788"/>
                    </a:cubicBezTo>
                    <a:cubicBezTo>
                      <a:pt x="587736" y="572719"/>
                      <a:pt x="547931" y="615640"/>
                      <a:pt x="547931" y="615640"/>
                    </a:cubicBezTo>
                    <a:cubicBezTo>
                      <a:pt x="555882" y="586763"/>
                      <a:pt x="577134" y="560815"/>
                      <a:pt x="577134" y="560815"/>
                    </a:cubicBezTo>
                    <a:cubicBezTo>
                      <a:pt x="554581" y="562907"/>
                      <a:pt x="535794" y="575974"/>
                      <a:pt x="535794" y="575974"/>
                    </a:cubicBezTo>
                    <a:cubicBezTo>
                      <a:pt x="545466" y="561419"/>
                      <a:pt x="565741" y="544260"/>
                      <a:pt x="565741" y="544260"/>
                    </a:cubicBezTo>
                    <a:cubicBezTo>
                      <a:pt x="543094" y="542121"/>
                      <a:pt x="522680" y="535239"/>
                      <a:pt x="522680" y="535239"/>
                    </a:cubicBezTo>
                    <a:cubicBezTo>
                      <a:pt x="534585" y="533844"/>
                      <a:pt x="554581" y="529054"/>
                      <a:pt x="554581" y="529054"/>
                    </a:cubicBezTo>
                    <a:cubicBezTo>
                      <a:pt x="534910" y="525939"/>
                      <a:pt x="504219" y="505571"/>
                      <a:pt x="504219" y="505571"/>
                    </a:cubicBezTo>
                    <a:cubicBezTo>
                      <a:pt x="534166" y="513104"/>
                      <a:pt x="545605" y="507338"/>
                      <a:pt x="545605" y="507338"/>
                    </a:cubicBezTo>
                    <a:cubicBezTo>
                      <a:pt x="525470" y="496736"/>
                      <a:pt x="508358" y="471764"/>
                      <a:pt x="507335" y="470230"/>
                    </a:cubicBezTo>
                    <a:cubicBezTo>
                      <a:pt x="520029" y="480600"/>
                      <a:pt x="553511" y="492411"/>
                      <a:pt x="555603" y="493155"/>
                    </a:cubicBezTo>
                    <a:cubicBezTo>
                      <a:pt x="550767" y="489481"/>
                      <a:pt x="546536" y="484738"/>
                      <a:pt x="542769" y="479623"/>
                    </a:cubicBezTo>
                    <a:cubicBezTo>
                      <a:pt x="529842" y="461580"/>
                      <a:pt x="523331" y="438283"/>
                      <a:pt x="522820" y="436470"/>
                    </a:cubicBezTo>
                    <a:cubicBezTo>
                      <a:pt x="538584" y="456512"/>
                      <a:pt x="577878" y="467579"/>
                      <a:pt x="580342" y="468230"/>
                    </a:cubicBezTo>
                    <a:cubicBezTo>
                      <a:pt x="556627" y="447304"/>
                      <a:pt x="537840" y="415776"/>
                      <a:pt x="526354" y="376064"/>
                    </a:cubicBezTo>
                    <a:cubicBezTo>
                      <a:pt x="526354" y="376064"/>
                      <a:pt x="543467" y="399315"/>
                      <a:pt x="557092" y="412475"/>
                    </a:cubicBezTo>
                    <a:cubicBezTo>
                      <a:pt x="567833" y="422984"/>
                      <a:pt x="594991" y="442701"/>
                      <a:pt x="596711" y="443956"/>
                    </a:cubicBezTo>
                    <a:cubicBezTo>
                      <a:pt x="575878" y="412242"/>
                      <a:pt x="569461" y="366206"/>
                      <a:pt x="569461" y="366206"/>
                    </a:cubicBezTo>
                    <a:cubicBezTo>
                      <a:pt x="604849" y="432889"/>
                      <a:pt x="655210" y="438516"/>
                      <a:pt x="687901" y="434424"/>
                    </a:cubicBezTo>
                    <a:cubicBezTo>
                      <a:pt x="768163" y="424426"/>
                      <a:pt x="892369" y="267855"/>
                      <a:pt x="918922" y="215727"/>
                    </a:cubicBezTo>
                    <a:cubicBezTo>
                      <a:pt x="962262" y="130396"/>
                      <a:pt x="917806" y="61434"/>
                      <a:pt x="840706" y="69014"/>
                    </a:cubicBezTo>
                    <a:cubicBezTo>
                      <a:pt x="718313" y="81104"/>
                      <a:pt x="410378" y="333748"/>
                      <a:pt x="157548" y="329283"/>
                    </a:cubicBezTo>
                    <a:cubicBezTo>
                      <a:pt x="83517" y="327981"/>
                      <a:pt x="32319" y="310171"/>
                      <a:pt x="0" y="299987"/>
                    </a:cubicBezTo>
                    <a:cubicBezTo>
                      <a:pt x="9440" y="296965"/>
                      <a:pt x="17717" y="287665"/>
                      <a:pt x="22135" y="276458"/>
                    </a:cubicBezTo>
                    <a:lnTo>
                      <a:pt x="25064" y="265251"/>
                    </a:lnTo>
                    <a:close/>
                  </a:path>
                </a:pathLst>
              </a:custGeom>
              <a:solidFill>
                <a:srgbClr val="F25955"/>
              </a:solidFill>
              <a:ln w="2456" cap="flat">
                <a:noFill/>
                <a:prstDash val="solid"/>
                <a:miter/>
              </a:ln>
            </p:spPr>
            <p:txBody>
              <a:bodyPr rtlCol="0" anchor="ctr"/>
              <a:lstStyle/>
              <a:p>
                <a:endParaRPr lang="nl-BE"/>
              </a:p>
            </p:txBody>
          </p:sp>
        </p:grpSp>
        <p:sp>
          <p:nvSpPr>
            <p:cNvPr id="168" name="Freeform: Shape 167">
              <a:extLst>
                <a:ext uri="{FF2B5EF4-FFF2-40B4-BE49-F238E27FC236}">
                  <a16:creationId xmlns:a16="http://schemas.microsoft.com/office/drawing/2014/main" id="{F8DF3A9A-BD67-BAAB-E92E-D1FA7C1ED1DA}"/>
                </a:ext>
              </a:extLst>
            </p:cNvPr>
            <p:cNvSpPr/>
            <p:nvPr/>
          </p:nvSpPr>
          <p:spPr>
            <a:xfrm>
              <a:off x="2420757" y="3219346"/>
              <a:ext cx="8195" cy="1172395"/>
            </a:xfrm>
            <a:custGeom>
              <a:avLst/>
              <a:gdLst>
                <a:gd name="connsiteX0" fmla="*/ 0 w 8195"/>
                <a:gd name="connsiteY0" fmla="*/ 0 h 1172395"/>
                <a:gd name="connsiteX1" fmla="*/ 8195 w 8195"/>
                <a:gd name="connsiteY1" fmla="*/ 0 h 1172395"/>
                <a:gd name="connsiteX2" fmla="*/ 8195 w 8195"/>
                <a:gd name="connsiteY2" fmla="*/ 1172395 h 1172395"/>
                <a:gd name="connsiteX3" fmla="*/ 0 w 8195"/>
                <a:gd name="connsiteY3" fmla="*/ 1172395 h 1172395"/>
              </a:gdLst>
              <a:ahLst/>
              <a:cxnLst>
                <a:cxn ang="0">
                  <a:pos x="connsiteX0" y="connsiteY0"/>
                </a:cxn>
                <a:cxn ang="0">
                  <a:pos x="connsiteX1" y="connsiteY1"/>
                </a:cxn>
                <a:cxn ang="0">
                  <a:pos x="connsiteX2" y="connsiteY2"/>
                </a:cxn>
                <a:cxn ang="0">
                  <a:pos x="connsiteX3" y="connsiteY3"/>
                </a:cxn>
              </a:cxnLst>
              <a:rect l="l" t="t" r="r" b="b"/>
              <a:pathLst>
                <a:path w="8195" h="1172395">
                  <a:moveTo>
                    <a:pt x="0" y="0"/>
                  </a:moveTo>
                  <a:lnTo>
                    <a:pt x="8195" y="0"/>
                  </a:lnTo>
                  <a:lnTo>
                    <a:pt x="8195" y="1172395"/>
                  </a:lnTo>
                  <a:lnTo>
                    <a:pt x="0" y="1172395"/>
                  </a:lnTo>
                  <a:close/>
                </a:path>
              </a:pathLst>
            </a:custGeom>
            <a:solidFill>
              <a:srgbClr val="E8E5E3"/>
            </a:solidFill>
            <a:ln w="1115" cap="flat">
              <a:noFill/>
              <a:prstDash val="solid"/>
              <a:miter/>
            </a:ln>
          </p:spPr>
          <p:txBody>
            <a:bodyPr rtlCol="0" anchor="ctr"/>
            <a:lstStyle/>
            <a:p>
              <a:endParaRPr lang="nl-BE"/>
            </a:p>
          </p:txBody>
        </p:sp>
        <p:sp>
          <p:nvSpPr>
            <p:cNvPr id="169" name="Freeform: Shape 168">
              <a:extLst>
                <a:ext uri="{FF2B5EF4-FFF2-40B4-BE49-F238E27FC236}">
                  <a16:creationId xmlns:a16="http://schemas.microsoft.com/office/drawing/2014/main" id="{EA2AD70C-B133-5B2A-8569-2D265C510E69}"/>
                </a:ext>
              </a:extLst>
            </p:cNvPr>
            <p:cNvSpPr/>
            <p:nvPr/>
          </p:nvSpPr>
          <p:spPr>
            <a:xfrm>
              <a:off x="2411104" y="4658202"/>
              <a:ext cx="27512" cy="86719"/>
            </a:xfrm>
            <a:custGeom>
              <a:avLst/>
              <a:gdLst>
                <a:gd name="connsiteX0" fmla="*/ 0 w 27512"/>
                <a:gd name="connsiteY0" fmla="*/ 0 h 86719"/>
                <a:gd name="connsiteX1" fmla="*/ 27512 w 27512"/>
                <a:gd name="connsiteY1" fmla="*/ 0 h 86719"/>
                <a:gd name="connsiteX2" fmla="*/ 27512 w 27512"/>
                <a:gd name="connsiteY2" fmla="*/ 86719 h 86719"/>
                <a:gd name="connsiteX3" fmla="*/ 0 w 27512"/>
                <a:gd name="connsiteY3" fmla="*/ 86719 h 86719"/>
              </a:gdLst>
              <a:ahLst/>
              <a:cxnLst>
                <a:cxn ang="0">
                  <a:pos x="connsiteX0" y="connsiteY0"/>
                </a:cxn>
                <a:cxn ang="0">
                  <a:pos x="connsiteX1" y="connsiteY1"/>
                </a:cxn>
                <a:cxn ang="0">
                  <a:pos x="connsiteX2" y="connsiteY2"/>
                </a:cxn>
                <a:cxn ang="0">
                  <a:pos x="connsiteX3" y="connsiteY3"/>
                </a:cxn>
              </a:cxnLst>
              <a:rect l="l" t="t" r="r" b="b"/>
              <a:pathLst>
                <a:path w="27512" h="86719">
                  <a:moveTo>
                    <a:pt x="0" y="0"/>
                  </a:moveTo>
                  <a:lnTo>
                    <a:pt x="27512" y="0"/>
                  </a:lnTo>
                  <a:lnTo>
                    <a:pt x="27512" y="86719"/>
                  </a:lnTo>
                  <a:lnTo>
                    <a:pt x="0" y="86719"/>
                  </a:lnTo>
                  <a:close/>
                </a:path>
              </a:pathLst>
            </a:custGeom>
            <a:solidFill>
              <a:srgbClr val="E8E5E3"/>
            </a:solidFill>
            <a:ln w="1115" cap="flat">
              <a:noFill/>
              <a:prstDash val="solid"/>
              <a:miter/>
            </a:ln>
          </p:spPr>
          <p:txBody>
            <a:bodyPr rtlCol="0" anchor="ctr"/>
            <a:lstStyle/>
            <a:p>
              <a:endParaRPr lang="nl-BE"/>
            </a:p>
          </p:txBody>
        </p:sp>
        <p:sp>
          <p:nvSpPr>
            <p:cNvPr id="170" name="Freeform: Shape 169">
              <a:extLst>
                <a:ext uri="{FF2B5EF4-FFF2-40B4-BE49-F238E27FC236}">
                  <a16:creationId xmlns:a16="http://schemas.microsoft.com/office/drawing/2014/main" id="{65394FD8-A9B8-D377-5ADC-580EE9EC0677}"/>
                </a:ext>
              </a:extLst>
            </p:cNvPr>
            <p:cNvSpPr/>
            <p:nvPr/>
          </p:nvSpPr>
          <p:spPr>
            <a:xfrm>
              <a:off x="2363019" y="4774609"/>
              <a:ext cx="123682" cy="372079"/>
            </a:xfrm>
            <a:custGeom>
              <a:avLst/>
              <a:gdLst>
                <a:gd name="connsiteX0" fmla="*/ 0 w 123682"/>
                <a:gd name="connsiteY0" fmla="*/ 0 h 372079"/>
                <a:gd name="connsiteX1" fmla="*/ 123683 w 123682"/>
                <a:gd name="connsiteY1" fmla="*/ 0 h 372079"/>
                <a:gd name="connsiteX2" fmla="*/ 123683 w 123682"/>
                <a:gd name="connsiteY2" fmla="*/ 372079 h 372079"/>
                <a:gd name="connsiteX3" fmla="*/ 0 w 123682"/>
                <a:gd name="connsiteY3" fmla="*/ 372079 h 372079"/>
              </a:gdLst>
              <a:ahLst/>
              <a:cxnLst>
                <a:cxn ang="0">
                  <a:pos x="connsiteX0" y="connsiteY0"/>
                </a:cxn>
                <a:cxn ang="0">
                  <a:pos x="connsiteX1" y="connsiteY1"/>
                </a:cxn>
                <a:cxn ang="0">
                  <a:pos x="connsiteX2" y="connsiteY2"/>
                </a:cxn>
                <a:cxn ang="0">
                  <a:pos x="connsiteX3" y="connsiteY3"/>
                </a:cxn>
              </a:cxnLst>
              <a:rect l="l" t="t" r="r" b="b"/>
              <a:pathLst>
                <a:path w="123682" h="372079">
                  <a:moveTo>
                    <a:pt x="0" y="0"/>
                  </a:moveTo>
                  <a:lnTo>
                    <a:pt x="123683" y="0"/>
                  </a:lnTo>
                  <a:lnTo>
                    <a:pt x="123683" y="372079"/>
                  </a:lnTo>
                  <a:lnTo>
                    <a:pt x="0" y="372079"/>
                  </a:lnTo>
                  <a:close/>
                </a:path>
              </a:pathLst>
            </a:custGeom>
            <a:solidFill>
              <a:srgbClr val="C9C6C5"/>
            </a:solidFill>
            <a:ln w="1115" cap="flat">
              <a:noFill/>
              <a:prstDash val="solid"/>
              <a:miter/>
            </a:ln>
          </p:spPr>
          <p:txBody>
            <a:bodyPr rtlCol="0" anchor="ctr"/>
            <a:lstStyle/>
            <a:p>
              <a:endParaRPr lang="nl-BE"/>
            </a:p>
          </p:txBody>
        </p:sp>
        <p:sp>
          <p:nvSpPr>
            <p:cNvPr id="171" name="Freeform: Shape 170">
              <a:extLst>
                <a:ext uri="{FF2B5EF4-FFF2-40B4-BE49-F238E27FC236}">
                  <a16:creationId xmlns:a16="http://schemas.microsoft.com/office/drawing/2014/main" id="{51FFC207-4D0C-3EF8-8EB8-59C5E5E33637}"/>
                </a:ext>
              </a:extLst>
            </p:cNvPr>
            <p:cNvSpPr/>
            <p:nvPr/>
          </p:nvSpPr>
          <p:spPr>
            <a:xfrm>
              <a:off x="2363019" y="4774609"/>
              <a:ext cx="123682" cy="180837"/>
            </a:xfrm>
            <a:custGeom>
              <a:avLst/>
              <a:gdLst>
                <a:gd name="connsiteX0" fmla="*/ 0 w 123682"/>
                <a:gd name="connsiteY0" fmla="*/ 0 h 180837"/>
                <a:gd name="connsiteX1" fmla="*/ 123683 w 123682"/>
                <a:gd name="connsiteY1" fmla="*/ 0 h 180837"/>
                <a:gd name="connsiteX2" fmla="*/ 123683 w 123682"/>
                <a:gd name="connsiteY2" fmla="*/ 180838 h 180837"/>
                <a:gd name="connsiteX3" fmla="*/ 0 w 123682"/>
                <a:gd name="connsiteY3" fmla="*/ 180838 h 180837"/>
              </a:gdLst>
              <a:ahLst/>
              <a:cxnLst>
                <a:cxn ang="0">
                  <a:pos x="connsiteX0" y="connsiteY0"/>
                </a:cxn>
                <a:cxn ang="0">
                  <a:pos x="connsiteX1" y="connsiteY1"/>
                </a:cxn>
                <a:cxn ang="0">
                  <a:pos x="connsiteX2" y="connsiteY2"/>
                </a:cxn>
                <a:cxn ang="0">
                  <a:pos x="connsiteX3" y="connsiteY3"/>
                </a:cxn>
              </a:cxnLst>
              <a:rect l="l" t="t" r="r" b="b"/>
              <a:pathLst>
                <a:path w="123682" h="180837">
                  <a:moveTo>
                    <a:pt x="0" y="0"/>
                  </a:moveTo>
                  <a:lnTo>
                    <a:pt x="123683" y="0"/>
                  </a:lnTo>
                  <a:lnTo>
                    <a:pt x="123683" y="180838"/>
                  </a:lnTo>
                  <a:lnTo>
                    <a:pt x="0" y="180838"/>
                  </a:lnTo>
                  <a:close/>
                </a:path>
              </a:pathLst>
            </a:custGeom>
            <a:solidFill>
              <a:srgbClr val="E8E5E3"/>
            </a:solidFill>
            <a:ln w="1115" cap="flat">
              <a:noFill/>
              <a:prstDash val="solid"/>
              <a:miter/>
            </a:ln>
          </p:spPr>
          <p:txBody>
            <a:bodyPr rtlCol="0" anchor="ctr"/>
            <a:lstStyle/>
            <a:p>
              <a:endParaRPr lang="nl-BE"/>
            </a:p>
          </p:txBody>
        </p:sp>
        <p:sp>
          <p:nvSpPr>
            <p:cNvPr id="172" name="Freeform: Shape 171">
              <a:extLst>
                <a:ext uri="{FF2B5EF4-FFF2-40B4-BE49-F238E27FC236}">
                  <a16:creationId xmlns:a16="http://schemas.microsoft.com/office/drawing/2014/main" id="{AD23DB99-9098-0BDF-74FD-E91BD76D8E50}"/>
                </a:ext>
              </a:extLst>
            </p:cNvPr>
            <p:cNvSpPr/>
            <p:nvPr/>
          </p:nvSpPr>
          <p:spPr>
            <a:xfrm>
              <a:off x="2395946" y="4701556"/>
              <a:ext cx="57827" cy="86719"/>
            </a:xfrm>
            <a:custGeom>
              <a:avLst/>
              <a:gdLst>
                <a:gd name="connsiteX0" fmla="*/ 0 w 57827"/>
                <a:gd name="connsiteY0" fmla="*/ 0 h 86719"/>
                <a:gd name="connsiteX1" fmla="*/ 57828 w 57827"/>
                <a:gd name="connsiteY1" fmla="*/ 0 h 86719"/>
                <a:gd name="connsiteX2" fmla="*/ 57828 w 57827"/>
                <a:gd name="connsiteY2" fmla="*/ 86719 h 86719"/>
                <a:gd name="connsiteX3" fmla="*/ 0 w 57827"/>
                <a:gd name="connsiteY3" fmla="*/ 86719 h 86719"/>
              </a:gdLst>
              <a:ahLst/>
              <a:cxnLst>
                <a:cxn ang="0">
                  <a:pos x="connsiteX0" y="connsiteY0"/>
                </a:cxn>
                <a:cxn ang="0">
                  <a:pos x="connsiteX1" y="connsiteY1"/>
                </a:cxn>
                <a:cxn ang="0">
                  <a:pos x="connsiteX2" y="connsiteY2"/>
                </a:cxn>
                <a:cxn ang="0">
                  <a:pos x="connsiteX3" y="connsiteY3"/>
                </a:cxn>
              </a:cxnLst>
              <a:rect l="l" t="t" r="r" b="b"/>
              <a:pathLst>
                <a:path w="57827" h="86719">
                  <a:moveTo>
                    <a:pt x="0" y="0"/>
                  </a:moveTo>
                  <a:lnTo>
                    <a:pt x="57828" y="0"/>
                  </a:lnTo>
                  <a:lnTo>
                    <a:pt x="57828" y="86719"/>
                  </a:lnTo>
                  <a:lnTo>
                    <a:pt x="0" y="86719"/>
                  </a:lnTo>
                  <a:close/>
                </a:path>
              </a:pathLst>
            </a:custGeom>
            <a:solidFill>
              <a:srgbClr val="E8E5E3"/>
            </a:solidFill>
            <a:ln w="1115" cap="flat">
              <a:noFill/>
              <a:prstDash val="solid"/>
              <a:miter/>
            </a:ln>
          </p:spPr>
          <p:txBody>
            <a:bodyPr rtlCol="0" anchor="ctr"/>
            <a:lstStyle/>
            <a:p>
              <a:endParaRPr lang="nl-BE"/>
            </a:p>
          </p:txBody>
        </p:sp>
        <p:sp>
          <p:nvSpPr>
            <p:cNvPr id="173" name="Freeform: Shape 172">
              <a:extLst>
                <a:ext uri="{FF2B5EF4-FFF2-40B4-BE49-F238E27FC236}">
                  <a16:creationId xmlns:a16="http://schemas.microsoft.com/office/drawing/2014/main" id="{F8580104-5436-74DC-D145-73FAB4931B0F}"/>
                </a:ext>
              </a:extLst>
            </p:cNvPr>
            <p:cNvSpPr/>
            <p:nvPr/>
          </p:nvSpPr>
          <p:spPr>
            <a:xfrm>
              <a:off x="2383625" y="4955447"/>
              <a:ext cx="82458" cy="332167"/>
            </a:xfrm>
            <a:custGeom>
              <a:avLst/>
              <a:gdLst>
                <a:gd name="connsiteX0" fmla="*/ 0 w 82458"/>
                <a:gd name="connsiteY0" fmla="*/ 0 h 332167"/>
                <a:gd name="connsiteX1" fmla="*/ 82459 w 82458"/>
                <a:gd name="connsiteY1" fmla="*/ 0 h 332167"/>
                <a:gd name="connsiteX2" fmla="*/ 82459 w 82458"/>
                <a:gd name="connsiteY2" fmla="*/ 332167 h 332167"/>
                <a:gd name="connsiteX3" fmla="*/ 0 w 82458"/>
                <a:gd name="connsiteY3" fmla="*/ 332167 h 332167"/>
              </a:gdLst>
              <a:ahLst/>
              <a:cxnLst>
                <a:cxn ang="0">
                  <a:pos x="connsiteX0" y="connsiteY0"/>
                </a:cxn>
                <a:cxn ang="0">
                  <a:pos x="connsiteX1" y="connsiteY1"/>
                </a:cxn>
                <a:cxn ang="0">
                  <a:pos x="connsiteX2" y="connsiteY2"/>
                </a:cxn>
                <a:cxn ang="0">
                  <a:pos x="connsiteX3" y="connsiteY3"/>
                </a:cxn>
              </a:cxnLst>
              <a:rect l="l" t="t" r="r" b="b"/>
              <a:pathLst>
                <a:path w="82458" h="332167">
                  <a:moveTo>
                    <a:pt x="0" y="0"/>
                  </a:moveTo>
                  <a:lnTo>
                    <a:pt x="82459" y="0"/>
                  </a:lnTo>
                  <a:lnTo>
                    <a:pt x="82459" y="332167"/>
                  </a:lnTo>
                  <a:lnTo>
                    <a:pt x="0" y="332167"/>
                  </a:lnTo>
                  <a:close/>
                </a:path>
              </a:pathLst>
            </a:custGeom>
            <a:solidFill>
              <a:srgbClr val="B5B5B5"/>
            </a:solidFill>
            <a:ln w="1115" cap="flat">
              <a:noFill/>
              <a:prstDash val="solid"/>
              <a:miter/>
            </a:ln>
          </p:spPr>
          <p:txBody>
            <a:bodyPr rtlCol="0" anchor="ctr"/>
            <a:lstStyle/>
            <a:p>
              <a:endParaRPr lang="nl-BE"/>
            </a:p>
          </p:txBody>
        </p:sp>
        <p:sp>
          <p:nvSpPr>
            <p:cNvPr id="174" name="Freeform: Shape 173">
              <a:extLst>
                <a:ext uri="{FF2B5EF4-FFF2-40B4-BE49-F238E27FC236}">
                  <a16:creationId xmlns:a16="http://schemas.microsoft.com/office/drawing/2014/main" id="{0B58A6CB-13A6-FCEA-518C-F02BF47AC268}"/>
                </a:ext>
              </a:extLst>
            </p:cNvPr>
            <p:cNvSpPr/>
            <p:nvPr/>
          </p:nvSpPr>
          <p:spPr>
            <a:xfrm>
              <a:off x="2383625" y="4955447"/>
              <a:ext cx="82458" cy="21368"/>
            </a:xfrm>
            <a:custGeom>
              <a:avLst/>
              <a:gdLst>
                <a:gd name="connsiteX0" fmla="*/ 0 w 82458"/>
                <a:gd name="connsiteY0" fmla="*/ 0 h 21368"/>
                <a:gd name="connsiteX1" fmla="*/ 82459 w 82458"/>
                <a:gd name="connsiteY1" fmla="*/ 0 h 21368"/>
                <a:gd name="connsiteX2" fmla="*/ 82459 w 82458"/>
                <a:gd name="connsiteY2" fmla="*/ 21369 h 21368"/>
                <a:gd name="connsiteX3" fmla="*/ 0 w 82458"/>
                <a:gd name="connsiteY3" fmla="*/ 21369 h 21368"/>
              </a:gdLst>
              <a:ahLst/>
              <a:cxnLst>
                <a:cxn ang="0">
                  <a:pos x="connsiteX0" y="connsiteY0"/>
                </a:cxn>
                <a:cxn ang="0">
                  <a:pos x="connsiteX1" y="connsiteY1"/>
                </a:cxn>
                <a:cxn ang="0">
                  <a:pos x="connsiteX2" y="connsiteY2"/>
                </a:cxn>
                <a:cxn ang="0">
                  <a:pos x="connsiteX3" y="connsiteY3"/>
                </a:cxn>
              </a:cxnLst>
              <a:rect l="l" t="t" r="r" b="b"/>
              <a:pathLst>
                <a:path w="82458" h="21368">
                  <a:moveTo>
                    <a:pt x="0" y="0"/>
                  </a:moveTo>
                  <a:lnTo>
                    <a:pt x="82459" y="0"/>
                  </a:lnTo>
                  <a:lnTo>
                    <a:pt x="82459" y="21369"/>
                  </a:lnTo>
                  <a:lnTo>
                    <a:pt x="0" y="21369"/>
                  </a:lnTo>
                  <a:close/>
                </a:path>
              </a:pathLst>
            </a:custGeom>
            <a:solidFill>
              <a:srgbClr val="A8A6A5"/>
            </a:solidFill>
            <a:ln w="1115" cap="flat">
              <a:noFill/>
              <a:prstDash val="solid"/>
              <a:miter/>
            </a:ln>
          </p:spPr>
          <p:txBody>
            <a:bodyPr rtlCol="0" anchor="ctr"/>
            <a:lstStyle/>
            <a:p>
              <a:endParaRPr lang="nl-BE"/>
            </a:p>
          </p:txBody>
        </p:sp>
        <p:sp>
          <p:nvSpPr>
            <p:cNvPr id="175" name="Freeform: Shape 174">
              <a:extLst>
                <a:ext uri="{FF2B5EF4-FFF2-40B4-BE49-F238E27FC236}">
                  <a16:creationId xmlns:a16="http://schemas.microsoft.com/office/drawing/2014/main" id="{751DF08D-EFE2-7FDE-1B25-A81AAFF04EB2}"/>
                </a:ext>
              </a:extLst>
            </p:cNvPr>
            <p:cNvSpPr/>
            <p:nvPr/>
          </p:nvSpPr>
          <p:spPr>
            <a:xfrm>
              <a:off x="2317691" y="5133448"/>
              <a:ext cx="214325" cy="26481"/>
            </a:xfrm>
            <a:custGeom>
              <a:avLst/>
              <a:gdLst>
                <a:gd name="connsiteX0" fmla="*/ 0 w 214325"/>
                <a:gd name="connsiteY0" fmla="*/ 0 h 26481"/>
                <a:gd name="connsiteX1" fmla="*/ 214326 w 214325"/>
                <a:gd name="connsiteY1" fmla="*/ 0 h 26481"/>
                <a:gd name="connsiteX2" fmla="*/ 214326 w 214325"/>
                <a:gd name="connsiteY2" fmla="*/ 26481 h 26481"/>
                <a:gd name="connsiteX3" fmla="*/ 0 w 214325"/>
                <a:gd name="connsiteY3" fmla="*/ 26481 h 26481"/>
              </a:gdLst>
              <a:ahLst/>
              <a:cxnLst>
                <a:cxn ang="0">
                  <a:pos x="connsiteX0" y="connsiteY0"/>
                </a:cxn>
                <a:cxn ang="0">
                  <a:pos x="connsiteX1" y="connsiteY1"/>
                </a:cxn>
                <a:cxn ang="0">
                  <a:pos x="connsiteX2" y="connsiteY2"/>
                </a:cxn>
                <a:cxn ang="0">
                  <a:pos x="connsiteX3" y="connsiteY3"/>
                </a:cxn>
              </a:cxnLst>
              <a:rect l="l" t="t" r="r" b="b"/>
              <a:pathLst>
                <a:path w="214325" h="26481">
                  <a:moveTo>
                    <a:pt x="0" y="0"/>
                  </a:moveTo>
                  <a:lnTo>
                    <a:pt x="214326" y="0"/>
                  </a:lnTo>
                  <a:lnTo>
                    <a:pt x="214326" y="26481"/>
                  </a:lnTo>
                  <a:lnTo>
                    <a:pt x="0" y="26481"/>
                  </a:lnTo>
                  <a:close/>
                </a:path>
              </a:pathLst>
            </a:custGeom>
            <a:solidFill>
              <a:srgbClr val="858382"/>
            </a:solidFill>
            <a:ln w="1115" cap="flat">
              <a:noFill/>
              <a:prstDash val="solid"/>
              <a:miter/>
            </a:ln>
          </p:spPr>
          <p:txBody>
            <a:bodyPr rtlCol="0" anchor="ctr"/>
            <a:lstStyle/>
            <a:p>
              <a:endParaRPr lang="nl-BE"/>
            </a:p>
          </p:txBody>
        </p:sp>
      </p:grpSp>
      <p:sp>
        <p:nvSpPr>
          <p:cNvPr id="179" name="Oval 178">
            <a:extLst>
              <a:ext uri="{FF2B5EF4-FFF2-40B4-BE49-F238E27FC236}">
                <a16:creationId xmlns:a16="http://schemas.microsoft.com/office/drawing/2014/main" id="{330F4759-BB7C-F865-712F-43046B31A019}"/>
              </a:ext>
            </a:extLst>
          </p:cNvPr>
          <p:cNvSpPr/>
          <p:nvPr/>
        </p:nvSpPr>
        <p:spPr>
          <a:xfrm>
            <a:off x="2459355" y="2886075"/>
            <a:ext cx="196025" cy="196025"/>
          </a:xfrm>
          <a:prstGeom prst="ellips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80" name="Freeform: Shape 179">
            <a:extLst>
              <a:ext uri="{FF2B5EF4-FFF2-40B4-BE49-F238E27FC236}">
                <a16:creationId xmlns:a16="http://schemas.microsoft.com/office/drawing/2014/main" id="{2D91EE70-89C8-F16E-4479-733DFE82B140}"/>
              </a:ext>
            </a:extLst>
          </p:cNvPr>
          <p:cNvSpPr/>
          <p:nvPr/>
        </p:nvSpPr>
        <p:spPr>
          <a:xfrm rot="2673752">
            <a:off x="2467545" y="3004979"/>
            <a:ext cx="200426" cy="183162"/>
          </a:xfrm>
          <a:custGeom>
            <a:avLst/>
            <a:gdLst>
              <a:gd name="connsiteX0" fmla="*/ 83476 w 90381"/>
              <a:gd name="connsiteY0" fmla="*/ 81823 h 82596"/>
              <a:gd name="connsiteX1" fmla="*/ 62959 w 90381"/>
              <a:gd name="connsiteY1" fmla="*/ 67013 h 82596"/>
              <a:gd name="connsiteX2" fmla="*/ 59439 w 90381"/>
              <a:gd name="connsiteY2" fmla="*/ 51844 h 82596"/>
              <a:gd name="connsiteX3" fmla="*/ 47017 w 90381"/>
              <a:gd name="connsiteY3" fmla="*/ 35532 h 82596"/>
              <a:gd name="connsiteX4" fmla="*/ 32576 w 90381"/>
              <a:gd name="connsiteY4" fmla="*/ 28076 h 82596"/>
              <a:gd name="connsiteX5" fmla="*/ 29079 w 90381"/>
              <a:gd name="connsiteY5" fmla="*/ 24276 h 82596"/>
              <a:gd name="connsiteX6" fmla="*/ 24045 w 90381"/>
              <a:gd name="connsiteY6" fmla="*/ 6147 h 82596"/>
              <a:gd name="connsiteX7" fmla="*/ 3001 w 90381"/>
              <a:gd name="connsiteY7" fmla="*/ 2929 h 82596"/>
              <a:gd name="connsiteX8" fmla="*/ 6017 w 90381"/>
              <a:gd name="connsiteY8" fmla="*/ 23995 h 82596"/>
              <a:gd name="connsiteX9" fmla="*/ 24090 w 90381"/>
              <a:gd name="connsiteY9" fmla="*/ 29197 h 82596"/>
              <a:gd name="connsiteX10" fmla="*/ 27991 w 90381"/>
              <a:gd name="connsiteY10" fmla="*/ 32830 h 82596"/>
              <a:gd name="connsiteX11" fmla="*/ 41770 w 90381"/>
              <a:gd name="connsiteY11" fmla="*/ 39243 h 82596"/>
              <a:gd name="connsiteX12" fmla="*/ 55190 w 90381"/>
              <a:gd name="connsiteY12" fmla="*/ 51283 h 82596"/>
              <a:gd name="connsiteX13" fmla="*/ 58262 w 90381"/>
              <a:gd name="connsiteY13" fmla="*/ 61149 h 82596"/>
              <a:gd name="connsiteX14" fmla="*/ 83408 w 90381"/>
              <a:gd name="connsiteY14" fmla="*/ 82339 h 82596"/>
              <a:gd name="connsiteX15" fmla="*/ 90382 w 90381"/>
              <a:gd name="connsiteY15" fmla="*/ 82597 h 82596"/>
              <a:gd name="connsiteX16" fmla="*/ 83442 w 90381"/>
              <a:gd name="connsiteY16" fmla="*/ 81812 h 8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0381" h="82596">
                <a:moveTo>
                  <a:pt x="83476" y="81823"/>
                </a:moveTo>
                <a:cubicBezTo>
                  <a:pt x="74372" y="81531"/>
                  <a:pt x="65695" y="75802"/>
                  <a:pt x="62959" y="67013"/>
                </a:cubicBezTo>
                <a:cubicBezTo>
                  <a:pt x="61737" y="62663"/>
                  <a:pt x="60504" y="56351"/>
                  <a:pt x="59439" y="51844"/>
                </a:cubicBezTo>
                <a:cubicBezTo>
                  <a:pt x="57903" y="44938"/>
                  <a:pt x="53340" y="38895"/>
                  <a:pt x="47017" y="35532"/>
                </a:cubicBezTo>
                <a:cubicBezTo>
                  <a:pt x="42061" y="33043"/>
                  <a:pt x="36299" y="32482"/>
                  <a:pt x="32576" y="28076"/>
                </a:cubicBezTo>
                <a:cubicBezTo>
                  <a:pt x="31567" y="26989"/>
                  <a:pt x="30379" y="25688"/>
                  <a:pt x="29079" y="24276"/>
                </a:cubicBezTo>
                <a:cubicBezTo>
                  <a:pt x="31399" y="19085"/>
                  <a:pt x="29538" y="11696"/>
                  <a:pt x="24045" y="6147"/>
                </a:cubicBezTo>
                <a:cubicBezTo>
                  <a:pt x="17396" y="-557"/>
                  <a:pt x="7979" y="-2004"/>
                  <a:pt x="3001" y="2929"/>
                </a:cubicBezTo>
                <a:cubicBezTo>
                  <a:pt x="-1977" y="7862"/>
                  <a:pt x="-620" y="17291"/>
                  <a:pt x="6017" y="23995"/>
                </a:cubicBezTo>
                <a:cubicBezTo>
                  <a:pt x="11510" y="29534"/>
                  <a:pt x="18887" y="31473"/>
                  <a:pt x="24090" y="29197"/>
                </a:cubicBezTo>
                <a:cubicBezTo>
                  <a:pt x="25603" y="30610"/>
                  <a:pt x="27117" y="32034"/>
                  <a:pt x="27991" y="32830"/>
                </a:cubicBezTo>
                <a:cubicBezTo>
                  <a:pt x="31702" y="36316"/>
                  <a:pt x="36915" y="38379"/>
                  <a:pt x="41770" y="39243"/>
                </a:cubicBezTo>
                <a:cubicBezTo>
                  <a:pt x="47801" y="40790"/>
                  <a:pt x="52914" y="45409"/>
                  <a:pt x="55190" y="51283"/>
                </a:cubicBezTo>
                <a:cubicBezTo>
                  <a:pt x="55974" y="53425"/>
                  <a:pt x="57544" y="58885"/>
                  <a:pt x="58262" y="61149"/>
                </a:cubicBezTo>
                <a:cubicBezTo>
                  <a:pt x="61008" y="73908"/>
                  <a:pt x="69944" y="82675"/>
                  <a:pt x="83408" y="82339"/>
                </a:cubicBezTo>
                <a:lnTo>
                  <a:pt x="90382" y="82597"/>
                </a:lnTo>
                <a:cubicBezTo>
                  <a:pt x="90382" y="82597"/>
                  <a:pt x="83442" y="81812"/>
                  <a:pt x="83442" y="81812"/>
                </a:cubicBezTo>
                <a:close/>
              </a:path>
            </a:pathLst>
          </a:custGeom>
          <a:solidFill>
            <a:schemeClr val="bg1"/>
          </a:solidFill>
          <a:ln w="1115" cap="flat">
            <a:noFill/>
            <a:prstDash val="solid"/>
            <a:miter/>
          </a:ln>
        </p:spPr>
        <p:txBody>
          <a:bodyPr rtlCol="0" anchor="ctr"/>
          <a:lstStyle/>
          <a:p>
            <a:endParaRPr lang="nl-BE"/>
          </a:p>
        </p:txBody>
      </p:sp>
      <p:sp>
        <p:nvSpPr>
          <p:cNvPr id="181" name="Content Placeholder 1">
            <a:extLst>
              <a:ext uri="{FF2B5EF4-FFF2-40B4-BE49-F238E27FC236}">
                <a16:creationId xmlns:a16="http://schemas.microsoft.com/office/drawing/2014/main" id="{55ECB0EA-329C-DAE2-66EB-D34362E23828}"/>
              </a:ext>
            </a:extLst>
          </p:cNvPr>
          <p:cNvSpPr txBox="1">
            <a:spLocks/>
          </p:cNvSpPr>
          <p:nvPr/>
        </p:nvSpPr>
        <p:spPr>
          <a:xfrm>
            <a:off x="8380413" y="2363474"/>
            <a:ext cx="3562491" cy="4589191"/>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nl-BE" sz="1600" kern="0" dirty="0" err="1"/>
              <a:t>Indications</a:t>
            </a:r>
            <a:r>
              <a:rPr lang="nl-BE" sz="1600" kern="0" dirty="0"/>
              <a:t>:</a:t>
            </a:r>
          </a:p>
          <a:p>
            <a:pPr marL="223838" indent="-223838">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Calibri" panose="020F0502020204030204" pitchFamily="34" charset="0"/>
                <a:cs typeface="Segoe UI" panose="020B0502040204020203" pitchFamily="34" charset="0"/>
              </a:rPr>
              <a:t>unexplained infertility</a:t>
            </a:r>
          </a:p>
          <a:p>
            <a:pPr marL="223838" indent="-223838">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Calibri" panose="020F0502020204030204" pitchFamily="34" charset="0"/>
                <a:cs typeface="Segoe UI" panose="020B0502040204020203" pitchFamily="34" charset="0"/>
              </a:rPr>
              <a:t>endometriosis</a:t>
            </a:r>
          </a:p>
          <a:p>
            <a:pPr marL="223838" indent="-223838">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Calibri" panose="020F0502020204030204" pitchFamily="34" charset="0"/>
                <a:cs typeface="Segoe UI" panose="020B0502040204020203" pitchFamily="34" charset="0"/>
              </a:rPr>
              <a:t>reduced sperm quality</a:t>
            </a:r>
          </a:p>
          <a:p>
            <a:pPr marL="223838" indent="-223838">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Calibri" panose="020F0502020204030204" pitchFamily="34" charset="0"/>
                <a:cs typeface="Segoe UI" panose="020B0502040204020203" pitchFamily="34" charset="0"/>
              </a:rPr>
              <a:t>infertility in the male partner, when using donor sperm</a:t>
            </a:r>
          </a:p>
          <a:p>
            <a:pPr marL="223838" indent="-223838">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Calibri" panose="020F0502020204030204" pitchFamily="34" charset="0"/>
                <a:cs typeface="Segoe UI" panose="020B0502040204020203" pitchFamily="34" charset="0"/>
              </a:rPr>
              <a:t>single women or lesbian couples who wish to become pregnant using donor sperm</a:t>
            </a:r>
            <a:endParaRPr lang="en-US" sz="1600" b="1" kern="0" dirty="0">
              <a:latin typeface="Segoe UI" panose="020B0502040204020203" pitchFamily="34" charset="0"/>
              <a:cs typeface="Segoe UI" panose="020B0502040204020203" pitchFamily="34" charset="0"/>
            </a:endParaRPr>
          </a:p>
        </p:txBody>
      </p:sp>
      <p:cxnSp>
        <p:nvCxnSpPr>
          <p:cNvPr id="182" name="Straight Connector 181">
            <a:extLst>
              <a:ext uri="{FF2B5EF4-FFF2-40B4-BE49-F238E27FC236}">
                <a16:creationId xmlns:a16="http://schemas.microsoft.com/office/drawing/2014/main" id="{469271D1-E80C-7494-E6E8-50F9190A2C46}"/>
              </a:ext>
            </a:extLst>
          </p:cNvPr>
          <p:cNvCxnSpPr>
            <a:cxnSpLocks/>
          </p:cNvCxnSpPr>
          <p:nvPr/>
        </p:nvCxnSpPr>
        <p:spPr>
          <a:xfrm>
            <a:off x="8016829" y="2272145"/>
            <a:ext cx="0" cy="340221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406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7FDEB1-6F4F-D25D-9508-81D39C66400A}"/>
              </a:ext>
            </a:extLst>
          </p:cNvPr>
          <p:cNvSpPr>
            <a:spLocks noGrp="1"/>
          </p:cNvSpPr>
          <p:nvPr>
            <p:ph sz="half" idx="10"/>
          </p:nvPr>
        </p:nvSpPr>
        <p:spPr>
          <a:xfrm>
            <a:off x="4912823" y="2294510"/>
            <a:ext cx="3217024" cy="3508697"/>
          </a:xfrm>
        </p:spPr>
        <p:txBody>
          <a:bodyPr/>
          <a:lstStyle/>
          <a:p>
            <a:pPr>
              <a:spcBef>
                <a:spcPts val="1200"/>
              </a:spcBef>
            </a:pPr>
            <a:r>
              <a:rPr lang="en-US" sz="1600" dirty="0">
                <a:ea typeface="Calibri" panose="020F0502020204030204" pitchFamily="34" charset="0"/>
              </a:rPr>
              <a:t>The female takes</a:t>
            </a:r>
            <a:r>
              <a:rPr lang="en-US" sz="1600" dirty="0">
                <a:effectLst/>
                <a:ea typeface="Calibri" panose="020F0502020204030204" pitchFamily="34" charset="0"/>
              </a:rPr>
              <a:t> </a:t>
            </a:r>
            <a:r>
              <a:rPr lang="en-US" sz="1600" dirty="0">
                <a:latin typeface="Segoe UI Semibold" panose="020B0702040204020203" pitchFamily="34" charset="0"/>
                <a:cs typeface="Segoe UI Semibold" panose="020B0702040204020203" pitchFamily="34" charset="0"/>
              </a:rPr>
              <a:t>medication</a:t>
            </a:r>
            <a:r>
              <a:rPr lang="en-US" sz="1600" dirty="0">
                <a:effectLst/>
                <a:ea typeface="Times New Roman" panose="02020603050405020304" pitchFamily="18" charset="0"/>
              </a:rPr>
              <a:t> </a:t>
            </a:r>
            <a:br>
              <a:rPr lang="en-US" sz="1600" dirty="0">
                <a:effectLst/>
                <a:ea typeface="Times New Roman" panose="02020603050405020304" pitchFamily="18" charset="0"/>
              </a:rPr>
            </a:br>
            <a:r>
              <a:rPr lang="en-US" sz="1600" dirty="0">
                <a:effectLst/>
                <a:ea typeface="Times New Roman" panose="02020603050405020304" pitchFamily="18" charset="0"/>
              </a:rPr>
              <a:t>to help her </a:t>
            </a:r>
            <a:r>
              <a:rPr lang="en-US" sz="1600" dirty="0">
                <a:latin typeface="Segoe UI Semibold" panose="020B0702040204020203" pitchFamily="34" charset="0"/>
                <a:cs typeface="Segoe UI Semibold" panose="020B0702040204020203" pitchFamily="34" charset="0"/>
              </a:rPr>
              <a:t>ovaries produce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about 8-12 mature eggs</a:t>
            </a:r>
            <a:r>
              <a:rPr lang="en-GB" sz="1600" dirty="0">
                <a:latin typeface="Segoe UI Semibold" panose="020B0702040204020203" pitchFamily="34" charset="0"/>
                <a:cs typeface="Segoe UI Semibold" panose="020B0702040204020203" pitchFamily="34" charset="0"/>
              </a:rPr>
              <a:t> </a:t>
            </a:r>
            <a:endParaRPr lang="en-US" sz="1600" dirty="0">
              <a:latin typeface="Segoe UI Semibold" panose="020B0702040204020203" pitchFamily="34" charset="0"/>
              <a:cs typeface="Segoe UI Semibold" panose="020B0702040204020203" pitchFamily="34" charset="0"/>
            </a:endParaRPr>
          </a:p>
          <a:p>
            <a:pPr>
              <a:spcBef>
                <a:spcPts val="1200"/>
              </a:spcBef>
            </a:pPr>
            <a:r>
              <a:rPr lang="en-US" sz="1600" spc="-30" dirty="0">
                <a:effectLst/>
                <a:ea typeface="Times New Roman" panose="02020603050405020304" pitchFamily="18" charset="0"/>
              </a:rPr>
              <a:t>On the day of the </a:t>
            </a:r>
            <a:r>
              <a:rPr lang="en-US" sz="1600" spc="-30" dirty="0">
                <a:latin typeface="Segoe UI Semibold" panose="020B0702040204020203" pitchFamily="34" charset="0"/>
                <a:cs typeface="Segoe UI Semibold" panose="020B0702040204020203" pitchFamily="34" charset="0"/>
              </a:rPr>
              <a:t>egg collection</a:t>
            </a:r>
            <a:r>
              <a:rPr lang="en-US" sz="1600" dirty="0">
                <a:effectLst/>
                <a:ea typeface="Times New Roman" panose="02020603050405020304" pitchFamily="18" charset="0"/>
              </a:rPr>
              <a:t>, </a:t>
            </a:r>
            <a:br>
              <a:rPr lang="en-US" sz="1600" dirty="0">
                <a:effectLst/>
                <a:ea typeface="Times New Roman" panose="02020603050405020304" pitchFamily="18" charset="0"/>
              </a:rPr>
            </a:br>
            <a:r>
              <a:rPr lang="en-US" sz="1600" dirty="0">
                <a:effectLst/>
                <a:ea typeface="Times New Roman" panose="02020603050405020304" pitchFamily="18" charset="0"/>
              </a:rPr>
              <a:t>the doctor uses a needle to </a:t>
            </a:r>
            <a:br>
              <a:rPr lang="en-US" sz="1600" dirty="0">
                <a:effectLst/>
                <a:ea typeface="Times New Roman" panose="02020603050405020304" pitchFamily="18" charset="0"/>
              </a:rPr>
            </a:br>
            <a:r>
              <a:rPr lang="en-US" sz="1600" dirty="0">
                <a:latin typeface="Segoe UI Semibold" panose="020B0702040204020203" pitchFamily="34" charset="0"/>
                <a:cs typeface="Segoe UI Semibold" panose="020B0702040204020203" pitchFamily="34" charset="0"/>
              </a:rPr>
              <a:t>remove the mature eggs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from the ovary </a:t>
            </a:r>
          </a:p>
          <a:p>
            <a:pPr>
              <a:spcBef>
                <a:spcPts val="1200"/>
              </a:spcBef>
            </a:pPr>
            <a:r>
              <a:rPr lang="en-US" sz="1600" dirty="0">
                <a:ea typeface="Times New Roman" panose="02020603050405020304" pitchFamily="18" charset="0"/>
              </a:rPr>
              <a:t>T</a:t>
            </a:r>
            <a:r>
              <a:rPr lang="en-US" sz="1600" dirty="0">
                <a:effectLst/>
                <a:ea typeface="Times New Roman" panose="02020603050405020304" pitchFamily="18" charset="0"/>
              </a:rPr>
              <a:t>he eggs are </a:t>
            </a:r>
            <a:r>
              <a:rPr lang="en-US" sz="1600" dirty="0">
                <a:latin typeface="Segoe UI Semibold" panose="020B0702040204020203" pitchFamily="34" charset="0"/>
                <a:cs typeface="Segoe UI Semibold" panose="020B0702040204020203" pitchFamily="34" charset="0"/>
              </a:rPr>
              <a:t>stored in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the laboratory</a:t>
            </a:r>
            <a:r>
              <a:rPr lang="en-GB" sz="1600" dirty="0">
                <a:latin typeface="Segoe UI Semibold" panose="020B0702040204020203" pitchFamily="34" charset="0"/>
                <a:cs typeface="Segoe UI Semibold" panose="020B0702040204020203" pitchFamily="34" charset="0"/>
              </a:rPr>
              <a:t> </a:t>
            </a:r>
          </a:p>
          <a:p>
            <a:pPr>
              <a:spcBef>
                <a:spcPts val="1200"/>
              </a:spcBef>
            </a:pPr>
            <a:r>
              <a:rPr lang="en-GB" sz="1600" dirty="0">
                <a:ea typeface="Calibri" panose="020F0502020204030204" pitchFamily="34" charset="0"/>
              </a:rPr>
              <a:t>T</a:t>
            </a:r>
            <a:r>
              <a:rPr lang="en-GB" sz="1600" dirty="0">
                <a:effectLst/>
                <a:ea typeface="Calibri" panose="020F0502020204030204" pitchFamily="34" charset="0"/>
              </a:rPr>
              <a:t>he sperm </a:t>
            </a:r>
            <a:r>
              <a:rPr lang="en-GB" sz="1600" dirty="0">
                <a:ea typeface="Calibri" panose="020F0502020204030204" pitchFamily="34" charset="0"/>
              </a:rPr>
              <a:t>is </a:t>
            </a:r>
            <a:r>
              <a:rPr lang="en-GB" sz="1600" dirty="0">
                <a:latin typeface="Segoe UI Semibold" panose="020B0702040204020203" pitchFamily="34" charset="0"/>
                <a:cs typeface="Segoe UI Semibold" panose="020B0702040204020203" pitchFamily="34" charset="0"/>
              </a:rPr>
              <a:t>prepared and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mixed with the eggs</a:t>
            </a:r>
            <a:endParaRPr lang="en-US" sz="1600" dirty="0">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7C1CE771-6292-9AE6-D27D-69BC87F419C9}"/>
              </a:ext>
            </a:extLst>
          </p:cNvPr>
          <p:cNvSpPr>
            <a:spLocks noGrp="1"/>
          </p:cNvSpPr>
          <p:nvPr>
            <p:ph type="body" sz="quarter" idx="12"/>
          </p:nvPr>
        </p:nvSpPr>
        <p:spPr/>
        <p:txBody>
          <a:bodyPr/>
          <a:lstStyle/>
          <a:p>
            <a:r>
              <a:rPr lang="en-US" dirty="0"/>
              <a:t>In vitro fertilization (IVF)</a:t>
            </a:r>
          </a:p>
        </p:txBody>
      </p:sp>
      <p:sp>
        <p:nvSpPr>
          <p:cNvPr id="6" name="Rectangle: Rounded Corners 5">
            <a:extLst>
              <a:ext uri="{FF2B5EF4-FFF2-40B4-BE49-F238E27FC236}">
                <a16:creationId xmlns:a16="http://schemas.microsoft.com/office/drawing/2014/main" id="{4B509B90-4DFE-E62F-876B-318657F631F3}"/>
              </a:ext>
            </a:extLst>
          </p:cNvPr>
          <p:cNvSpPr/>
          <p:nvPr/>
        </p:nvSpPr>
        <p:spPr>
          <a:xfrm>
            <a:off x="472440" y="2142486"/>
            <a:ext cx="4012749" cy="3557274"/>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8" name="Graphic 7">
            <a:extLst>
              <a:ext uri="{FF2B5EF4-FFF2-40B4-BE49-F238E27FC236}">
                <a16:creationId xmlns:a16="http://schemas.microsoft.com/office/drawing/2014/main" id="{6E67FA6B-7A90-9F70-343E-B5D7394B1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331" y="2185982"/>
            <a:ext cx="3403286" cy="3417258"/>
          </a:xfrm>
          <a:prstGeom prst="rect">
            <a:avLst/>
          </a:prstGeom>
        </p:spPr>
      </p:pic>
      <p:sp>
        <p:nvSpPr>
          <p:cNvPr id="11" name="Content Placeholder 1">
            <a:extLst>
              <a:ext uri="{FF2B5EF4-FFF2-40B4-BE49-F238E27FC236}">
                <a16:creationId xmlns:a16="http://schemas.microsoft.com/office/drawing/2014/main" id="{9C4F5DE0-5DB9-80D2-EC7B-C69EEE7E0A40}"/>
              </a:ext>
            </a:extLst>
          </p:cNvPr>
          <p:cNvSpPr txBox="1">
            <a:spLocks/>
          </p:cNvSpPr>
          <p:nvPr/>
        </p:nvSpPr>
        <p:spPr>
          <a:xfrm>
            <a:off x="8537171" y="2294510"/>
            <a:ext cx="3412173" cy="3508697"/>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600" kern="0" dirty="0">
                <a:ea typeface="Calibri" panose="020F0502020204030204" pitchFamily="34" charset="0"/>
              </a:rPr>
              <a:t>The embryologist monitors </a:t>
            </a:r>
            <a:br>
              <a:rPr lang="en-GB" sz="1600" kern="0" dirty="0">
                <a:ea typeface="Calibri" panose="020F0502020204030204" pitchFamily="34" charset="0"/>
              </a:rPr>
            </a:br>
            <a:r>
              <a:rPr lang="en-GB" sz="1600" dirty="0">
                <a:latin typeface="Segoe UI Semibold" panose="020B0702040204020203" pitchFamily="34" charset="0"/>
                <a:cs typeface="Segoe UI Semibold" panose="020B0702040204020203" pitchFamily="34" charset="0"/>
              </a:rPr>
              <a:t>to see if the eggs fertilise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to make an embryo</a:t>
            </a:r>
          </a:p>
          <a:p>
            <a:pPr>
              <a:spcBef>
                <a:spcPts val="1200"/>
              </a:spcBef>
            </a:pPr>
            <a:r>
              <a:rPr lang="en-US" sz="1600" kern="0" dirty="0">
                <a:ea typeface="Calibri" panose="020F0502020204030204" pitchFamily="34" charset="0"/>
              </a:rPr>
              <a:t>Usually </a:t>
            </a:r>
            <a:r>
              <a:rPr lang="en-US" sz="1600" dirty="0">
                <a:latin typeface="Segoe UI Semibold" panose="020B0702040204020203" pitchFamily="34" charset="0"/>
                <a:cs typeface="Segoe UI Semibold" panose="020B0702040204020203" pitchFamily="34" charset="0"/>
              </a:rPr>
              <a:t>only one embryo </a:t>
            </a:r>
            <a:br>
              <a:rPr lang="en-US" sz="1600" dirty="0">
                <a:latin typeface="Segoe UI Semibold" panose="020B0702040204020203" pitchFamily="34" charset="0"/>
                <a:cs typeface="Segoe UI Semibold" panose="020B0702040204020203" pitchFamily="34" charset="0"/>
              </a:rPr>
            </a:br>
            <a:r>
              <a:rPr lang="en-US" sz="1600" kern="0" dirty="0">
                <a:ea typeface="Calibri" panose="020F0502020204030204" pitchFamily="34" charset="0"/>
              </a:rPr>
              <a:t>is transferred to the womb</a:t>
            </a:r>
          </a:p>
          <a:p>
            <a:endParaRPr lang="en-US" sz="1600" kern="0" dirty="0">
              <a:ea typeface="Calibri" panose="020F0502020204030204" pitchFamily="34" charset="0"/>
            </a:endParaRPr>
          </a:p>
          <a:p>
            <a:r>
              <a:rPr lang="en-US" sz="1600" kern="0" dirty="0">
                <a:ea typeface="Calibri" panose="020F0502020204030204" pitchFamily="34" charset="0"/>
              </a:rPr>
              <a:t>Indications:</a:t>
            </a:r>
          </a:p>
          <a:p>
            <a:pPr marL="285750" indent="-285750">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Times New Roman" panose="02020603050405020304" pitchFamily="18" charset="0"/>
                <a:cs typeface="Segoe UI" panose="020B0502040204020203" pitchFamily="34" charset="0"/>
              </a:rPr>
              <a:t>blocked Fallopian tubes</a:t>
            </a:r>
          </a:p>
          <a:p>
            <a:pPr marL="285750" indent="-285750">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Times New Roman" panose="02020603050405020304" pitchFamily="18" charset="0"/>
                <a:cs typeface="Segoe UI" panose="020B0502040204020203" pitchFamily="34" charset="0"/>
              </a:rPr>
              <a:t>ovulation disorders</a:t>
            </a:r>
          </a:p>
          <a:p>
            <a:pPr marL="285750" indent="-285750">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Times New Roman" panose="02020603050405020304" pitchFamily="18" charset="0"/>
                <a:cs typeface="Segoe UI" panose="020B0502040204020203" pitchFamily="34" charset="0"/>
              </a:rPr>
              <a:t>endometriosis</a:t>
            </a:r>
          </a:p>
          <a:p>
            <a:pPr marL="285750" indent="-285750">
              <a:spcBef>
                <a:spcPts val="300"/>
              </a:spcBef>
              <a:buClr>
                <a:schemeClr val="accent1"/>
              </a:buClr>
              <a:buFont typeface="Segoe UI Semibold" panose="020B0702040204020203" pitchFamily="34" charset="0"/>
              <a:buChar char="●"/>
            </a:pPr>
            <a:r>
              <a:rPr lang="en-US" sz="1600" b="1" kern="0" dirty="0">
                <a:latin typeface="Segoe UI" panose="020B0502040204020203" pitchFamily="34" charset="0"/>
                <a:ea typeface="Times New Roman" panose="02020603050405020304" pitchFamily="18" charset="0"/>
                <a:cs typeface="Segoe UI" panose="020B0502040204020203" pitchFamily="34" charset="0"/>
              </a:rPr>
              <a:t>unexplained </a:t>
            </a:r>
            <a:r>
              <a:rPr lang="en-GB" sz="1600" b="1" kern="0" dirty="0">
                <a:latin typeface="Segoe UI" panose="020B0502040204020203" pitchFamily="34" charset="0"/>
                <a:ea typeface="Times New Roman" panose="02020603050405020304" pitchFamily="18" charset="0"/>
                <a:cs typeface="Segoe UI" panose="020B0502040204020203" pitchFamily="34" charset="0"/>
              </a:rPr>
              <a:t>infertility</a:t>
            </a:r>
            <a:endParaRPr lang="en-US" sz="1600" b="1" kern="0" dirty="0">
              <a:latin typeface="Segoe UI" panose="020B0502040204020203" pitchFamily="34" charset="0"/>
              <a:ea typeface="Calibri" panose="020F0502020204030204" pitchFamily="34" charset="0"/>
              <a:cs typeface="Segoe UI" panose="020B0502040204020203" pitchFamily="34" charset="0"/>
            </a:endParaRPr>
          </a:p>
          <a:p>
            <a:endParaRPr lang="en-US" sz="1600" kern="0" dirty="0"/>
          </a:p>
        </p:txBody>
      </p:sp>
      <p:cxnSp>
        <p:nvCxnSpPr>
          <p:cNvPr id="12" name="Straight Connector 11">
            <a:extLst>
              <a:ext uri="{FF2B5EF4-FFF2-40B4-BE49-F238E27FC236}">
                <a16:creationId xmlns:a16="http://schemas.microsoft.com/office/drawing/2014/main" id="{D9F3236F-2293-096A-D4C8-914B91EB181F}"/>
              </a:ext>
            </a:extLst>
          </p:cNvPr>
          <p:cNvCxnSpPr>
            <a:cxnSpLocks/>
          </p:cNvCxnSpPr>
          <p:nvPr/>
        </p:nvCxnSpPr>
        <p:spPr>
          <a:xfrm>
            <a:off x="8128589" y="2272145"/>
            <a:ext cx="0" cy="33306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0810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68ACC1-A082-A099-7D82-660829EB7B92}"/>
              </a:ext>
            </a:extLst>
          </p:cNvPr>
          <p:cNvSpPr>
            <a:spLocks noGrp="1"/>
          </p:cNvSpPr>
          <p:nvPr>
            <p:ph sz="half" idx="10"/>
          </p:nvPr>
        </p:nvSpPr>
        <p:spPr>
          <a:xfrm>
            <a:off x="5016500" y="2636257"/>
            <a:ext cx="5527040" cy="2855686"/>
          </a:xfrm>
        </p:spPr>
        <p:txBody>
          <a:bodyPr/>
          <a:lstStyle/>
          <a:p>
            <a:r>
              <a:rPr lang="en-US" sz="1600" dirty="0"/>
              <a:t>This is </a:t>
            </a:r>
            <a:r>
              <a:rPr lang="en-US" sz="1600" dirty="0">
                <a:latin typeface="Segoe UI Semibold" panose="020B0702040204020203" pitchFamily="34" charset="0"/>
                <a:cs typeface="Segoe UI Semibold" panose="020B0702040204020203" pitchFamily="34" charset="0"/>
              </a:rPr>
              <a:t>almost identical to IVF except for the way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the sperm is introduced to the egg</a:t>
            </a:r>
          </a:p>
          <a:p>
            <a:endParaRPr lang="en-US" sz="1600" dirty="0"/>
          </a:p>
          <a:p>
            <a:r>
              <a:rPr lang="en-US" sz="1600" dirty="0"/>
              <a:t>In ICSI – the embryologist </a:t>
            </a:r>
            <a:r>
              <a:rPr lang="en-US" sz="1600" dirty="0">
                <a:latin typeface="Segoe UI Semibold" panose="020B0702040204020203" pitchFamily="34" charset="0"/>
                <a:cs typeface="Segoe UI Semibold" panose="020B0702040204020203" pitchFamily="34" charset="0"/>
              </a:rPr>
              <a:t>picks up one sperm in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a fine needled and injects it into an egg</a:t>
            </a:r>
          </a:p>
          <a:p>
            <a:endParaRPr lang="en-US" sz="1600" dirty="0"/>
          </a:p>
          <a:p>
            <a:r>
              <a:rPr lang="en-US" sz="1600" b="1" dirty="0"/>
              <a:t>Indications</a:t>
            </a:r>
          </a:p>
          <a:p>
            <a:pPr marL="285750" indent="-285750">
              <a:spcBef>
                <a:spcPts val="300"/>
              </a:spcBef>
              <a:buClr>
                <a:schemeClr val="accent1"/>
              </a:buClr>
              <a:buSzPct val="100000"/>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Male factor infertility</a:t>
            </a:r>
          </a:p>
          <a:p>
            <a:pPr marL="285750" indent="-285750">
              <a:spcBef>
                <a:spcPts val="300"/>
              </a:spcBef>
              <a:buClr>
                <a:schemeClr val="accent1"/>
              </a:buClr>
              <a:buSzPct val="100000"/>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Previous failure </a:t>
            </a:r>
            <a:r>
              <a:rPr lang="en-US" sz="1600" dirty="0"/>
              <a:t>to make embryos</a:t>
            </a:r>
          </a:p>
          <a:p>
            <a:endParaRPr lang="en-US" sz="1600" dirty="0"/>
          </a:p>
        </p:txBody>
      </p:sp>
      <p:sp>
        <p:nvSpPr>
          <p:cNvPr id="3" name="Text Placeholder 2">
            <a:extLst>
              <a:ext uri="{FF2B5EF4-FFF2-40B4-BE49-F238E27FC236}">
                <a16:creationId xmlns:a16="http://schemas.microsoft.com/office/drawing/2014/main" id="{6699FD5A-E9C3-8D50-1391-9F0794FFE955}"/>
              </a:ext>
            </a:extLst>
          </p:cNvPr>
          <p:cNvSpPr>
            <a:spLocks noGrp="1"/>
          </p:cNvSpPr>
          <p:nvPr>
            <p:ph type="body" sz="quarter" idx="12"/>
          </p:nvPr>
        </p:nvSpPr>
        <p:spPr/>
        <p:txBody>
          <a:bodyPr/>
          <a:lstStyle/>
          <a:p>
            <a:r>
              <a:rPr lang="en-US" dirty="0"/>
              <a:t>Intracytoplasmic sperm injection (ICSI)</a:t>
            </a:r>
          </a:p>
        </p:txBody>
      </p:sp>
      <p:sp>
        <p:nvSpPr>
          <p:cNvPr id="5" name="Rectangle: Rounded Corners 4">
            <a:extLst>
              <a:ext uri="{FF2B5EF4-FFF2-40B4-BE49-F238E27FC236}">
                <a16:creationId xmlns:a16="http://schemas.microsoft.com/office/drawing/2014/main" id="{4C17998E-DAF1-7973-8D2C-CA203E9A9892}"/>
              </a:ext>
            </a:extLst>
          </p:cNvPr>
          <p:cNvSpPr/>
          <p:nvPr/>
        </p:nvSpPr>
        <p:spPr>
          <a:xfrm>
            <a:off x="472440" y="2142486"/>
            <a:ext cx="4012749" cy="3557274"/>
          </a:xfrm>
          <a:prstGeom prst="roundRect">
            <a:avLst>
              <a:gd name="adj" fmla="val 578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6" name="Graphic 5">
            <a:extLst>
              <a:ext uri="{FF2B5EF4-FFF2-40B4-BE49-F238E27FC236}">
                <a16:creationId xmlns:a16="http://schemas.microsoft.com/office/drawing/2014/main" id="{A0DBCB1F-0F06-AAFE-F03E-B43C78EA78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00" y="2572136"/>
            <a:ext cx="4003040" cy="2590659"/>
          </a:xfrm>
          <a:prstGeom prst="rect">
            <a:avLst/>
          </a:prstGeom>
        </p:spPr>
      </p:pic>
    </p:spTree>
    <p:extLst>
      <p:ext uri="{BB962C8B-B14F-4D97-AF65-F5344CB8AC3E}">
        <p14:creationId xmlns:p14="http://schemas.microsoft.com/office/powerpoint/2010/main" val="182974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B9FB57-A74B-80C0-4405-E501371FCCC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72440" y="2142486"/>
            <a:ext cx="4012749" cy="3557274"/>
          </a:xfrm>
          <a:prstGeom prst="roundRect">
            <a:avLst>
              <a:gd name="adj" fmla="val 5542"/>
            </a:avLst>
          </a:prstGeom>
          <a:ln>
            <a:noFill/>
          </a:ln>
          <a:effectLst/>
        </p:spPr>
      </p:pic>
      <p:sp>
        <p:nvSpPr>
          <p:cNvPr id="2" name="Content Placeholder 1">
            <a:extLst>
              <a:ext uri="{FF2B5EF4-FFF2-40B4-BE49-F238E27FC236}">
                <a16:creationId xmlns:a16="http://schemas.microsoft.com/office/drawing/2014/main" id="{8D1FB7DD-82C8-ABF5-FADD-C19F9C3976F6}"/>
              </a:ext>
            </a:extLst>
          </p:cNvPr>
          <p:cNvSpPr>
            <a:spLocks noGrp="1"/>
          </p:cNvSpPr>
          <p:nvPr>
            <p:ph sz="half" idx="10"/>
          </p:nvPr>
        </p:nvSpPr>
        <p:spPr>
          <a:xfrm>
            <a:off x="5032895" y="2442292"/>
            <a:ext cx="3035992" cy="3508697"/>
          </a:xfrm>
        </p:spPr>
        <p:txBody>
          <a:bodyPr/>
          <a:lstStyle/>
          <a:p>
            <a:r>
              <a:rPr lang="en-US" sz="1600" dirty="0"/>
              <a:t>After IVF and ICSI, </a:t>
            </a:r>
            <a:r>
              <a:rPr lang="en-US" sz="1600" dirty="0">
                <a:latin typeface="Segoe UI Semibold" panose="020B0702040204020203" pitchFamily="34" charset="0"/>
                <a:cs typeface="Segoe UI Semibold" panose="020B0702040204020203" pitchFamily="34" charset="0"/>
              </a:rPr>
              <a:t>there</a:t>
            </a:r>
            <a:r>
              <a:rPr lang="en-US" sz="1600" dirty="0"/>
              <a:t> </a:t>
            </a:r>
            <a:r>
              <a:rPr lang="en-US" sz="1600" dirty="0">
                <a:latin typeface="Segoe UI Semibold" panose="020B0702040204020203" pitchFamily="34" charset="0"/>
                <a:cs typeface="Segoe UI Semibold" panose="020B0702040204020203" pitchFamily="34" charset="0"/>
              </a:rPr>
              <a:t>may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be embryos remaining</a:t>
            </a:r>
          </a:p>
          <a:p>
            <a:endParaRPr lang="en-US" sz="1600" dirty="0"/>
          </a:p>
          <a:p>
            <a:r>
              <a:rPr lang="en-US" sz="1600" dirty="0"/>
              <a:t>If they are of </a:t>
            </a:r>
            <a:r>
              <a:rPr lang="en-US" sz="1600" dirty="0">
                <a:latin typeface="Segoe UI Semibold" panose="020B0702040204020203" pitchFamily="34" charset="0"/>
                <a:cs typeface="Segoe UI Semibold" panose="020B0702040204020203" pitchFamily="34" charset="0"/>
              </a:rPr>
              <a:t>good quality</a:t>
            </a:r>
            <a:r>
              <a:rPr lang="en-US" sz="1600" dirty="0"/>
              <a:t>, </a:t>
            </a:r>
            <a:br>
              <a:rPr lang="en-US" sz="1600" dirty="0"/>
            </a:br>
            <a:r>
              <a:rPr lang="en-US" sz="1600" dirty="0"/>
              <a:t>they can </a:t>
            </a:r>
            <a:r>
              <a:rPr lang="en-US" sz="1600" dirty="0">
                <a:latin typeface="Segoe UI Semibold" panose="020B0702040204020203" pitchFamily="34" charset="0"/>
                <a:cs typeface="Segoe UI Semibold" panose="020B0702040204020203" pitchFamily="34" charset="0"/>
              </a:rPr>
              <a:t>be frozen and transferred in another cycle</a:t>
            </a:r>
          </a:p>
          <a:p>
            <a:endParaRPr lang="en-US" sz="1600" dirty="0"/>
          </a:p>
          <a:p>
            <a:r>
              <a:rPr lang="en-US" sz="1600" dirty="0"/>
              <a:t>This is </a:t>
            </a:r>
            <a:r>
              <a:rPr lang="en-US" sz="1600" dirty="0">
                <a:latin typeface="Segoe UI Semibold" panose="020B0702040204020203" pitchFamily="34" charset="0"/>
                <a:cs typeface="Segoe UI Semibold" panose="020B0702040204020203" pitchFamily="34" charset="0"/>
              </a:rPr>
              <a:t>useful if the original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IVF or ICSI did not work</a:t>
            </a:r>
            <a:endParaRPr lang="en-US" sz="1600" dirty="0"/>
          </a:p>
        </p:txBody>
      </p:sp>
      <p:sp>
        <p:nvSpPr>
          <p:cNvPr id="3" name="Text Placeholder 2">
            <a:extLst>
              <a:ext uri="{FF2B5EF4-FFF2-40B4-BE49-F238E27FC236}">
                <a16:creationId xmlns:a16="http://schemas.microsoft.com/office/drawing/2014/main" id="{9148535A-9DC3-7FE3-10C4-5E8A3217F619}"/>
              </a:ext>
            </a:extLst>
          </p:cNvPr>
          <p:cNvSpPr>
            <a:spLocks noGrp="1"/>
          </p:cNvSpPr>
          <p:nvPr>
            <p:ph type="body" sz="quarter" idx="12"/>
          </p:nvPr>
        </p:nvSpPr>
        <p:spPr/>
        <p:txBody>
          <a:bodyPr/>
          <a:lstStyle/>
          <a:p>
            <a:r>
              <a:rPr lang="en-US" dirty="0"/>
              <a:t>Embryo freezing</a:t>
            </a:r>
          </a:p>
        </p:txBody>
      </p:sp>
      <p:sp>
        <p:nvSpPr>
          <p:cNvPr id="8" name="Content Placeholder 1">
            <a:extLst>
              <a:ext uri="{FF2B5EF4-FFF2-40B4-BE49-F238E27FC236}">
                <a16:creationId xmlns:a16="http://schemas.microsoft.com/office/drawing/2014/main" id="{4E538E59-9DAC-3F94-C765-FB28AEE215B7}"/>
              </a:ext>
            </a:extLst>
          </p:cNvPr>
          <p:cNvSpPr txBox="1">
            <a:spLocks/>
          </p:cNvSpPr>
          <p:nvPr/>
        </p:nvSpPr>
        <p:spPr>
          <a:xfrm>
            <a:off x="8386712" y="2442292"/>
            <a:ext cx="3035992" cy="3508697"/>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600" kern="0" dirty="0"/>
              <a:t>Or it was successful and </a:t>
            </a:r>
            <a:br>
              <a:rPr lang="en-US" sz="1600" kern="0" dirty="0"/>
            </a:br>
            <a:r>
              <a:rPr lang="en-US" sz="1600" kern="0" dirty="0">
                <a:latin typeface="Segoe UI Semibold" panose="020B0702040204020203" pitchFamily="34" charset="0"/>
                <a:cs typeface="Segoe UI Semibold" panose="020B0702040204020203" pitchFamily="34" charset="0"/>
              </a:rPr>
              <a:t>can be used to try for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a second baby</a:t>
            </a:r>
          </a:p>
          <a:p>
            <a:endParaRPr lang="en-US" sz="1600" kern="0" dirty="0"/>
          </a:p>
          <a:p>
            <a:r>
              <a:rPr lang="en-US" sz="1600" kern="0" dirty="0">
                <a:latin typeface="Segoe UI Semibold" panose="020B0702040204020203" pitchFamily="34" charset="0"/>
                <a:cs typeface="Segoe UI Semibold" panose="020B0702040204020203" pitchFamily="34" charset="0"/>
              </a:rPr>
              <a:t>It saves going through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the whole IVF/ICSI procedure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again</a:t>
            </a:r>
          </a:p>
          <a:p>
            <a:endParaRPr lang="en-US" sz="1600" kern="0" dirty="0"/>
          </a:p>
          <a:p>
            <a:endParaRPr lang="en-US" sz="1600" kern="0" dirty="0"/>
          </a:p>
          <a:p>
            <a:endParaRPr lang="en-US" sz="1600" kern="0" dirty="0"/>
          </a:p>
          <a:p>
            <a:r>
              <a:rPr lang="en-US" sz="1600" kern="0" dirty="0"/>
              <a:t> </a:t>
            </a:r>
          </a:p>
        </p:txBody>
      </p:sp>
      <p:cxnSp>
        <p:nvCxnSpPr>
          <p:cNvPr id="9" name="Straight Connector 8">
            <a:extLst>
              <a:ext uri="{FF2B5EF4-FFF2-40B4-BE49-F238E27FC236}">
                <a16:creationId xmlns:a16="http://schemas.microsoft.com/office/drawing/2014/main" id="{01AF7A4A-5361-6D0C-9F4E-0347F19B2244}"/>
              </a:ext>
            </a:extLst>
          </p:cNvPr>
          <p:cNvCxnSpPr>
            <a:cxnSpLocks/>
          </p:cNvCxnSpPr>
          <p:nvPr/>
        </p:nvCxnSpPr>
        <p:spPr>
          <a:xfrm>
            <a:off x="7956753" y="2272145"/>
            <a:ext cx="0" cy="33306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9160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28706" y="2470468"/>
            <a:ext cx="5884454" cy="3508375"/>
          </a:xfrm>
        </p:spPr>
        <p:txBody>
          <a:bodyPr/>
          <a:lstStyle/>
          <a:p>
            <a:pPr>
              <a:spcBef>
                <a:spcPts val="1800"/>
              </a:spcBef>
            </a:pPr>
            <a:r>
              <a:rPr lang="es-ES" sz="1600" dirty="0" err="1">
                <a:latin typeface="Segoe UI Semibold" panose="020B0702040204020203" pitchFamily="34" charset="0"/>
                <a:cs typeface="Segoe UI Semibold" panose="020B0702040204020203" pitchFamily="34" charset="0"/>
              </a:rPr>
              <a:t>If</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freeze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eggs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when</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younger</a:t>
            </a:r>
            <a:r>
              <a:rPr lang="es-ES" sz="1600" dirty="0">
                <a:latin typeface="Segoe UI Semibold" panose="020B0702040204020203" pitchFamily="34" charset="0"/>
                <a:cs typeface="Segoe UI Semibold" panose="020B0702040204020203" pitchFamily="34" charset="0"/>
              </a:rPr>
              <a:t>, </a:t>
            </a:r>
            <a:br>
              <a:rPr lang="es-ES" sz="1600" dirty="0">
                <a:latin typeface="Segoe UI Semibold" panose="020B0702040204020203" pitchFamily="34" charset="0"/>
                <a:cs typeface="Segoe UI Semibold" panose="020B0702040204020203" pitchFamily="34" charset="0"/>
              </a:rPr>
            </a:br>
            <a:r>
              <a:rPr lang="es-ES" sz="1600" dirty="0" err="1">
                <a:latin typeface="Segoe UI Semibold" panose="020B0702040204020203" pitchFamily="34" charset="0"/>
                <a:cs typeface="Segoe UI Semibold" panose="020B0702040204020203" pitchFamily="34" charset="0"/>
              </a:rPr>
              <a:t>they</a:t>
            </a:r>
            <a:r>
              <a:rPr lang="es-ES" sz="1600" dirty="0">
                <a:latin typeface="Segoe UI Semibold" panose="020B0702040204020203" pitchFamily="34" charset="0"/>
                <a:cs typeface="Segoe UI Semibold" panose="020B0702040204020203" pitchFamily="34" charset="0"/>
              </a:rPr>
              <a:t> can be </a:t>
            </a:r>
            <a:r>
              <a:rPr lang="es-ES" sz="1600" dirty="0" err="1">
                <a:latin typeface="Segoe UI Semibold" panose="020B0702040204020203" pitchFamily="34" charset="0"/>
                <a:cs typeface="Segoe UI Semibold" panose="020B0702040204020203" pitchFamily="34" charset="0"/>
              </a:rPr>
              <a:t>used</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when</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older</a:t>
            </a:r>
            <a:endParaRPr lang="es-ES" sz="1600" dirty="0">
              <a:latin typeface="Segoe UI Semibold" panose="020B0702040204020203" pitchFamily="34" charset="0"/>
              <a:cs typeface="Segoe UI Semibold" panose="020B0702040204020203" pitchFamily="34" charset="0"/>
            </a:endParaRPr>
          </a:p>
          <a:p>
            <a:pPr>
              <a:spcBef>
                <a:spcPts val="1800"/>
              </a:spcBef>
            </a:pPr>
            <a:r>
              <a:rPr lang="es-ES" sz="1600" dirty="0"/>
              <a:t>BUT:</a:t>
            </a:r>
          </a:p>
          <a:p>
            <a:pPr marL="285750" indent="-285750">
              <a:spcBef>
                <a:spcPts val="600"/>
              </a:spcBef>
              <a:buClr>
                <a:schemeClr val="accent1"/>
              </a:buClr>
              <a:buFontTx/>
              <a:buChar char="●"/>
            </a:pPr>
            <a:r>
              <a:rPr lang="en-US" sz="1600" dirty="0">
                <a:latin typeface="Segoe UI Semibold" panose="020B0702040204020203" pitchFamily="34" charset="0"/>
                <a:cs typeface="Segoe UI Semibold" panose="020B0702040204020203" pitchFamily="34" charset="0"/>
              </a:rPr>
              <a:t>No guarantee </a:t>
            </a:r>
            <a:r>
              <a:rPr lang="en-US" sz="1600" dirty="0"/>
              <a:t>of a baby</a:t>
            </a:r>
          </a:p>
          <a:p>
            <a:pPr marL="285750" indent="-285750">
              <a:spcBef>
                <a:spcPts val="600"/>
              </a:spcBef>
              <a:buClr>
                <a:schemeClr val="accent1"/>
              </a:buClr>
              <a:buFontTx/>
              <a:buChar char="●"/>
            </a:pPr>
            <a:r>
              <a:rPr lang="en-US" sz="1600" dirty="0"/>
              <a:t>It is </a:t>
            </a:r>
            <a:r>
              <a:rPr lang="en-US" sz="1600" dirty="0">
                <a:latin typeface="Segoe UI Semibold" panose="020B0702040204020203" pitchFamily="34" charset="0"/>
                <a:cs typeface="Segoe UI Semibold" panose="020B0702040204020203" pitchFamily="34" charset="0"/>
              </a:rPr>
              <a:t>expensive</a:t>
            </a:r>
          </a:p>
          <a:p>
            <a:pPr marL="285750" indent="-285750">
              <a:spcBef>
                <a:spcPts val="600"/>
              </a:spcBef>
              <a:buClr>
                <a:schemeClr val="accent1"/>
              </a:buClr>
              <a:buFontTx/>
              <a:buChar char="●"/>
            </a:pPr>
            <a:r>
              <a:rPr lang="en-US" sz="1600" dirty="0"/>
              <a:t>Usually need </a:t>
            </a:r>
            <a:r>
              <a:rPr lang="en-US" sz="1600" dirty="0">
                <a:latin typeface="Segoe UI Semibold" panose="020B0702040204020203" pitchFamily="34" charset="0"/>
                <a:cs typeface="Segoe UI Semibold" panose="020B0702040204020203" pitchFamily="34" charset="0"/>
              </a:rPr>
              <a:t>more than one round of treatment</a:t>
            </a:r>
          </a:p>
          <a:p>
            <a:pPr marL="285750" indent="-285750">
              <a:spcBef>
                <a:spcPts val="600"/>
              </a:spcBef>
              <a:buClr>
                <a:schemeClr val="accent1"/>
              </a:buClr>
              <a:buFontTx/>
              <a:buChar char="●"/>
            </a:pPr>
            <a:r>
              <a:rPr lang="en-US" sz="1600" dirty="0">
                <a:latin typeface="Segoe UI Semibold" panose="020B0702040204020203" pitchFamily="34" charset="0"/>
                <a:cs typeface="Segoe UI Semibold" panose="020B0702040204020203" pitchFamily="34" charset="0"/>
              </a:rPr>
              <a:t>Regulations</a:t>
            </a:r>
            <a:r>
              <a:rPr lang="en-US" sz="1600" dirty="0"/>
              <a:t> in some countries</a:t>
            </a:r>
          </a:p>
          <a:p>
            <a:pPr>
              <a:spcBef>
                <a:spcPts val="1800"/>
              </a:spcBef>
            </a:pP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8" y="1138238"/>
            <a:ext cx="10977562" cy="646112"/>
          </a:xfrm>
        </p:spPr>
        <p:txBody>
          <a:bodyPr/>
          <a:lstStyle/>
          <a:p>
            <a:r>
              <a:rPr lang="en-US" sz="3200" dirty="0"/>
              <a:t>Is egg freezing the answer for female fertility decline?</a:t>
            </a:r>
            <a:endParaRPr lang="es-ES" sz="3200" dirty="0"/>
          </a:p>
        </p:txBody>
      </p:sp>
      <p:pic>
        <p:nvPicPr>
          <p:cNvPr id="3" name="Picture 2">
            <a:extLst>
              <a:ext uri="{FF2B5EF4-FFF2-40B4-BE49-F238E27FC236}">
                <a16:creationId xmlns:a16="http://schemas.microsoft.com/office/drawing/2014/main" id="{B4FCAACC-D2A0-2144-B969-79811C42F3DB}"/>
              </a:ext>
            </a:extLst>
          </p:cNvPr>
          <p:cNvPicPr>
            <a:picLocks noChangeAspect="1"/>
          </p:cNvPicPr>
          <p:nvPr/>
        </p:nvPicPr>
        <p:blipFill rotWithShape="1">
          <a:blip r:embed="rId3"/>
          <a:srcRect l="13214" t="37008" r="19951" b="18291"/>
          <a:stretch/>
        </p:blipFill>
        <p:spPr>
          <a:xfrm>
            <a:off x="534988" y="2083417"/>
            <a:ext cx="4218754" cy="3338865"/>
          </a:xfrm>
          <a:prstGeom prst="roundRect">
            <a:avLst>
              <a:gd name="adj" fmla="val 7790"/>
            </a:avLst>
          </a:prstGeom>
          <a:ln>
            <a:noFill/>
          </a:ln>
          <a:effectLst/>
        </p:spPr>
      </p:pic>
    </p:spTree>
    <p:extLst>
      <p:ext uri="{BB962C8B-B14F-4D97-AF65-F5344CB8AC3E}">
        <p14:creationId xmlns:p14="http://schemas.microsoft.com/office/powerpoint/2010/main" val="97069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Puberty</a:t>
            </a:r>
            <a:endParaRPr lang="nl-BE" sz="4800" dirty="0"/>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25" name="Graphic 24">
            <a:extLst>
              <a:ext uri="{FF2B5EF4-FFF2-40B4-BE49-F238E27FC236}">
                <a16:creationId xmlns:a16="http://schemas.microsoft.com/office/drawing/2014/main" id="{D3475937-1C2B-3920-048E-0F37B53419E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2227" y="1639549"/>
            <a:ext cx="3808853" cy="2752327"/>
          </a:xfrm>
          <a:prstGeom prst="rect">
            <a:avLst/>
          </a:prstGeom>
        </p:spPr>
      </p:pic>
      <p:pic>
        <p:nvPicPr>
          <p:cNvPr id="27" name="Graphic 26">
            <a:extLst>
              <a:ext uri="{FF2B5EF4-FFF2-40B4-BE49-F238E27FC236}">
                <a16:creationId xmlns:a16="http://schemas.microsoft.com/office/drawing/2014/main" id="{ED97583D-DDB4-56E7-32BC-6E584F1C752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8077" y="3393987"/>
            <a:ext cx="2445153" cy="2934184"/>
          </a:xfrm>
          <a:prstGeom prst="rect">
            <a:avLst/>
          </a:prstGeom>
        </p:spPr>
      </p:pic>
    </p:spTree>
    <p:extLst>
      <p:ext uri="{BB962C8B-B14F-4D97-AF65-F5344CB8AC3E}">
        <p14:creationId xmlns:p14="http://schemas.microsoft.com/office/powerpoint/2010/main" val="2601880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5" y="2109788"/>
            <a:ext cx="4422049" cy="4207397"/>
          </a:xfrm>
        </p:spPr>
        <p:txBody>
          <a:bodyPr/>
          <a:lstStyle/>
          <a:p>
            <a:pPr>
              <a:spcBef>
                <a:spcPts val="1200"/>
              </a:spcBef>
            </a:pPr>
            <a:r>
              <a:rPr lang="es-ES" sz="1600" dirty="0" err="1">
                <a:solidFill>
                  <a:schemeClr val="tx2"/>
                </a:solidFill>
                <a:latin typeface="Segoe UI Semibold" panose="020B0702040204020203" pitchFamily="34" charset="0"/>
                <a:cs typeface="Segoe UI Semibold" panose="020B0702040204020203" pitchFamily="34" charset="0"/>
              </a:rPr>
              <a:t>Sperm</a:t>
            </a:r>
            <a:r>
              <a:rPr lang="es-ES" sz="1600" dirty="0">
                <a:solidFill>
                  <a:schemeClr val="tx2"/>
                </a:solidFill>
                <a:latin typeface="Segoe UI Semibold" panose="020B0702040204020203" pitchFamily="34" charset="0"/>
                <a:cs typeface="Segoe UI Semibold" panose="020B0702040204020203" pitchFamily="34" charset="0"/>
              </a:rPr>
              <a:t> and </a:t>
            </a:r>
            <a:r>
              <a:rPr lang="es-ES" sz="1600" dirty="0" err="1">
                <a:solidFill>
                  <a:schemeClr val="tx2"/>
                </a:solidFill>
                <a:latin typeface="Segoe UI Semibold" panose="020B0702040204020203" pitchFamily="34" charset="0"/>
                <a:cs typeface="Segoe UI Semibold" panose="020B0702040204020203" pitchFamily="34" charset="0"/>
              </a:rPr>
              <a:t>egg</a:t>
            </a:r>
            <a:r>
              <a:rPr lang="es-ES" sz="1600" dirty="0">
                <a:solidFill>
                  <a:schemeClr val="tx2"/>
                </a:solidFill>
                <a:latin typeface="Segoe UI Semibold" panose="020B0702040204020203" pitchFamily="34" charset="0"/>
                <a:cs typeface="Segoe UI Semibold" panose="020B0702040204020203" pitchFamily="34" charset="0"/>
              </a:rPr>
              <a:t> </a:t>
            </a:r>
            <a:r>
              <a:rPr lang="es-ES" sz="1600" dirty="0" err="1">
                <a:solidFill>
                  <a:schemeClr val="tx2"/>
                </a:solidFill>
                <a:latin typeface="Segoe UI Semibold" panose="020B0702040204020203" pitchFamily="34" charset="0"/>
                <a:cs typeface="Segoe UI Semibold" panose="020B0702040204020203" pitchFamily="34" charset="0"/>
              </a:rPr>
              <a:t>donation</a:t>
            </a:r>
            <a:endParaRPr lang="es-ES" sz="1600" dirty="0">
              <a:solidFill>
                <a:schemeClr val="tx2"/>
              </a:solidFill>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dirty="0">
                <a:latin typeface="Segoe UI Semibold" panose="020B0702040204020203" pitchFamily="34" charset="0"/>
                <a:cs typeface="Segoe UI Semibold" panose="020B0702040204020203" pitchFamily="34" charset="0"/>
              </a:rPr>
              <a:t>Rules </a:t>
            </a:r>
            <a:r>
              <a:rPr lang="es-ES" sz="1400" dirty="0" err="1">
                <a:latin typeface="Segoe UI Semibold" panose="020B0702040204020203" pitchFamily="34" charset="0"/>
                <a:cs typeface="Segoe UI Semibold" panose="020B0702040204020203" pitchFamily="34" charset="0"/>
              </a:rPr>
              <a:t>vary</a:t>
            </a:r>
            <a:r>
              <a:rPr lang="es-ES" sz="1400" dirty="0">
                <a:latin typeface="Segoe UI Semibold" panose="020B0702040204020203" pitchFamily="34" charset="0"/>
                <a:cs typeface="Segoe UI Semibold" panose="020B0702040204020203" pitchFamily="34" charset="0"/>
              </a:rPr>
              <a:t> </a:t>
            </a:r>
            <a:r>
              <a:rPr lang="es-ES" sz="1400" dirty="0" err="1"/>
              <a:t>between</a:t>
            </a:r>
            <a:r>
              <a:rPr lang="es-ES" sz="1400" dirty="0"/>
              <a:t> </a:t>
            </a:r>
            <a:r>
              <a:rPr lang="es-ES" sz="1400" dirty="0" err="1"/>
              <a:t>countries</a:t>
            </a:r>
            <a:r>
              <a:rPr lang="es-ES" sz="1400" dirty="0"/>
              <a:t>. </a:t>
            </a:r>
          </a:p>
          <a:p>
            <a:pPr marL="188913" indent="-188913">
              <a:spcBef>
                <a:spcPts val="600"/>
              </a:spcBef>
              <a:buFont typeface="Arial" panose="020B0604020202020204" pitchFamily="34" charset="0"/>
              <a:buChar char="•"/>
            </a:pPr>
            <a:r>
              <a:rPr lang="es-ES" sz="1400" dirty="0" err="1">
                <a:latin typeface="Segoe UI Semibold" panose="020B0702040204020203" pitchFamily="34" charset="0"/>
                <a:cs typeface="Segoe UI Semibold" panose="020B0702040204020203" pitchFamily="34" charset="0"/>
              </a:rPr>
              <a:t>Limited</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number</a:t>
            </a:r>
            <a:r>
              <a:rPr lang="es-ES" sz="1400" dirty="0">
                <a:latin typeface="Segoe UI Semibold" panose="020B0702040204020203" pitchFamily="34" charset="0"/>
                <a:cs typeface="Segoe UI Semibold" panose="020B0702040204020203" pitchFamily="34" charset="0"/>
              </a:rPr>
              <a:t> </a:t>
            </a:r>
            <a:r>
              <a:rPr lang="es-ES" sz="1400" dirty="0"/>
              <a:t>of </a:t>
            </a:r>
            <a:r>
              <a:rPr lang="es-ES" sz="1400" dirty="0" err="1"/>
              <a:t>children</a:t>
            </a:r>
            <a:endParaRPr lang="es-ES" sz="1400" dirty="0"/>
          </a:p>
          <a:p>
            <a:pPr marL="188913" indent="-188913">
              <a:spcBef>
                <a:spcPts val="600"/>
              </a:spcBef>
              <a:buFont typeface="Arial" panose="020B0604020202020204" pitchFamily="34" charset="0"/>
              <a:buChar char="•"/>
            </a:pPr>
            <a:r>
              <a:rPr lang="es-ES" sz="1400" dirty="0" err="1">
                <a:latin typeface="Segoe UI Semibold" panose="020B0702040204020203" pitchFamily="34" charset="0"/>
                <a:cs typeface="Segoe UI Semibold" panose="020B0702040204020203" pitchFamily="34" charset="0"/>
              </a:rPr>
              <a:t>Paid</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or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not</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paid</a:t>
            </a:r>
            <a:endParaRPr lang="es-ES" sz="1400" dirty="0">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dirty="0">
                <a:latin typeface="Segoe UI Semibold" panose="020B0702040204020203" pitchFamily="34" charset="0"/>
                <a:cs typeface="Segoe UI Semibold" panose="020B0702040204020203" pitchFamily="34" charset="0"/>
              </a:rPr>
              <a:t>Anonymous </a:t>
            </a:r>
            <a:r>
              <a:rPr lang="es-ES" sz="1400" dirty="0" err="1">
                <a:latin typeface="Segoe UI Semibold" panose="020B0702040204020203" pitchFamily="34" charset="0"/>
                <a:cs typeface="Segoe UI Semibold" panose="020B0702040204020203" pitchFamily="34" charset="0"/>
              </a:rPr>
              <a:t>or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known</a:t>
            </a:r>
            <a:r>
              <a:rPr lang="es-ES" sz="1400" dirty="0">
                <a:latin typeface="Segoe UI Semibold" panose="020B0702040204020203" pitchFamily="34" charset="0"/>
                <a:cs typeface="Segoe UI Semibold" panose="020B0702040204020203" pitchFamily="34" charset="0"/>
              </a:rPr>
              <a:t> </a:t>
            </a:r>
            <a:r>
              <a:rPr lang="es-ES" sz="1400" dirty="0" err="1"/>
              <a:t>depending</a:t>
            </a:r>
            <a:r>
              <a:rPr lang="es-ES" sz="1400" dirty="0"/>
              <a:t> </a:t>
            </a:r>
            <a:r>
              <a:rPr lang="es-ES" sz="1400" dirty="0" err="1"/>
              <a:t>on</a:t>
            </a:r>
            <a:r>
              <a:rPr lang="es-ES" sz="1400" dirty="0"/>
              <a:t> </a:t>
            </a:r>
            <a:r>
              <a:rPr lang="es-ES" sz="1400" dirty="0" err="1"/>
              <a:t>the</a:t>
            </a:r>
            <a:r>
              <a:rPr lang="es-ES" sz="1400" dirty="0"/>
              <a:t> country</a:t>
            </a:r>
          </a:p>
          <a:p>
            <a:pPr>
              <a:spcBef>
                <a:spcPts val="1800"/>
              </a:spcBef>
            </a:pPr>
            <a:r>
              <a:rPr lang="es-ES" sz="1600" kern="0" dirty="0" err="1">
                <a:solidFill>
                  <a:schemeClr val="tx2"/>
                </a:solidFill>
                <a:latin typeface="Segoe UI Semibold" panose="020B0702040204020203" pitchFamily="34" charset="0"/>
                <a:cs typeface="Segoe UI Semibold" panose="020B0702040204020203" pitchFamily="34" charset="0"/>
              </a:rPr>
              <a:t>Sperm</a:t>
            </a:r>
            <a:r>
              <a:rPr lang="es-ES" sz="1600" kern="0" dirty="0">
                <a:solidFill>
                  <a:schemeClr val="tx2"/>
                </a:solidFill>
                <a:latin typeface="Segoe UI Semibold" panose="020B0702040204020203" pitchFamily="34" charset="0"/>
                <a:cs typeface="Segoe UI Semibold" panose="020B0702040204020203" pitchFamily="34" charset="0"/>
              </a:rPr>
              <a:t> </a:t>
            </a:r>
            <a:r>
              <a:rPr lang="es-ES" sz="1600" kern="0" dirty="0" err="1">
                <a:solidFill>
                  <a:schemeClr val="tx2"/>
                </a:solidFill>
                <a:latin typeface="Segoe UI Semibold" panose="020B0702040204020203" pitchFamily="34" charset="0"/>
                <a:cs typeface="Segoe UI Semibold" panose="020B0702040204020203" pitchFamily="34" charset="0"/>
              </a:rPr>
              <a:t>donors</a:t>
            </a:r>
            <a:endParaRPr lang="es-ES" sz="1600" kern="0" dirty="0">
              <a:solidFill>
                <a:schemeClr val="tx2"/>
              </a:solidFill>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kern="0" dirty="0" err="1">
                <a:latin typeface="Segoe UI Semibold" panose="020B0702040204020203" pitchFamily="34" charset="0"/>
                <a:cs typeface="Segoe UI Semibold" panose="020B0702040204020203" pitchFamily="34" charset="0"/>
              </a:rPr>
              <a:t>Ideally</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via</a:t>
            </a:r>
            <a:r>
              <a:rPr lang="es-ES" sz="1400" kern="0" dirty="0">
                <a:latin typeface="Segoe UI Semibold" panose="020B0702040204020203" pitchFamily="34" charset="0"/>
                <a:cs typeface="Segoe UI Semibold" panose="020B0702040204020203" pitchFamily="34" charset="0"/>
              </a:rPr>
              <a:t> a </a:t>
            </a:r>
            <a:r>
              <a:rPr lang="es-ES" sz="1400" kern="0" dirty="0" err="1">
                <a:latin typeface="Segoe UI Semibold" panose="020B0702040204020203" pitchFamily="34" charset="0"/>
                <a:cs typeface="Segoe UI Semibold" panose="020B0702040204020203" pitchFamily="34" charset="0"/>
              </a:rPr>
              <a:t>clinic</a:t>
            </a:r>
            <a:r>
              <a:rPr lang="es-ES" sz="1400" kern="0" dirty="0">
                <a:latin typeface="Segoe UI Semibold" panose="020B0702040204020203" pitchFamily="34" charset="0"/>
                <a:cs typeface="Segoe UI Semibold" panose="020B0702040204020203" pitchFamily="34" charset="0"/>
              </a:rPr>
              <a:t> </a:t>
            </a:r>
          </a:p>
          <a:p>
            <a:pPr marL="188913" indent="-188913">
              <a:spcBef>
                <a:spcPts val="600"/>
              </a:spcBef>
              <a:buFont typeface="Arial" panose="020B0604020202020204" pitchFamily="34" charset="0"/>
              <a:buChar char="•"/>
            </a:pPr>
            <a:r>
              <a:rPr lang="es-ES" sz="1400" kern="0" dirty="0" err="1"/>
              <a:t>They</a:t>
            </a:r>
            <a:r>
              <a:rPr lang="es-ES" sz="1400" kern="0" dirty="0"/>
              <a:t> look after </a:t>
            </a: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medical and legal </a:t>
            </a:r>
            <a:r>
              <a:rPr lang="es-ES" sz="1400" kern="0" dirty="0" err="1">
                <a:latin typeface="Segoe UI Semibold" panose="020B0702040204020203" pitchFamily="34" charset="0"/>
                <a:cs typeface="Segoe UI Semibold" panose="020B0702040204020203" pitchFamily="34" charset="0"/>
              </a:rPr>
              <a:t>issues</a:t>
            </a:r>
            <a:endParaRPr lang="es-ES" sz="1400" kern="0" dirty="0">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kern="0" dirty="0" err="1"/>
              <a:t>Donor</a:t>
            </a:r>
            <a:r>
              <a:rPr lang="es-ES" sz="1400" kern="0" dirty="0"/>
              <a:t> has </a:t>
            </a:r>
            <a:r>
              <a:rPr lang="es-ES" sz="1400" kern="0" dirty="0" err="1"/>
              <a:t>to</a:t>
            </a:r>
            <a:r>
              <a:rPr lang="es-ES" sz="1400" kern="0" dirty="0"/>
              <a:t> be </a:t>
            </a:r>
            <a:r>
              <a:rPr lang="es-ES" sz="1400" kern="0" dirty="0" err="1"/>
              <a:t>aged</a:t>
            </a:r>
            <a:r>
              <a:rPr lang="es-ES" sz="1400" kern="0" dirty="0"/>
              <a:t> </a:t>
            </a:r>
            <a:r>
              <a:rPr lang="es-ES" sz="1400" kern="0" dirty="0">
                <a:latin typeface="Segoe UI Semibold" panose="020B0702040204020203" pitchFamily="34" charset="0"/>
                <a:cs typeface="Segoe UI Semibold" panose="020B0702040204020203" pitchFamily="34" charset="0"/>
              </a:rPr>
              <a:t>18-45/50</a:t>
            </a:r>
          </a:p>
          <a:p>
            <a:pPr>
              <a:spcBef>
                <a:spcPts val="1800"/>
              </a:spcBef>
            </a:pPr>
            <a:r>
              <a:rPr lang="es-ES" sz="1600" kern="0" dirty="0" err="1">
                <a:solidFill>
                  <a:schemeClr val="tx2"/>
                </a:solidFill>
                <a:latin typeface="Segoe UI Semibold" panose="020B0702040204020203" pitchFamily="34" charset="0"/>
                <a:cs typeface="Segoe UI Semibold" panose="020B0702040204020203" pitchFamily="34" charset="0"/>
              </a:rPr>
              <a:t>Egg</a:t>
            </a:r>
            <a:r>
              <a:rPr lang="es-ES" sz="1600" kern="0" dirty="0">
                <a:solidFill>
                  <a:schemeClr val="tx2"/>
                </a:solidFill>
                <a:latin typeface="Segoe UI Semibold" panose="020B0702040204020203" pitchFamily="34" charset="0"/>
                <a:cs typeface="Segoe UI Semibold" panose="020B0702040204020203" pitchFamily="34" charset="0"/>
              </a:rPr>
              <a:t> </a:t>
            </a:r>
            <a:r>
              <a:rPr lang="es-ES" sz="1600" kern="0" dirty="0" err="1">
                <a:solidFill>
                  <a:schemeClr val="tx2"/>
                </a:solidFill>
                <a:latin typeface="Segoe UI Semibold" panose="020B0702040204020203" pitchFamily="34" charset="0"/>
                <a:cs typeface="Segoe UI Semibold" panose="020B0702040204020203" pitchFamily="34" charset="0"/>
              </a:rPr>
              <a:t>donors</a:t>
            </a:r>
            <a:endParaRPr lang="es-ES" sz="1600" kern="0" dirty="0">
              <a:solidFill>
                <a:schemeClr val="tx2"/>
              </a:solidFill>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kern="0" dirty="0"/>
              <a:t>Has </a:t>
            </a:r>
            <a:r>
              <a:rPr lang="es-ES" sz="1400" kern="0" dirty="0" err="1"/>
              <a:t>to</a:t>
            </a:r>
            <a:r>
              <a:rPr lang="es-ES" sz="1400" kern="0" dirty="0"/>
              <a:t> be </a:t>
            </a:r>
            <a:r>
              <a:rPr lang="es-ES" sz="1400" kern="0" dirty="0" err="1">
                <a:latin typeface="Segoe UI Semibold" panose="020B0702040204020203" pitchFamily="34" charset="0"/>
                <a:cs typeface="Segoe UI Semibold" panose="020B0702040204020203" pitchFamily="34" charset="0"/>
              </a:rPr>
              <a:t>via</a:t>
            </a:r>
            <a:r>
              <a:rPr lang="es-ES" sz="1400" kern="0" dirty="0">
                <a:latin typeface="Segoe UI Semibold" panose="020B0702040204020203" pitchFamily="34" charset="0"/>
                <a:cs typeface="Segoe UI Semibold" panose="020B0702040204020203" pitchFamily="34" charset="0"/>
              </a:rPr>
              <a:t> a </a:t>
            </a:r>
            <a:r>
              <a:rPr lang="es-ES" sz="1400" kern="0" dirty="0" err="1">
                <a:latin typeface="Segoe UI Semibold" panose="020B0702040204020203" pitchFamily="34" charset="0"/>
                <a:cs typeface="Segoe UI Semibold" panose="020B0702040204020203" pitchFamily="34" charset="0"/>
              </a:rPr>
              <a:t>clinic</a:t>
            </a:r>
            <a:r>
              <a:rPr lang="es-ES" sz="1400" kern="0" dirty="0">
                <a:latin typeface="Segoe UI Semibold" panose="020B0702040204020203" pitchFamily="34" charset="0"/>
                <a:cs typeface="Segoe UI Semibold" panose="020B0702040204020203" pitchFamily="34" charset="0"/>
              </a:rPr>
              <a:t> as </a:t>
            </a:r>
            <a:r>
              <a:rPr lang="es-ES" sz="1400" kern="0" dirty="0" err="1">
                <a:latin typeface="Segoe UI Semibold" panose="020B0702040204020203" pitchFamily="34" charset="0"/>
                <a:cs typeface="Segoe UI Semibold" panose="020B0702040204020203" pitchFamily="34" charset="0"/>
              </a:rPr>
              <a:t>need</a:t>
            </a:r>
            <a:r>
              <a:rPr lang="es-ES" sz="1400" kern="0" dirty="0">
                <a:latin typeface="Segoe UI Semibold" panose="020B0702040204020203" pitchFamily="34" charset="0"/>
                <a:cs typeface="Segoe UI Semibold" panose="020B0702040204020203" pitchFamily="34" charset="0"/>
              </a:rPr>
              <a:t> an </a:t>
            </a:r>
            <a:r>
              <a:rPr lang="es-ES" sz="1400" kern="0" dirty="0" err="1">
                <a:latin typeface="Segoe UI Semibold" panose="020B0702040204020203" pitchFamily="34" charset="0"/>
                <a:cs typeface="Segoe UI Semibold" panose="020B0702040204020203" pitchFamily="34" charset="0"/>
              </a:rPr>
              <a:t>operation</a:t>
            </a:r>
            <a:endParaRPr lang="es-ES" sz="1400" kern="0" dirty="0">
              <a:latin typeface="Segoe UI Semibold" panose="020B0702040204020203" pitchFamily="34" charset="0"/>
              <a:cs typeface="Segoe UI Semibold" panose="020B0702040204020203" pitchFamily="34" charset="0"/>
            </a:endParaRPr>
          </a:p>
          <a:p>
            <a:pPr marL="188913" indent="-188913">
              <a:spcBef>
                <a:spcPts val="600"/>
              </a:spcBef>
              <a:buFont typeface="Arial" panose="020B0604020202020204" pitchFamily="34" charset="0"/>
              <a:buChar char="•"/>
            </a:pPr>
            <a:r>
              <a:rPr lang="es-ES" sz="1400" kern="0" dirty="0" err="1"/>
              <a:t>Donor</a:t>
            </a:r>
            <a:r>
              <a:rPr lang="es-ES" sz="1400" kern="0" dirty="0"/>
              <a:t> has </a:t>
            </a:r>
            <a:r>
              <a:rPr lang="es-ES" sz="1400" kern="0" dirty="0" err="1"/>
              <a:t>to</a:t>
            </a:r>
            <a:r>
              <a:rPr lang="es-ES" sz="1400" kern="0" dirty="0"/>
              <a:t> be </a:t>
            </a:r>
            <a:r>
              <a:rPr lang="es-ES" sz="1400" kern="0" dirty="0" err="1">
                <a:latin typeface="Segoe UI Semibold" panose="020B0702040204020203" pitchFamily="34" charset="0"/>
                <a:cs typeface="Segoe UI Semibold" panose="020B0702040204020203" pitchFamily="34" charset="0"/>
              </a:rPr>
              <a:t>aged</a:t>
            </a:r>
            <a:r>
              <a:rPr lang="es-ES" sz="1400" kern="0" dirty="0">
                <a:latin typeface="Segoe UI Semibold" panose="020B0702040204020203" pitchFamily="34" charset="0"/>
                <a:cs typeface="Segoe UI Semibold" panose="020B0702040204020203" pitchFamily="34" charset="0"/>
              </a:rPr>
              <a:t> 18-35</a:t>
            </a:r>
          </a:p>
          <a:p>
            <a:pPr>
              <a:spcBef>
                <a:spcPts val="1200"/>
              </a:spcBef>
            </a:pP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Sperm</a:t>
            </a:r>
            <a:r>
              <a:rPr lang="es-ES" dirty="0"/>
              <a:t>/</a:t>
            </a:r>
            <a:r>
              <a:rPr lang="es-ES" dirty="0" err="1"/>
              <a:t>egg</a:t>
            </a:r>
            <a:r>
              <a:rPr lang="es-ES" dirty="0"/>
              <a:t> </a:t>
            </a:r>
            <a:r>
              <a:rPr lang="es-ES" dirty="0" err="1"/>
              <a:t>donation</a:t>
            </a:r>
            <a:r>
              <a:rPr lang="es-ES" dirty="0"/>
              <a:t> and </a:t>
            </a:r>
            <a:r>
              <a:rPr lang="es-ES" dirty="0" err="1"/>
              <a:t>surrogacy</a:t>
            </a:r>
            <a:endParaRPr lang="es-ES" dirty="0"/>
          </a:p>
        </p:txBody>
      </p:sp>
      <p:sp>
        <p:nvSpPr>
          <p:cNvPr id="6" name="Marcador de texto 4">
            <a:extLst>
              <a:ext uri="{FF2B5EF4-FFF2-40B4-BE49-F238E27FC236}">
                <a16:creationId xmlns:a16="http://schemas.microsoft.com/office/drawing/2014/main" id="{4E6B6AA9-09AB-284F-8B11-61AB84325BDD}"/>
              </a:ext>
            </a:extLst>
          </p:cNvPr>
          <p:cNvSpPr txBox="1">
            <a:spLocks/>
          </p:cNvSpPr>
          <p:nvPr/>
        </p:nvSpPr>
        <p:spPr>
          <a:xfrm>
            <a:off x="5237332" y="2109788"/>
            <a:ext cx="6539699" cy="4207397"/>
          </a:xfrm>
          <a:prstGeom prst="rect">
            <a:avLst/>
          </a:prstGeom>
        </p:spPr>
        <p:txBody>
          <a:bodyPr wrap="square" lIns="0" tIns="0" rIns="0" bIns="0">
            <a:noAutofit/>
          </a:bodyPr>
          <a:lstStyle>
            <a:defPPr>
              <a:defRPr lang="es-ES"/>
            </a:defPPr>
            <a:lvl1pPr>
              <a:spcBef>
                <a:spcPts val="1200"/>
              </a:spcBef>
              <a:defRPr kern="0">
                <a:solidFill>
                  <a:schemeClr val="tx1"/>
                </a:solidFill>
                <a:latin typeface="Segoe UI Semibold" panose="020B0702040204020203" pitchFamily="34" charset="0"/>
                <a:cs typeface="Segoe UI Semibold" panose="020B0702040204020203" pitchFamily="34" charset="0"/>
              </a:defRPr>
            </a:lvl1pPr>
            <a:lvl2pPr marL="277246">
              <a:defRPr>
                <a:solidFill>
                  <a:schemeClr val="tx1"/>
                </a:solidFill>
              </a:defRPr>
            </a:lvl2pPr>
            <a:lvl3pPr marL="554492">
              <a:defRPr>
                <a:solidFill>
                  <a:schemeClr val="tx1"/>
                </a:solidFill>
              </a:defRPr>
            </a:lvl3pPr>
            <a:lvl4pPr marL="831738">
              <a:defRPr>
                <a:solidFill>
                  <a:schemeClr val="tx1"/>
                </a:solidFill>
              </a:defRPr>
            </a:lvl4pPr>
            <a:lvl5pPr marL="1108984">
              <a:defRPr>
                <a:solidFill>
                  <a:schemeClr val="tx1"/>
                </a:solidFill>
              </a:defRPr>
            </a:lvl5pPr>
            <a:lvl6pPr marL="1386230">
              <a:defRPr>
                <a:solidFill>
                  <a:schemeClr val="tx1"/>
                </a:solidFill>
              </a:defRPr>
            </a:lvl6pPr>
            <a:lvl7pPr marL="1663476">
              <a:defRPr>
                <a:solidFill>
                  <a:schemeClr val="tx1"/>
                </a:solidFill>
              </a:defRPr>
            </a:lvl7pPr>
            <a:lvl8pPr marL="1940723">
              <a:defRPr>
                <a:solidFill>
                  <a:schemeClr val="tx1"/>
                </a:solidFill>
              </a:defRPr>
            </a:lvl8pPr>
            <a:lvl9pPr marL="2217969">
              <a:defRPr>
                <a:solidFill>
                  <a:schemeClr val="tx1"/>
                </a:solidFill>
              </a:defRPr>
            </a:lvl9pPr>
          </a:lstStyle>
          <a:p>
            <a:r>
              <a:rPr lang="es-ES" sz="1600" dirty="0" err="1">
                <a:solidFill>
                  <a:schemeClr val="tx2"/>
                </a:solidFill>
              </a:rPr>
              <a:t>Surrogacy</a:t>
            </a:r>
            <a:endParaRPr lang="es-ES" sz="1600" dirty="0">
              <a:solidFill>
                <a:schemeClr val="tx2"/>
              </a:solidFill>
            </a:endParaRPr>
          </a:p>
          <a:p>
            <a:pPr marL="188913" indent="-188913">
              <a:spcBef>
                <a:spcPts val="600"/>
              </a:spcBef>
              <a:buFont typeface="Arial" panose="020B0604020202020204" pitchFamily="34" charset="0"/>
              <a:buChar char="•"/>
            </a:pPr>
            <a:r>
              <a:rPr lang="es-ES" sz="1400" dirty="0"/>
              <a:t>A </a:t>
            </a:r>
            <a:r>
              <a:rPr lang="es-ES" sz="1400" dirty="0" err="1"/>
              <a:t>female</a:t>
            </a:r>
            <a:r>
              <a:rPr lang="es-ES" sz="1400" dirty="0"/>
              <a:t> </a:t>
            </a:r>
            <a:r>
              <a:rPr lang="es-ES" sz="1400" dirty="0" err="1"/>
              <a:t>carries</a:t>
            </a:r>
            <a:r>
              <a:rPr lang="es-ES" sz="1400" dirty="0"/>
              <a:t> a baby </a:t>
            </a:r>
            <a:r>
              <a:rPr lang="es-ES" sz="1400" dirty="0" err="1"/>
              <a:t>for</a:t>
            </a:r>
            <a:r>
              <a:rPr lang="es-ES" sz="1400" dirty="0"/>
              <a:t> </a:t>
            </a:r>
            <a:r>
              <a:rPr lang="es-ES" sz="1400" dirty="0" err="1"/>
              <a:t>another</a:t>
            </a:r>
            <a:endParaRPr lang="es-ES" sz="1400" dirty="0"/>
          </a:p>
          <a:p>
            <a:pPr marL="177800"/>
            <a:r>
              <a:rPr lang="es-ES" sz="1400" dirty="0" err="1"/>
              <a:t>Two</a:t>
            </a:r>
            <a:r>
              <a:rPr lang="es-ES" sz="1400" dirty="0"/>
              <a:t> </a:t>
            </a:r>
            <a:r>
              <a:rPr lang="es-ES" sz="1400" dirty="0" err="1"/>
              <a:t>types</a:t>
            </a:r>
            <a:r>
              <a:rPr lang="es-ES" sz="1400" dirty="0"/>
              <a:t>:</a:t>
            </a:r>
          </a:p>
          <a:p>
            <a:pPr marL="360363" indent="-182563">
              <a:spcBef>
                <a:spcPts val="600"/>
              </a:spcBef>
              <a:buClr>
                <a:schemeClr val="accent1"/>
              </a:buClr>
              <a:buFont typeface="Segoe UI Semibold" panose="020B0702040204020203" pitchFamily="34" charset="0"/>
              <a:buChar char="●"/>
            </a:pPr>
            <a:r>
              <a:rPr lang="es-ES" sz="1400" dirty="0" err="1">
                <a:solidFill>
                  <a:schemeClr val="accent1"/>
                </a:solidFill>
              </a:rPr>
              <a:t>Traditional</a:t>
            </a:r>
            <a:br>
              <a:rPr lang="es-ES" sz="1400" dirty="0">
                <a:latin typeface="Segoe UI Light" panose="020B0502040204020203" pitchFamily="34" charset="0"/>
                <a:cs typeface="Segoe UI Light" panose="020B0502040204020203" pitchFamily="34" charset="0"/>
              </a:rPr>
            </a:br>
            <a:r>
              <a:rPr lang="es-ES" sz="1400" dirty="0"/>
              <a:t>a </a:t>
            </a:r>
            <a:r>
              <a:rPr lang="es-ES" sz="1400" dirty="0" err="1"/>
              <a:t>woman</a:t>
            </a:r>
            <a:r>
              <a:rPr lang="es-ES" sz="1400" dirty="0"/>
              <a:t> </a:t>
            </a:r>
            <a:r>
              <a:rPr lang="es-ES" sz="1400" dirty="0" err="1"/>
              <a:t>gives</a:t>
            </a:r>
            <a:r>
              <a:rPr lang="es-ES" sz="1400" dirty="0"/>
              <a:t> </a:t>
            </a:r>
            <a:r>
              <a:rPr lang="es-ES" sz="1400" dirty="0" err="1"/>
              <a:t>her</a:t>
            </a:r>
            <a:r>
              <a:rPr lang="es-ES" sz="1400" dirty="0"/>
              <a:t> </a:t>
            </a:r>
            <a:r>
              <a:rPr lang="es-ES" sz="1400" dirty="0" err="1"/>
              <a:t>eggs</a:t>
            </a:r>
            <a:r>
              <a:rPr lang="es-ES" sz="1400" dirty="0"/>
              <a:t> and </a:t>
            </a:r>
            <a:r>
              <a:rPr lang="es-ES" sz="1400" dirty="0" err="1"/>
              <a:t>carrries</a:t>
            </a:r>
            <a:r>
              <a:rPr lang="es-ES" sz="1400" dirty="0"/>
              <a:t> </a:t>
            </a:r>
            <a:r>
              <a:rPr lang="es-ES" sz="1400" dirty="0" err="1"/>
              <a:t>the</a:t>
            </a:r>
            <a:r>
              <a:rPr lang="es-ES" sz="1400" dirty="0"/>
              <a:t> baby in </a:t>
            </a:r>
            <a:r>
              <a:rPr lang="es-ES" sz="1400" dirty="0" err="1"/>
              <a:t>her</a:t>
            </a:r>
            <a:r>
              <a:rPr lang="es-ES" sz="1400" dirty="0"/>
              <a:t> </a:t>
            </a:r>
            <a:r>
              <a:rPr lang="es-ES" sz="1400" dirty="0" err="1"/>
              <a:t>womb</a:t>
            </a:r>
            <a:r>
              <a:rPr lang="es-ES" sz="1400" dirty="0"/>
              <a:t> </a:t>
            </a:r>
            <a:br>
              <a:rPr lang="es-ES" sz="1400" dirty="0"/>
            </a:br>
            <a:r>
              <a:rPr lang="es-ES" sz="1400" dirty="0" err="1"/>
              <a:t>for</a:t>
            </a:r>
            <a:r>
              <a:rPr lang="es-ES" sz="1400" dirty="0"/>
              <a:t> </a:t>
            </a:r>
            <a:r>
              <a:rPr lang="es-ES" sz="1400" dirty="0" err="1"/>
              <a:t>someone</a:t>
            </a:r>
            <a:r>
              <a:rPr lang="es-ES" sz="1400" dirty="0"/>
              <a:t> </a:t>
            </a:r>
            <a:r>
              <a:rPr lang="es-ES" sz="1400" dirty="0" err="1"/>
              <a:t>else</a:t>
            </a:r>
            <a:r>
              <a:rPr lang="es-ES" sz="1400" dirty="0">
                <a:latin typeface="Segoe UI Light" panose="020B0502040204020203" pitchFamily="34" charset="0"/>
                <a:cs typeface="Segoe UI Light" panose="020B0502040204020203" pitchFamily="34" charset="0"/>
              </a:rPr>
              <a:t>, </a:t>
            </a:r>
            <a:r>
              <a:rPr lang="es-ES" sz="1400" dirty="0"/>
              <a:t>so </a:t>
            </a:r>
            <a:r>
              <a:rPr lang="es-ES" sz="1400" dirty="0" err="1"/>
              <a:t>she</a:t>
            </a:r>
            <a:r>
              <a:rPr lang="es-ES" sz="1400" dirty="0"/>
              <a:t> </a:t>
            </a:r>
            <a:r>
              <a:rPr lang="es-ES" sz="1400" dirty="0" err="1"/>
              <a:t>is</a:t>
            </a:r>
            <a:r>
              <a:rPr lang="es-ES" sz="1400" dirty="0"/>
              <a:t> </a:t>
            </a:r>
            <a:r>
              <a:rPr lang="es-ES" sz="1400" dirty="0" err="1"/>
              <a:t>the</a:t>
            </a:r>
            <a:r>
              <a:rPr lang="es-ES" sz="1400" dirty="0"/>
              <a:t> </a:t>
            </a:r>
            <a:r>
              <a:rPr lang="es-ES" sz="1400" dirty="0" err="1"/>
              <a:t>genetic</a:t>
            </a:r>
            <a:r>
              <a:rPr lang="es-ES" sz="1400" dirty="0"/>
              <a:t> </a:t>
            </a:r>
            <a:r>
              <a:rPr lang="es-ES" sz="1400" dirty="0" err="1"/>
              <a:t>mother</a:t>
            </a:r>
            <a:endParaRPr lang="es-ES" sz="1400" dirty="0"/>
          </a:p>
          <a:p>
            <a:pPr marL="360363" indent="-182563">
              <a:spcBef>
                <a:spcPts val="600"/>
              </a:spcBef>
              <a:buClr>
                <a:schemeClr val="accent1"/>
              </a:buClr>
              <a:buFont typeface="Segoe UI Semibold" panose="020B0702040204020203" pitchFamily="34" charset="0"/>
              <a:buChar char="●"/>
            </a:pPr>
            <a:r>
              <a:rPr lang="es-ES" sz="1400" dirty="0" err="1">
                <a:solidFill>
                  <a:schemeClr val="accent1"/>
                </a:solidFill>
              </a:rPr>
              <a:t>Gestational</a:t>
            </a:r>
            <a:r>
              <a:rPr lang="es-ES" sz="1400" dirty="0">
                <a:latin typeface="Segoe UI Light" panose="020B0502040204020203" pitchFamily="34" charset="0"/>
                <a:cs typeface="Segoe UI Light" panose="020B0502040204020203" pitchFamily="34" charset="0"/>
              </a:rPr>
              <a:t> </a:t>
            </a:r>
            <a:br>
              <a:rPr lang="es-ES" sz="1400" dirty="0">
                <a:latin typeface="Segoe UI Light" panose="020B0502040204020203" pitchFamily="34" charset="0"/>
                <a:cs typeface="Segoe UI Light" panose="020B0502040204020203" pitchFamily="34" charset="0"/>
              </a:rPr>
            </a:br>
            <a:r>
              <a:rPr lang="es-ES" sz="1400" dirty="0" err="1"/>
              <a:t>eggs</a:t>
            </a:r>
            <a:r>
              <a:rPr lang="es-ES" sz="1400" dirty="0"/>
              <a:t> </a:t>
            </a:r>
            <a:r>
              <a:rPr lang="es-ES" sz="1400" dirty="0" err="1"/>
              <a:t>from</a:t>
            </a:r>
            <a:r>
              <a:rPr lang="es-ES" sz="1400" dirty="0"/>
              <a:t> </a:t>
            </a:r>
            <a:r>
              <a:rPr lang="es-ES" sz="1400" dirty="0" err="1"/>
              <a:t>another</a:t>
            </a:r>
            <a:r>
              <a:rPr lang="es-ES" sz="1400" dirty="0"/>
              <a:t> </a:t>
            </a:r>
            <a:r>
              <a:rPr lang="es-ES" sz="1400" dirty="0" err="1"/>
              <a:t>woman</a:t>
            </a:r>
            <a:r>
              <a:rPr lang="es-ES" sz="1400" dirty="0"/>
              <a:t> are </a:t>
            </a:r>
            <a:r>
              <a:rPr lang="es-ES" sz="1400" dirty="0" err="1"/>
              <a:t>fertilised</a:t>
            </a:r>
            <a:r>
              <a:rPr lang="es-ES" sz="1400" dirty="0"/>
              <a:t> and </a:t>
            </a:r>
            <a:r>
              <a:rPr lang="es-ES" sz="1400" dirty="0" err="1"/>
              <a:t>the</a:t>
            </a:r>
            <a:r>
              <a:rPr lang="es-ES" sz="1400" dirty="0"/>
              <a:t> </a:t>
            </a:r>
            <a:r>
              <a:rPr lang="es-ES" sz="1400" dirty="0" err="1"/>
              <a:t>surrogate</a:t>
            </a:r>
            <a:r>
              <a:rPr lang="es-ES" sz="1400" dirty="0"/>
              <a:t> </a:t>
            </a:r>
            <a:r>
              <a:rPr lang="es-ES" sz="1400" dirty="0" err="1"/>
              <a:t>carries</a:t>
            </a:r>
            <a:r>
              <a:rPr lang="es-ES" sz="1400" dirty="0"/>
              <a:t> </a:t>
            </a:r>
            <a:br>
              <a:rPr lang="es-ES" sz="1400" dirty="0"/>
            </a:br>
            <a:r>
              <a:rPr lang="es-ES" sz="1400" dirty="0" err="1"/>
              <a:t>the</a:t>
            </a:r>
            <a:r>
              <a:rPr lang="es-ES" sz="1400" dirty="0"/>
              <a:t> baby in </a:t>
            </a:r>
            <a:r>
              <a:rPr lang="es-ES" sz="1400" dirty="0" err="1"/>
              <a:t>her</a:t>
            </a:r>
            <a:r>
              <a:rPr lang="es-ES" sz="1400" dirty="0"/>
              <a:t> </a:t>
            </a:r>
            <a:r>
              <a:rPr lang="es-ES" sz="1400" dirty="0" err="1"/>
              <a:t>womb</a:t>
            </a:r>
            <a:r>
              <a:rPr lang="es-ES" sz="1400" dirty="0"/>
              <a:t> </a:t>
            </a:r>
            <a:r>
              <a:rPr lang="es-ES" sz="1400" dirty="0" err="1"/>
              <a:t>for</a:t>
            </a:r>
            <a:r>
              <a:rPr lang="es-ES" sz="1400" dirty="0"/>
              <a:t> </a:t>
            </a:r>
            <a:r>
              <a:rPr lang="es-ES" sz="1400" dirty="0" err="1"/>
              <a:t>someone</a:t>
            </a:r>
            <a:r>
              <a:rPr lang="es-ES" sz="1400" dirty="0"/>
              <a:t> </a:t>
            </a:r>
            <a:r>
              <a:rPr lang="es-ES" sz="1400" dirty="0" err="1"/>
              <a:t>else</a:t>
            </a:r>
            <a:r>
              <a:rPr lang="es-ES" sz="1400" dirty="0"/>
              <a:t>, so </a:t>
            </a:r>
            <a:r>
              <a:rPr lang="es-ES" sz="1400" dirty="0" err="1"/>
              <a:t>is</a:t>
            </a:r>
            <a:r>
              <a:rPr lang="es-ES" sz="1400" dirty="0"/>
              <a:t> </a:t>
            </a:r>
            <a:r>
              <a:rPr lang="es-ES" sz="1400" dirty="0" err="1"/>
              <a:t>not</a:t>
            </a:r>
            <a:r>
              <a:rPr lang="es-ES" sz="1400" dirty="0"/>
              <a:t> </a:t>
            </a:r>
            <a:r>
              <a:rPr lang="es-ES" sz="1400" dirty="0" err="1"/>
              <a:t>the</a:t>
            </a:r>
            <a:r>
              <a:rPr lang="es-ES" sz="1400" dirty="0"/>
              <a:t> </a:t>
            </a:r>
            <a:r>
              <a:rPr lang="es-ES" sz="1400" dirty="0" err="1"/>
              <a:t>genetic</a:t>
            </a:r>
            <a:r>
              <a:rPr lang="es-ES" sz="1400" dirty="0"/>
              <a:t> </a:t>
            </a:r>
            <a:r>
              <a:rPr lang="es-ES" sz="1400" dirty="0" err="1"/>
              <a:t>mother</a:t>
            </a:r>
            <a:endParaRPr lang="es-ES" sz="1400" dirty="0"/>
          </a:p>
          <a:p>
            <a:pPr marL="171450" indent="-171450">
              <a:buFont typeface="Arial" panose="020B0604020202020204" pitchFamily="34" charset="0"/>
              <a:buChar char="•"/>
            </a:pPr>
            <a:r>
              <a:rPr lang="es-ES" sz="1400" dirty="0" err="1">
                <a:latin typeface="Segoe UI Light" panose="020B0502040204020203" pitchFamily="34" charset="0"/>
                <a:cs typeface="Segoe UI Light" panose="020B0502040204020203" pitchFamily="34" charset="0"/>
              </a:rPr>
              <a:t>Egg</a:t>
            </a:r>
            <a:r>
              <a:rPr lang="es-ES" sz="1400" dirty="0">
                <a:latin typeface="Segoe UI Light" panose="020B0502040204020203" pitchFamily="34" charset="0"/>
                <a:cs typeface="Segoe UI Light" panose="020B0502040204020203" pitchFamily="34" charset="0"/>
              </a:rPr>
              <a:t> </a:t>
            </a:r>
            <a:r>
              <a:rPr lang="es-ES" sz="1400" dirty="0" err="1">
                <a:latin typeface="Segoe UI Light" panose="020B0502040204020203" pitchFamily="34" charset="0"/>
                <a:cs typeface="Segoe UI Light" panose="020B0502040204020203" pitchFamily="34" charset="0"/>
              </a:rPr>
              <a:t>or</a:t>
            </a:r>
            <a:r>
              <a:rPr lang="es-ES" sz="1400" dirty="0">
                <a:latin typeface="Segoe UI Light" panose="020B0502040204020203" pitchFamily="34" charset="0"/>
                <a:cs typeface="Segoe UI Light" panose="020B0502040204020203" pitchFamily="34" charset="0"/>
              </a:rPr>
              <a:t> </a:t>
            </a:r>
            <a:r>
              <a:rPr lang="es-ES" sz="1400" dirty="0" err="1">
                <a:latin typeface="Segoe UI Light" panose="020B0502040204020203" pitchFamily="34" charset="0"/>
                <a:cs typeface="Segoe UI Light" panose="020B0502040204020203" pitchFamily="34" charset="0"/>
              </a:rPr>
              <a:t>sperm</a:t>
            </a:r>
            <a:r>
              <a:rPr lang="es-ES" sz="1400" dirty="0">
                <a:latin typeface="Segoe UI Light" panose="020B0502040204020203" pitchFamily="34" charset="0"/>
                <a:cs typeface="Segoe UI Light" panose="020B0502040204020203" pitchFamily="34" charset="0"/>
              </a:rPr>
              <a:t> </a:t>
            </a:r>
            <a:r>
              <a:rPr lang="es-ES" sz="1400" dirty="0" err="1">
                <a:latin typeface="Segoe UI Light" panose="020B0502040204020203" pitchFamily="34" charset="0"/>
                <a:cs typeface="Segoe UI Light" panose="020B0502040204020203" pitchFamily="34" charset="0"/>
              </a:rPr>
              <a:t>of</a:t>
            </a:r>
            <a:r>
              <a:rPr lang="es-ES" sz="1400" dirty="0">
                <a:latin typeface="Segoe UI Light" panose="020B0502040204020203" pitchFamily="34" charset="0"/>
                <a:cs typeface="Segoe UI Light" panose="020B0502040204020203" pitchFamily="34" charset="0"/>
              </a:rPr>
              <a:t> </a:t>
            </a:r>
            <a:r>
              <a:rPr lang="es-ES" sz="1400" dirty="0" err="1"/>
              <a:t>couple</a:t>
            </a:r>
            <a:r>
              <a:rPr lang="es-ES" sz="1400" dirty="0"/>
              <a:t> </a:t>
            </a:r>
            <a:r>
              <a:rPr lang="es-ES" sz="1400" dirty="0" err="1"/>
              <a:t>or</a:t>
            </a:r>
            <a:r>
              <a:rPr lang="es-ES" sz="1400" dirty="0"/>
              <a:t> </a:t>
            </a:r>
            <a:r>
              <a:rPr lang="es-ES" sz="1400" dirty="0" err="1"/>
              <a:t>donation</a:t>
            </a:r>
            <a:endParaRPr lang="es-ES" sz="1400" dirty="0"/>
          </a:p>
          <a:p>
            <a:pPr marL="171450" indent="-171450">
              <a:buFont typeface="Arial" panose="020B0604020202020204" pitchFamily="34" charset="0"/>
              <a:buChar char="•"/>
            </a:pPr>
            <a:r>
              <a:rPr lang="es-ES" sz="1400" dirty="0"/>
              <a:t>Do </a:t>
            </a:r>
            <a:r>
              <a:rPr lang="es-ES" sz="1400" dirty="0" err="1"/>
              <a:t>not</a:t>
            </a:r>
            <a:r>
              <a:rPr lang="es-ES" sz="1400" dirty="0"/>
              <a:t> </a:t>
            </a:r>
            <a:r>
              <a:rPr lang="es-ES" sz="1400" dirty="0" err="1"/>
              <a:t>usually</a:t>
            </a:r>
            <a:r>
              <a:rPr lang="es-ES" sz="1400" dirty="0"/>
              <a:t> </a:t>
            </a:r>
            <a:r>
              <a:rPr lang="es-ES" sz="1400" dirty="0" err="1"/>
              <a:t>get</a:t>
            </a:r>
            <a:r>
              <a:rPr lang="es-ES" sz="1400" dirty="0"/>
              <a:t> </a:t>
            </a:r>
            <a:r>
              <a:rPr lang="es-ES" sz="1400" dirty="0" err="1"/>
              <a:t>paid</a:t>
            </a:r>
            <a:r>
              <a:rPr lang="es-ES" sz="1400" dirty="0"/>
              <a:t> </a:t>
            </a:r>
            <a:r>
              <a:rPr lang="es-ES" sz="1400" dirty="0">
                <a:latin typeface="Segoe UI Light" panose="020B0502040204020203" pitchFamily="34" charset="0"/>
                <a:cs typeface="Segoe UI Light" panose="020B0502040204020203" pitchFamily="34" charset="0"/>
              </a:rPr>
              <a:t>in </a:t>
            </a:r>
            <a:r>
              <a:rPr lang="es-ES" sz="1400" dirty="0" err="1">
                <a:latin typeface="Segoe UI Light" panose="020B0502040204020203" pitchFamily="34" charset="0"/>
                <a:cs typeface="Segoe UI Light" panose="020B0502040204020203" pitchFamily="34" charset="0"/>
              </a:rPr>
              <a:t>most</a:t>
            </a:r>
            <a:r>
              <a:rPr lang="es-ES" sz="1400" dirty="0">
                <a:latin typeface="Segoe UI Light" panose="020B0502040204020203" pitchFamily="34" charset="0"/>
                <a:cs typeface="Segoe UI Light" panose="020B0502040204020203" pitchFamily="34" charset="0"/>
              </a:rPr>
              <a:t> </a:t>
            </a:r>
            <a:r>
              <a:rPr lang="es-ES" sz="1400" dirty="0" err="1">
                <a:latin typeface="Segoe UI Light" panose="020B0502040204020203" pitchFamily="34" charset="0"/>
                <a:cs typeface="Segoe UI Light" panose="020B0502040204020203" pitchFamily="34" charset="0"/>
              </a:rPr>
              <a:t>countries</a:t>
            </a:r>
            <a:endParaRPr lang="es-ES" sz="1400" dirty="0">
              <a:latin typeface="Segoe UI Light" panose="020B0502040204020203" pitchFamily="34" charset="0"/>
              <a:cs typeface="Segoe UI Light" panose="020B0502040204020203" pitchFamily="34" charset="0"/>
            </a:endParaRPr>
          </a:p>
          <a:p>
            <a:pPr marL="171450" indent="-171450">
              <a:buFont typeface="Arial" panose="020B0604020202020204" pitchFamily="34" charset="0"/>
              <a:buChar char="•"/>
            </a:pPr>
            <a:r>
              <a:rPr lang="es-ES" sz="1400" dirty="0" err="1">
                <a:latin typeface="Segoe UI Light" panose="020B0502040204020203" pitchFamily="34" charset="0"/>
                <a:cs typeface="Segoe UI Light" panose="020B0502040204020203" pitchFamily="34" charset="0"/>
              </a:rPr>
              <a:t>But</a:t>
            </a:r>
            <a:r>
              <a:rPr lang="es-ES" sz="1400" dirty="0">
                <a:latin typeface="Segoe UI Light" panose="020B0502040204020203" pitchFamily="34" charset="0"/>
                <a:cs typeface="Segoe UI Light" panose="020B0502040204020203" pitchFamily="34" charset="0"/>
              </a:rPr>
              <a:t> </a:t>
            </a:r>
            <a:r>
              <a:rPr lang="es-ES" sz="1400" dirty="0" err="1">
                <a:latin typeface="Segoe UI Light" panose="020B0502040204020203" pitchFamily="34" charset="0"/>
                <a:cs typeface="Segoe UI Light" panose="020B0502040204020203" pitchFamily="34" charset="0"/>
              </a:rPr>
              <a:t>may</a:t>
            </a:r>
            <a:r>
              <a:rPr lang="es-ES" sz="1400" dirty="0">
                <a:latin typeface="Segoe UI Light" panose="020B0502040204020203" pitchFamily="34" charset="0"/>
                <a:cs typeface="Segoe UI Light" panose="020B0502040204020203" pitchFamily="34" charset="0"/>
              </a:rPr>
              <a:t> </a:t>
            </a:r>
            <a:r>
              <a:rPr lang="es-ES" sz="1400" dirty="0" err="1"/>
              <a:t>get</a:t>
            </a:r>
            <a:r>
              <a:rPr lang="es-ES" sz="1400" dirty="0"/>
              <a:t> </a:t>
            </a:r>
            <a:r>
              <a:rPr lang="es-ES" sz="1400" dirty="0" err="1"/>
              <a:t>reasonable</a:t>
            </a:r>
            <a:r>
              <a:rPr lang="es-ES" sz="1400" dirty="0"/>
              <a:t> expenses</a:t>
            </a:r>
          </a:p>
          <a:p>
            <a:pPr marL="171450" indent="-171450">
              <a:buFont typeface="Arial" panose="020B0604020202020204" pitchFamily="34" charset="0"/>
              <a:buChar char="•"/>
            </a:pPr>
            <a:r>
              <a:rPr lang="es-ES" sz="1400" dirty="0" err="1"/>
              <a:t>Legally</a:t>
            </a:r>
            <a:r>
              <a:rPr lang="es-ES" sz="1400" dirty="0"/>
              <a:t> </a:t>
            </a:r>
            <a:r>
              <a:rPr lang="es-ES" sz="1400" dirty="0" err="1"/>
              <a:t>complicated</a:t>
            </a:r>
            <a:endParaRPr lang="es-ES" sz="1400" dirty="0"/>
          </a:p>
        </p:txBody>
      </p:sp>
      <p:cxnSp>
        <p:nvCxnSpPr>
          <p:cNvPr id="9" name="Straight Connector 8">
            <a:extLst>
              <a:ext uri="{FF2B5EF4-FFF2-40B4-BE49-F238E27FC236}">
                <a16:creationId xmlns:a16="http://schemas.microsoft.com/office/drawing/2014/main" id="{693021EF-D4B8-AFE1-ACD9-03DE6F805D84}"/>
              </a:ext>
            </a:extLst>
          </p:cNvPr>
          <p:cNvCxnSpPr>
            <a:cxnSpLocks/>
          </p:cNvCxnSpPr>
          <p:nvPr/>
        </p:nvCxnSpPr>
        <p:spPr>
          <a:xfrm>
            <a:off x="4856492" y="2170253"/>
            <a:ext cx="0" cy="38426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049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C2FCE267-31D7-B4AF-6FC2-105B0C3C80E0}"/>
              </a:ext>
            </a:extLst>
          </p:cNvPr>
          <p:cNvSpPr/>
          <p:nvPr/>
        </p:nvSpPr>
        <p:spPr>
          <a:xfrm>
            <a:off x="5625741" y="5878366"/>
            <a:ext cx="1610695" cy="390673"/>
          </a:xfrm>
          <a:prstGeom prst="roundRect">
            <a:avLst>
              <a:gd name="adj" fmla="val 37155"/>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6203901" y="3356594"/>
            <a:ext cx="5029201" cy="1423686"/>
          </a:xfrm>
        </p:spPr>
        <p:txBody>
          <a:bodyPr/>
          <a:lstStyle/>
          <a:p>
            <a:pPr>
              <a:spcBef>
                <a:spcPts val="1200"/>
              </a:spcBef>
            </a:pPr>
            <a:r>
              <a:rPr lang="es-ES" sz="1600" dirty="0" err="1">
                <a:latin typeface="Segoe UI Semibold" panose="020B0702040204020203" pitchFamily="34" charset="0"/>
                <a:cs typeface="Segoe UI Semibold" panose="020B0702040204020203" pitchFamily="34" charset="0"/>
              </a:rPr>
              <a:t>Pregnancy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rate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goes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down</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with</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female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age</a:t>
            </a:r>
            <a:r>
              <a:rPr lang="es-ES" sz="1600" dirty="0">
                <a:latin typeface="Segoe UI Semibold" panose="020B0702040204020203" pitchFamily="34" charset="0"/>
                <a:cs typeface="Segoe UI Semibold" panose="020B0702040204020203" pitchFamily="34" charset="0"/>
              </a:rPr>
              <a:t>, </a:t>
            </a:r>
            <a:r>
              <a:rPr lang="es-ES" sz="1600" dirty="0" err="1"/>
              <a:t>significantly</a:t>
            </a:r>
            <a:r>
              <a:rPr lang="es-ES" sz="1600" dirty="0"/>
              <a:t> </a:t>
            </a:r>
            <a:r>
              <a:rPr lang="es-ES" sz="1600" dirty="0" err="1">
                <a:latin typeface="Segoe UI Semibold" panose="020B0702040204020203" pitchFamily="34" charset="0"/>
                <a:cs typeface="Segoe UI Semibold" panose="020B0702040204020203" pitchFamily="34" charset="0"/>
              </a:rPr>
              <a:t>over</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age</a:t>
            </a:r>
            <a:r>
              <a:rPr lang="es-ES" sz="1600" dirty="0">
                <a:latin typeface="Segoe UI Semibold" panose="020B0702040204020203" pitchFamily="34" charset="0"/>
                <a:cs typeface="Segoe UI Semibold" panose="020B0702040204020203" pitchFamily="34" charset="0"/>
              </a:rPr>
              <a:t> 35</a:t>
            </a:r>
          </a:p>
          <a:p>
            <a:pPr>
              <a:spcBef>
                <a:spcPts val="1200"/>
              </a:spcBef>
            </a:pPr>
            <a:r>
              <a:rPr lang="es-ES" sz="1600" dirty="0" err="1"/>
              <a:t>Egg</a:t>
            </a:r>
            <a:r>
              <a:rPr lang="es-ES" sz="1600" dirty="0"/>
              <a:t> </a:t>
            </a:r>
            <a:r>
              <a:rPr lang="es-ES" sz="1600" dirty="0" err="1"/>
              <a:t>donors</a:t>
            </a:r>
            <a:r>
              <a:rPr lang="es-ES" sz="1600" dirty="0"/>
              <a:t> are </a:t>
            </a:r>
            <a:r>
              <a:rPr lang="es-ES" sz="1600" dirty="0" err="1">
                <a:latin typeface="Segoe UI Semibold" panose="020B0702040204020203" pitchFamily="34" charset="0"/>
                <a:cs typeface="Segoe UI Semibold" panose="020B0702040204020203" pitchFamily="34" charset="0"/>
              </a:rPr>
              <a:t>usually</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under</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the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age</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of</a:t>
            </a:r>
            <a:r>
              <a:rPr lang="es-ES" sz="1600" dirty="0">
                <a:latin typeface="Segoe UI Semibold" panose="020B0702040204020203" pitchFamily="34" charset="0"/>
                <a:cs typeface="Segoe UI Semibold" panose="020B0702040204020203" pitchFamily="34" charset="0"/>
              </a:rPr>
              <a:t> 35</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1402878" cy="646908"/>
          </a:xfrm>
        </p:spPr>
        <p:txBody>
          <a:bodyPr/>
          <a:lstStyle/>
          <a:p>
            <a:r>
              <a:rPr lang="es-ES" dirty="0"/>
              <a:t>IVF </a:t>
            </a:r>
            <a:r>
              <a:rPr lang="es-ES" dirty="0" err="1"/>
              <a:t>success</a:t>
            </a:r>
            <a:r>
              <a:rPr lang="es-ES" dirty="0"/>
              <a:t> </a:t>
            </a:r>
            <a:r>
              <a:rPr lang="es-ES" dirty="0" err="1"/>
              <a:t>is</a:t>
            </a:r>
            <a:r>
              <a:rPr lang="es-ES" dirty="0"/>
              <a:t> </a:t>
            </a:r>
            <a:r>
              <a:rPr lang="es-ES" dirty="0" err="1"/>
              <a:t>mainly</a:t>
            </a:r>
            <a:r>
              <a:rPr lang="es-ES" dirty="0"/>
              <a:t> </a:t>
            </a:r>
            <a:r>
              <a:rPr lang="es-ES" dirty="0" err="1"/>
              <a:t>down</a:t>
            </a:r>
            <a:r>
              <a:rPr lang="es-ES" dirty="0"/>
              <a:t> </a:t>
            </a:r>
            <a:r>
              <a:rPr lang="es-ES" dirty="0" err="1"/>
              <a:t>to</a:t>
            </a:r>
            <a:r>
              <a:rPr lang="es-ES" dirty="0"/>
              <a:t> </a:t>
            </a:r>
            <a:r>
              <a:rPr lang="es-ES" dirty="0" err="1"/>
              <a:t>the</a:t>
            </a:r>
            <a:r>
              <a:rPr lang="es-ES" dirty="0"/>
              <a:t> </a:t>
            </a:r>
            <a:r>
              <a:rPr lang="es-ES" dirty="0" err="1"/>
              <a:t>age</a:t>
            </a:r>
            <a:r>
              <a:rPr lang="es-ES" dirty="0"/>
              <a:t> </a:t>
            </a:r>
            <a:r>
              <a:rPr lang="es-ES" dirty="0" err="1"/>
              <a:t>of</a:t>
            </a:r>
            <a:r>
              <a:rPr lang="es-ES" dirty="0"/>
              <a:t> </a:t>
            </a:r>
            <a:r>
              <a:rPr lang="es-ES" dirty="0" err="1"/>
              <a:t>the</a:t>
            </a:r>
            <a:r>
              <a:rPr lang="es-ES" dirty="0"/>
              <a:t> </a:t>
            </a:r>
            <a:r>
              <a:rPr lang="es-ES" dirty="0" err="1"/>
              <a:t>female</a:t>
            </a:r>
            <a:endParaRPr lang="es-ES" dirty="0"/>
          </a:p>
        </p:txBody>
      </p:sp>
      <p:pic>
        <p:nvPicPr>
          <p:cNvPr id="7" name="Picture 6" descr="A picture containing text&#10;&#10;Description automatically generated">
            <a:extLst>
              <a:ext uri="{FF2B5EF4-FFF2-40B4-BE49-F238E27FC236}">
                <a16:creationId xmlns:a16="http://schemas.microsoft.com/office/drawing/2014/main" id="{336DDCBC-EA10-FE41-BBE8-D4B81DACAB1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89249" y="5930621"/>
            <a:ext cx="1359086" cy="304890"/>
          </a:xfrm>
          <a:prstGeom prst="rect">
            <a:avLst/>
          </a:prstGeom>
        </p:spPr>
      </p:pic>
      <p:grpSp>
        <p:nvGrpSpPr>
          <p:cNvPr id="22" name="Group 21">
            <a:extLst>
              <a:ext uri="{FF2B5EF4-FFF2-40B4-BE49-F238E27FC236}">
                <a16:creationId xmlns:a16="http://schemas.microsoft.com/office/drawing/2014/main" id="{BAA4C908-89D2-99BB-BB7E-ED190E50F94B}"/>
              </a:ext>
            </a:extLst>
          </p:cNvPr>
          <p:cNvGrpSpPr/>
          <p:nvPr/>
        </p:nvGrpSpPr>
        <p:grpSpPr>
          <a:xfrm>
            <a:off x="452186" y="2109788"/>
            <a:ext cx="5230984" cy="3833813"/>
            <a:chOff x="452186" y="2109788"/>
            <a:chExt cx="5230984" cy="3833813"/>
          </a:xfrm>
        </p:grpSpPr>
        <p:grpSp>
          <p:nvGrpSpPr>
            <p:cNvPr id="10" name="Group 9">
              <a:extLst>
                <a:ext uri="{FF2B5EF4-FFF2-40B4-BE49-F238E27FC236}">
                  <a16:creationId xmlns:a16="http://schemas.microsoft.com/office/drawing/2014/main" id="{BBB822E0-C9BA-1C09-8D32-E9D0E43BCC74}"/>
                </a:ext>
              </a:extLst>
            </p:cNvPr>
            <p:cNvGrpSpPr/>
            <p:nvPr/>
          </p:nvGrpSpPr>
          <p:grpSpPr>
            <a:xfrm>
              <a:off x="452186" y="2109788"/>
              <a:ext cx="5230984" cy="3833813"/>
              <a:chOff x="452186" y="2109788"/>
              <a:chExt cx="5230984" cy="3833813"/>
            </a:xfrm>
          </p:grpSpPr>
          <p:sp>
            <p:nvSpPr>
              <p:cNvPr id="9" name="Rectangle: Rounded Corners 8">
                <a:extLst>
                  <a:ext uri="{FF2B5EF4-FFF2-40B4-BE49-F238E27FC236}">
                    <a16:creationId xmlns:a16="http://schemas.microsoft.com/office/drawing/2014/main" id="{D3E74B75-118F-BED1-03A4-43B4AB061FB7}"/>
                  </a:ext>
                </a:extLst>
              </p:cNvPr>
              <p:cNvSpPr/>
              <p:nvPr/>
            </p:nvSpPr>
            <p:spPr>
              <a:xfrm>
                <a:off x="452186" y="2109788"/>
                <a:ext cx="5230984" cy="3833813"/>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pic>
            <p:nvPicPr>
              <p:cNvPr id="6" name="Picture 5" descr="Chart, bar chart, histogram&#10;&#10;Description automatically generated">
                <a:extLst>
                  <a:ext uri="{FF2B5EF4-FFF2-40B4-BE49-F238E27FC236}">
                    <a16:creationId xmlns:a16="http://schemas.microsoft.com/office/drawing/2014/main" id="{02A367BF-393E-BD4A-B3B6-B28DF02DD57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2524" y="2390987"/>
                <a:ext cx="4818451" cy="3020178"/>
              </a:xfrm>
              <a:prstGeom prst="rect">
                <a:avLst/>
              </a:prstGeom>
            </p:spPr>
          </p:pic>
          <p:sp>
            <p:nvSpPr>
              <p:cNvPr id="2" name="TextBox 1">
                <a:extLst>
                  <a:ext uri="{FF2B5EF4-FFF2-40B4-BE49-F238E27FC236}">
                    <a16:creationId xmlns:a16="http://schemas.microsoft.com/office/drawing/2014/main" id="{4B21F189-D1F7-FE09-92B5-C78D4AEB8538}"/>
                  </a:ext>
                </a:extLst>
              </p:cNvPr>
              <p:cNvSpPr txBox="1"/>
              <p:nvPr/>
            </p:nvSpPr>
            <p:spPr>
              <a:xfrm>
                <a:off x="2344859" y="5514841"/>
                <a:ext cx="1646027" cy="307777"/>
              </a:xfrm>
              <a:prstGeom prst="rect">
                <a:avLst/>
              </a:prstGeom>
              <a:noFill/>
            </p:spPr>
            <p:txBody>
              <a:bodyPr wrap="none" rtlCol="0">
                <a:spAutoFit/>
              </a:bodyPr>
              <a:lstStyle/>
              <a:p>
                <a:pPr algn="ctr"/>
                <a:r>
                  <a:rPr lang="en-US" sz="1400" dirty="0">
                    <a:solidFill>
                      <a:schemeClr val="bg1">
                        <a:lumMod val="10000"/>
                      </a:schemeClr>
                    </a:solidFill>
                    <a:latin typeface="Segoe UI" panose="020B0502040204020203" pitchFamily="34" charset="0"/>
                  </a:rPr>
                  <a:t>Age of the woman</a:t>
                </a:r>
              </a:p>
            </p:txBody>
          </p:sp>
        </p:grpSp>
        <p:sp>
          <p:nvSpPr>
            <p:cNvPr id="3" name="Rectangle 2">
              <a:extLst>
                <a:ext uri="{FF2B5EF4-FFF2-40B4-BE49-F238E27FC236}">
                  <a16:creationId xmlns:a16="http://schemas.microsoft.com/office/drawing/2014/main" id="{E2CDD6E8-C7C4-8EE7-AFD0-CF54A4FB9970}"/>
                </a:ext>
              </a:extLst>
            </p:cNvPr>
            <p:cNvSpPr/>
            <p:nvPr/>
          </p:nvSpPr>
          <p:spPr>
            <a:xfrm>
              <a:off x="1285240" y="2867660"/>
              <a:ext cx="243840" cy="194818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8" name="Rectangle 7">
              <a:extLst>
                <a:ext uri="{FF2B5EF4-FFF2-40B4-BE49-F238E27FC236}">
                  <a16:creationId xmlns:a16="http://schemas.microsoft.com/office/drawing/2014/main" id="{B8AB0A1A-2F98-B5AD-CEA1-76DDA065F46F}"/>
                </a:ext>
              </a:extLst>
            </p:cNvPr>
            <p:cNvSpPr/>
            <p:nvPr/>
          </p:nvSpPr>
          <p:spPr>
            <a:xfrm>
              <a:off x="1620520" y="3281680"/>
              <a:ext cx="243840" cy="153416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2" name="Rectangle 11">
              <a:extLst>
                <a:ext uri="{FF2B5EF4-FFF2-40B4-BE49-F238E27FC236}">
                  <a16:creationId xmlns:a16="http://schemas.microsoft.com/office/drawing/2014/main" id="{0ADF0DDD-4314-CBDC-AAC4-4A5320E48949}"/>
                </a:ext>
              </a:extLst>
            </p:cNvPr>
            <p:cNvSpPr/>
            <p:nvPr/>
          </p:nvSpPr>
          <p:spPr>
            <a:xfrm>
              <a:off x="1953260" y="3657600"/>
              <a:ext cx="243840" cy="115824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3" name="Rectangle 12">
              <a:extLst>
                <a:ext uri="{FF2B5EF4-FFF2-40B4-BE49-F238E27FC236}">
                  <a16:creationId xmlns:a16="http://schemas.microsoft.com/office/drawing/2014/main" id="{4EE48C14-65A5-4443-1C03-C775E66693C2}"/>
                </a:ext>
              </a:extLst>
            </p:cNvPr>
            <p:cNvSpPr/>
            <p:nvPr/>
          </p:nvSpPr>
          <p:spPr>
            <a:xfrm>
              <a:off x="2291080" y="4109720"/>
              <a:ext cx="243840" cy="70612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4" name="Rectangle 13">
              <a:extLst>
                <a:ext uri="{FF2B5EF4-FFF2-40B4-BE49-F238E27FC236}">
                  <a16:creationId xmlns:a16="http://schemas.microsoft.com/office/drawing/2014/main" id="{7D796617-7C44-C4F1-3251-13A43272BE8F}"/>
                </a:ext>
              </a:extLst>
            </p:cNvPr>
            <p:cNvSpPr/>
            <p:nvPr/>
          </p:nvSpPr>
          <p:spPr>
            <a:xfrm>
              <a:off x="2631440" y="4546600"/>
              <a:ext cx="243840" cy="26924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5" name="Rectangle 14">
              <a:extLst>
                <a:ext uri="{FF2B5EF4-FFF2-40B4-BE49-F238E27FC236}">
                  <a16:creationId xmlns:a16="http://schemas.microsoft.com/office/drawing/2014/main" id="{C3BE2A36-3E54-6FCF-8CE3-B59F526D4ADD}"/>
                </a:ext>
              </a:extLst>
            </p:cNvPr>
            <p:cNvSpPr/>
            <p:nvPr/>
          </p:nvSpPr>
          <p:spPr>
            <a:xfrm>
              <a:off x="2964180" y="4602480"/>
              <a:ext cx="243840" cy="21336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6" name="Rectangle 15">
              <a:extLst>
                <a:ext uri="{FF2B5EF4-FFF2-40B4-BE49-F238E27FC236}">
                  <a16:creationId xmlns:a16="http://schemas.microsoft.com/office/drawing/2014/main" id="{E83D4437-11E3-AAA0-5066-6E7D4F4B6448}"/>
                </a:ext>
              </a:extLst>
            </p:cNvPr>
            <p:cNvSpPr/>
            <p:nvPr/>
          </p:nvSpPr>
          <p:spPr>
            <a:xfrm>
              <a:off x="3299460" y="2778760"/>
              <a:ext cx="243840" cy="203708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7" name="Rectangle 16">
              <a:extLst>
                <a:ext uri="{FF2B5EF4-FFF2-40B4-BE49-F238E27FC236}">
                  <a16:creationId xmlns:a16="http://schemas.microsoft.com/office/drawing/2014/main" id="{DFAC438D-8E05-5965-D723-D918BD0EC535}"/>
                </a:ext>
              </a:extLst>
            </p:cNvPr>
            <p:cNvSpPr/>
            <p:nvPr/>
          </p:nvSpPr>
          <p:spPr>
            <a:xfrm>
              <a:off x="3647440" y="2948940"/>
              <a:ext cx="243840" cy="186690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8" name="Rectangle 17">
              <a:extLst>
                <a:ext uri="{FF2B5EF4-FFF2-40B4-BE49-F238E27FC236}">
                  <a16:creationId xmlns:a16="http://schemas.microsoft.com/office/drawing/2014/main" id="{1275CE81-8F9C-3918-E725-9EC0FEB09638}"/>
                </a:ext>
              </a:extLst>
            </p:cNvPr>
            <p:cNvSpPr/>
            <p:nvPr/>
          </p:nvSpPr>
          <p:spPr>
            <a:xfrm>
              <a:off x="3990340" y="2921000"/>
              <a:ext cx="243840" cy="189484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Rectangle 18">
              <a:extLst>
                <a:ext uri="{FF2B5EF4-FFF2-40B4-BE49-F238E27FC236}">
                  <a16:creationId xmlns:a16="http://schemas.microsoft.com/office/drawing/2014/main" id="{7F5F5D3A-B909-634D-B2BB-C6E8CB6A44C8}"/>
                </a:ext>
              </a:extLst>
            </p:cNvPr>
            <p:cNvSpPr/>
            <p:nvPr/>
          </p:nvSpPr>
          <p:spPr>
            <a:xfrm>
              <a:off x="4323080" y="2844800"/>
              <a:ext cx="243840" cy="197104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0" name="Rectangle 19">
              <a:extLst>
                <a:ext uri="{FF2B5EF4-FFF2-40B4-BE49-F238E27FC236}">
                  <a16:creationId xmlns:a16="http://schemas.microsoft.com/office/drawing/2014/main" id="{81CB5915-8A29-10FC-3727-01D3CA4BBDD8}"/>
                </a:ext>
              </a:extLst>
            </p:cNvPr>
            <p:cNvSpPr/>
            <p:nvPr/>
          </p:nvSpPr>
          <p:spPr>
            <a:xfrm>
              <a:off x="4653280" y="2768600"/>
              <a:ext cx="243840" cy="204724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1" name="Rectangle 20">
              <a:extLst>
                <a:ext uri="{FF2B5EF4-FFF2-40B4-BE49-F238E27FC236}">
                  <a16:creationId xmlns:a16="http://schemas.microsoft.com/office/drawing/2014/main" id="{609B7B0E-2A17-EF08-82BA-B16DED0E2CD3}"/>
                </a:ext>
              </a:extLst>
            </p:cNvPr>
            <p:cNvSpPr/>
            <p:nvPr/>
          </p:nvSpPr>
          <p:spPr>
            <a:xfrm>
              <a:off x="4998720" y="3106420"/>
              <a:ext cx="243840" cy="170942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spTree>
    <p:extLst>
      <p:ext uri="{BB962C8B-B14F-4D97-AF65-F5344CB8AC3E}">
        <p14:creationId xmlns:p14="http://schemas.microsoft.com/office/powerpoint/2010/main" val="30940039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Pregnancy</a:t>
            </a:r>
            <a:endParaRPr lang="nl-BE" sz="4800" dirty="0"/>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4" name="Graphic 3">
            <a:extLst>
              <a:ext uri="{FF2B5EF4-FFF2-40B4-BE49-F238E27FC236}">
                <a16:creationId xmlns:a16="http://schemas.microsoft.com/office/drawing/2014/main" id="{522849D3-F9DA-3855-3D1D-0AFDB86B7F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0335" y="53340"/>
            <a:ext cx="4469702" cy="6789420"/>
          </a:xfrm>
          <a:prstGeom prst="rect">
            <a:avLst/>
          </a:prstGeom>
        </p:spPr>
      </p:pic>
    </p:spTree>
    <p:extLst>
      <p:ext uri="{BB962C8B-B14F-4D97-AF65-F5344CB8AC3E}">
        <p14:creationId xmlns:p14="http://schemas.microsoft.com/office/powerpoint/2010/main" val="25229668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89146D8-4E9D-F6F4-E1B0-36755350B790}"/>
              </a:ext>
            </a:extLst>
          </p:cNvPr>
          <p:cNvSpPr/>
          <p:nvPr/>
        </p:nvSpPr>
        <p:spPr>
          <a:xfrm>
            <a:off x="534426" y="2470606"/>
            <a:ext cx="3921266" cy="2975154"/>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dirty="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953966" y="2690525"/>
            <a:ext cx="2505918" cy="3508375"/>
          </a:xfrm>
        </p:spPr>
        <p:txBody>
          <a:bodyPr/>
          <a:lstStyle/>
          <a:p>
            <a:pPr>
              <a:spcBef>
                <a:spcPts val="1800"/>
              </a:spcBef>
            </a:pPr>
            <a:r>
              <a:rPr lang="nl-BE" dirty="0">
                <a:solidFill>
                  <a:schemeClr val="accent1"/>
                </a:solidFill>
                <a:latin typeface="Segoe UI Semibold" panose="020B0702040204020203" pitchFamily="34" charset="0"/>
                <a:cs typeface="Segoe UI Semibold" panose="020B0702040204020203" pitchFamily="34" charset="0"/>
              </a:rPr>
              <a:t>For both partners</a:t>
            </a:r>
          </a:p>
          <a:p>
            <a:pPr>
              <a:spcBef>
                <a:spcPts val="1200"/>
              </a:spcBef>
            </a:pPr>
            <a:r>
              <a:rPr lang="nl-BE" sz="1600" dirty="0"/>
              <a:t>It is important that people </a:t>
            </a:r>
            <a:r>
              <a:rPr lang="nl-BE" sz="1600" dirty="0">
                <a:latin typeface="Segoe UI Semibold" panose="020B0702040204020203" pitchFamily="34" charset="0"/>
                <a:cs typeface="Segoe UI Semibold" panose="020B0702040204020203" pitchFamily="34" charset="0"/>
              </a:rPr>
              <a:t>start living healthy when they want to </a:t>
            </a:r>
            <a:r>
              <a:rPr lang="nl-BE" sz="1600" dirty="0" err="1">
                <a:latin typeface="Segoe UI Semibold" panose="020B0702040204020203" pitchFamily="34" charset="0"/>
                <a:cs typeface="Segoe UI Semibold" panose="020B0702040204020203" pitchFamily="34" charset="0"/>
              </a:rPr>
              <a:t>become</a:t>
            </a:r>
            <a:r>
              <a:rPr lang="nl-BE" sz="1600" dirty="0">
                <a:latin typeface="Segoe UI Semibold" panose="020B0702040204020203" pitchFamily="34" charset="0"/>
                <a:cs typeface="Segoe UI Semibold" panose="020B0702040204020203" pitchFamily="34" charset="0"/>
              </a:rPr>
              <a:t> </a:t>
            </a:r>
            <a:r>
              <a:rPr lang="nl-BE" sz="1600" dirty="0" err="1">
                <a:latin typeface="Segoe UI Semibold" panose="020B0702040204020203" pitchFamily="34" charset="0"/>
                <a:cs typeface="Segoe UI Semibold" panose="020B0702040204020203" pitchFamily="34" charset="0"/>
              </a:rPr>
              <a:t>parents</a:t>
            </a:r>
            <a:endParaRPr lang="nl-BE" sz="1600" dirty="0"/>
          </a:p>
          <a:p>
            <a:pPr>
              <a:spcBef>
                <a:spcPts val="1800"/>
              </a:spcBef>
            </a:pPr>
            <a:r>
              <a:rPr lang="nl-BE" sz="1600" dirty="0"/>
              <a:t>A healthy lifestyle creates a </a:t>
            </a:r>
            <a:r>
              <a:rPr lang="nl-BE" sz="1600" dirty="0">
                <a:latin typeface="Segoe UI Semibold" panose="020B0702040204020203" pitchFamily="34" charset="0"/>
                <a:cs typeface="Segoe UI Semibold" panose="020B0702040204020203" pitchFamily="34" charset="0"/>
              </a:rPr>
              <a:t>healthy environment for the baby </a:t>
            </a:r>
            <a:r>
              <a:rPr lang="nl-BE" sz="1600" dirty="0" err="1">
                <a:latin typeface="Segoe UI Semibold" panose="020B0702040204020203" pitchFamily="34" charset="0"/>
                <a:cs typeface="Segoe UI Semibold" panose="020B0702040204020203" pitchFamily="34" charset="0"/>
              </a:rPr>
              <a:t>to</a:t>
            </a:r>
            <a:r>
              <a:rPr lang="nl-BE" sz="1600" dirty="0">
                <a:latin typeface="Segoe UI Semibold" panose="020B0702040204020203" pitchFamily="34" charset="0"/>
                <a:cs typeface="Segoe UI Semibold" panose="020B0702040204020203" pitchFamily="34" charset="0"/>
              </a:rPr>
              <a:t> </a:t>
            </a:r>
            <a:r>
              <a:rPr lang="nl-BE" sz="1600" dirty="0" err="1">
                <a:latin typeface="Segoe UI Semibold" panose="020B0702040204020203" pitchFamily="34" charset="0"/>
                <a:cs typeface="Segoe UI Semibold" panose="020B0702040204020203" pitchFamily="34" charset="0"/>
              </a:rPr>
              <a:t>develop</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Preconception</a:t>
            </a:r>
            <a:r>
              <a:rPr lang="es-ES" dirty="0"/>
              <a:t> care </a:t>
            </a:r>
            <a:br>
              <a:rPr lang="es-ES" dirty="0"/>
            </a:br>
            <a:r>
              <a:rPr lang="es-ES" sz="2400" b="0" dirty="0" err="1"/>
              <a:t>looking</a:t>
            </a:r>
            <a:r>
              <a:rPr lang="es-ES" sz="2400" b="0" dirty="0"/>
              <a:t> after </a:t>
            </a:r>
            <a:r>
              <a:rPr lang="es-ES" sz="2400" b="0" dirty="0" err="1"/>
              <a:t>your</a:t>
            </a:r>
            <a:r>
              <a:rPr lang="es-ES" sz="2400" b="0" dirty="0"/>
              <a:t> </a:t>
            </a:r>
            <a:r>
              <a:rPr lang="es-ES" sz="2400" b="0" dirty="0" err="1"/>
              <a:t>health</a:t>
            </a:r>
            <a:r>
              <a:rPr lang="es-ES" sz="2400" b="0" dirty="0"/>
              <a:t> </a:t>
            </a:r>
            <a:r>
              <a:rPr lang="es-ES" sz="2400" b="0" dirty="0" err="1"/>
              <a:t>before</a:t>
            </a:r>
            <a:r>
              <a:rPr lang="es-ES" sz="2400" b="0" dirty="0"/>
              <a:t> </a:t>
            </a:r>
            <a:r>
              <a:rPr lang="es-ES" sz="2400" b="0" dirty="0" err="1"/>
              <a:t>you</a:t>
            </a:r>
            <a:r>
              <a:rPr lang="es-ES" sz="2400" b="0" dirty="0"/>
              <a:t> </a:t>
            </a:r>
            <a:r>
              <a:rPr lang="es-ES" sz="2400" b="0" dirty="0" err="1"/>
              <a:t>get</a:t>
            </a:r>
            <a:r>
              <a:rPr lang="es-ES" sz="2400" b="0" dirty="0"/>
              <a:t> </a:t>
            </a:r>
            <a:r>
              <a:rPr lang="es-ES" sz="2400" b="0" dirty="0" err="1"/>
              <a:t>pregnant</a:t>
            </a:r>
            <a:endParaRPr lang="es-ES" b="0" dirty="0"/>
          </a:p>
        </p:txBody>
      </p:sp>
      <p:sp>
        <p:nvSpPr>
          <p:cNvPr id="7" name="Marcador de texto 4">
            <a:extLst>
              <a:ext uri="{FF2B5EF4-FFF2-40B4-BE49-F238E27FC236}">
                <a16:creationId xmlns:a16="http://schemas.microsoft.com/office/drawing/2014/main" id="{8A7E3F06-8455-A1CD-D8F7-2B714547ACF0}"/>
              </a:ext>
            </a:extLst>
          </p:cNvPr>
          <p:cNvSpPr txBox="1">
            <a:spLocks/>
          </p:cNvSpPr>
          <p:nvPr/>
        </p:nvSpPr>
        <p:spPr>
          <a:xfrm>
            <a:off x="8154366" y="3125167"/>
            <a:ext cx="329299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nl-BE" sz="1600" kern="0" dirty="0"/>
              <a:t>People should </a:t>
            </a:r>
            <a:r>
              <a:rPr lang="nl-BE" sz="1600" kern="0" dirty="0">
                <a:latin typeface="Segoe UI Semibold" panose="020B0702040204020203" pitchFamily="34" charset="0"/>
                <a:cs typeface="Segoe UI Semibold" panose="020B0702040204020203" pitchFamily="34" charset="0"/>
              </a:rPr>
              <a:t>eat healthy food</a:t>
            </a:r>
            <a:r>
              <a:rPr lang="nl-BE" sz="1600" kern="0" dirty="0"/>
              <a:t>, </a:t>
            </a:r>
            <a:br>
              <a:rPr lang="nl-BE" sz="1600" kern="0" dirty="0"/>
            </a:br>
            <a:r>
              <a:rPr lang="nl-BE" sz="1600" kern="0" dirty="0">
                <a:latin typeface="Segoe UI Semibold" panose="020B0702040204020203" pitchFamily="34" charset="0"/>
                <a:cs typeface="Segoe UI Semibold" panose="020B0702040204020203" pitchFamily="34" charset="0"/>
              </a:rPr>
              <a:t>stop smoking</a:t>
            </a:r>
            <a:r>
              <a:rPr lang="nl-BE" sz="1600" kern="0" dirty="0"/>
              <a:t> and </a:t>
            </a:r>
            <a:r>
              <a:rPr lang="nl-BE" sz="1600" kern="0" dirty="0">
                <a:latin typeface="Segoe UI Semibold" panose="020B0702040204020203" pitchFamily="34" charset="0"/>
                <a:cs typeface="Segoe UI Semibold" panose="020B0702040204020203" pitchFamily="34" charset="0"/>
              </a:rPr>
              <a:t>stop drinking </a:t>
            </a:r>
            <a:br>
              <a:rPr lang="nl-BE" sz="1600" kern="0" dirty="0">
                <a:latin typeface="Segoe UI Semibold" panose="020B0702040204020203" pitchFamily="34" charset="0"/>
                <a:cs typeface="Segoe UI Semibold" panose="020B0702040204020203" pitchFamily="34" charset="0"/>
              </a:rPr>
            </a:br>
            <a:r>
              <a:rPr lang="nl-BE" sz="1600" kern="0" dirty="0">
                <a:latin typeface="Segoe UI Semibold" panose="020B0702040204020203" pitchFamily="34" charset="0"/>
                <a:cs typeface="Segoe UI Semibold" panose="020B0702040204020203" pitchFamily="34" charset="0"/>
              </a:rPr>
              <a:t>alcohol</a:t>
            </a:r>
            <a:r>
              <a:rPr lang="nl-BE" sz="1600" kern="0" dirty="0"/>
              <a:t>, be </a:t>
            </a:r>
            <a:r>
              <a:rPr lang="nl-BE" sz="1600" kern="0" dirty="0">
                <a:latin typeface="Segoe UI Semibold" panose="020B0702040204020203" pitchFamily="34" charset="0"/>
                <a:cs typeface="Segoe UI Semibold" panose="020B0702040204020203" pitchFamily="34" charset="0"/>
              </a:rPr>
              <a:t>physical active</a:t>
            </a:r>
            <a:endParaRPr lang="nl-BE" sz="1600" kern="0" dirty="0"/>
          </a:p>
          <a:p>
            <a:pPr>
              <a:spcBef>
                <a:spcPts val="1800"/>
              </a:spcBef>
            </a:pPr>
            <a:r>
              <a:rPr lang="nl-BE" sz="1600" kern="0" dirty="0" err="1"/>
              <a:t>Maintain</a:t>
            </a:r>
            <a:r>
              <a:rPr lang="nl-BE" sz="1600" kern="0" dirty="0"/>
              <a:t> </a:t>
            </a:r>
            <a:r>
              <a:rPr lang="nl-BE" sz="1600" kern="0" dirty="0">
                <a:latin typeface="Segoe UI Semibold" panose="020B0702040204020203" pitchFamily="34" charset="0"/>
                <a:cs typeface="Segoe UI Semibold" panose="020B0702040204020203" pitchFamily="34" charset="0"/>
              </a:rPr>
              <a:t>a </a:t>
            </a:r>
            <a:r>
              <a:rPr lang="nl-BE" sz="1600" kern="0" dirty="0" err="1">
                <a:latin typeface="Segoe UI Semibold" panose="020B0702040204020203" pitchFamily="34" charset="0"/>
                <a:cs typeface="Segoe UI Semibold" panose="020B0702040204020203" pitchFamily="34" charset="0"/>
              </a:rPr>
              <a:t>healthy</a:t>
            </a:r>
            <a:r>
              <a:rPr lang="nl-BE" sz="1600" kern="0" dirty="0">
                <a:latin typeface="Segoe UI Semibold" panose="020B0702040204020203" pitchFamily="34" charset="0"/>
                <a:cs typeface="Segoe UI Semibold" panose="020B0702040204020203" pitchFamily="34" charset="0"/>
              </a:rPr>
              <a:t> </a:t>
            </a:r>
            <a:r>
              <a:rPr lang="nl-BE" sz="1600" kern="0" dirty="0" err="1">
                <a:latin typeface="Segoe UI Semibold" panose="020B0702040204020203" pitchFamily="34" charset="0"/>
                <a:cs typeface="Segoe UI Semibold" panose="020B0702040204020203" pitchFamily="34" charset="0"/>
              </a:rPr>
              <a:t>weight</a:t>
            </a:r>
            <a:r>
              <a:rPr lang="nl-BE" sz="1600" kern="0" dirty="0">
                <a:latin typeface="Segoe UI Semibold" panose="020B0702040204020203" pitchFamily="34" charset="0"/>
                <a:cs typeface="Segoe UI Semibold" panose="020B0702040204020203" pitchFamily="34" charset="0"/>
              </a:rPr>
              <a:t> </a:t>
            </a:r>
            <a:r>
              <a:rPr lang="nl-BE" sz="1600" kern="0" dirty="0" err="1">
                <a:latin typeface="Segoe UI Semibold" panose="020B0702040204020203" pitchFamily="34" charset="0"/>
                <a:cs typeface="Segoe UI Semibold" panose="020B0702040204020203" pitchFamily="34" charset="0"/>
              </a:rPr>
              <a:t>and</a:t>
            </a:r>
            <a:r>
              <a:rPr lang="nl-BE" sz="1600" kern="0" dirty="0">
                <a:latin typeface="Segoe UI Semibold" panose="020B0702040204020203" pitchFamily="34" charset="0"/>
                <a:cs typeface="Segoe UI Semibold" panose="020B0702040204020203" pitchFamily="34" charset="0"/>
              </a:rPr>
              <a:t> </a:t>
            </a:r>
            <a:br>
              <a:rPr lang="nl-BE" sz="1600" kern="0" dirty="0">
                <a:latin typeface="Segoe UI Semibold" panose="020B0702040204020203" pitchFamily="34" charset="0"/>
                <a:cs typeface="Segoe UI Semibold" panose="020B0702040204020203" pitchFamily="34" charset="0"/>
              </a:rPr>
            </a:br>
            <a:r>
              <a:rPr lang="nl-BE" sz="1600" kern="0" dirty="0">
                <a:latin typeface="Segoe UI Semibold" panose="020B0702040204020203" pitchFamily="34" charset="0"/>
                <a:cs typeface="Segoe UI Semibold" panose="020B0702040204020203" pitchFamily="34" charset="0"/>
              </a:rPr>
              <a:t>take a </a:t>
            </a:r>
            <a:r>
              <a:rPr lang="nl-BE" sz="1600" kern="0" dirty="0" err="1">
                <a:latin typeface="Segoe UI Semibold" panose="020B0702040204020203" pitchFamily="34" charset="0"/>
                <a:cs typeface="Segoe UI Semibold" panose="020B0702040204020203" pitchFamily="34" charset="0"/>
              </a:rPr>
              <a:t>folic</a:t>
            </a:r>
            <a:r>
              <a:rPr lang="nl-BE" sz="1600" kern="0" dirty="0">
                <a:latin typeface="Segoe UI Semibold" panose="020B0702040204020203" pitchFamily="34" charset="0"/>
                <a:cs typeface="Segoe UI Semibold" panose="020B0702040204020203" pitchFamily="34" charset="0"/>
              </a:rPr>
              <a:t> acid supplement</a:t>
            </a:r>
          </a:p>
          <a:p>
            <a:pPr>
              <a:spcBef>
                <a:spcPts val="1800"/>
              </a:spcBef>
            </a:pPr>
            <a:endParaRPr lang="es-ES" sz="1600" kern="0" dirty="0"/>
          </a:p>
        </p:txBody>
      </p:sp>
      <p:cxnSp>
        <p:nvCxnSpPr>
          <p:cNvPr id="10" name="Straight Connector 9">
            <a:extLst>
              <a:ext uri="{FF2B5EF4-FFF2-40B4-BE49-F238E27FC236}">
                <a16:creationId xmlns:a16="http://schemas.microsoft.com/office/drawing/2014/main" id="{2BAE04D4-4672-CB47-F540-F27C5B737EF1}"/>
              </a:ext>
            </a:extLst>
          </p:cNvPr>
          <p:cNvCxnSpPr/>
          <p:nvPr/>
        </p:nvCxnSpPr>
        <p:spPr>
          <a:xfrm>
            <a:off x="7824487" y="3148315"/>
            <a:ext cx="0" cy="2216552"/>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018A9F17-2D6E-1A7A-F492-9F3FF0D65E18}"/>
              </a:ext>
            </a:extLst>
          </p:cNvPr>
          <p:cNvGrpSpPr/>
          <p:nvPr/>
        </p:nvGrpSpPr>
        <p:grpSpPr>
          <a:xfrm>
            <a:off x="990788" y="2836563"/>
            <a:ext cx="460850" cy="460993"/>
            <a:chOff x="976691" y="2968305"/>
            <a:chExt cx="460850" cy="460993"/>
          </a:xfrm>
        </p:grpSpPr>
        <p:sp>
          <p:nvSpPr>
            <p:cNvPr id="66" name="Freeform: Shape 65">
              <a:extLst>
                <a:ext uri="{FF2B5EF4-FFF2-40B4-BE49-F238E27FC236}">
                  <a16:creationId xmlns:a16="http://schemas.microsoft.com/office/drawing/2014/main" id="{95D3D7BB-D8A6-9903-E13C-1027E961E5F1}"/>
                </a:ext>
              </a:extLst>
            </p:cNvPr>
            <p:cNvSpPr/>
            <p:nvPr/>
          </p:nvSpPr>
          <p:spPr>
            <a:xfrm>
              <a:off x="976691" y="2968305"/>
              <a:ext cx="424846" cy="460993"/>
            </a:xfrm>
            <a:custGeom>
              <a:avLst/>
              <a:gdLst>
                <a:gd name="connsiteX0" fmla="*/ 203305 w 424846"/>
                <a:gd name="connsiteY0" fmla="*/ 132596 h 460993"/>
                <a:gd name="connsiteX1" fmla="*/ 203305 w 424846"/>
                <a:gd name="connsiteY1" fmla="*/ 106839 h 460993"/>
                <a:gd name="connsiteX2" fmla="*/ 191103 w 424846"/>
                <a:gd name="connsiteY2" fmla="*/ 106074 h 460993"/>
                <a:gd name="connsiteX3" fmla="*/ 116180 w 424846"/>
                <a:gd name="connsiteY3" fmla="*/ 34762 h 460993"/>
                <a:gd name="connsiteX4" fmla="*/ 115611 w 424846"/>
                <a:gd name="connsiteY4" fmla="*/ 10748 h 460993"/>
                <a:gd name="connsiteX5" fmla="*/ 124700 w 424846"/>
                <a:gd name="connsiteY5" fmla="*/ 324 h 460993"/>
                <a:gd name="connsiteX6" fmla="*/ 175343 w 424846"/>
                <a:gd name="connsiteY6" fmla="*/ 7439 h 460993"/>
                <a:gd name="connsiteX7" fmla="*/ 212341 w 424846"/>
                <a:gd name="connsiteY7" fmla="*/ 42339 h 460993"/>
                <a:gd name="connsiteX8" fmla="*/ 216130 w 424846"/>
                <a:gd name="connsiteY8" fmla="*/ 48441 h 460993"/>
                <a:gd name="connsiteX9" fmla="*/ 222854 w 424846"/>
                <a:gd name="connsiteY9" fmla="*/ 40116 h 460993"/>
                <a:gd name="connsiteX10" fmla="*/ 292868 w 424846"/>
                <a:gd name="connsiteY10" fmla="*/ 502 h 460993"/>
                <a:gd name="connsiteX11" fmla="*/ 303505 w 424846"/>
                <a:gd name="connsiteY11" fmla="*/ 929 h 460993"/>
                <a:gd name="connsiteX12" fmla="*/ 309464 w 424846"/>
                <a:gd name="connsiteY12" fmla="*/ 8613 h 460993"/>
                <a:gd name="connsiteX13" fmla="*/ 304145 w 424846"/>
                <a:gd name="connsiteY13" fmla="*/ 16743 h 460993"/>
                <a:gd name="connsiteX14" fmla="*/ 294824 w 424846"/>
                <a:gd name="connsiteY14" fmla="*/ 18361 h 460993"/>
                <a:gd name="connsiteX15" fmla="*/ 222249 w 424846"/>
                <a:gd name="connsiteY15" fmla="*/ 92181 h 460993"/>
                <a:gd name="connsiteX16" fmla="*/ 222107 w 424846"/>
                <a:gd name="connsiteY16" fmla="*/ 132684 h 460993"/>
                <a:gd name="connsiteX17" fmla="*/ 234096 w 424846"/>
                <a:gd name="connsiteY17" fmla="*/ 125640 h 460993"/>
                <a:gd name="connsiteX18" fmla="*/ 335559 w 424846"/>
                <a:gd name="connsiteY18" fmla="*/ 112602 h 460993"/>
                <a:gd name="connsiteX19" fmla="*/ 374550 w 424846"/>
                <a:gd name="connsiteY19" fmla="*/ 135780 h 460993"/>
                <a:gd name="connsiteX20" fmla="*/ 379602 w 424846"/>
                <a:gd name="connsiteY20" fmla="*/ 142237 h 460993"/>
                <a:gd name="connsiteX21" fmla="*/ 378018 w 424846"/>
                <a:gd name="connsiteY21" fmla="*/ 150882 h 460993"/>
                <a:gd name="connsiteX22" fmla="*/ 369498 w 424846"/>
                <a:gd name="connsiteY22" fmla="*/ 153158 h 460993"/>
                <a:gd name="connsiteX23" fmla="*/ 361565 w 424846"/>
                <a:gd name="connsiteY23" fmla="*/ 148071 h 460993"/>
                <a:gd name="connsiteX24" fmla="*/ 248487 w 424846"/>
                <a:gd name="connsiteY24" fmla="*/ 138074 h 460993"/>
                <a:gd name="connsiteX25" fmla="*/ 224811 w 424846"/>
                <a:gd name="connsiteY25" fmla="*/ 154421 h 460993"/>
                <a:gd name="connsiteX26" fmla="*/ 200424 w 424846"/>
                <a:gd name="connsiteY26" fmla="*/ 154190 h 460993"/>
                <a:gd name="connsiteX27" fmla="*/ 168049 w 424846"/>
                <a:gd name="connsiteY27" fmla="*/ 133770 h 460993"/>
                <a:gd name="connsiteX28" fmla="*/ 48159 w 424846"/>
                <a:gd name="connsiteY28" fmla="*/ 165023 h 460993"/>
                <a:gd name="connsiteX29" fmla="*/ 18613 w 424846"/>
                <a:gd name="connsiteY29" fmla="*/ 247684 h 460993"/>
                <a:gd name="connsiteX30" fmla="*/ 69184 w 424846"/>
                <a:gd name="connsiteY30" fmla="*/ 399699 h 460993"/>
                <a:gd name="connsiteX31" fmla="*/ 135800 w 424846"/>
                <a:gd name="connsiteY31" fmla="*/ 440452 h 460993"/>
                <a:gd name="connsiteX32" fmla="*/ 203127 w 424846"/>
                <a:gd name="connsiteY32" fmla="*/ 430811 h 460993"/>
                <a:gd name="connsiteX33" fmla="*/ 220880 w 424846"/>
                <a:gd name="connsiteY33" fmla="*/ 429797 h 460993"/>
                <a:gd name="connsiteX34" fmla="*/ 328550 w 424846"/>
                <a:gd name="connsiteY34" fmla="*/ 423517 h 460993"/>
                <a:gd name="connsiteX35" fmla="*/ 398065 w 424846"/>
                <a:gd name="connsiteY35" fmla="*/ 325541 h 460993"/>
                <a:gd name="connsiteX36" fmla="*/ 407315 w 424846"/>
                <a:gd name="connsiteY36" fmla="*/ 276055 h 460993"/>
                <a:gd name="connsiteX37" fmla="*/ 416850 w 424846"/>
                <a:gd name="connsiteY37" fmla="*/ 263497 h 460993"/>
                <a:gd name="connsiteX38" fmla="*/ 424747 w 424846"/>
                <a:gd name="connsiteY38" fmla="*/ 277194 h 460993"/>
                <a:gd name="connsiteX39" fmla="*/ 346907 w 424846"/>
                <a:gd name="connsiteY39" fmla="*/ 432447 h 460993"/>
                <a:gd name="connsiteX40" fmla="*/ 272892 w 424846"/>
                <a:gd name="connsiteY40" fmla="*/ 460854 h 460993"/>
                <a:gd name="connsiteX41" fmla="*/ 220524 w 424846"/>
                <a:gd name="connsiteY41" fmla="*/ 449861 h 460993"/>
                <a:gd name="connsiteX42" fmla="*/ 207058 w 424846"/>
                <a:gd name="connsiteY42" fmla="*/ 448901 h 460993"/>
                <a:gd name="connsiteX43" fmla="*/ 91241 w 424846"/>
                <a:gd name="connsiteY43" fmla="*/ 441021 h 460993"/>
                <a:gd name="connsiteX44" fmla="*/ 23238 w 424846"/>
                <a:gd name="connsiteY44" fmla="*/ 363679 h 460993"/>
                <a:gd name="connsiteX45" fmla="*/ 11427 w 424846"/>
                <a:gd name="connsiteY45" fmla="*/ 196525 h 460993"/>
                <a:gd name="connsiteX46" fmla="*/ 71354 w 424846"/>
                <a:gd name="connsiteY46" fmla="*/ 121051 h 460993"/>
                <a:gd name="connsiteX47" fmla="*/ 191494 w 424846"/>
                <a:gd name="connsiteY47" fmla="*/ 125587 h 460993"/>
                <a:gd name="connsiteX48" fmla="*/ 203287 w 424846"/>
                <a:gd name="connsiteY48" fmla="*/ 132578 h 460993"/>
                <a:gd name="connsiteX49" fmla="*/ 134466 w 424846"/>
                <a:gd name="connsiteY49" fmla="*/ 19197 h 460993"/>
                <a:gd name="connsiteX50" fmla="*/ 202967 w 424846"/>
                <a:gd name="connsiteY50" fmla="*/ 86880 h 460993"/>
                <a:gd name="connsiteX51" fmla="*/ 134466 w 424846"/>
                <a:gd name="connsiteY51" fmla="*/ 19197 h 46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24846" h="460993">
                  <a:moveTo>
                    <a:pt x="203305" y="132596"/>
                  </a:moveTo>
                  <a:lnTo>
                    <a:pt x="203305" y="106839"/>
                  </a:lnTo>
                  <a:cubicBezTo>
                    <a:pt x="198894" y="106554"/>
                    <a:pt x="194998" y="106287"/>
                    <a:pt x="191103" y="106074"/>
                  </a:cubicBezTo>
                  <a:cubicBezTo>
                    <a:pt x="151026" y="103761"/>
                    <a:pt x="120396" y="74749"/>
                    <a:pt x="116180" y="34762"/>
                  </a:cubicBezTo>
                  <a:cubicBezTo>
                    <a:pt x="115344" y="26828"/>
                    <a:pt x="115344" y="18753"/>
                    <a:pt x="115611" y="10748"/>
                  </a:cubicBezTo>
                  <a:cubicBezTo>
                    <a:pt x="115842" y="3615"/>
                    <a:pt x="118350" y="627"/>
                    <a:pt x="124700" y="324"/>
                  </a:cubicBezTo>
                  <a:cubicBezTo>
                    <a:pt x="141972" y="-494"/>
                    <a:pt x="159173" y="-298"/>
                    <a:pt x="175343" y="7439"/>
                  </a:cubicBezTo>
                  <a:cubicBezTo>
                    <a:pt x="191441" y="15159"/>
                    <a:pt x="203608" y="26864"/>
                    <a:pt x="212341" y="42339"/>
                  </a:cubicBezTo>
                  <a:cubicBezTo>
                    <a:pt x="213302" y="44047"/>
                    <a:pt x="214405" y="45684"/>
                    <a:pt x="216130" y="48441"/>
                  </a:cubicBezTo>
                  <a:cubicBezTo>
                    <a:pt x="218674" y="45310"/>
                    <a:pt x="220844" y="42766"/>
                    <a:pt x="222854" y="40116"/>
                  </a:cubicBezTo>
                  <a:cubicBezTo>
                    <a:pt x="240482" y="16849"/>
                    <a:pt x="263766" y="3508"/>
                    <a:pt x="292868" y="502"/>
                  </a:cubicBezTo>
                  <a:cubicBezTo>
                    <a:pt x="296407" y="129"/>
                    <a:pt x="300499" y="-441"/>
                    <a:pt x="303505" y="929"/>
                  </a:cubicBezTo>
                  <a:cubicBezTo>
                    <a:pt x="306226" y="2174"/>
                    <a:pt x="309339" y="5874"/>
                    <a:pt x="309464" y="8613"/>
                  </a:cubicBezTo>
                  <a:cubicBezTo>
                    <a:pt x="309588" y="11317"/>
                    <a:pt x="306724" y="15017"/>
                    <a:pt x="304145" y="16743"/>
                  </a:cubicBezTo>
                  <a:cubicBezTo>
                    <a:pt x="301744" y="18343"/>
                    <a:pt x="298008" y="18059"/>
                    <a:pt x="294824" y="18361"/>
                  </a:cubicBezTo>
                  <a:cubicBezTo>
                    <a:pt x="254872" y="22168"/>
                    <a:pt x="224935" y="52283"/>
                    <a:pt x="222249" y="92181"/>
                  </a:cubicBezTo>
                  <a:cubicBezTo>
                    <a:pt x="221396" y="104882"/>
                    <a:pt x="222107" y="117707"/>
                    <a:pt x="222107" y="132684"/>
                  </a:cubicBezTo>
                  <a:cubicBezTo>
                    <a:pt x="227017" y="129803"/>
                    <a:pt x="230556" y="127704"/>
                    <a:pt x="234096" y="125640"/>
                  </a:cubicBezTo>
                  <a:cubicBezTo>
                    <a:pt x="266079" y="106981"/>
                    <a:pt x="299591" y="100453"/>
                    <a:pt x="335559" y="112602"/>
                  </a:cubicBezTo>
                  <a:cubicBezTo>
                    <a:pt x="350234" y="117565"/>
                    <a:pt x="363023" y="125605"/>
                    <a:pt x="374550" y="135780"/>
                  </a:cubicBezTo>
                  <a:cubicBezTo>
                    <a:pt x="376595" y="137594"/>
                    <a:pt x="379086" y="139817"/>
                    <a:pt x="379602" y="142237"/>
                  </a:cubicBezTo>
                  <a:cubicBezTo>
                    <a:pt x="380189" y="144976"/>
                    <a:pt x="379762" y="149032"/>
                    <a:pt x="378018" y="150882"/>
                  </a:cubicBezTo>
                  <a:cubicBezTo>
                    <a:pt x="376275" y="152767"/>
                    <a:pt x="372202" y="153674"/>
                    <a:pt x="369498" y="153158"/>
                  </a:cubicBezTo>
                  <a:cubicBezTo>
                    <a:pt x="366634" y="152607"/>
                    <a:pt x="363948" y="150152"/>
                    <a:pt x="361565" y="148071"/>
                  </a:cubicBezTo>
                  <a:cubicBezTo>
                    <a:pt x="327643" y="118525"/>
                    <a:pt x="284347" y="117920"/>
                    <a:pt x="248487" y="138074"/>
                  </a:cubicBezTo>
                  <a:cubicBezTo>
                    <a:pt x="240162" y="142752"/>
                    <a:pt x="232317" y="148462"/>
                    <a:pt x="224811" y="154421"/>
                  </a:cubicBezTo>
                  <a:cubicBezTo>
                    <a:pt x="212982" y="163813"/>
                    <a:pt x="212911" y="163547"/>
                    <a:pt x="200424" y="154190"/>
                  </a:cubicBezTo>
                  <a:cubicBezTo>
                    <a:pt x="190231" y="146559"/>
                    <a:pt x="179540" y="139088"/>
                    <a:pt x="168049" y="133770"/>
                  </a:cubicBezTo>
                  <a:cubicBezTo>
                    <a:pt x="124451" y="113580"/>
                    <a:pt x="76815" y="126423"/>
                    <a:pt x="48159" y="165023"/>
                  </a:cubicBezTo>
                  <a:cubicBezTo>
                    <a:pt x="29908" y="189606"/>
                    <a:pt x="20534" y="217586"/>
                    <a:pt x="18613" y="247684"/>
                  </a:cubicBezTo>
                  <a:cubicBezTo>
                    <a:pt x="14966" y="304961"/>
                    <a:pt x="30513" y="356404"/>
                    <a:pt x="69184" y="399699"/>
                  </a:cubicBezTo>
                  <a:cubicBezTo>
                    <a:pt x="87168" y="419835"/>
                    <a:pt x="109011" y="434368"/>
                    <a:pt x="135800" y="440452"/>
                  </a:cubicBezTo>
                  <a:cubicBezTo>
                    <a:pt x="159458" y="445824"/>
                    <a:pt x="182031" y="442960"/>
                    <a:pt x="203127" y="430811"/>
                  </a:cubicBezTo>
                  <a:cubicBezTo>
                    <a:pt x="209140" y="427342"/>
                    <a:pt x="214209" y="425972"/>
                    <a:pt x="220880" y="429797"/>
                  </a:cubicBezTo>
                  <a:cubicBezTo>
                    <a:pt x="258021" y="451089"/>
                    <a:pt x="294166" y="446037"/>
                    <a:pt x="328550" y="423517"/>
                  </a:cubicBezTo>
                  <a:cubicBezTo>
                    <a:pt x="364322" y="400091"/>
                    <a:pt x="386023" y="365831"/>
                    <a:pt x="398065" y="325541"/>
                  </a:cubicBezTo>
                  <a:cubicBezTo>
                    <a:pt x="402850" y="309550"/>
                    <a:pt x="404576" y="292616"/>
                    <a:pt x="407315" y="276055"/>
                  </a:cubicBezTo>
                  <a:cubicBezTo>
                    <a:pt x="408881" y="266610"/>
                    <a:pt x="411140" y="263088"/>
                    <a:pt x="416850" y="263497"/>
                  </a:cubicBezTo>
                  <a:cubicBezTo>
                    <a:pt x="422613" y="263906"/>
                    <a:pt x="425423" y="268051"/>
                    <a:pt x="424747" y="277194"/>
                  </a:cubicBezTo>
                  <a:cubicBezTo>
                    <a:pt x="420069" y="339576"/>
                    <a:pt x="396803" y="392833"/>
                    <a:pt x="346907" y="432447"/>
                  </a:cubicBezTo>
                  <a:cubicBezTo>
                    <a:pt x="325348" y="449577"/>
                    <a:pt x="300534" y="459449"/>
                    <a:pt x="272892" y="460854"/>
                  </a:cubicBezTo>
                  <a:cubicBezTo>
                    <a:pt x="254623" y="461779"/>
                    <a:pt x="237013" y="458079"/>
                    <a:pt x="220524" y="449861"/>
                  </a:cubicBezTo>
                  <a:cubicBezTo>
                    <a:pt x="216148" y="447691"/>
                    <a:pt x="212306" y="446268"/>
                    <a:pt x="207058" y="448901"/>
                  </a:cubicBezTo>
                  <a:cubicBezTo>
                    <a:pt x="167000" y="469055"/>
                    <a:pt x="128400" y="462135"/>
                    <a:pt x="91241" y="441021"/>
                  </a:cubicBezTo>
                  <a:cubicBezTo>
                    <a:pt x="59828" y="423180"/>
                    <a:pt x="38251" y="395982"/>
                    <a:pt x="23238" y="363679"/>
                  </a:cubicBezTo>
                  <a:cubicBezTo>
                    <a:pt x="-1897" y="309586"/>
                    <a:pt x="-7891" y="253731"/>
                    <a:pt x="11427" y="196525"/>
                  </a:cubicBezTo>
                  <a:cubicBezTo>
                    <a:pt x="22277" y="164418"/>
                    <a:pt x="41132" y="137701"/>
                    <a:pt x="71354" y="121051"/>
                  </a:cubicBezTo>
                  <a:cubicBezTo>
                    <a:pt x="112017" y="98621"/>
                    <a:pt x="152236" y="103192"/>
                    <a:pt x="191494" y="125587"/>
                  </a:cubicBezTo>
                  <a:cubicBezTo>
                    <a:pt x="194891" y="127526"/>
                    <a:pt x="198236" y="129589"/>
                    <a:pt x="203287" y="132578"/>
                  </a:cubicBezTo>
                  <a:close/>
                  <a:moveTo>
                    <a:pt x="134466" y="19197"/>
                  </a:moveTo>
                  <a:cubicBezTo>
                    <a:pt x="126888" y="63525"/>
                    <a:pt x="173012" y="96361"/>
                    <a:pt x="202967" y="86880"/>
                  </a:cubicBezTo>
                  <a:cubicBezTo>
                    <a:pt x="209513" y="50362"/>
                    <a:pt x="174435" y="12224"/>
                    <a:pt x="134466" y="19197"/>
                  </a:cubicBezTo>
                  <a:close/>
                </a:path>
              </a:pathLst>
            </a:custGeom>
            <a:solidFill>
              <a:schemeClr val="tx1"/>
            </a:solidFill>
            <a:ln w="1765" cap="flat">
              <a:noFill/>
              <a:prstDash val="solid"/>
              <a:miter/>
            </a:ln>
          </p:spPr>
          <p:txBody>
            <a:bodyPr rtlCol="0" anchor="ctr"/>
            <a:lstStyle/>
            <a:p>
              <a:endParaRPr lang="nl-BE"/>
            </a:p>
          </p:txBody>
        </p:sp>
        <p:sp>
          <p:nvSpPr>
            <p:cNvPr id="67" name="Freeform: Shape 66">
              <a:extLst>
                <a:ext uri="{FF2B5EF4-FFF2-40B4-BE49-F238E27FC236}">
                  <a16:creationId xmlns:a16="http://schemas.microsoft.com/office/drawing/2014/main" id="{9D1358C1-7923-BF00-CDB3-3A44F8CD303D}"/>
                </a:ext>
              </a:extLst>
            </p:cNvPr>
            <p:cNvSpPr/>
            <p:nvPr/>
          </p:nvSpPr>
          <p:spPr>
            <a:xfrm>
              <a:off x="1172127" y="3110335"/>
              <a:ext cx="265414" cy="212266"/>
            </a:xfrm>
            <a:custGeom>
              <a:avLst/>
              <a:gdLst>
                <a:gd name="connsiteX0" fmla="*/ 98036 w 265414"/>
                <a:gd name="connsiteY0" fmla="*/ 120045 h 212266"/>
                <a:gd name="connsiteX1" fmla="*/ 148394 w 265414"/>
                <a:gd name="connsiteY1" fmla="*/ 69029 h 212266"/>
                <a:gd name="connsiteX2" fmla="*/ 209495 w 265414"/>
                <a:gd name="connsiteY2" fmla="*/ 7874 h 212266"/>
                <a:gd name="connsiteX3" fmla="*/ 214690 w 265414"/>
                <a:gd name="connsiteY3" fmla="*/ 2893 h 212266"/>
                <a:gd name="connsiteX4" fmla="*/ 227621 w 265414"/>
                <a:gd name="connsiteY4" fmla="*/ 2858 h 212266"/>
                <a:gd name="connsiteX5" fmla="*/ 262432 w 265414"/>
                <a:gd name="connsiteY5" fmla="*/ 37633 h 212266"/>
                <a:gd name="connsiteX6" fmla="*/ 260885 w 265414"/>
                <a:gd name="connsiteY6" fmla="*/ 52397 h 212266"/>
                <a:gd name="connsiteX7" fmla="*/ 232958 w 265414"/>
                <a:gd name="connsiteY7" fmla="*/ 80502 h 212266"/>
                <a:gd name="connsiteX8" fmla="*/ 112373 w 265414"/>
                <a:gd name="connsiteY8" fmla="*/ 201086 h 212266"/>
                <a:gd name="connsiteX9" fmla="*/ 109812 w 265414"/>
                <a:gd name="connsiteY9" fmla="*/ 203612 h 212266"/>
                <a:gd name="connsiteX10" fmla="*/ 84624 w 265414"/>
                <a:gd name="connsiteY10" fmla="*/ 203630 h 212266"/>
                <a:gd name="connsiteX11" fmla="*/ 6410 w 265414"/>
                <a:gd name="connsiteY11" fmla="*/ 125612 h 212266"/>
                <a:gd name="connsiteX12" fmla="*/ 6410 w 265414"/>
                <a:gd name="connsiteY12" fmla="*/ 104587 h 212266"/>
                <a:gd name="connsiteX13" fmla="*/ 34498 w 265414"/>
                <a:gd name="connsiteY13" fmla="*/ 76660 h 212266"/>
                <a:gd name="connsiteX14" fmla="*/ 53709 w 265414"/>
                <a:gd name="connsiteY14" fmla="*/ 76766 h 212266"/>
                <a:gd name="connsiteX15" fmla="*/ 92913 w 265414"/>
                <a:gd name="connsiteY15" fmla="*/ 115669 h 212266"/>
                <a:gd name="connsiteX16" fmla="*/ 98036 w 265414"/>
                <a:gd name="connsiteY16" fmla="*/ 120027 h 212266"/>
                <a:gd name="connsiteX17" fmla="*/ 221253 w 265414"/>
                <a:gd name="connsiteY17" fmla="*/ 21375 h 212266"/>
                <a:gd name="connsiteX18" fmla="*/ 198325 w 265414"/>
                <a:gd name="connsiteY18" fmla="*/ 44126 h 212266"/>
                <a:gd name="connsiteX19" fmla="*/ 108335 w 265414"/>
                <a:gd name="connsiteY19" fmla="*/ 134222 h 212266"/>
                <a:gd name="connsiteX20" fmla="*/ 85762 w 265414"/>
                <a:gd name="connsiteY20" fmla="*/ 133866 h 212266"/>
                <a:gd name="connsiteX21" fmla="*/ 50880 w 265414"/>
                <a:gd name="connsiteY21" fmla="*/ 99090 h 212266"/>
                <a:gd name="connsiteX22" fmla="*/ 44761 w 265414"/>
                <a:gd name="connsiteY22" fmla="*/ 93932 h 212266"/>
                <a:gd name="connsiteX23" fmla="*/ 23665 w 265414"/>
                <a:gd name="connsiteY23" fmla="*/ 114032 h 212266"/>
                <a:gd name="connsiteX24" fmla="*/ 98410 w 265414"/>
                <a:gd name="connsiteY24" fmla="*/ 189844 h 212266"/>
                <a:gd name="connsiteX25" fmla="*/ 242830 w 265414"/>
                <a:gd name="connsiteY25" fmla="*/ 45157 h 212266"/>
                <a:gd name="connsiteX26" fmla="*/ 221253 w 265414"/>
                <a:gd name="connsiteY26" fmla="*/ 21375 h 21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14" h="212266">
                  <a:moveTo>
                    <a:pt x="98036" y="120045"/>
                  </a:moveTo>
                  <a:cubicBezTo>
                    <a:pt x="115255" y="102595"/>
                    <a:pt x="131780" y="85767"/>
                    <a:pt x="148394" y="69029"/>
                  </a:cubicBezTo>
                  <a:cubicBezTo>
                    <a:pt x="168708" y="48590"/>
                    <a:pt x="189110" y="28241"/>
                    <a:pt x="209495" y="7874"/>
                  </a:cubicBezTo>
                  <a:cubicBezTo>
                    <a:pt x="211185" y="6184"/>
                    <a:pt x="212893" y="4476"/>
                    <a:pt x="214690" y="2893"/>
                  </a:cubicBezTo>
                  <a:cubicBezTo>
                    <a:pt x="218959" y="-896"/>
                    <a:pt x="223619" y="-1020"/>
                    <a:pt x="227621" y="2858"/>
                  </a:cubicBezTo>
                  <a:cubicBezTo>
                    <a:pt x="239397" y="14277"/>
                    <a:pt x="251137" y="25751"/>
                    <a:pt x="262432" y="37633"/>
                  </a:cubicBezTo>
                  <a:cubicBezTo>
                    <a:pt x="266951" y="42382"/>
                    <a:pt x="266257" y="46776"/>
                    <a:pt x="260885" y="52397"/>
                  </a:cubicBezTo>
                  <a:cubicBezTo>
                    <a:pt x="251760" y="61931"/>
                    <a:pt x="242296" y="71163"/>
                    <a:pt x="232958" y="80502"/>
                  </a:cubicBezTo>
                  <a:cubicBezTo>
                    <a:pt x="192775" y="120703"/>
                    <a:pt x="152574" y="160886"/>
                    <a:pt x="112373" y="201086"/>
                  </a:cubicBezTo>
                  <a:cubicBezTo>
                    <a:pt x="111519" y="201940"/>
                    <a:pt x="110666" y="202776"/>
                    <a:pt x="109812" y="203612"/>
                  </a:cubicBezTo>
                  <a:cubicBezTo>
                    <a:pt x="98036" y="215121"/>
                    <a:pt x="96240" y="215175"/>
                    <a:pt x="84624" y="203630"/>
                  </a:cubicBezTo>
                  <a:cubicBezTo>
                    <a:pt x="58511" y="177660"/>
                    <a:pt x="32434" y="151672"/>
                    <a:pt x="6410" y="125612"/>
                  </a:cubicBezTo>
                  <a:cubicBezTo>
                    <a:pt x="-2163" y="117038"/>
                    <a:pt x="-2110" y="113196"/>
                    <a:pt x="6410" y="104587"/>
                  </a:cubicBezTo>
                  <a:cubicBezTo>
                    <a:pt x="15696" y="95213"/>
                    <a:pt x="25017" y="85856"/>
                    <a:pt x="34498" y="76660"/>
                  </a:cubicBezTo>
                  <a:cubicBezTo>
                    <a:pt x="42164" y="69224"/>
                    <a:pt x="45953" y="69207"/>
                    <a:pt x="53709" y="76766"/>
                  </a:cubicBezTo>
                  <a:cubicBezTo>
                    <a:pt x="66889" y="89627"/>
                    <a:pt x="79839" y="102701"/>
                    <a:pt x="92913" y="115669"/>
                  </a:cubicBezTo>
                  <a:cubicBezTo>
                    <a:pt x="94016" y="116772"/>
                    <a:pt x="95297" y="117697"/>
                    <a:pt x="98036" y="120027"/>
                  </a:cubicBezTo>
                  <a:close/>
                  <a:moveTo>
                    <a:pt x="221253" y="21375"/>
                  </a:moveTo>
                  <a:cubicBezTo>
                    <a:pt x="213035" y="29522"/>
                    <a:pt x="205653" y="36779"/>
                    <a:pt x="198325" y="44126"/>
                  </a:cubicBezTo>
                  <a:cubicBezTo>
                    <a:pt x="168316" y="74152"/>
                    <a:pt x="138397" y="104267"/>
                    <a:pt x="108335" y="134222"/>
                  </a:cubicBezTo>
                  <a:cubicBezTo>
                    <a:pt x="98392" y="144129"/>
                    <a:pt x="95866" y="143934"/>
                    <a:pt x="85762" y="133866"/>
                  </a:cubicBezTo>
                  <a:cubicBezTo>
                    <a:pt x="74147" y="122268"/>
                    <a:pt x="62549" y="110635"/>
                    <a:pt x="50880" y="99090"/>
                  </a:cubicBezTo>
                  <a:cubicBezTo>
                    <a:pt x="48710" y="96938"/>
                    <a:pt x="46202" y="95141"/>
                    <a:pt x="44761" y="93932"/>
                  </a:cubicBezTo>
                  <a:cubicBezTo>
                    <a:pt x="36899" y="101438"/>
                    <a:pt x="29748" y="108233"/>
                    <a:pt x="23665" y="114032"/>
                  </a:cubicBezTo>
                  <a:cubicBezTo>
                    <a:pt x="48532" y="139256"/>
                    <a:pt x="73133" y="164212"/>
                    <a:pt x="98410" y="189844"/>
                  </a:cubicBezTo>
                  <a:cubicBezTo>
                    <a:pt x="146579" y="141550"/>
                    <a:pt x="195301" y="93274"/>
                    <a:pt x="242830" y="45157"/>
                  </a:cubicBezTo>
                  <a:cubicBezTo>
                    <a:pt x="235057" y="36583"/>
                    <a:pt x="228404" y="29237"/>
                    <a:pt x="221253" y="21375"/>
                  </a:cubicBezTo>
                  <a:close/>
                </a:path>
              </a:pathLst>
            </a:custGeom>
            <a:solidFill>
              <a:schemeClr val="accent1"/>
            </a:solidFill>
            <a:ln w="1765" cap="flat">
              <a:noFill/>
              <a:prstDash val="solid"/>
              <a:miter/>
            </a:ln>
          </p:spPr>
          <p:txBody>
            <a:bodyPr rtlCol="0" anchor="ctr"/>
            <a:lstStyle/>
            <a:p>
              <a:endParaRPr lang="nl-BE"/>
            </a:p>
          </p:txBody>
        </p:sp>
        <p:sp>
          <p:nvSpPr>
            <p:cNvPr id="68" name="Freeform: Shape 67">
              <a:extLst>
                <a:ext uri="{FF2B5EF4-FFF2-40B4-BE49-F238E27FC236}">
                  <a16:creationId xmlns:a16="http://schemas.microsoft.com/office/drawing/2014/main" id="{838E65C6-E8E3-446A-3DE6-4F11CDC9EC93}"/>
                </a:ext>
              </a:extLst>
            </p:cNvPr>
            <p:cNvSpPr/>
            <p:nvPr/>
          </p:nvSpPr>
          <p:spPr>
            <a:xfrm>
              <a:off x="1030106" y="3128116"/>
              <a:ext cx="81626" cy="153882"/>
            </a:xfrm>
            <a:custGeom>
              <a:avLst/>
              <a:gdLst>
                <a:gd name="connsiteX0" fmla="*/ 69204 w 81626"/>
                <a:gd name="connsiteY0" fmla="*/ 0 h 153882"/>
                <a:gd name="connsiteX1" fmla="*/ 81603 w 81626"/>
                <a:gd name="connsiteY1" fmla="*/ 7987 h 153882"/>
                <a:gd name="connsiteX2" fmla="*/ 71499 w 81626"/>
                <a:gd name="connsiteY2" fmla="*/ 17628 h 153882"/>
                <a:gd name="connsiteX3" fmla="*/ 31387 w 81626"/>
                <a:gd name="connsiteY3" fmla="*/ 46284 h 153882"/>
                <a:gd name="connsiteX4" fmla="*/ 18687 w 81626"/>
                <a:gd name="connsiteY4" fmla="*/ 119606 h 153882"/>
                <a:gd name="connsiteX5" fmla="*/ 22351 w 81626"/>
                <a:gd name="connsiteY5" fmla="*/ 142090 h 153882"/>
                <a:gd name="connsiteX6" fmla="*/ 16392 w 81626"/>
                <a:gd name="connsiteY6" fmla="*/ 153510 h 153882"/>
                <a:gd name="connsiteX7" fmla="*/ 5328 w 81626"/>
                <a:gd name="connsiteY7" fmla="*/ 145452 h 153882"/>
                <a:gd name="connsiteX8" fmla="*/ 17406 w 81626"/>
                <a:gd name="connsiteY8" fmla="*/ 34953 h 153882"/>
                <a:gd name="connsiteX9" fmla="*/ 64117 w 81626"/>
                <a:gd name="connsiteY9" fmla="*/ 694 h 153882"/>
                <a:gd name="connsiteX10" fmla="*/ 69187 w 81626"/>
                <a:gd name="connsiteY10" fmla="*/ 0 h 153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26" h="153882">
                  <a:moveTo>
                    <a:pt x="69204" y="0"/>
                  </a:moveTo>
                  <a:cubicBezTo>
                    <a:pt x="77173" y="107"/>
                    <a:pt x="81229" y="2899"/>
                    <a:pt x="81603" y="7987"/>
                  </a:cubicBezTo>
                  <a:cubicBezTo>
                    <a:pt x="81958" y="12896"/>
                    <a:pt x="78294" y="17076"/>
                    <a:pt x="71499" y="17628"/>
                  </a:cubicBezTo>
                  <a:cubicBezTo>
                    <a:pt x="52288" y="19211"/>
                    <a:pt x="40068" y="30400"/>
                    <a:pt x="31387" y="46284"/>
                  </a:cubicBezTo>
                  <a:cubicBezTo>
                    <a:pt x="18864" y="69213"/>
                    <a:pt x="15965" y="94009"/>
                    <a:pt x="18687" y="119606"/>
                  </a:cubicBezTo>
                  <a:cubicBezTo>
                    <a:pt x="19487" y="127148"/>
                    <a:pt x="21319" y="134566"/>
                    <a:pt x="22351" y="142090"/>
                  </a:cubicBezTo>
                  <a:cubicBezTo>
                    <a:pt x="23258" y="148636"/>
                    <a:pt x="21212" y="152158"/>
                    <a:pt x="16392" y="153510"/>
                  </a:cubicBezTo>
                  <a:cubicBezTo>
                    <a:pt x="11358" y="154933"/>
                    <a:pt x="6893" y="152283"/>
                    <a:pt x="5328" y="145452"/>
                  </a:cubicBezTo>
                  <a:cubicBezTo>
                    <a:pt x="-3424" y="107261"/>
                    <a:pt x="-2695" y="69853"/>
                    <a:pt x="17406" y="34953"/>
                  </a:cubicBezTo>
                  <a:cubicBezTo>
                    <a:pt x="27776" y="16970"/>
                    <a:pt x="42558" y="3931"/>
                    <a:pt x="64117" y="694"/>
                  </a:cubicBezTo>
                  <a:cubicBezTo>
                    <a:pt x="66091" y="391"/>
                    <a:pt x="68066" y="142"/>
                    <a:pt x="69187" y="0"/>
                  </a:cubicBezTo>
                  <a:close/>
                </a:path>
              </a:pathLst>
            </a:custGeom>
            <a:solidFill>
              <a:schemeClr val="tx1"/>
            </a:solidFill>
            <a:ln w="1765" cap="flat">
              <a:noFill/>
              <a:prstDash val="solid"/>
              <a:miter/>
            </a:ln>
          </p:spPr>
          <p:txBody>
            <a:bodyPr rtlCol="0" anchor="ctr"/>
            <a:lstStyle/>
            <a:p>
              <a:endParaRPr lang="nl-BE"/>
            </a:p>
          </p:txBody>
        </p:sp>
      </p:grpSp>
      <p:grpSp>
        <p:nvGrpSpPr>
          <p:cNvPr id="41" name="Group 40">
            <a:extLst>
              <a:ext uri="{FF2B5EF4-FFF2-40B4-BE49-F238E27FC236}">
                <a16:creationId xmlns:a16="http://schemas.microsoft.com/office/drawing/2014/main" id="{8B184EAF-59C5-32E1-6336-70973B4F2F83}"/>
              </a:ext>
            </a:extLst>
          </p:cNvPr>
          <p:cNvGrpSpPr/>
          <p:nvPr/>
        </p:nvGrpSpPr>
        <p:grpSpPr>
          <a:xfrm>
            <a:off x="3473119" y="2836705"/>
            <a:ext cx="514270" cy="460708"/>
            <a:chOff x="3312971" y="2968292"/>
            <a:chExt cx="514270" cy="460708"/>
          </a:xfrm>
        </p:grpSpPr>
        <p:pic>
          <p:nvPicPr>
            <p:cNvPr id="16" name="Graphic 15">
              <a:extLst>
                <a:ext uri="{FF2B5EF4-FFF2-40B4-BE49-F238E27FC236}">
                  <a16:creationId xmlns:a16="http://schemas.microsoft.com/office/drawing/2014/main" id="{F6D8EB2C-E8A3-9D10-2A0B-6694D23604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12971" y="2968292"/>
              <a:ext cx="425132" cy="460708"/>
            </a:xfrm>
            <a:prstGeom prst="rect">
              <a:avLst/>
            </a:prstGeom>
          </p:spPr>
        </p:pic>
        <p:sp>
          <p:nvSpPr>
            <p:cNvPr id="40" name="Freeform: Shape 39">
              <a:extLst>
                <a:ext uri="{FF2B5EF4-FFF2-40B4-BE49-F238E27FC236}">
                  <a16:creationId xmlns:a16="http://schemas.microsoft.com/office/drawing/2014/main" id="{041CEEA8-9A02-87ED-AEEA-DAF742F1C45A}"/>
                </a:ext>
              </a:extLst>
            </p:cNvPr>
            <p:cNvSpPr/>
            <p:nvPr/>
          </p:nvSpPr>
          <p:spPr>
            <a:xfrm>
              <a:off x="3672840" y="3131820"/>
              <a:ext cx="104775" cy="227648"/>
            </a:xfrm>
            <a:custGeom>
              <a:avLst/>
              <a:gdLst>
                <a:gd name="connsiteX0" fmla="*/ 0 w 104775"/>
                <a:gd name="connsiteY0" fmla="*/ 79058 h 227648"/>
                <a:gd name="connsiteX1" fmla="*/ 88583 w 104775"/>
                <a:gd name="connsiteY1" fmla="*/ 0 h 227648"/>
                <a:gd name="connsiteX2" fmla="*/ 104775 w 104775"/>
                <a:gd name="connsiteY2" fmla="*/ 162878 h 227648"/>
                <a:gd name="connsiteX3" fmla="*/ 23813 w 104775"/>
                <a:gd name="connsiteY3" fmla="*/ 227648 h 227648"/>
                <a:gd name="connsiteX4" fmla="*/ 0 w 104775"/>
                <a:gd name="connsiteY4" fmla="*/ 79058 h 227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227648">
                  <a:moveTo>
                    <a:pt x="0" y="79058"/>
                  </a:moveTo>
                  <a:lnTo>
                    <a:pt x="88583" y="0"/>
                  </a:lnTo>
                  <a:lnTo>
                    <a:pt x="104775" y="162878"/>
                  </a:lnTo>
                  <a:lnTo>
                    <a:pt x="23813" y="227648"/>
                  </a:lnTo>
                  <a:lnTo>
                    <a:pt x="0" y="79058"/>
                  </a:lnTo>
                  <a:close/>
                </a:path>
              </a:pathLst>
            </a:custGeom>
            <a:solidFill>
              <a:schemeClr val="bg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9" name="Freeform: Shape 38">
              <a:extLst>
                <a:ext uri="{FF2B5EF4-FFF2-40B4-BE49-F238E27FC236}">
                  <a16:creationId xmlns:a16="http://schemas.microsoft.com/office/drawing/2014/main" id="{7CC449D4-3DF1-FC93-255F-B9576E6E7DC5}"/>
                </a:ext>
              </a:extLst>
            </p:cNvPr>
            <p:cNvSpPr/>
            <p:nvPr/>
          </p:nvSpPr>
          <p:spPr>
            <a:xfrm>
              <a:off x="3561827" y="3148315"/>
              <a:ext cx="265414" cy="212266"/>
            </a:xfrm>
            <a:custGeom>
              <a:avLst/>
              <a:gdLst>
                <a:gd name="connsiteX0" fmla="*/ 98036 w 265414"/>
                <a:gd name="connsiteY0" fmla="*/ 120045 h 212266"/>
                <a:gd name="connsiteX1" fmla="*/ 148394 w 265414"/>
                <a:gd name="connsiteY1" fmla="*/ 69029 h 212266"/>
                <a:gd name="connsiteX2" fmla="*/ 209495 w 265414"/>
                <a:gd name="connsiteY2" fmla="*/ 7874 h 212266"/>
                <a:gd name="connsiteX3" fmla="*/ 214690 w 265414"/>
                <a:gd name="connsiteY3" fmla="*/ 2893 h 212266"/>
                <a:gd name="connsiteX4" fmla="*/ 227621 w 265414"/>
                <a:gd name="connsiteY4" fmla="*/ 2858 h 212266"/>
                <a:gd name="connsiteX5" fmla="*/ 262432 w 265414"/>
                <a:gd name="connsiteY5" fmla="*/ 37633 h 212266"/>
                <a:gd name="connsiteX6" fmla="*/ 260885 w 265414"/>
                <a:gd name="connsiteY6" fmla="*/ 52397 h 212266"/>
                <a:gd name="connsiteX7" fmla="*/ 232958 w 265414"/>
                <a:gd name="connsiteY7" fmla="*/ 80502 h 212266"/>
                <a:gd name="connsiteX8" fmla="*/ 112373 w 265414"/>
                <a:gd name="connsiteY8" fmla="*/ 201086 h 212266"/>
                <a:gd name="connsiteX9" fmla="*/ 109812 w 265414"/>
                <a:gd name="connsiteY9" fmla="*/ 203612 h 212266"/>
                <a:gd name="connsiteX10" fmla="*/ 84624 w 265414"/>
                <a:gd name="connsiteY10" fmla="*/ 203630 h 212266"/>
                <a:gd name="connsiteX11" fmla="*/ 6410 w 265414"/>
                <a:gd name="connsiteY11" fmla="*/ 125612 h 212266"/>
                <a:gd name="connsiteX12" fmla="*/ 6410 w 265414"/>
                <a:gd name="connsiteY12" fmla="*/ 104587 h 212266"/>
                <a:gd name="connsiteX13" fmla="*/ 34498 w 265414"/>
                <a:gd name="connsiteY13" fmla="*/ 76660 h 212266"/>
                <a:gd name="connsiteX14" fmla="*/ 53709 w 265414"/>
                <a:gd name="connsiteY14" fmla="*/ 76766 h 212266"/>
                <a:gd name="connsiteX15" fmla="*/ 92913 w 265414"/>
                <a:gd name="connsiteY15" fmla="*/ 115669 h 212266"/>
                <a:gd name="connsiteX16" fmla="*/ 98036 w 265414"/>
                <a:gd name="connsiteY16" fmla="*/ 120027 h 212266"/>
                <a:gd name="connsiteX17" fmla="*/ 221253 w 265414"/>
                <a:gd name="connsiteY17" fmla="*/ 21375 h 212266"/>
                <a:gd name="connsiteX18" fmla="*/ 198325 w 265414"/>
                <a:gd name="connsiteY18" fmla="*/ 44126 h 212266"/>
                <a:gd name="connsiteX19" fmla="*/ 108335 w 265414"/>
                <a:gd name="connsiteY19" fmla="*/ 134222 h 212266"/>
                <a:gd name="connsiteX20" fmla="*/ 85762 w 265414"/>
                <a:gd name="connsiteY20" fmla="*/ 133866 h 212266"/>
                <a:gd name="connsiteX21" fmla="*/ 50880 w 265414"/>
                <a:gd name="connsiteY21" fmla="*/ 99090 h 212266"/>
                <a:gd name="connsiteX22" fmla="*/ 44761 w 265414"/>
                <a:gd name="connsiteY22" fmla="*/ 93932 h 212266"/>
                <a:gd name="connsiteX23" fmla="*/ 23665 w 265414"/>
                <a:gd name="connsiteY23" fmla="*/ 114032 h 212266"/>
                <a:gd name="connsiteX24" fmla="*/ 98410 w 265414"/>
                <a:gd name="connsiteY24" fmla="*/ 189844 h 212266"/>
                <a:gd name="connsiteX25" fmla="*/ 242830 w 265414"/>
                <a:gd name="connsiteY25" fmla="*/ 45157 h 212266"/>
                <a:gd name="connsiteX26" fmla="*/ 221253 w 265414"/>
                <a:gd name="connsiteY26" fmla="*/ 21375 h 21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14" h="212266">
                  <a:moveTo>
                    <a:pt x="98036" y="120045"/>
                  </a:moveTo>
                  <a:cubicBezTo>
                    <a:pt x="115255" y="102595"/>
                    <a:pt x="131780" y="85767"/>
                    <a:pt x="148394" y="69029"/>
                  </a:cubicBezTo>
                  <a:cubicBezTo>
                    <a:pt x="168708" y="48590"/>
                    <a:pt x="189110" y="28241"/>
                    <a:pt x="209495" y="7874"/>
                  </a:cubicBezTo>
                  <a:cubicBezTo>
                    <a:pt x="211185" y="6184"/>
                    <a:pt x="212893" y="4476"/>
                    <a:pt x="214690" y="2893"/>
                  </a:cubicBezTo>
                  <a:cubicBezTo>
                    <a:pt x="218959" y="-896"/>
                    <a:pt x="223619" y="-1020"/>
                    <a:pt x="227621" y="2858"/>
                  </a:cubicBezTo>
                  <a:cubicBezTo>
                    <a:pt x="239397" y="14277"/>
                    <a:pt x="251137" y="25751"/>
                    <a:pt x="262432" y="37633"/>
                  </a:cubicBezTo>
                  <a:cubicBezTo>
                    <a:pt x="266951" y="42382"/>
                    <a:pt x="266257" y="46776"/>
                    <a:pt x="260885" y="52397"/>
                  </a:cubicBezTo>
                  <a:cubicBezTo>
                    <a:pt x="251760" y="61931"/>
                    <a:pt x="242296" y="71163"/>
                    <a:pt x="232958" y="80502"/>
                  </a:cubicBezTo>
                  <a:cubicBezTo>
                    <a:pt x="192775" y="120703"/>
                    <a:pt x="152574" y="160886"/>
                    <a:pt x="112373" y="201086"/>
                  </a:cubicBezTo>
                  <a:cubicBezTo>
                    <a:pt x="111519" y="201940"/>
                    <a:pt x="110666" y="202776"/>
                    <a:pt x="109812" y="203612"/>
                  </a:cubicBezTo>
                  <a:cubicBezTo>
                    <a:pt x="98036" y="215121"/>
                    <a:pt x="96240" y="215175"/>
                    <a:pt x="84624" y="203630"/>
                  </a:cubicBezTo>
                  <a:cubicBezTo>
                    <a:pt x="58511" y="177660"/>
                    <a:pt x="32434" y="151672"/>
                    <a:pt x="6410" y="125612"/>
                  </a:cubicBezTo>
                  <a:cubicBezTo>
                    <a:pt x="-2163" y="117038"/>
                    <a:pt x="-2110" y="113196"/>
                    <a:pt x="6410" y="104587"/>
                  </a:cubicBezTo>
                  <a:cubicBezTo>
                    <a:pt x="15696" y="95213"/>
                    <a:pt x="25017" y="85856"/>
                    <a:pt x="34498" y="76660"/>
                  </a:cubicBezTo>
                  <a:cubicBezTo>
                    <a:pt x="42164" y="69224"/>
                    <a:pt x="45953" y="69207"/>
                    <a:pt x="53709" y="76766"/>
                  </a:cubicBezTo>
                  <a:cubicBezTo>
                    <a:pt x="66889" y="89627"/>
                    <a:pt x="79839" y="102701"/>
                    <a:pt x="92913" y="115669"/>
                  </a:cubicBezTo>
                  <a:cubicBezTo>
                    <a:pt x="94016" y="116772"/>
                    <a:pt x="95297" y="117697"/>
                    <a:pt x="98036" y="120027"/>
                  </a:cubicBezTo>
                  <a:close/>
                  <a:moveTo>
                    <a:pt x="221253" y="21375"/>
                  </a:moveTo>
                  <a:cubicBezTo>
                    <a:pt x="213035" y="29522"/>
                    <a:pt x="205653" y="36779"/>
                    <a:pt x="198325" y="44126"/>
                  </a:cubicBezTo>
                  <a:cubicBezTo>
                    <a:pt x="168316" y="74152"/>
                    <a:pt x="138397" y="104267"/>
                    <a:pt x="108335" y="134222"/>
                  </a:cubicBezTo>
                  <a:cubicBezTo>
                    <a:pt x="98392" y="144129"/>
                    <a:pt x="95866" y="143934"/>
                    <a:pt x="85762" y="133866"/>
                  </a:cubicBezTo>
                  <a:cubicBezTo>
                    <a:pt x="74147" y="122268"/>
                    <a:pt x="62549" y="110635"/>
                    <a:pt x="50880" y="99090"/>
                  </a:cubicBezTo>
                  <a:cubicBezTo>
                    <a:pt x="48710" y="96938"/>
                    <a:pt x="46202" y="95141"/>
                    <a:pt x="44761" y="93932"/>
                  </a:cubicBezTo>
                  <a:cubicBezTo>
                    <a:pt x="36899" y="101438"/>
                    <a:pt x="29748" y="108233"/>
                    <a:pt x="23665" y="114032"/>
                  </a:cubicBezTo>
                  <a:cubicBezTo>
                    <a:pt x="48532" y="139256"/>
                    <a:pt x="73133" y="164212"/>
                    <a:pt x="98410" y="189844"/>
                  </a:cubicBezTo>
                  <a:cubicBezTo>
                    <a:pt x="146579" y="141550"/>
                    <a:pt x="195301" y="93274"/>
                    <a:pt x="242830" y="45157"/>
                  </a:cubicBezTo>
                  <a:cubicBezTo>
                    <a:pt x="235057" y="36583"/>
                    <a:pt x="228404" y="29237"/>
                    <a:pt x="221253" y="21375"/>
                  </a:cubicBezTo>
                  <a:close/>
                </a:path>
              </a:pathLst>
            </a:custGeom>
            <a:solidFill>
              <a:schemeClr val="accent1"/>
            </a:solidFill>
            <a:ln w="1765" cap="flat">
              <a:noFill/>
              <a:prstDash val="solid"/>
              <a:miter/>
            </a:ln>
          </p:spPr>
          <p:txBody>
            <a:bodyPr rtlCol="0" anchor="ctr"/>
            <a:lstStyle/>
            <a:p>
              <a:endParaRPr lang="nl-BE"/>
            </a:p>
          </p:txBody>
        </p:sp>
      </p:grpSp>
      <p:grpSp>
        <p:nvGrpSpPr>
          <p:cNvPr id="72" name="Group 71">
            <a:extLst>
              <a:ext uri="{FF2B5EF4-FFF2-40B4-BE49-F238E27FC236}">
                <a16:creationId xmlns:a16="http://schemas.microsoft.com/office/drawing/2014/main" id="{224110DB-D78C-BAA4-5036-F647FFAA1539}"/>
              </a:ext>
            </a:extLst>
          </p:cNvPr>
          <p:cNvGrpSpPr/>
          <p:nvPr/>
        </p:nvGrpSpPr>
        <p:grpSpPr>
          <a:xfrm>
            <a:off x="819223" y="4087513"/>
            <a:ext cx="803981" cy="594819"/>
            <a:chOff x="819223" y="3864255"/>
            <a:chExt cx="803981" cy="594819"/>
          </a:xfrm>
        </p:grpSpPr>
        <p:grpSp>
          <p:nvGrpSpPr>
            <p:cNvPr id="61" name="Group 60">
              <a:extLst>
                <a:ext uri="{FF2B5EF4-FFF2-40B4-BE49-F238E27FC236}">
                  <a16:creationId xmlns:a16="http://schemas.microsoft.com/office/drawing/2014/main" id="{062D6E04-948D-248F-C073-460A0818E0C3}"/>
                </a:ext>
              </a:extLst>
            </p:cNvPr>
            <p:cNvGrpSpPr/>
            <p:nvPr/>
          </p:nvGrpSpPr>
          <p:grpSpPr>
            <a:xfrm>
              <a:off x="819223" y="3864255"/>
              <a:ext cx="663130" cy="594819"/>
              <a:chOff x="743861" y="3864255"/>
              <a:chExt cx="663130" cy="594819"/>
            </a:xfrm>
          </p:grpSpPr>
          <p:sp>
            <p:nvSpPr>
              <p:cNvPr id="52" name="Freeform: Shape 51">
                <a:extLst>
                  <a:ext uri="{FF2B5EF4-FFF2-40B4-BE49-F238E27FC236}">
                    <a16:creationId xmlns:a16="http://schemas.microsoft.com/office/drawing/2014/main" id="{A6503A14-448D-24B8-227F-69EB0053856C}"/>
                  </a:ext>
                </a:extLst>
              </p:cNvPr>
              <p:cNvSpPr/>
              <p:nvPr/>
            </p:nvSpPr>
            <p:spPr>
              <a:xfrm>
                <a:off x="1186099" y="4263241"/>
                <a:ext cx="220892" cy="195825"/>
              </a:xfrm>
              <a:custGeom>
                <a:avLst/>
                <a:gdLst>
                  <a:gd name="connsiteX0" fmla="*/ 122976 w 220892"/>
                  <a:gd name="connsiteY0" fmla="*/ 195825 h 195825"/>
                  <a:gd name="connsiteX1" fmla="*/ 0 w 220892"/>
                  <a:gd name="connsiteY1" fmla="*/ 195825 h 195825"/>
                  <a:gd name="connsiteX2" fmla="*/ 0 w 220892"/>
                  <a:gd name="connsiteY2" fmla="*/ 0 h 195825"/>
                  <a:gd name="connsiteX3" fmla="*/ 122976 w 220892"/>
                  <a:gd name="connsiteY3" fmla="*/ 0 h 195825"/>
                  <a:gd name="connsiteX4" fmla="*/ 220892 w 220892"/>
                  <a:gd name="connsiteY4" fmla="*/ 97917 h 195825"/>
                  <a:gd name="connsiteX5" fmla="*/ 192210 w 220892"/>
                  <a:gd name="connsiteY5" fmla="*/ 167151 h 195825"/>
                  <a:gd name="connsiteX6" fmla="*/ 122976 w 220892"/>
                  <a:gd name="connsiteY6" fmla="*/ 195825 h 195825"/>
                  <a:gd name="connsiteX7" fmla="*/ 8423 w 220892"/>
                  <a:gd name="connsiteY7" fmla="*/ 187402 h 195825"/>
                  <a:gd name="connsiteX8" fmla="*/ 122976 w 220892"/>
                  <a:gd name="connsiteY8" fmla="*/ 187402 h 195825"/>
                  <a:gd name="connsiteX9" fmla="*/ 186251 w 220892"/>
                  <a:gd name="connsiteY9" fmla="*/ 161192 h 195825"/>
                  <a:gd name="connsiteX10" fmla="*/ 212469 w 220892"/>
                  <a:gd name="connsiteY10" fmla="*/ 97917 h 195825"/>
                  <a:gd name="connsiteX11" fmla="*/ 122976 w 220892"/>
                  <a:gd name="connsiteY11" fmla="*/ 8423 h 195825"/>
                  <a:gd name="connsiteX12" fmla="*/ 8423 w 220892"/>
                  <a:gd name="connsiteY12" fmla="*/ 8423 h 195825"/>
                  <a:gd name="connsiteX13" fmla="*/ 8423 w 220892"/>
                  <a:gd name="connsiteY13" fmla="*/ 187402 h 19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892" h="195825">
                    <a:moveTo>
                      <a:pt x="122976" y="195825"/>
                    </a:moveTo>
                    <a:lnTo>
                      <a:pt x="0" y="195825"/>
                    </a:lnTo>
                    <a:lnTo>
                      <a:pt x="0" y="0"/>
                    </a:lnTo>
                    <a:lnTo>
                      <a:pt x="122976" y="0"/>
                    </a:lnTo>
                    <a:cubicBezTo>
                      <a:pt x="176967" y="0"/>
                      <a:pt x="220892" y="43926"/>
                      <a:pt x="220892" y="97917"/>
                    </a:cubicBezTo>
                    <a:cubicBezTo>
                      <a:pt x="220892" y="124071"/>
                      <a:pt x="210706" y="148663"/>
                      <a:pt x="192210" y="167151"/>
                    </a:cubicBezTo>
                    <a:cubicBezTo>
                      <a:pt x="173721" y="185647"/>
                      <a:pt x="149130" y="195825"/>
                      <a:pt x="122976" y="195825"/>
                    </a:cubicBezTo>
                    <a:close/>
                    <a:moveTo>
                      <a:pt x="8423" y="187402"/>
                    </a:moveTo>
                    <a:lnTo>
                      <a:pt x="122976" y="187402"/>
                    </a:lnTo>
                    <a:cubicBezTo>
                      <a:pt x="146875" y="187402"/>
                      <a:pt x="169349" y="178094"/>
                      <a:pt x="186251" y="161192"/>
                    </a:cubicBezTo>
                    <a:cubicBezTo>
                      <a:pt x="203153" y="144290"/>
                      <a:pt x="212469" y="121816"/>
                      <a:pt x="212469" y="97917"/>
                    </a:cubicBezTo>
                    <a:cubicBezTo>
                      <a:pt x="212469" y="48572"/>
                      <a:pt x="172320" y="8423"/>
                      <a:pt x="122976" y="8423"/>
                    </a:cubicBezTo>
                    <a:lnTo>
                      <a:pt x="8423" y="8423"/>
                    </a:lnTo>
                    <a:lnTo>
                      <a:pt x="8423" y="187402"/>
                    </a:lnTo>
                    <a:close/>
                  </a:path>
                </a:pathLst>
              </a:custGeom>
              <a:solidFill>
                <a:schemeClr val="tx1"/>
              </a:solidFill>
              <a:ln w="6350" cap="flat">
                <a:solidFill>
                  <a:schemeClr val="tx1"/>
                </a:solid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DC5BBED9-0328-2AED-84BA-41099798EB27}"/>
                  </a:ext>
                </a:extLst>
              </p:cNvPr>
              <p:cNvSpPr/>
              <p:nvPr/>
            </p:nvSpPr>
            <p:spPr>
              <a:xfrm>
                <a:off x="1249535" y="4283420"/>
                <a:ext cx="138476" cy="78075"/>
              </a:xfrm>
              <a:custGeom>
                <a:avLst/>
                <a:gdLst>
                  <a:gd name="connsiteX0" fmla="*/ 130078 w 138476"/>
                  <a:gd name="connsiteY0" fmla="*/ 78076 h 78075"/>
                  <a:gd name="connsiteX1" fmla="*/ 54482 w 138476"/>
                  <a:gd name="connsiteY1" fmla="*/ 8423 h 78075"/>
                  <a:gd name="connsiteX2" fmla="*/ 0 w 138476"/>
                  <a:gd name="connsiteY2" fmla="*/ 8423 h 78075"/>
                  <a:gd name="connsiteX3" fmla="*/ 0 w 138476"/>
                  <a:gd name="connsiteY3" fmla="*/ 0 h 78075"/>
                  <a:gd name="connsiteX4" fmla="*/ 54482 w 138476"/>
                  <a:gd name="connsiteY4" fmla="*/ 0 h 78075"/>
                  <a:gd name="connsiteX5" fmla="*/ 138476 w 138476"/>
                  <a:gd name="connsiteY5" fmla="*/ 77391 h 78075"/>
                  <a:gd name="connsiteX6" fmla="*/ 130078 w 138476"/>
                  <a:gd name="connsiteY6" fmla="*/ 78076 h 78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476" h="78075">
                    <a:moveTo>
                      <a:pt x="130078" y="78076"/>
                    </a:moveTo>
                    <a:cubicBezTo>
                      <a:pt x="126905" y="39022"/>
                      <a:pt x="93697" y="8423"/>
                      <a:pt x="54482" y="8423"/>
                    </a:cubicBezTo>
                    <a:lnTo>
                      <a:pt x="0" y="8423"/>
                    </a:lnTo>
                    <a:lnTo>
                      <a:pt x="0" y="0"/>
                    </a:lnTo>
                    <a:lnTo>
                      <a:pt x="54482" y="0"/>
                    </a:lnTo>
                    <a:cubicBezTo>
                      <a:pt x="98054" y="0"/>
                      <a:pt x="134949" y="33997"/>
                      <a:pt x="138476" y="77391"/>
                    </a:cubicBezTo>
                    <a:lnTo>
                      <a:pt x="130078" y="78076"/>
                    </a:lnTo>
                    <a:close/>
                  </a:path>
                </a:pathLst>
              </a:custGeom>
              <a:solidFill>
                <a:schemeClr val="tx1"/>
              </a:solidFill>
              <a:ln w="6350" cap="flat">
                <a:solidFill>
                  <a:schemeClr val="tx1"/>
                </a:solid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20D68102-A7B3-3ED2-B580-8AAF10C15B07}"/>
                  </a:ext>
                </a:extLst>
              </p:cNvPr>
              <p:cNvSpPr/>
              <p:nvPr/>
            </p:nvSpPr>
            <p:spPr>
              <a:xfrm>
                <a:off x="1053485" y="4263241"/>
                <a:ext cx="141028" cy="195833"/>
              </a:xfrm>
              <a:custGeom>
                <a:avLst/>
                <a:gdLst>
                  <a:gd name="connsiteX0" fmla="*/ 141029 w 141028"/>
                  <a:gd name="connsiteY0" fmla="*/ 195833 h 195833"/>
                  <a:gd name="connsiteX1" fmla="*/ 18053 w 141028"/>
                  <a:gd name="connsiteY1" fmla="*/ 195833 h 195833"/>
                  <a:gd name="connsiteX2" fmla="*/ 0 w 141028"/>
                  <a:gd name="connsiteY2" fmla="*/ 194158 h 195833"/>
                  <a:gd name="connsiteX3" fmla="*/ 749 w 141028"/>
                  <a:gd name="connsiteY3" fmla="*/ 190164 h 195833"/>
                  <a:gd name="connsiteX4" fmla="*/ 717 w 141028"/>
                  <a:gd name="connsiteY4" fmla="*/ 185808 h 195833"/>
                  <a:gd name="connsiteX5" fmla="*/ 1111 w 141028"/>
                  <a:gd name="connsiteY5" fmla="*/ 185808 h 195833"/>
                  <a:gd name="connsiteX6" fmla="*/ 1554 w 141028"/>
                  <a:gd name="connsiteY6" fmla="*/ 185881 h 195833"/>
                  <a:gd name="connsiteX7" fmla="*/ 18045 w 141028"/>
                  <a:gd name="connsiteY7" fmla="*/ 187410 h 195833"/>
                  <a:gd name="connsiteX8" fmla="*/ 132598 w 141028"/>
                  <a:gd name="connsiteY8" fmla="*/ 187410 h 195833"/>
                  <a:gd name="connsiteX9" fmla="*/ 132598 w 141028"/>
                  <a:gd name="connsiteY9" fmla="*/ 8423 h 195833"/>
                  <a:gd name="connsiteX10" fmla="*/ 29592 w 141028"/>
                  <a:gd name="connsiteY10" fmla="*/ 8423 h 195833"/>
                  <a:gd name="connsiteX11" fmla="*/ 29592 w 141028"/>
                  <a:gd name="connsiteY11" fmla="*/ 0 h 195833"/>
                  <a:gd name="connsiteX12" fmla="*/ 141029 w 141028"/>
                  <a:gd name="connsiteY12" fmla="*/ 0 h 195833"/>
                  <a:gd name="connsiteX13" fmla="*/ 141029 w 141028"/>
                  <a:gd name="connsiteY13" fmla="*/ 195833 h 195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1028" h="195833">
                    <a:moveTo>
                      <a:pt x="141029" y="195833"/>
                    </a:moveTo>
                    <a:lnTo>
                      <a:pt x="18053" y="195833"/>
                    </a:lnTo>
                    <a:cubicBezTo>
                      <a:pt x="11974" y="195833"/>
                      <a:pt x="5902" y="195270"/>
                      <a:pt x="0" y="194158"/>
                    </a:cubicBezTo>
                    <a:lnTo>
                      <a:pt x="749" y="190164"/>
                    </a:lnTo>
                    <a:lnTo>
                      <a:pt x="717" y="185808"/>
                    </a:lnTo>
                    <a:lnTo>
                      <a:pt x="1111" y="185808"/>
                    </a:lnTo>
                    <a:lnTo>
                      <a:pt x="1554" y="185881"/>
                    </a:lnTo>
                    <a:cubicBezTo>
                      <a:pt x="6933" y="186895"/>
                      <a:pt x="12489" y="187410"/>
                      <a:pt x="18045" y="187410"/>
                    </a:cubicBezTo>
                    <a:lnTo>
                      <a:pt x="132598" y="187410"/>
                    </a:lnTo>
                    <a:lnTo>
                      <a:pt x="132598" y="8423"/>
                    </a:lnTo>
                    <a:lnTo>
                      <a:pt x="29592" y="8423"/>
                    </a:lnTo>
                    <a:lnTo>
                      <a:pt x="29592" y="0"/>
                    </a:lnTo>
                    <a:lnTo>
                      <a:pt x="141029" y="0"/>
                    </a:lnTo>
                    <a:lnTo>
                      <a:pt x="141029" y="195833"/>
                    </a:lnTo>
                    <a:close/>
                  </a:path>
                </a:pathLst>
              </a:custGeom>
              <a:solidFill>
                <a:schemeClr val="tx1"/>
              </a:solidFill>
              <a:ln w="6350" cap="flat">
                <a:solidFill>
                  <a:schemeClr val="tx1"/>
                </a:solid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DA0D3E6B-DDD7-BDC3-0D34-AC52F6D2F471}"/>
                  </a:ext>
                </a:extLst>
              </p:cNvPr>
              <p:cNvSpPr/>
              <p:nvPr/>
            </p:nvSpPr>
            <p:spPr>
              <a:xfrm>
                <a:off x="743861" y="4170439"/>
                <a:ext cx="249158" cy="235658"/>
              </a:xfrm>
              <a:custGeom>
                <a:avLst/>
                <a:gdLst>
                  <a:gd name="connsiteX0" fmla="*/ 173812 w 249158"/>
                  <a:gd name="connsiteY0" fmla="*/ 235658 h 235658"/>
                  <a:gd name="connsiteX1" fmla="*/ 60298 w 249158"/>
                  <a:gd name="connsiteY1" fmla="*/ 188343 h 235658"/>
                  <a:gd name="connsiteX2" fmla="*/ 7427 w 249158"/>
                  <a:gd name="connsiteY2" fmla="*/ 135237 h 235658"/>
                  <a:gd name="connsiteX3" fmla="*/ 7588 w 249158"/>
                  <a:gd name="connsiteY3" fmla="*/ 60294 h 235658"/>
                  <a:gd name="connsiteX4" fmla="*/ 7588 w 249158"/>
                  <a:gd name="connsiteY4" fmla="*/ 60294 h 235658"/>
                  <a:gd name="connsiteX5" fmla="*/ 60701 w 249158"/>
                  <a:gd name="connsiteY5" fmla="*/ 7422 h 235658"/>
                  <a:gd name="connsiteX6" fmla="*/ 135644 w 249158"/>
                  <a:gd name="connsiteY6" fmla="*/ 7592 h 235658"/>
                  <a:gd name="connsiteX7" fmla="*/ 249158 w 249158"/>
                  <a:gd name="connsiteY7" fmla="*/ 54907 h 235658"/>
                  <a:gd name="connsiteX8" fmla="*/ 173820 w 249158"/>
                  <a:gd name="connsiteY8" fmla="*/ 235658 h 235658"/>
                  <a:gd name="connsiteX9" fmla="*/ 97975 w 249158"/>
                  <a:gd name="connsiteY9" fmla="*/ 8429 h 235658"/>
                  <a:gd name="connsiteX10" fmla="*/ 63906 w 249158"/>
                  <a:gd name="connsiteY10" fmla="*/ 15217 h 235658"/>
                  <a:gd name="connsiteX11" fmla="*/ 15366 w 249158"/>
                  <a:gd name="connsiteY11" fmla="*/ 63539 h 235658"/>
                  <a:gd name="connsiteX12" fmla="*/ 15366 w 249158"/>
                  <a:gd name="connsiteY12" fmla="*/ 63539 h 235658"/>
                  <a:gd name="connsiteX13" fmla="*/ 15221 w 249158"/>
                  <a:gd name="connsiteY13" fmla="*/ 132033 h 235658"/>
                  <a:gd name="connsiteX14" fmla="*/ 63543 w 249158"/>
                  <a:gd name="connsiteY14" fmla="*/ 180572 h 235658"/>
                  <a:gd name="connsiteX15" fmla="*/ 169279 w 249158"/>
                  <a:gd name="connsiteY15" fmla="*/ 224643 h 235658"/>
                  <a:gd name="connsiteX16" fmla="*/ 238135 w 249158"/>
                  <a:gd name="connsiteY16" fmla="*/ 59441 h 235658"/>
                  <a:gd name="connsiteX17" fmla="*/ 132399 w 249158"/>
                  <a:gd name="connsiteY17" fmla="*/ 15370 h 235658"/>
                  <a:gd name="connsiteX18" fmla="*/ 97975 w 249158"/>
                  <a:gd name="connsiteY18" fmla="*/ 8437 h 235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9158" h="235658">
                    <a:moveTo>
                      <a:pt x="173812" y="235658"/>
                    </a:moveTo>
                    <a:lnTo>
                      <a:pt x="60298" y="188343"/>
                    </a:lnTo>
                    <a:cubicBezTo>
                      <a:pt x="36157" y="178277"/>
                      <a:pt x="17379" y="159419"/>
                      <a:pt x="7427" y="135237"/>
                    </a:cubicBezTo>
                    <a:cubicBezTo>
                      <a:pt x="-2534" y="111056"/>
                      <a:pt x="-2470" y="84443"/>
                      <a:pt x="7588" y="60294"/>
                    </a:cubicBezTo>
                    <a:lnTo>
                      <a:pt x="7588" y="60294"/>
                    </a:lnTo>
                    <a:cubicBezTo>
                      <a:pt x="17653" y="36153"/>
                      <a:pt x="36512" y="17375"/>
                      <a:pt x="60701" y="7422"/>
                    </a:cubicBezTo>
                    <a:cubicBezTo>
                      <a:pt x="84890" y="-2530"/>
                      <a:pt x="111503" y="-2474"/>
                      <a:pt x="135644" y="7592"/>
                    </a:cubicBezTo>
                    <a:lnTo>
                      <a:pt x="249158" y="54907"/>
                    </a:lnTo>
                    <a:lnTo>
                      <a:pt x="173820" y="235658"/>
                    </a:lnTo>
                    <a:close/>
                    <a:moveTo>
                      <a:pt x="97975" y="8429"/>
                    </a:moveTo>
                    <a:cubicBezTo>
                      <a:pt x="86436" y="8429"/>
                      <a:pt x="74897" y="10692"/>
                      <a:pt x="63906" y="15217"/>
                    </a:cubicBezTo>
                    <a:cubicBezTo>
                      <a:pt x="41802" y="24316"/>
                      <a:pt x="24562" y="41476"/>
                      <a:pt x="15366" y="63539"/>
                    </a:cubicBezTo>
                    <a:lnTo>
                      <a:pt x="15366" y="63539"/>
                    </a:lnTo>
                    <a:cubicBezTo>
                      <a:pt x="6170" y="85603"/>
                      <a:pt x="6114" y="109929"/>
                      <a:pt x="15221" y="132033"/>
                    </a:cubicBezTo>
                    <a:cubicBezTo>
                      <a:pt x="24320" y="154136"/>
                      <a:pt x="41480" y="171376"/>
                      <a:pt x="63543" y="180572"/>
                    </a:cubicBezTo>
                    <a:lnTo>
                      <a:pt x="169279" y="224643"/>
                    </a:lnTo>
                    <a:lnTo>
                      <a:pt x="238135" y="59441"/>
                    </a:lnTo>
                    <a:lnTo>
                      <a:pt x="132399" y="15370"/>
                    </a:lnTo>
                    <a:cubicBezTo>
                      <a:pt x="121303" y="10748"/>
                      <a:pt x="109643" y="8437"/>
                      <a:pt x="97975" y="8437"/>
                    </a:cubicBezTo>
                    <a:close/>
                  </a:path>
                </a:pathLst>
              </a:custGeom>
              <a:solidFill>
                <a:schemeClr val="tx1"/>
              </a:solidFill>
              <a:ln w="6350" cap="flat">
                <a:solidFill>
                  <a:schemeClr val="tx1"/>
                </a:solid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3277435A-3FCA-B12E-9448-7444A7CE6C70}"/>
                  </a:ext>
                </a:extLst>
              </p:cNvPr>
              <p:cNvSpPr/>
              <p:nvPr/>
            </p:nvSpPr>
            <p:spPr>
              <a:xfrm>
                <a:off x="769100" y="4192194"/>
                <a:ext cx="157592" cy="49393"/>
              </a:xfrm>
              <a:custGeom>
                <a:avLst/>
                <a:gdLst>
                  <a:gd name="connsiteX0" fmla="*/ 7489 w 157592"/>
                  <a:gd name="connsiteY0" fmla="*/ 49386 h 49393"/>
                  <a:gd name="connsiteX1" fmla="*/ 0 w 157592"/>
                  <a:gd name="connsiteY1" fmla="*/ 45529 h 49393"/>
                  <a:gd name="connsiteX2" fmla="*/ 107306 w 157592"/>
                  <a:gd name="connsiteY2" fmla="*/ 6410 h 49393"/>
                  <a:gd name="connsiteX3" fmla="*/ 157593 w 157592"/>
                  <a:gd name="connsiteY3" fmla="*/ 27371 h 49393"/>
                  <a:gd name="connsiteX4" fmla="*/ 154348 w 157592"/>
                  <a:gd name="connsiteY4" fmla="*/ 35149 h 49393"/>
                  <a:gd name="connsiteX5" fmla="*/ 104061 w 157592"/>
                  <a:gd name="connsiteY5" fmla="*/ 14189 h 49393"/>
                  <a:gd name="connsiteX6" fmla="*/ 7489 w 157592"/>
                  <a:gd name="connsiteY6"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592" h="49393">
                    <a:moveTo>
                      <a:pt x="7489" y="49386"/>
                    </a:moveTo>
                    <a:lnTo>
                      <a:pt x="0" y="45529"/>
                    </a:lnTo>
                    <a:cubicBezTo>
                      <a:pt x="19954" y="6829"/>
                      <a:pt x="67084" y="-10355"/>
                      <a:pt x="107306" y="6410"/>
                    </a:cubicBezTo>
                    <a:lnTo>
                      <a:pt x="157593" y="27371"/>
                    </a:lnTo>
                    <a:lnTo>
                      <a:pt x="154348" y="35149"/>
                    </a:lnTo>
                    <a:lnTo>
                      <a:pt x="104061" y="14189"/>
                    </a:lnTo>
                    <a:cubicBezTo>
                      <a:pt x="67865" y="-901"/>
                      <a:pt x="25445" y="14568"/>
                      <a:pt x="7489" y="49394"/>
                    </a:cubicBezTo>
                    <a:close/>
                  </a:path>
                </a:pathLst>
              </a:custGeom>
              <a:solidFill>
                <a:schemeClr val="tx1"/>
              </a:solidFill>
              <a:ln w="6350" cap="flat">
                <a:solidFill>
                  <a:schemeClr val="tx1"/>
                </a:solid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2F3EBB1D-40C6-836A-1C75-F75D125F2E08}"/>
                  </a:ext>
                </a:extLst>
              </p:cNvPr>
              <p:cNvSpPr/>
              <p:nvPr/>
            </p:nvSpPr>
            <p:spPr>
              <a:xfrm>
                <a:off x="909895" y="4222101"/>
                <a:ext cx="249147" cy="235603"/>
              </a:xfrm>
              <a:custGeom>
                <a:avLst/>
                <a:gdLst>
                  <a:gd name="connsiteX0" fmla="*/ 151054 w 249147"/>
                  <a:gd name="connsiteY0" fmla="*/ 235604 h 235603"/>
                  <a:gd name="connsiteX1" fmla="*/ 113506 w 249147"/>
                  <a:gd name="connsiteY1" fmla="*/ 228067 h 235603"/>
                  <a:gd name="connsiteX2" fmla="*/ 0 w 249147"/>
                  <a:gd name="connsiteY2" fmla="*/ 180751 h 235603"/>
                  <a:gd name="connsiteX3" fmla="*/ 75338 w 249147"/>
                  <a:gd name="connsiteY3" fmla="*/ 0 h 235603"/>
                  <a:gd name="connsiteX4" fmla="*/ 188852 w 249147"/>
                  <a:gd name="connsiteY4" fmla="*/ 47316 h 235603"/>
                  <a:gd name="connsiteX5" fmla="*/ 241724 w 249147"/>
                  <a:gd name="connsiteY5" fmla="*/ 100421 h 235603"/>
                  <a:gd name="connsiteX6" fmla="*/ 241563 w 249147"/>
                  <a:gd name="connsiteY6" fmla="*/ 175364 h 235603"/>
                  <a:gd name="connsiteX7" fmla="*/ 151054 w 249147"/>
                  <a:gd name="connsiteY7" fmla="*/ 235604 h 235603"/>
                  <a:gd name="connsiteX8" fmla="*/ 11016 w 249147"/>
                  <a:gd name="connsiteY8" fmla="*/ 176218 h 235603"/>
                  <a:gd name="connsiteX9" fmla="*/ 116751 w 249147"/>
                  <a:gd name="connsiteY9" fmla="*/ 220288 h 235603"/>
                  <a:gd name="connsiteX10" fmla="*/ 233784 w 249147"/>
                  <a:gd name="connsiteY10" fmla="*/ 172119 h 235603"/>
                  <a:gd name="connsiteX11" fmla="*/ 233937 w 249147"/>
                  <a:gd name="connsiteY11" fmla="*/ 103626 h 235603"/>
                  <a:gd name="connsiteX12" fmla="*/ 185615 w 249147"/>
                  <a:gd name="connsiteY12" fmla="*/ 55086 h 235603"/>
                  <a:gd name="connsiteX13" fmla="*/ 79879 w 249147"/>
                  <a:gd name="connsiteY13" fmla="*/ 11016 h 235603"/>
                  <a:gd name="connsiteX14" fmla="*/ 11024 w 249147"/>
                  <a:gd name="connsiteY14" fmla="*/ 176218 h 23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147" h="235603">
                    <a:moveTo>
                      <a:pt x="151054" y="235604"/>
                    </a:moveTo>
                    <a:cubicBezTo>
                      <a:pt x="138517" y="235604"/>
                      <a:pt x="125786" y="233180"/>
                      <a:pt x="113506" y="228067"/>
                    </a:cubicBezTo>
                    <a:lnTo>
                      <a:pt x="0" y="180751"/>
                    </a:lnTo>
                    <a:lnTo>
                      <a:pt x="75338" y="0"/>
                    </a:lnTo>
                    <a:lnTo>
                      <a:pt x="188852" y="47316"/>
                    </a:lnTo>
                    <a:cubicBezTo>
                      <a:pt x="212993" y="57381"/>
                      <a:pt x="231771" y="76240"/>
                      <a:pt x="241724" y="100421"/>
                    </a:cubicBezTo>
                    <a:cubicBezTo>
                      <a:pt x="251676" y="124610"/>
                      <a:pt x="251620" y="151223"/>
                      <a:pt x="241563" y="175364"/>
                    </a:cubicBezTo>
                    <a:cubicBezTo>
                      <a:pt x="225909" y="212920"/>
                      <a:pt x="189416" y="235604"/>
                      <a:pt x="151054" y="235604"/>
                    </a:cubicBezTo>
                    <a:close/>
                    <a:moveTo>
                      <a:pt x="11016" y="176218"/>
                    </a:moveTo>
                    <a:lnTo>
                      <a:pt x="116751" y="220288"/>
                    </a:lnTo>
                    <a:cubicBezTo>
                      <a:pt x="162303" y="239276"/>
                      <a:pt x="214797" y="217663"/>
                      <a:pt x="233784" y="172119"/>
                    </a:cubicBezTo>
                    <a:cubicBezTo>
                      <a:pt x="242980" y="150056"/>
                      <a:pt x="243036" y="125729"/>
                      <a:pt x="233937" y="103626"/>
                    </a:cubicBezTo>
                    <a:cubicBezTo>
                      <a:pt x="224846" y="81522"/>
                      <a:pt x="207686" y="64290"/>
                      <a:pt x="185615" y="55086"/>
                    </a:cubicBezTo>
                    <a:lnTo>
                      <a:pt x="79879" y="11016"/>
                    </a:lnTo>
                    <a:lnTo>
                      <a:pt x="11024" y="176218"/>
                    </a:lnTo>
                    <a:close/>
                  </a:path>
                </a:pathLst>
              </a:custGeom>
              <a:solidFill>
                <a:schemeClr val="tx1"/>
              </a:solidFill>
              <a:ln w="6350" cap="flat">
                <a:solidFill>
                  <a:schemeClr val="tx1"/>
                </a:solid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4AEBB42C-435D-160B-2C0F-376D1E173A8C}"/>
                  </a:ext>
                </a:extLst>
              </p:cNvPr>
              <p:cNvSpPr/>
              <p:nvPr/>
            </p:nvSpPr>
            <p:spPr>
              <a:xfrm>
                <a:off x="1061666" y="4081660"/>
                <a:ext cx="54997" cy="72833"/>
              </a:xfrm>
              <a:custGeom>
                <a:avLst/>
                <a:gdLst>
                  <a:gd name="connsiteX0" fmla="*/ 0 w 54997"/>
                  <a:gd name="connsiteY0" fmla="*/ 72834 h 72833"/>
                  <a:gd name="connsiteX1" fmla="*/ 0 w 54997"/>
                  <a:gd name="connsiteY1" fmla="*/ 0 h 72833"/>
                  <a:gd name="connsiteX2" fmla="*/ 27322 w 54997"/>
                  <a:gd name="connsiteY2" fmla="*/ 0 h 72833"/>
                  <a:gd name="connsiteX3" fmla="*/ 40713 w 54997"/>
                  <a:gd name="connsiteY3" fmla="*/ 2214 h 72833"/>
                  <a:gd name="connsiteX4" fmla="*/ 48612 w 54997"/>
                  <a:gd name="connsiteY4" fmla="*/ 9019 h 72833"/>
                  <a:gd name="connsiteX5" fmla="*/ 51471 w 54997"/>
                  <a:gd name="connsiteY5" fmla="*/ 18633 h 72833"/>
                  <a:gd name="connsiteX6" fmla="*/ 48934 w 54997"/>
                  <a:gd name="connsiteY6" fmla="*/ 27426 h 72833"/>
                  <a:gd name="connsiteX7" fmla="*/ 41284 w 54997"/>
                  <a:gd name="connsiteY7" fmla="*/ 34086 h 72833"/>
                  <a:gd name="connsiteX8" fmla="*/ 51446 w 54997"/>
                  <a:gd name="connsiteY8" fmla="*/ 40697 h 72833"/>
                  <a:gd name="connsiteX9" fmla="*/ 54998 w 54997"/>
                  <a:gd name="connsiteY9" fmla="*/ 51728 h 72833"/>
                  <a:gd name="connsiteX10" fmla="*/ 52840 w 54997"/>
                  <a:gd name="connsiteY10" fmla="*/ 61238 h 72833"/>
                  <a:gd name="connsiteX11" fmla="*/ 47501 w 54997"/>
                  <a:gd name="connsiteY11" fmla="*/ 68018 h 72833"/>
                  <a:gd name="connsiteX12" fmla="*/ 39529 w 54997"/>
                  <a:gd name="connsiteY12" fmla="*/ 71618 h 72833"/>
                  <a:gd name="connsiteX13" fmla="*/ 27781 w 54997"/>
                  <a:gd name="connsiteY13" fmla="*/ 72834 h 72833"/>
                  <a:gd name="connsiteX14" fmla="*/ 8 w 54997"/>
                  <a:gd name="connsiteY14" fmla="*/ 72834 h 72833"/>
                  <a:gd name="connsiteX15" fmla="*/ 9639 w 54997"/>
                  <a:gd name="connsiteY15" fmla="*/ 30607 h 72833"/>
                  <a:gd name="connsiteX16" fmla="*/ 25389 w 54997"/>
                  <a:gd name="connsiteY16" fmla="*/ 30607 h 72833"/>
                  <a:gd name="connsiteX17" fmla="*/ 34577 w 54997"/>
                  <a:gd name="connsiteY17" fmla="*/ 29762 h 72833"/>
                  <a:gd name="connsiteX18" fmla="*/ 40117 w 54997"/>
                  <a:gd name="connsiteY18" fmla="*/ 26138 h 72833"/>
                  <a:gd name="connsiteX19" fmla="*/ 41977 w 54997"/>
                  <a:gd name="connsiteY19" fmla="*/ 19777 h 72833"/>
                  <a:gd name="connsiteX20" fmla="*/ 40238 w 54997"/>
                  <a:gd name="connsiteY20" fmla="*/ 13391 h 72833"/>
                  <a:gd name="connsiteX21" fmla="*/ 35269 w 54997"/>
                  <a:gd name="connsiteY21" fmla="*/ 9615 h 72833"/>
                  <a:gd name="connsiteX22" fmla="*/ 24189 w 54997"/>
                  <a:gd name="connsiteY22" fmla="*/ 8592 h 72833"/>
                  <a:gd name="connsiteX23" fmla="*/ 9631 w 54997"/>
                  <a:gd name="connsiteY23" fmla="*/ 8592 h 72833"/>
                  <a:gd name="connsiteX24" fmla="*/ 9631 w 54997"/>
                  <a:gd name="connsiteY24" fmla="*/ 30599 h 72833"/>
                  <a:gd name="connsiteX25" fmla="*/ 9639 w 54997"/>
                  <a:gd name="connsiteY25" fmla="*/ 64242 h 72833"/>
                  <a:gd name="connsiteX26" fmla="*/ 27773 w 54997"/>
                  <a:gd name="connsiteY26" fmla="*/ 64242 h 72833"/>
                  <a:gd name="connsiteX27" fmla="*/ 34327 w 54997"/>
                  <a:gd name="connsiteY27" fmla="*/ 63895 h 72833"/>
                  <a:gd name="connsiteX28" fmla="*/ 39891 w 54997"/>
                  <a:gd name="connsiteY28" fmla="*/ 61906 h 72833"/>
                  <a:gd name="connsiteX29" fmla="*/ 43571 w 54997"/>
                  <a:gd name="connsiteY29" fmla="*/ 57856 h 72833"/>
                  <a:gd name="connsiteX30" fmla="*/ 45013 w 54997"/>
                  <a:gd name="connsiteY30" fmla="*/ 51720 h 72833"/>
                  <a:gd name="connsiteX31" fmla="*/ 42927 w 54997"/>
                  <a:gd name="connsiteY31" fmla="*/ 44642 h 72833"/>
                  <a:gd name="connsiteX32" fmla="*/ 37137 w 54997"/>
                  <a:gd name="connsiteY32" fmla="*/ 40423 h 72833"/>
                  <a:gd name="connsiteX33" fmla="*/ 26484 w 54997"/>
                  <a:gd name="connsiteY33" fmla="*/ 39207 h 72833"/>
                  <a:gd name="connsiteX34" fmla="*/ 9639 w 54997"/>
                  <a:gd name="connsiteY34" fmla="*/ 39207 h 72833"/>
                  <a:gd name="connsiteX35" fmla="*/ 9639 w 54997"/>
                  <a:gd name="connsiteY35" fmla="*/ 64250 h 7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4997" h="72833">
                    <a:moveTo>
                      <a:pt x="0" y="72834"/>
                    </a:moveTo>
                    <a:lnTo>
                      <a:pt x="0" y="0"/>
                    </a:lnTo>
                    <a:lnTo>
                      <a:pt x="27322" y="0"/>
                    </a:lnTo>
                    <a:cubicBezTo>
                      <a:pt x="32886" y="0"/>
                      <a:pt x="37347" y="741"/>
                      <a:pt x="40713" y="2214"/>
                    </a:cubicBezTo>
                    <a:cubicBezTo>
                      <a:pt x="44071" y="3688"/>
                      <a:pt x="46704" y="5959"/>
                      <a:pt x="48612" y="9019"/>
                    </a:cubicBezTo>
                    <a:cubicBezTo>
                      <a:pt x="50512" y="12087"/>
                      <a:pt x="51471" y="15283"/>
                      <a:pt x="51471" y="18633"/>
                    </a:cubicBezTo>
                    <a:cubicBezTo>
                      <a:pt x="51471" y="21749"/>
                      <a:pt x="50625" y="24680"/>
                      <a:pt x="48934" y="27426"/>
                    </a:cubicBezTo>
                    <a:cubicBezTo>
                      <a:pt x="47243" y="30172"/>
                      <a:pt x="44691" y="32395"/>
                      <a:pt x="41284" y="34086"/>
                    </a:cubicBezTo>
                    <a:cubicBezTo>
                      <a:pt x="45689" y="35374"/>
                      <a:pt x="49079" y="37580"/>
                      <a:pt x="51446" y="40697"/>
                    </a:cubicBezTo>
                    <a:cubicBezTo>
                      <a:pt x="53814" y="43813"/>
                      <a:pt x="54998" y="47485"/>
                      <a:pt x="54998" y="51728"/>
                    </a:cubicBezTo>
                    <a:cubicBezTo>
                      <a:pt x="54998" y="55143"/>
                      <a:pt x="54281" y="58307"/>
                      <a:pt x="52840" y="61238"/>
                    </a:cubicBezTo>
                    <a:cubicBezTo>
                      <a:pt x="51398" y="64169"/>
                      <a:pt x="49619" y="66432"/>
                      <a:pt x="47501" y="68018"/>
                    </a:cubicBezTo>
                    <a:cubicBezTo>
                      <a:pt x="45383" y="69605"/>
                      <a:pt x="42726" y="70812"/>
                      <a:pt x="39529" y="71618"/>
                    </a:cubicBezTo>
                    <a:cubicBezTo>
                      <a:pt x="36332" y="72431"/>
                      <a:pt x="32419" y="72834"/>
                      <a:pt x="27781" y="72834"/>
                    </a:cubicBezTo>
                    <a:lnTo>
                      <a:pt x="8" y="72834"/>
                    </a:lnTo>
                    <a:close/>
                    <a:moveTo>
                      <a:pt x="9639" y="30607"/>
                    </a:moveTo>
                    <a:lnTo>
                      <a:pt x="25389" y="30607"/>
                    </a:lnTo>
                    <a:cubicBezTo>
                      <a:pt x="29665" y="30607"/>
                      <a:pt x="32725" y="30325"/>
                      <a:pt x="34577" y="29762"/>
                    </a:cubicBezTo>
                    <a:cubicBezTo>
                      <a:pt x="37025" y="29037"/>
                      <a:pt x="38877" y="27821"/>
                      <a:pt x="40117" y="26138"/>
                    </a:cubicBezTo>
                    <a:cubicBezTo>
                      <a:pt x="41357" y="24447"/>
                      <a:pt x="41977" y="22329"/>
                      <a:pt x="41977" y="19777"/>
                    </a:cubicBezTo>
                    <a:cubicBezTo>
                      <a:pt x="41977" y="17361"/>
                      <a:pt x="41397" y="15227"/>
                      <a:pt x="40238" y="13391"/>
                    </a:cubicBezTo>
                    <a:cubicBezTo>
                      <a:pt x="39078" y="11555"/>
                      <a:pt x="37419" y="10291"/>
                      <a:pt x="35269" y="9615"/>
                    </a:cubicBezTo>
                    <a:cubicBezTo>
                      <a:pt x="33119" y="8938"/>
                      <a:pt x="29423" y="8592"/>
                      <a:pt x="24189" y="8592"/>
                    </a:cubicBezTo>
                    <a:lnTo>
                      <a:pt x="9631" y="8592"/>
                    </a:lnTo>
                    <a:lnTo>
                      <a:pt x="9631" y="30599"/>
                    </a:lnTo>
                    <a:close/>
                    <a:moveTo>
                      <a:pt x="9639" y="64242"/>
                    </a:moveTo>
                    <a:lnTo>
                      <a:pt x="27773" y="64242"/>
                    </a:lnTo>
                    <a:cubicBezTo>
                      <a:pt x="30889" y="64242"/>
                      <a:pt x="33071" y="64129"/>
                      <a:pt x="34327" y="63895"/>
                    </a:cubicBezTo>
                    <a:cubicBezTo>
                      <a:pt x="36550" y="63501"/>
                      <a:pt x="38402" y="62833"/>
                      <a:pt x="39891" y="61906"/>
                    </a:cubicBezTo>
                    <a:cubicBezTo>
                      <a:pt x="41381" y="60980"/>
                      <a:pt x="42605" y="59628"/>
                      <a:pt x="43571" y="57856"/>
                    </a:cubicBezTo>
                    <a:cubicBezTo>
                      <a:pt x="44530" y="56085"/>
                      <a:pt x="45013" y="54039"/>
                      <a:pt x="45013" y="51720"/>
                    </a:cubicBezTo>
                    <a:cubicBezTo>
                      <a:pt x="45013" y="49007"/>
                      <a:pt x="44320" y="46647"/>
                      <a:pt x="42927" y="44642"/>
                    </a:cubicBezTo>
                    <a:cubicBezTo>
                      <a:pt x="41534" y="42637"/>
                      <a:pt x="39610" y="41228"/>
                      <a:pt x="37137" y="40423"/>
                    </a:cubicBezTo>
                    <a:cubicBezTo>
                      <a:pt x="34673" y="39610"/>
                      <a:pt x="31114" y="39207"/>
                      <a:pt x="26484" y="39207"/>
                    </a:cubicBezTo>
                    <a:lnTo>
                      <a:pt x="9639" y="39207"/>
                    </a:lnTo>
                    <a:lnTo>
                      <a:pt x="9639" y="64250"/>
                    </a:lnTo>
                    <a:close/>
                  </a:path>
                </a:pathLst>
              </a:custGeom>
              <a:solidFill>
                <a:schemeClr val="tx1"/>
              </a:solidFill>
              <a:ln w="6350" cap="flat">
                <a:solidFill>
                  <a:schemeClr val="tx1"/>
                </a:solid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581A1763-7E98-8BD9-02CF-7EEBDBEBA63C}"/>
                  </a:ext>
                </a:extLst>
              </p:cNvPr>
              <p:cNvSpPr/>
              <p:nvPr/>
            </p:nvSpPr>
            <p:spPr>
              <a:xfrm>
                <a:off x="1126302" y="4081378"/>
                <a:ext cx="47887" cy="74371"/>
              </a:xfrm>
              <a:custGeom>
                <a:avLst/>
                <a:gdLst>
                  <a:gd name="connsiteX0" fmla="*/ 1337 w 47887"/>
                  <a:gd name="connsiteY0" fmla="*/ 56278 h 74371"/>
                  <a:gd name="connsiteX1" fmla="*/ 9929 w 47887"/>
                  <a:gd name="connsiteY1" fmla="*/ 55481 h 74371"/>
                  <a:gd name="connsiteX2" fmla="*/ 14100 w 47887"/>
                  <a:gd name="connsiteY2" fmla="*/ 64274 h 74371"/>
                  <a:gd name="connsiteX3" fmla="*/ 21999 w 47887"/>
                  <a:gd name="connsiteY3" fmla="*/ 67004 h 74371"/>
                  <a:gd name="connsiteX4" fmla="*/ 29230 w 47887"/>
                  <a:gd name="connsiteY4" fmla="*/ 65119 h 74371"/>
                  <a:gd name="connsiteX5" fmla="*/ 34319 w 47887"/>
                  <a:gd name="connsiteY5" fmla="*/ 60079 h 74371"/>
                  <a:gd name="connsiteX6" fmla="*/ 37645 w 47887"/>
                  <a:gd name="connsiteY6" fmla="*/ 51559 h 74371"/>
                  <a:gd name="connsiteX7" fmla="*/ 38989 w 47887"/>
                  <a:gd name="connsiteY7" fmla="*/ 40632 h 74371"/>
                  <a:gd name="connsiteX8" fmla="*/ 38941 w 47887"/>
                  <a:gd name="connsiteY8" fmla="*/ 38845 h 74371"/>
                  <a:gd name="connsiteX9" fmla="*/ 31614 w 47887"/>
                  <a:gd name="connsiteY9" fmla="*/ 45778 h 74371"/>
                  <a:gd name="connsiteX10" fmla="*/ 21556 w 47887"/>
                  <a:gd name="connsiteY10" fmla="*/ 48435 h 74371"/>
                  <a:gd name="connsiteX11" fmla="*/ 6257 w 47887"/>
                  <a:gd name="connsiteY11" fmla="*/ 41880 h 74371"/>
                  <a:gd name="connsiteX12" fmla="*/ 0 w 47887"/>
                  <a:gd name="connsiteY12" fmla="*/ 24592 h 74371"/>
                  <a:gd name="connsiteX13" fmla="*/ 6530 w 47887"/>
                  <a:gd name="connsiteY13" fmla="*/ 6756 h 74371"/>
                  <a:gd name="connsiteX14" fmla="*/ 22901 w 47887"/>
                  <a:gd name="connsiteY14" fmla="*/ 0 h 74371"/>
                  <a:gd name="connsiteX15" fmla="*/ 35889 w 47887"/>
                  <a:gd name="connsiteY15" fmla="*/ 3825 h 74371"/>
                  <a:gd name="connsiteX16" fmla="*/ 44836 w 47887"/>
                  <a:gd name="connsiteY16" fmla="*/ 14728 h 74371"/>
                  <a:gd name="connsiteX17" fmla="*/ 47887 w 47887"/>
                  <a:gd name="connsiteY17" fmla="*/ 35221 h 74371"/>
                  <a:gd name="connsiteX18" fmla="*/ 44860 w 47887"/>
                  <a:gd name="connsiteY18" fmla="*/ 57454 h 74371"/>
                  <a:gd name="connsiteX19" fmla="*/ 35841 w 47887"/>
                  <a:gd name="connsiteY19" fmla="*/ 70047 h 74371"/>
                  <a:gd name="connsiteX20" fmla="*/ 21806 w 47887"/>
                  <a:gd name="connsiteY20" fmla="*/ 74372 h 74371"/>
                  <a:gd name="connsiteX21" fmla="*/ 7843 w 47887"/>
                  <a:gd name="connsiteY21" fmla="*/ 69629 h 74371"/>
                  <a:gd name="connsiteX22" fmla="*/ 1337 w 47887"/>
                  <a:gd name="connsiteY22" fmla="*/ 56286 h 74371"/>
                  <a:gd name="connsiteX23" fmla="*/ 37951 w 47887"/>
                  <a:gd name="connsiteY23" fmla="*/ 24133 h 74371"/>
                  <a:gd name="connsiteX24" fmla="*/ 33852 w 47887"/>
                  <a:gd name="connsiteY24" fmla="*/ 11909 h 74371"/>
                  <a:gd name="connsiteX25" fmla="*/ 23988 w 47887"/>
                  <a:gd name="connsiteY25" fmla="*/ 7384 h 74371"/>
                  <a:gd name="connsiteX26" fmla="*/ 13600 w 47887"/>
                  <a:gd name="connsiteY26" fmla="*/ 12256 h 74371"/>
                  <a:gd name="connsiteX27" fmla="*/ 9180 w 47887"/>
                  <a:gd name="connsiteY27" fmla="*/ 24874 h 74371"/>
                  <a:gd name="connsiteX28" fmla="*/ 13375 w 47887"/>
                  <a:gd name="connsiteY28" fmla="*/ 36179 h 74371"/>
                  <a:gd name="connsiteX29" fmla="*/ 23730 w 47887"/>
                  <a:gd name="connsiteY29" fmla="*/ 40527 h 74371"/>
                  <a:gd name="connsiteX30" fmla="*/ 33941 w 47887"/>
                  <a:gd name="connsiteY30" fmla="*/ 36179 h 74371"/>
                  <a:gd name="connsiteX31" fmla="*/ 37943 w 47887"/>
                  <a:gd name="connsiteY31" fmla="*/ 24133 h 7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7887" h="74371">
                    <a:moveTo>
                      <a:pt x="1337" y="56278"/>
                    </a:moveTo>
                    <a:lnTo>
                      <a:pt x="9929" y="55481"/>
                    </a:lnTo>
                    <a:cubicBezTo>
                      <a:pt x="10653" y="59523"/>
                      <a:pt x="12046" y="62454"/>
                      <a:pt x="14100" y="64274"/>
                    </a:cubicBezTo>
                    <a:cubicBezTo>
                      <a:pt x="16153" y="66094"/>
                      <a:pt x="18786" y="67004"/>
                      <a:pt x="21999" y="67004"/>
                    </a:cubicBezTo>
                    <a:cubicBezTo>
                      <a:pt x="24745" y="67004"/>
                      <a:pt x="27161" y="66376"/>
                      <a:pt x="29230" y="65119"/>
                    </a:cubicBezTo>
                    <a:cubicBezTo>
                      <a:pt x="31299" y="63863"/>
                      <a:pt x="32999" y="62180"/>
                      <a:pt x="34319" y="60079"/>
                    </a:cubicBezTo>
                    <a:cubicBezTo>
                      <a:pt x="35640" y="57977"/>
                      <a:pt x="36751" y="55134"/>
                      <a:pt x="37645" y="51559"/>
                    </a:cubicBezTo>
                    <a:cubicBezTo>
                      <a:pt x="38539" y="47984"/>
                      <a:pt x="38989" y="44336"/>
                      <a:pt x="38989" y="40632"/>
                    </a:cubicBezTo>
                    <a:cubicBezTo>
                      <a:pt x="38989" y="40238"/>
                      <a:pt x="38973" y="39642"/>
                      <a:pt x="38941" y="38845"/>
                    </a:cubicBezTo>
                    <a:cubicBezTo>
                      <a:pt x="37154" y="41695"/>
                      <a:pt x="34706" y="44006"/>
                      <a:pt x="31614" y="45778"/>
                    </a:cubicBezTo>
                    <a:cubicBezTo>
                      <a:pt x="28513" y="47549"/>
                      <a:pt x="25164" y="48435"/>
                      <a:pt x="21556" y="48435"/>
                    </a:cubicBezTo>
                    <a:cubicBezTo>
                      <a:pt x="15525" y="48435"/>
                      <a:pt x="10428" y="46253"/>
                      <a:pt x="6257" y="41880"/>
                    </a:cubicBezTo>
                    <a:cubicBezTo>
                      <a:pt x="2086" y="37508"/>
                      <a:pt x="0" y="31742"/>
                      <a:pt x="0" y="24592"/>
                    </a:cubicBezTo>
                    <a:cubicBezTo>
                      <a:pt x="0" y="17441"/>
                      <a:pt x="2174" y="11265"/>
                      <a:pt x="6530" y="6756"/>
                    </a:cubicBezTo>
                    <a:cubicBezTo>
                      <a:pt x="10887" y="2255"/>
                      <a:pt x="16346" y="0"/>
                      <a:pt x="22901" y="0"/>
                    </a:cubicBezTo>
                    <a:cubicBezTo>
                      <a:pt x="27636" y="0"/>
                      <a:pt x="31968" y="1272"/>
                      <a:pt x="35889" y="3825"/>
                    </a:cubicBezTo>
                    <a:cubicBezTo>
                      <a:pt x="39811" y="6377"/>
                      <a:pt x="42798" y="10009"/>
                      <a:pt x="44836" y="14728"/>
                    </a:cubicBezTo>
                    <a:cubicBezTo>
                      <a:pt x="46873" y="19446"/>
                      <a:pt x="47887" y="26275"/>
                      <a:pt x="47887" y="35221"/>
                    </a:cubicBezTo>
                    <a:cubicBezTo>
                      <a:pt x="47887" y="44167"/>
                      <a:pt x="46873" y="51938"/>
                      <a:pt x="44860" y="57454"/>
                    </a:cubicBezTo>
                    <a:cubicBezTo>
                      <a:pt x="42839" y="62969"/>
                      <a:pt x="39835" y="67165"/>
                      <a:pt x="35841" y="70047"/>
                    </a:cubicBezTo>
                    <a:cubicBezTo>
                      <a:pt x="31847" y="72930"/>
                      <a:pt x="27169" y="74372"/>
                      <a:pt x="21806" y="74372"/>
                    </a:cubicBezTo>
                    <a:cubicBezTo>
                      <a:pt x="16113" y="74372"/>
                      <a:pt x="11459" y="72793"/>
                      <a:pt x="7843" y="69629"/>
                    </a:cubicBezTo>
                    <a:cubicBezTo>
                      <a:pt x="4236" y="66464"/>
                      <a:pt x="2061" y="62019"/>
                      <a:pt x="1337" y="56286"/>
                    </a:cubicBezTo>
                    <a:close/>
                    <a:moveTo>
                      <a:pt x="37951" y="24133"/>
                    </a:moveTo>
                    <a:cubicBezTo>
                      <a:pt x="37951" y="19004"/>
                      <a:pt x="36582" y="14929"/>
                      <a:pt x="33852" y="11909"/>
                    </a:cubicBezTo>
                    <a:cubicBezTo>
                      <a:pt x="31122" y="8898"/>
                      <a:pt x="27829" y="7384"/>
                      <a:pt x="23988" y="7384"/>
                    </a:cubicBezTo>
                    <a:cubicBezTo>
                      <a:pt x="20147" y="7384"/>
                      <a:pt x="16556" y="9011"/>
                      <a:pt x="13600" y="12256"/>
                    </a:cubicBezTo>
                    <a:cubicBezTo>
                      <a:pt x="10653" y="15501"/>
                      <a:pt x="9180" y="19704"/>
                      <a:pt x="9180" y="24874"/>
                    </a:cubicBezTo>
                    <a:cubicBezTo>
                      <a:pt x="9180" y="29512"/>
                      <a:pt x="10581" y="33280"/>
                      <a:pt x="13375" y="36179"/>
                    </a:cubicBezTo>
                    <a:cubicBezTo>
                      <a:pt x="16177" y="39078"/>
                      <a:pt x="19624" y="40527"/>
                      <a:pt x="23730" y="40527"/>
                    </a:cubicBezTo>
                    <a:cubicBezTo>
                      <a:pt x="27837" y="40527"/>
                      <a:pt x="31275" y="39078"/>
                      <a:pt x="33941" y="36179"/>
                    </a:cubicBezTo>
                    <a:cubicBezTo>
                      <a:pt x="36606" y="33280"/>
                      <a:pt x="37943" y="29262"/>
                      <a:pt x="37943" y="24133"/>
                    </a:cubicBezTo>
                    <a:close/>
                  </a:path>
                </a:pathLst>
              </a:custGeom>
              <a:solidFill>
                <a:schemeClr val="tx1"/>
              </a:solidFill>
              <a:ln w="6350" cap="flat">
                <a:solidFill>
                  <a:schemeClr val="tx1"/>
                </a:solid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67BE5B2F-C1B6-57E6-46FD-BA0AEC9F5361}"/>
                  </a:ext>
                </a:extLst>
              </p:cNvPr>
              <p:cNvSpPr/>
              <p:nvPr/>
            </p:nvSpPr>
            <p:spPr>
              <a:xfrm>
                <a:off x="1024423" y="3864255"/>
                <a:ext cx="195671" cy="345945"/>
              </a:xfrm>
              <a:custGeom>
                <a:avLst/>
                <a:gdLst>
                  <a:gd name="connsiteX0" fmla="*/ 97837 w 195671"/>
                  <a:gd name="connsiteY0" fmla="*/ 345945 h 345945"/>
                  <a:gd name="connsiteX1" fmla="*/ 97805 w 195671"/>
                  <a:gd name="connsiteY1" fmla="*/ 345945 h 345945"/>
                  <a:gd name="connsiteX2" fmla="*/ 11194 w 195671"/>
                  <a:gd name="connsiteY2" fmla="*/ 304854 h 345945"/>
                  <a:gd name="connsiteX3" fmla="*/ 34457 w 195671"/>
                  <a:gd name="connsiteY3" fmla="*/ 120689 h 345945"/>
                  <a:gd name="connsiteX4" fmla="*/ 94278 w 195671"/>
                  <a:gd name="connsiteY4" fmla="*/ 5621 h 345945"/>
                  <a:gd name="connsiteX5" fmla="*/ 97837 w 195671"/>
                  <a:gd name="connsiteY5" fmla="*/ 0 h 345945"/>
                  <a:gd name="connsiteX6" fmla="*/ 101396 w 195671"/>
                  <a:gd name="connsiteY6" fmla="*/ 5621 h 345945"/>
                  <a:gd name="connsiteX7" fmla="*/ 161209 w 195671"/>
                  <a:gd name="connsiteY7" fmla="*/ 120689 h 345945"/>
                  <a:gd name="connsiteX8" fmla="*/ 184472 w 195671"/>
                  <a:gd name="connsiteY8" fmla="*/ 304854 h 345945"/>
                  <a:gd name="connsiteX9" fmla="*/ 97861 w 195671"/>
                  <a:gd name="connsiteY9" fmla="*/ 345945 h 345945"/>
                  <a:gd name="connsiteX10" fmla="*/ 97829 w 195671"/>
                  <a:gd name="connsiteY10" fmla="*/ 345945 h 345945"/>
                  <a:gd name="connsiteX11" fmla="*/ 97837 w 195671"/>
                  <a:gd name="connsiteY11" fmla="*/ 15936 h 345945"/>
                  <a:gd name="connsiteX12" fmla="*/ 18594 w 195671"/>
                  <a:gd name="connsiteY12" fmla="*/ 300820 h 345945"/>
                  <a:gd name="connsiteX13" fmla="*/ 97837 w 195671"/>
                  <a:gd name="connsiteY13" fmla="*/ 337522 h 345945"/>
                  <a:gd name="connsiteX14" fmla="*/ 177080 w 195671"/>
                  <a:gd name="connsiteY14" fmla="*/ 300820 h 345945"/>
                  <a:gd name="connsiteX15" fmla="*/ 97837 w 195671"/>
                  <a:gd name="connsiteY15" fmla="*/ 15936 h 34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671" h="345945">
                    <a:moveTo>
                      <a:pt x="97837" y="345945"/>
                    </a:moveTo>
                    <a:lnTo>
                      <a:pt x="97805" y="345945"/>
                    </a:lnTo>
                    <a:cubicBezTo>
                      <a:pt x="55063" y="345655"/>
                      <a:pt x="25922" y="331829"/>
                      <a:pt x="11194" y="304854"/>
                    </a:cubicBezTo>
                    <a:cubicBezTo>
                      <a:pt x="-9388" y="267153"/>
                      <a:pt x="-1561" y="205190"/>
                      <a:pt x="34457" y="120689"/>
                    </a:cubicBezTo>
                    <a:cubicBezTo>
                      <a:pt x="61030" y="58363"/>
                      <a:pt x="93948" y="6144"/>
                      <a:pt x="94278" y="5621"/>
                    </a:cubicBezTo>
                    <a:lnTo>
                      <a:pt x="97837" y="0"/>
                    </a:lnTo>
                    <a:lnTo>
                      <a:pt x="101396" y="5621"/>
                    </a:lnTo>
                    <a:cubicBezTo>
                      <a:pt x="101726" y="6144"/>
                      <a:pt x="134636" y="58363"/>
                      <a:pt x="161209" y="120689"/>
                    </a:cubicBezTo>
                    <a:cubicBezTo>
                      <a:pt x="197235" y="205190"/>
                      <a:pt x="205062" y="267153"/>
                      <a:pt x="184472" y="304854"/>
                    </a:cubicBezTo>
                    <a:cubicBezTo>
                      <a:pt x="169745" y="331829"/>
                      <a:pt x="140611" y="345647"/>
                      <a:pt x="97861" y="345945"/>
                    </a:cubicBezTo>
                    <a:lnTo>
                      <a:pt x="97829" y="345945"/>
                    </a:lnTo>
                    <a:close/>
                    <a:moveTo>
                      <a:pt x="97837" y="15936"/>
                    </a:moveTo>
                    <a:cubicBezTo>
                      <a:pt x="77312" y="49949"/>
                      <a:pt x="-23327" y="224057"/>
                      <a:pt x="18594" y="300820"/>
                    </a:cubicBezTo>
                    <a:cubicBezTo>
                      <a:pt x="31743" y="324896"/>
                      <a:pt x="58405" y="337241"/>
                      <a:pt x="97837" y="337522"/>
                    </a:cubicBezTo>
                    <a:cubicBezTo>
                      <a:pt x="137270" y="337249"/>
                      <a:pt x="163931" y="324896"/>
                      <a:pt x="177080" y="300820"/>
                    </a:cubicBezTo>
                    <a:cubicBezTo>
                      <a:pt x="219009" y="224033"/>
                      <a:pt x="118371" y="49949"/>
                      <a:pt x="97837" y="15936"/>
                    </a:cubicBezTo>
                    <a:close/>
                  </a:path>
                </a:pathLst>
              </a:custGeom>
              <a:solidFill>
                <a:schemeClr val="tx1"/>
              </a:solidFill>
              <a:ln w="6350" cap="flat">
                <a:solidFill>
                  <a:schemeClr val="tx1"/>
                </a:solidFill>
                <a:prstDash val="solid"/>
                <a:miter/>
              </a:ln>
            </p:spPr>
            <p:txBody>
              <a:bodyPr rtlCol="0" anchor="ctr"/>
              <a:lstStyle/>
              <a:p>
                <a:endParaRPr lang="nl-BE"/>
              </a:p>
            </p:txBody>
          </p:sp>
        </p:grpSp>
        <p:sp>
          <p:nvSpPr>
            <p:cNvPr id="62" name="Freeform: Shape 61">
              <a:extLst>
                <a:ext uri="{FF2B5EF4-FFF2-40B4-BE49-F238E27FC236}">
                  <a16:creationId xmlns:a16="http://schemas.microsoft.com/office/drawing/2014/main" id="{E03ECCFB-DBDB-AF02-D034-9E33261B5076}"/>
                </a:ext>
              </a:extLst>
            </p:cNvPr>
            <p:cNvSpPr/>
            <p:nvPr/>
          </p:nvSpPr>
          <p:spPr>
            <a:xfrm>
              <a:off x="1357790" y="3985710"/>
              <a:ext cx="265414" cy="212266"/>
            </a:xfrm>
            <a:custGeom>
              <a:avLst/>
              <a:gdLst>
                <a:gd name="connsiteX0" fmla="*/ 98036 w 265414"/>
                <a:gd name="connsiteY0" fmla="*/ 120045 h 212266"/>
                <a:gd name="connsiteX1" fmla="*/ 148394 w 265414"/>
                <a:gd name="connsiteY1" fmla="*/ 69029 h 212266"/>
                <a:gd name="connsiteX2" fmla="*/ 209495 w 265414"/>
                <a:gd name="connsiteY2" fmla="*/ 7874 h 212266"/>
                <a:gd name="connsiteX3" fmla="*/ 214690 w 265414"/>
                <a:gd name="connsiteY3" fmla="*/ 2893 h 212266"/>
                <a:gd name="connsiteX4" fmla="*/ 227621 w 265414"/>
                <a:gd name="connsiteY4" fmla="*/ 2858 h 212266"/>
                <a:gd name="connsiteX5" fmla="*/ 262432 w 265414"/>
                <a:gd name="connsiteY5" fmla="*/ 37633 h 212266"/>
                <a:gd name="connsiteX6" fmla="*/ 260885 w 265414"/>
                <a:gd name="connsiteY6" fmla="*/ 52397 h 212266"/>
                <a:gd name="connsiteX7" fmla="*/ 232958 w 265414"/>
                <a:gd name="connsiteY7" fmla="*/ 80502 h 212266"/>
                <a:gd name="connsiteX8" fmla="*/ 112373 w 265414"/>
                <a:gd name="connsiteY8" fmla="*/ 201086 h 212266"/>
                <a:gd name="connsiteX9" fmla="*/ 109812 w 265414"/>
                <a:gd name="connsiteY9" fmla="*/ 203612 h 212266"/>
                <a:gd name="connsiteX10" fmla="*/ 84624 w 265414"/>
                <a:gd name="connsiteY10" fmla="*/ 203630 h 212266"/>
                <a:gd name="connsiteX11" fmla="*/ 6410 w 265414"/>
                <a:gd name="connsiteY11" fmla="*/ 125612 h 212266"/>
                <a:gd name="connsiteX12" fmla="*/ 6410 w 265414"/>
                <a:gd name="connsiteY12" fmla="*/ 104587 h 212266"/>
                <a:gd name="connsiteX13" fmla="*/ 34498 w 265414"/>
                <a:gd name="connsiteY13" fmla="*/ 76660 h 212266"/>
                <a:gd name="connsiteX14" fmla="*/ 53709 w 265414"/>
                <a:gd name="connsiteY14" fmla="*/ 76766 h 212266"/>
                <a:gd name="connsiteX15" fmla="*/ 92913 w 265414"/>
                <a:gd name="connsiteY15" fmla="*/ 115669 h 212266"/>
                <a:gd name="connsiteX16" fmla="*/ 98036 w 265414"/>
                <a:gd name="connsiteY16" fmla="*/ 120027 h 212266"/>
                <a:gd name="connsiteX17" fmla="*/ 221253 w 265414"/>
                <a:gd name="connsiteY17" fmla="*/ 21375 h 212266"/>
                <a:gd name="connsiteX18" fmla="*/ 198325 w 265414"/>
                <a:gd name="connsiteY18" fmla="*/ 44126 h 212266"/>
                <a:gd name="connsiteX19" fmla="*/ 108335 w 265414"/>
                <a:gd name="connsiteY19" fmla="*/ 134222 h 212266"/>
                <a:gd name="connsiteX20" fmla="*/ 85762 w 265414"/>
                <a:gd name="connsiteY20" fmla="*/ 133866 h 212266"/>
                <a:gd name="connsiteX21" fmla="*/ 50880 w 265414"/>
                <a:gd name="connsiteY21" fmla="*/ 99090 h 212266"/>
                <a:gd name="connsiteX22" fmla="*/ 44761 w 265414"/>
                <a:gd name="connsiteY22" fmla="*/ 93932 h 212266"/>
                <a:gd name="connsiteX23" fmla="*/ 23665 w 265414"/>
                <a:gd name="connsiteY23" fmla="*/ 114032 h 212266"/>
                <a:gd name="connsiteX24" fmla="*/ 98410 w 265414"/>
                <a:gd name="connsiteY24" fmla="*/ 189844 h 212266"/>
                <a:gd name="connsiteX25" fmla="*/ 242830 w 265414"/>
                <a:gd name="connsiteY25" fmla="*/ 45157 h 212266"/>
                <a:gd name="connsiteX26" fmla="*/ 221253 w 265414"/>
                <a:gd name="connsiteY26" fmla="*/ 21375 h 21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14" h="212266">
                  <a:moveTo>
                    <a:pt x="98036" y="120045"/>
                  </a:moveTo>
                  <a:cubicBezTo>
                    <a:pt x="115255" y="102595"/>
                    <a:pt x="131780" y="85767"/>
                    <a:pt x="148394" y="69029"/>
                  </a:cubicBezTo>
                  <a:cubicBezTo>
                    <a:pt x="168708" y="48590"/>
                    <a:pt x="189110" y="28241"/>
                    <a:pt x="209495" y="7874"/>
                  </a:cubicBezTo>
                  <a:cubicBezTo>
                    <a:pt x="211185" y="6184"/>
                    <a:pt x="212893" y="4476"/>
                    <a:pt x="214690" y="2893"/>
                  </a:cubicBezTo>
                  <a:cubicBezTo>
                    <a:pt x="218959" y="-896"/>
                    <a:pt x="223619" y="-1020"/>
                    <a:pt x="227621" y="2858"/>
                  </a:cubicBezTo>
                  <a:cubicBezTo>
                    <a:pt x="239397" y="14277"/>
                    <a:pt x="251137" y="25751"/>
                    <a:pt x="262432" y="37633"/>
                  </a:cubicBezTo>
                  <a:cubicBezTo>
                    <a:pt x="266951" y="42382"/>
                    <a:pt x="266257" y="46776"/>
                    <a:pt x="260885" y="52397"/>
                  </a:cubicBezTo>
                  <a:cubicBezTo>
                    <a:pt x="251760" y="61931"/>
                    <a:pt x="242296" y="71163"/>
                    <a:pt x="232958" y="80502"/>
                  </a:cubicBezTo>
                  <a:cubicBezTo>
                    <a:pt x="192775" y="120703"/>
                    <a:pt x="152574" y="160886"/>
                    <a:pt x="112373" y="201086"/>
                  </a:cubicBezTo>
                  <a:cubicBezTo>
                    <a:pt x="111519" y="201940"/>
                    <a:pt x="110666" y="202776"/>
                    <a:pt x="109812" y="203612"/>
                  </a:cubicBezTo>
                  <a:cubicBezTo>
                    <a:pt x="98036" y="215121"/>
                    <a:pt x="96240" y="215175"/>
                    <a:pt x="84624" y="203630"/>
                  </a:cubicBezTo>
                  <a:cubicBezTo>
                    <a:pt x="58511" y="177660"/>
                    <a:pt x="32434" y="151672"/>
                    <a:pt x="6410" y="125612"/>
                  </a:cubicBezTo>
                  <a:cubicBezTo>
                    <a:pt x="-2163" y="117038"/>
                    <a:pt x="-2110" y="113196"/>
                    <a:pt x="6410" y="104587"/>
                  </a:cubicBezTo>
                  <a:cubicBezTo>
                    <a:pt x="15696" y="95213"/>
                    <a:pt x="25017" y="85856"/>
                    <a:pt x="34498" y="76660"/>
                  </a:cubicBezTo>
                  <a:cubicBezTo>
                    <a:pt x="42164" y="69224"/>
                    <a:pt x="45953" y="69207"/>
                    <a:pt x="53709" y="76766"/>
                  </a:cubicBezTo>
                  <a:cubicBezTo>
                    <a:pt x="66889" y="89627"/>
                    <a:pt x="79839" y="102701"/>
                    <a:pt x="92913" y="115669"/>
                  </a:cubicBezTo>
                  <a:cubicBezTo>
                    <a:pt x="94016" y="116772"/>
                    <a:pt x="95297" y="117697"/>
                    <a:pt x="98036" y="120027"/>
                  </a:cubicBezTo>
                  <a:close/>
                  <a:moveTo>
                    <a:pt x="221253" y="21375"/>
                  </a:moveTo>
                  <a:cubicBezTo>
                    <a:pt x="213035" y="29522"/>
                    <a:pt x="205653" y="36779"/>
                    <a:pt x="198325" y="44126"/>
                  </a:cubicBezTo>
                  <a:cubicBezTo>
                    <a:pt x="168316" y="74152"/>
                    <a:pt x="138397" y="104267"/>
                    <a:pt x="108335" y="134222"/>
                  </a:cubicBezTo>
                  <a:cubicBezTo>
                    <a:pt x="98392" y="144129"/>
                    <a:pt x="95866" y="143934"/>
                    <a:pt x="85762" y="133866"/>
                  </a:cubicBezTo>
                  <a:cubicBezTo>
                    <a:pt x="74147" y="122268"/>
                    <a:pt x="62549" y="110635"/>
                    <a:pt x="50880" y="99090"/>
                  </a:cubicBezTo>
                  <a:cubicBezTo>
                    <a:pt x="48710" y="96938"/>
                    <a:pt x="46202" y="95141"/>
                    <a:pt x="44761" y="93932"/>
                  </a:cubicBezTo>
                  <a:cubicBezTo>
                    <a:pt x="36899" y="101438"/>
                    <a:pt x="29748" y="108233"/>
                    <a:pt x="23665" y="114032"/>
                  </a:cubicBezTo>
                  <a:cubicBezTo>
                    <a:pt x="48532" y="139256"/>
                    <a:pt x="73133" y="164212"/>
                    <a:pt x="98410" y="189844"/>
                  </a:cubicBezTo>
                  <a:cubicBezTo>
                    <a:pt x="146579" y="141550"/>
                    <a:pt x="195301" y="93274"/>
                    <a:pt x="242830" y="45157"/>
                  </a:cubicBezTo>
                  <a:cubicBezTo>
                    <a:pt x="235057" y="36583"/>
                    <a:pt x="228404" y="29237"/>
                    <a:pt x="221253" y="21375"/>
                  </a:cubicBezTo>
                  <a:close/>
                </a:path>
              </a:pathLst>
            </a:custGeom>
            <a:solidFill>
              <a:schemeClr val="accent1"/>
            </a:solidFill>
            <a:ln w="1765" cap="flat">
              <a:noFill/>
              <a:prstDash val="solid"/>
              <a:miter/>
            </a:ln>
          </p:spPr>
          <p:txBody>
            <a:bodyPr rtlCol="0" anchor="ctr"/>
            <a:lstStyle/>
            <a:p>
              <a:endParaRPr lang="nl-BE"/>
            </a:p>
          </p:txBody>
        </p:sp>
      </p:grpSp>
      <p:grpSp>
        <p:nvGrpSpPr>
          <p:cNvPr id="73" name="Group 72">
            <a:extLst>
              <a:ext uri="{FF2B5EF4-FFF2-40B4-BE49-F238E27FC236}">
                <a16:creationId xmlns:a16="http://schemas.microsoft.com/office/drawing/2014/main" id="{F591B9E3-EBA6-3F46-8688-CDE7255F5D3C}"/>
              </a:ext>
            </a:extLst>
          </p:cNvPr>
          <p:cNvGrpSpPr/>
          <p:nvPr/>
        </p:nvGrpSpPr>
        <p:grpSpPr>
          <a:xfrm>
            <a:off x="2124441" y="2809010"/>
            <a:ext cx="745140" cy="516099"/>
            <a:chOff x="1984313" y="2808861"/>
            <a:chExt cx="745140" cy="516099"/>
          </a:xfrm>
        </p:grpSpPr>
        <p:pic>
          <p:nvPicPr>
            <p:cNvPr id="18" name="Graphic 17">
              <a:extLst>
                <a:ext uri="{FF2B5EF4-FFF2-40B4-BE49-F238E27FC236}">
                  <a16:creationId xmlns:a16="http://schemas.microsoft.com/office/drawing/2014/main" id="{10E00C56-A91A-B83C-B44B-B0270E951E4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4313" y="2864252"/>
              <a:ext cx="496284" cy="460708"/>
            </a:xfrm>
            <a:prstGeom prst="rect">
              <a:avLst/>
            </a:prstGeom>
          </p:spPr>
        </p:pic>
        <p:sp>
          <p:nvSpPr>
            <p:cNvPr id="37" name="Freeform: Shape 36">
              <a:extLst>
                <a:ext uri="{FF2B5EF4-FFF2-40B4-BE49-F238E27FC236}">
                  <a16:creationId xmlns:a16="http://schemas.microsoft.com/office/drawing/2014/main" id="{9905EE08-DC82-DDAD-BE2E-3D5AF59FDF96}"/>
                </a:ext>
              </a:extLst>
            </p:cNvPr>
            <p:cNvSpPr/>
            <p:nvPr/>
          </p:nvSpPr>
          <p:spPr>
            <a:xfrm>
              <a:off x="2464039" y="2808861"/>
              <a:ext cx="265414" cy="212266"/>
            </a:xfrm>
            <a:custGeom>
              <a:avLst/>
              <a:gdLst>
                <a:gd name="connsiteX0" fmla="*/ 98036 w 265414"/>
                <a:gd name="connsiteY0" fmla="*/ 120045 h 212266"/>
                <a:gd name="connsiteX1" fmla="*/ 148394 w 265414"/>
                <a:gd name="connsiteY1" fmla="*/ 69029 h 212266"/>
                <a:gd name="connsiteX2" fmla="*/ 209495 w 265414"/>
                <a:gd name="connsiteY2" fmla="*/ 7874 h 212266"/>
                <a:gd name="connsiteX3" fmla="*/ 214690 w 265414"/>
                <a:gd name="connsiteY3" fmla="*/ 2893 h 212266"/>
                <a:gd name="connsiteX4" fmla="*/ 227621 w 265414"/>
                <a:gd name="connsiteY4" fmla="*/ 2858 h 212266"/>
                <a:gd name="connsiteX5" fmla="*/ 262432 w 265414"/>
                <a:gd name="connsiteY5" fmla="*/ 37633 h 212266"/>
                <a:gd name="connsiteX6" fmla="*/ 260885 w 265414"/>
                <a:gd name="connsiteY6" fmla="*/ 52397 h 212266"/>
                <a:gd name="connsiteX7" fmla="*/ 232958 w 265414"/>
                <a:gd name="connsiteY7" fmla="*/ 80502 h 212266"/>
                <a:gd name="connsiteX8" fmla="*/ 112373 w 265414"/>
                <a:gd name="connsiteY8" fmla="*/ 201086 h 212266"/>
                <a:gd name="connsiteX9" fmla="*/ 109812 w 265414"/>
                <a:gd name="connsiteY9" fmla="*/ 203612 h 212266"/>
                <a:gd name="connsiteX10" fmla="*/ 84624 w 265414"/>
                <a:gd name="connsiteY10" fmla="*/ 203630 h 212266"/>
                <a:gd name="connsiteX11" fmla="*/ 6410 w 265414"/>
                <a:gd name="connsiteY11" fmla="*/ 125612 h 212266"/>
                <a:gd name="connsiteX12" fmla="*/ 6410 w 265414"/>
                <a:gd name="connsiteY12" fmla="*/ 104587 h 212266"/>
                <a:gd name="connsiteX13" fmla="*/ 34498 w 265414"/>
                <a:gd name="connsiteY13" fmla="*/ 76660 h 212266"/>
                <a:gd name="connsiteX14" fmla="*/ 53709 w 265414"/>
                <a:gd name="connsiteY14" fmla="*/ 76766 h 212266"/>
                <a:gd name="connsiteX15" fmla="*/ 92913 w 265414"/>
                <a:gd name="connsiteY15" fmla="*/ 115669 h 212266"/>
                <a:gd name="connsiteX16" fmla="*/ 98036 w 265414"/>
                <a:gd name="connsiteY16" fmla="*/ 120027 h 212266"/>
                <a:gd name="connsiteX17" fmla="*/ 221253 w 265414"/>
                <a:gd name="connsiteY17" fmla="*/ 21375 h 212266"/>
                <a:gd name="connsiteX18" fmla="*/ 198325 w 265414"/>
                <a:gd name="connsiteY18" fmla="*/ 44126 h 212266"/>
                <a:gd name="connsiteX19" fmla="*/ 108335 w 265414"/>
                <a:gd name="connsiteY19" fmla="*/ 134222 h 212266"/>
                <a:gd name="connsiteX20" fmla="*/ 85762 w 265414"/>
                <a:gd name="connsiteY20" fmla="*/ 133866 h 212266"/>
                <a:gd name="connsiteX21" fmla="*/ 50880 w 265414"/>
                <a:gd name="connsiteY21" fmla="*/ 99090 h 212266"/>
                <a:gd name="connsiteX22" fmla="*/ 44761 w 265414"/>
                <a:gd name="connsiteY22" fmla="*/ 93932 h 212266"/>
                <a:gd name="connsiteX23" fmla="*/ 23665 w 265414"/>
                <a:gd name="connsiteY23" fmla="*/ 114032 h 212266"/>
                <a:gd name="connsiteX24" fmla="*/ 98410 w 265414"/>
                <a:gd name="connsiteY24" fmla="*/ 189844 h 212266"/>
                <a:gd name="connsiteX25" fmla="*/ 242830 w 265414"/>
                <a:gd name="connsiteY25" fmla="*/ 45157 h 212266"/>
                <a:gd name="connsiteX26" fmla="*/ 221253 w 265414"/>
                <a:gd name="connsiteY26" fmla="*/ 21375 h 21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5414" h="212266">
                  <a:moveTo>
                    <a:pt x="98036" y="120045"/>
                  </a:moveTo>
                  <a:cubicBezTo>
                    <a:pt x="115255" y="102595"/>
                    <a:pt x="131780" y="85767"/>
                    <a:pt x="148394" y="69029"/>
                  </a:cubicBezTo>
                  <a:cubicBezTo>
                    <a:pt x="168708" y="48590"/>
                    <a:pt x="189110" y="28241"/>
                    <a:pt x="209495" y="7874"/>
                  </a:cubicBezTo>
                  <a:cubicBezTo>
                    <a:pt x="211185" y="6184"/>
                    <a:pt x="212893" y="4476"/>
                    <a:pt x="214690" y="2893"/>
                  </a:cubicBezTo>
                  <a:cubicBezTo>
                    <a:pt x="218959" y="-896"/>
                    <a:pt x="223619" y="-1020"/>
                    <a:pt x="227621" y="2858"/>
                  </a:cubicBezTo>
                  <a:cubicBezTo>
                    <a:pt x="239397" y="14277"/>
                    <a:pt x="251137" y="25751"/>
                    <a:pt x="262432" y="37633"/>
                  </a:cubicBezTo>
                  <a:cubicBezTo>
                    <a:pt x="266951" y="42382"/>
                    <a:pt x="266257" y="46776"/>
                    <a:pt x="260885" y="52397"/>
                  </a:cubicBezTo>
                  <a:cubicBezTo>
                    <a:pt x="251760" y="61931"/>
                    <a:pt x="242296" y="71163"/>
                    <a:pt x="232958" y="80502"/>
                  </a:cubicBezTo>
                  <a:cubicBezTo>
                    <a:pt x="192775" y="120703"/>
                    <a:pt x="152574" y="160886"/>
                    <a:pt x="112373" y="201086"/>
                  </a:cubicBezTo>
                  <a:cubicBezTo>
                    <a:pt x="111519" y="201940"/>
                    <a:pt x="110666" y="202776"/>
                    <a:pt x="109812" y="203612"/>
                  </a:cubicBezTo>
                  <a:cubicBezTo>
                    <a:pt x="98036" y="215121"/>
                    <a:pt x="96240" y="215175"/>
                    <a:pt x="84624" y="203630"/>
                  </a:cubicBezTo>
                  <a:cubicBezTo>
                    <a:pt x="58511" y="177660"/>
                    <a:pt x="32434" y="151672"/>
                    <a:pt x="6410" y="125612"/>
                  </a:cubicBezTo>
                  <a:cubicBezTo>
                    <a:pt x="-2163" y="117038"/>
                    <a:pt x="-2110" y="113196"/>
                    <a:pt x="6410" y="104587"/>
                  </a:cubicBezTo>
                  <a:cubicBezTo>
                    <a:pt x="15696" y="95213"/>
                    <a:pt x="25017" y="85856"/>
                    <a:pt x="34498" y="76660"/>
                  </a:cubicBezTo>
                  <a:cubicBezTo>
                    <a:pt x="42164" y="69224"/>
                    <a:pt x="45953" y="69207"/>
                    <a:pt x="53709" y="76766"/>
                  </a:cubicBezTo>
                  <a:cubicBezTo>
                    <a:pt x="66889" y="89627"/>
                    <a:pt x="79839" y="102701"/>
                    <a:pt x="92913" y="115669"/>
                  </a:cubicBezTo>
                  <a:cubicBezTo>
                    <a:pt x="94016" y="116772"/>
                    <a:pt x="95297" y="117697"/>
                    <a:pt x="98036" y="120027"/>
                  </a:cubicBezTo>
                  <a:close/>
                  <a:moveTo>
                    <a:pt x="221253" y="21375"/>
                  </a:moveTo>
                  <a:cubicBezTo>
                    <a:pt x="213035" y="29522"/>
                    <a:pt x="205653" y="36779"/>
                    <a:pt x="198325" y="44126"/>
                  </a:cubicBezTo>
                  <a:cubicBezTo>
                    <a:pt x="168316" y="74152"/>
                    <a:pt x="138397" y="104267"/>
                    <a:pt x="108335" y="134222"/>
                  </a:cubicBezTo>
                  <a:cubicBezTo>
                    <a:pt x="98392" y="144129"/>
                    <a:pt x="95866" y="143934"/>
                    <a:pt x="85762" y="133866"/>
                  </a:cubicBezTo>
                  <a:cubicBezTo>
                    <a:pt x="74147" y="122268"/>
                    <a:pt x="62549" y="110635"/>
                    <a:pt x="50880" y="99090"/>
                  </a:cubicBezTo>
                  <a:cubicBezTo>
                    <a:pt x="48710" y="96938"/>
                    <a:pt x="46202" y="95141"/>
                    <a:pt x="44761" y="93932"/>
                  </a:cubicBezTo>
                  <a:cubicBezTo>
                    <a:pt x="36899" y="101438"/>
                    <a:pt x="29748" y="108233"/>
                    <a:pt x="23665" y="114032"/>
                  </a:cubicBezTo>
                  <a:cubicBezTo>
                    <a:pt x="48532" y="139256"/>
                    <a:pt x="73133" y="164212"/>
                    <a:pt x="98410" y="189844"/>
                  </a:cubicBezTo>
                  <a:cubicBezTo>
                    <a:pt x="146579" y="141550"/>
                    <a:pt x="195301" y="93274"/>
                    <a:pt x="242830" y="45157"/>
                  </a:cubicBezTo>
                  <a:cubicBezTo>
                    <a:pt x="235057" y="36583"/>
                    <a:pt x="228404" y="29237"/>
                    <a:pt x="221253" y="21375"/>
                  </a:cubicBezTo>
                  <a:close/>
                </a:path>
              </a:pathLst>
            </a:custGeom>
            <a:solidFill>
              <a:schemeClr val="accent1"/>
            </a:solidFill>
            <a:ln w="1765" cap="flat">
              <a:noFill/>
              <a:prstDash val="solid"/>
              <a:miter/>
            </a:ln>
          </p:spPr>
          <p:txBody>
            <a:bodyPr rtlCol="0" anchor="ctr"/>
            <a:lstStyle/>
            <a:p>
              <a:endParaRPr lang="nl-BE"/>
            </a:p>
          </p:txBody>
        </p:sp>
      </p:grpSp>
      <p:grpSp>
        <p:nvGrpSpPr>
          <p:cNvPr id="71" name="Group 70">
            <a:extLst>
              <a:ext uri="{FF2B5EF4-FFF2-40B4-BE49-F238E27FC236}">
                <a16:creationId xmlns:a16="http://schemas.microsoft.com/office/drawing/2014/main" id="{8A0BFD52-1B63-D9B4-DCEA-8E234BA28C5F}"/>
              </a:ext>
            </a:extLst>
          </p:cNvPr>
          <p:cNvGrpSpPr/>
          <p:nvPr/>
        </p:nvGrpSpPr>
        <p:grpSpPr>
          <a:xfrm>
            <a:off x="2173231" y="4188491"/>
            <a:ext cx="647560" cy="392863"/>
            <a:chOff x="2022291" y="3993022"/>
            <a:chExt cx="647560" cy="392863"/>
          </a:xfrm>
        </p:grpSpPr>
        <p:grpSp>
          <p:nvGrpSpPr>
            <p:cNvPr id="32" name="Group 31">
              <a:extLst>
                <a:ext uri="{FF2B5EF4-FFF2-40B4-BE49-F238E27FC236}">
                  <a16:creationId xmlns:a16="http://schemas.microsoft.com/office/drawing/2014/main" id="{545BD26A-9A88-7FAF-8DCA-A11CF2AFFEC7}"/>
                </a:ext>
              </a:extLst>
            </p:cNvPr>
            <p:cNvGrpSpPr/>
            <p:nvPr/>
          </p:nvGrpSpPr>
          <p:grpSpPr>
            <a:xfrm>
              <a:off x="2022291" y="4057772"/>
              <a:ext cx="647560" cy="328113"/>
              <a:chOff x="6093" y="4212298"/>
              <a:chExt cx="647560" cy="328113"/>
            </a:xfrm>
            <a:noFill/>
          </p:grpSpPr>
          <p:sp>
            <p:nvSpPr>
              <p:cNvPr id="27" name="Freeform: Shape 26">
                <a:extLst>
                  <a:ext uri="{FF2B5EF4-FFF2-40B4-BE49-F238E27FC236}">
                    <a16:creationId xmlns:a16="http://schemas.microsoft.com/office/drawing/2014/main" id="{ED1DFA1B-A0FB-7E9C-C7C5-74ADBC171FB3}"/>
                  </a:ext>
                </a:extLst>
              </p:cNvPr>
              <p:cNvSpPr/>
              <p:nvPr/>
            </p:nvSpPr>
            <p:spPr>
              <a:xfrm>
                <a:off x="527647" y="4246622"/>
                <a:ext cx="76562" cy="151554"/>
              </a:xfrm>
              <a:custGeom>
                <a:avLst/>
                <a:gdLst>
                  <a:gd name="connsiteX0" fmla="*/ 2894 w 76562"/>
                  <a:gd name="connsiteY0" fmla="*/ 0 h 151554"/>
                  <a:gd name="connsiteX1" fmla="*/ 12204 w 76562"/>
                  <a:gd name="connsiteY1" fmla="*/ 66252 h 151554"/>
                  <a:gd name="connsiteX2" fmla="*/ 76563 w 76562"/>
                  <a:gd name="connsiteY2" fmla="*/ 151554 h 151554"/>
                </a:gdLst>
                <a:ahLst/>
                <a:cxnLst>
                  <a:cxn ang="0">
                    <a:pos x="connsiteX0" y="connsiteY0"/>
                  </a:cxn>
                  <a:cxn ang="0">
                    <a:pos x="connsiteX1" y="connsiteY1"/>
                  </a:cxn>
                  <a:cxn ang="0">
                    <a:pos x="connsiteX2" y="connsiteY2"/>
                  </a:cxn>
                </a:cxnLst>
                <a:rect l="l" t="t" r="r" b="b"/>
                <a:pathLst>
                  <a:path w="76562" h="151554">
                    <a:moveTo>
                      <a:pt x="2894" y="0"/>
                    </a:moveTo>
                    <a:cubicBezTo>
                      <a:pt x="-3313" y="22301"/>
                      <a:pt x="773" y="46323"/>
                      <a:pt x="12204" y="66252"/>
                    </a:cubicBezTo>
                    <a:cubicBezTo>
                      <a:pt x="34228" y="104646"/>
                      <a:pt x="62029" y="90608"/>
                      <a:pt x="76563" y="151554"/>
                    </a:cubicBezTo>
                  </a:path>
                </a:pathLst>
              </a:custGeom>
              <a:grpFill/>
              <a:ln w="19050" cap="rnd">
                <a:solidFill>
                  <a:schemeClr val="tx1"/>
                </a:solidFill>
                <a:prstDash val="solid"/>
                <a:round/>
              </a:ln>
            </p:spPr>
            <p:txBody>
              <a:bodyPr rtlCol="0" anchor="ctr"/>
              <a:lstStyle/>
              <a:p>
                <a:endParaRPr lang="nl-BE"/>
              </a:p>
            </p:txBody>
          </p:sp>
          <p:sp>
            <p:nvSpPr>
              <p:cNvPr id="28" name="Freeform: Shape 27">
                <a:extLst>
                  <a:ext uri="{FF2B5EF4-FFF2-40B4-BE49-F238E27FC236}">
                    <a16:creationId xmlns:a16="http://schemas.microsoft.com/office/drawing/2014/main" id="{03462F76-B27F-D70F-F7A3-D0D9FA922AE4}"/>
                  </a:ext>
                </a:extLst>
              </p:cNvPr>
              <p:cNvSpPr/>
              <p:nvPr/>
            </p:nvSpPr>
            <p:spPr>
              <a:xfrm>
                <a:off x="561980" y="4212298"/>
                <a:ext cx="76562" cy="151554"/>
              </a:xfrm>
              <a:custGeom>
                <a:avLst/>
                <a:gdLst>
                  <a:gd name="connsiteX0" fmla="*/ 2894 w 76562"/>
                  <a:gd name="connsiteY0" fmla="*/ 0 h 151554"/>
                  <a:gd name="connsiteX1" fmla="*/ 12204 w 76562"/>
                  <a:gd name="connsiteY1" fmla="*/ 66252 h 151554"/>
                  <a:gd name="connsiteX2" fmla="*/ 76563 w 76562"/>
                  <a:gd name="connsiteY2" fmla="*/ 151554 h 151554"/>
                </a:gdLst>
                <a:ahLst/>
                <a:cxnLst>
                  <a:cxn ang="0">
                    <a:pos x="connsiteX0" y="connsiteY0"/>
                  </a:cxn>
                  <a:cxn ang="0">
                    <a:pos x="connsiteX1" y="connsiteY1"/>
                  </a:cxn>
                  <a:cxn ang="0">
                    <a:pos x="connsiteX2" y="connsiteY2"/>
                  </a:cxn>
                </a:cxnLst>
                <a:rect l="l" t="t" r="r" b="b"/>
                <a:pathLst>
                  <a:path w="76562" h="151554">
                    <a:moveTo>
                      <a:pt x="2894" y="0"/>
                    </a:moveTo>
                    <a:cubicBezTo>
                      <a:pt x="-3313" y="22301"/>
                      <a:pt x="773" y="46323"/>
                      <a:pt x="12204" y="66252"/>
                    </a:cubicBezTo>
                    <a:cubicBezTo>
                      <a:pt x="34228" y="104646"/>
                      <a:pt x="62029" y="90608"/>
                      <a:pt x="76563" y="151554"/>
                    </a:cubicBezTo>
                  </a:path>
                </a:pathLst>
              </a:custGeom>
              <a:grpFill/>
              <a:ln w="19050" cap="rnd">
                <a:solidFill>
                  <a:schemeClr val="tx1"/>
                </a:solidFill>
                <a:prstDash val="solid"/>
                <a:round/>
              </a:ln>
            </p:spPr>
            <p:txBody>
              <a:bodyPr rtlCol="0" anchor="ctr"/>
              <a:lstStyle/>
              <a:p>
                <a:endParaRPr lang="nl-BE"/>
              </a:p>
            </p:txBody>
          </p:sp>
          <p:sp>
            <p:nvSpPr>
              <p:cNvPr id="29" name="Freeform: Shape 28">
                <a:extLst>
                  <a:ext uri="{FF2B5EF4-FFF2-40B4-BE49-F238E27FC236}">
                    <a16:creationId xmlns:a16="http://schemas.microsoft.com/office/drawing/2014/main" id="{CF0A43A6-763A-844E-E643-68D21CB86F95}"/>
                  </a:ext>
                </a:extLst>
              </p:cNvPr>
              <p:cNvSpPr/>
              <p:nvPr/>
            </p:nvSpPr>
            <p:spPr>
              <a:xfrm>
                <a:off x="629939" y="4446896"/>
                <a:ext cx="23714" cy="93515"/>
              </a:xfrm>
              <a:custGeom>
                <a:avLst/>
                <a:gdLst>
                  <a:gd name="connsiteX0" fmla="*/ 0 w 23714"/>
                  <a:gd name="connsiteY0" fmla="*/ 0 h 93515"/>
                  <a:gd name="connsiteX1" fmla="*/ 23714 w 23714"/>
                  <a:gd name="connsiteY1" fmla="*/ 0 h 93515"/>
                  <a:gd name="connsiteX2" fmla="*/ 23714 w 23714"/>
                  <a:gd name="connsiteY2" fmla="*/ 93516 h 93515"/>
                  <a:gd name="connsiteX3" fmla="*/ 0 w 23714"/>
                  <a:gd name="connsiteY3" fmla="*/ 93516 h 93515"/>
                </a:gdLst>
                <a:ahLst/>
                <a:cxnLst>
                  <a:cxn ang="0">
                    <a:pos x="connsiteX0" y="connsiteY0"/>
                  </a:cxn>
                  <a:cxn ang="0">
                    <a:pos x="connsiteX1" y="connsiteY1"/>
                  </a:cxn>
                  <a:cxn ang="0">
                    <a:pos x="connsiteX2" y="connsiteY2"/>
                  </a:cxn>
                  <a:cxn ang="0">
                    <a:pos x="connsiteX3" y="connsiteY3"/>
                  </a:cxn>
                </a:cxnLst>
                <a:rect l="l" t="t" r="r" b="b"/>
                <a:pathLst>
                  <a:path w="23714" h="93515">
                    <a:moveTo>
                      <a:pt x="0" y="0"/>
                    </a:moveTo>
                    <a:lnTo>
                      <a:pt x="23714" y="0"/>
                    </a:lnTo>
                    <a:lnTo>
                      <a:pt x="23714" y="93516"/>
                    </a:lnTo>
                    <a:lnTo>
                      <a:pt x="0" y="93516"/>
                    </a:lnTo>
                    <a:close/>
                  </a:path>
                </a:pathLst>
              </a:custGeom>
              <a:grpFill/>
              <a:ln w="19050" cap="rnd">
                <a:solidFill>
                  <a:schemeClr val="tx1"/>
                </a:solidFill>
                <a:prstDash val="solid"/>
                <a:round/>
              </a:ln>
            </p:spPr>
            <p:txBody>
              <a:bodyPr rtlCol="0" anchor="ctr"/>
              <a:lstStyle/>
              <a:p>
                <a:endParaRPr lang="nl-BE"/>
              </a:p>
            </p:txBody>
          </p:sp>
          <p:sp>
            <p:nvSpPr>
              <p:cNvPr id="30" name="Freeform: Shape 29">
                <a:extLst>
                  <a:ext uri="{FF2B5EF4-FFF2-40B4-BE49-F238E27FC236}">
                    <a16:creationId xmlns:a16="http://schemas.microsoft.com/office/drawing/2014/main" id="{0243615B-DFA8-E598-FADC-ADF90BAAF1A0}"/>
                  </a:ext>
                </a:extLst>
              </p:cNvPr>
              <p:cNvSpPr/>
              <p:nvPr/>
            </p:nvSpPr>
            <p:spPr>
              <a:xfrm>
                <a:off x="580658" y="4446896"/>
                <a:ext cx="23705" cy="93515"/>
              </a:xfrm>
              <a:custGeom>
                <a:avLst/>
                <a:gdLst>
                  <a:gd name="connsiteX0" fmla="*/ 0 w 23705"/>
                  <a:gd name="connsiteY0" fmla="*/ 0 h 93515"/>
                  <a:gd name="connsiteX1" fmla="*/ 23706 w 23705"/>
                  <a:gd name="connsiteY1" fmla="*/ 0 h 93515"/>
                  <a:gd name="connsiteX2" fmla="*/ 23706 w 23705"/>
                  <a:gd name="connsiteY2" fmla="*/ 93516 h 93515"/>
                  <a:gd name="connsiteX3" fmla="*/ 0 w 23705"/>
                  <a:gd name="connsiteY3" fmla="*/ 93516 h 93515"/>
                </a:gdLst>
                <a:ahLst/>
                <a:cxnLst>
                  <a:cxn ang="0">
                    <a:pos x="connsiteX0" y="connsiteY0"/>
                  </a:cxn>
                  <a:cxn ang="0">
                    <a:pos x="connsiteX1" y="connsiteY1"/>
                  </a:cxn>
                  <a:cxn ang="0">
                    <a:pos x="connsiteX2" y="connsiteY2"/>
                  </a:cxn>
                  <a:cxn ang="0">
                    <a:pos x="connsiteX3" y="connsiteY3"/>
                  </a:cxn>
                </a:cxnLst>
                <a:rect l="l" t="t" r="r" b="b"/>
                <a:pathLst>
                  <a:path w="23705" h="93515">
                    <a:moveTo>
                      <a:pt x="0" y="0"/>
                    </a:moveTo>
                    <a:lnTo>
                      <a:pt x="23706" y="0"/>
                    </a:lnTo>
                    <a:lnTo>
                      <a:pt x="23706" y="93516"/>
                    </a:lnTo>
                    <a:lnTo>
                      <a:pt x="0" y="93516"/>
                    </a:lnTo>
                    <a:close/>
                  </a:path>
                </a:pathLst>
              </a:custGeom>
              <a:grpFill/>
              <a:ln w="19050" cap="rnd">
                <a:solidFill>
                  <a:schemeClr val="tx1"/>
                </a:solidFill>
                <a:prstDash val="solid"/>
                <a:round/>
              </a:ln>
            </p:spPr>
            <p:txBody>
              <a:bodyPr rtlCol="0" anchor="ctr"/>
              <a:lstStyle/>
              <a:p>
                <a:endParaRPr lang="nl-BE"/>
              </a:p>
            </p:txBody>
          </p:sp>
          <p:sp>
            <p:nvSpPr>
              <p:cNvPr id="31" name="Freeform: Shape 30">
                <a:extLst>
                  <a:ext uri="{FF2B5EF4-FFF2-40B4-BE49-F238E27FC236}">
                    <a16:creationId xmlns:a16="http://schemas.microsoft.com/office/drawing/2014/main" id="{834E6DC0-28A6-9994-48E4-A2AD749B3AB2}"/>
                  </a:ext>
                </a:extLst>
              </p:cNvPr>
              <p:cNvSpPr/>
              <p:nvPr/>
            </p:nvSpPr>
            <p:spPr>
              <a:xfrm>
                <a:off x="6093" y="4446896"/>
                <a:ext cx="548373" cy="93515"/>
              </a:xfrm>
              <a:custGeom>
                <a:avLst/>
                <a:gdLst>
                  <a:gd name="connsiteX0" fmla="*/ 0 w 548373"/>
                  <a:gd name="connsiteY0" fmla="*/ 0 h 93515"/>
                  <a:gd name="connsiteX1" fmla="*/ 548374 w 548373"/>
                  <a:gd name="connsiteY1" fmla="*/ 0 h 93515"/>
                  <a:gd name="connsiteX2" fmla="*/ 548374 w 548373"/>
                  <a:gd name="connsiteY2" fmla="*/ 93516 h 93515"/>
                  <a:gd name="connsiteX3" fmla="*/ 0 w 548373"/>
                  <a:gd name="connsiteY3" fmla="*/ 93516 h 93515"/>
                </a:gdLst>
                <a:ahLst/>
                <a:cxnLst>
                  <a:cxn ang="0">
                    <a:pos x="connsiteX0" y="connsiteY0"/>
                  </a:cxn>
                  <a:cxn ang="0">
                    <a:pos x="connsiteX1" y="connsiteY1"/>
                  </a:cxn>
                  <a:cxn ang="0">
                    <a:pos x="connsiteX2" y="connsiteY2"/>
                  </a:cxn>
                  <a:cxn ang="0">
                    <a:pos x="connsiteX3" y="connsiteY3"/>
                  </a:cxn>
                </a:cxnLst>
                <a:rect l="l" t="t" r="r" b="b"/>
                <a:pathLst>
                  <a:path w="548373" h="93515">
                    <a:moveTo>
                      <a:pt x="0" y="0"/>
                    </a:moveTo>
                    <a:lnTo>
                      <a:pt x="548374" y="0"/>
                    </a:lnTo>
                    <a:lnTo>
                      <a:pt x="548374" y="93516"/>
                    </a:lnTo>
                    <a:lnTo>
                      <a:pt x="0" y="93516"/>
                    </a:lnTo>
                    <a:close/>
                  </a:path>
                </a:pathLst>
              </a:custGeom>
              <a:grpFill/>
              <a:ln w="19050" cap="rnd">
                <a:solidFill>
                  <a:schemeClr val="tx1"/>
                </a:solidFill>
                <a:prstDash val="solid"/>
                <a:round/>
              </a:ln>
            </p:spPr>
            <p:txBody>
              <a:bodyPr rtlCol="0" anchor="ctr"/>
              <a:lstStyle/>
              <a:p>
                <a:endParaRPr lang="nl-BE"/>
              </a:p>
            </p:txBody>
          </p:sp>
        </p:grpSp>
        <p:sp>
          <p:nvSpPr>
            <p:cNvPr id="63" name="&quot;Not Allowed&quot; Symbol 62">
              <a:extLst>
                <a:ext uri="{FF2B5EF4-FFF2-40B4-BE49-F238E27FC236}">
                  <a16:creationId xmlns:a16="http://schemas.microsoft.com/office/drawing/2014/main" id="{387D5D14-5DDA-3449-5992-27FE97A9AE6D}"/>
                </a:ext>
              </a:extLst>
            </p:cNvPr>
            <p:cNvSpPr/>
            <p:nvPr/>
          </p:nvSpPr>
          <p:spPr>
            <a:xfrm>
              <a:off x="2232455" y="3993022"/>
              <a:ext cx="220093" cy="220093"/>
            </a:xfrm>
            <a:prstGeom prst="noSmoking">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solidFill>
                  <a:schemeClr val="tx1"/>
                </a:solidFill>
              </a:endParaRPr>
            </a:p>
          </p:txBody>
        </p:sp>
      </p:grpSp>
      <p:grpSp>
        <p:nvGrpSpPr>
          <p:cNvPr id="70" name="Group 69">
            <a:extLst>
              <a:ext uri="{FF2B5EF4-FFF2-40B4-BE49-F238E27FC236}">
                <a16:creationId xmlns:a16="http://schemas.microsoft.com/office/drawing/2014/main" id="{EE8C2FE2-6309-1AF1-E24F-2BFD9ED2D13E}"/>
              </a:ext>
            </a:extLst>
          </p:cNvPr>
          <p:cNvGrpSpPr/>
          <p:nvPr/>
        </p:nvGrpSpPr>
        <p:grpSpPr>
          <a:xfrm>
            <a:off x="3513985" y="4031140"/>
            <a:ext cx="432538" cy="707564"/>
            <a:chOff x="3320697" y="3864255"/>
            <a:chExt cx="432538" cy="707564"/>
          </a:xfrm>
        </p:grpSpPr>
        <p:grpSp>
          <p:nvGrpSpPr>
            <p:cNvPr id="33" name="Group 32">
              <a:extLst>
                <a:ext uri="{FF2B5EF4-FFF2-40B4-BE49-F238E27FC236}">
                  <a16:creationId xmlns:a16="http://schemas.microsoft.com/office/drawing/2014/main" id="{9226C0AE-093D-EF11-D54D-56179B1EF5FB}"/>
                </a:ext>
              </a:extLst>
            </p:cNvPr>
            <p:cNvGrpSpPr/>
            <p:nvPr/>
          </p:nvGrpSpPr>
          <p:grpSpPr>
            <a:xfrm>
              <a:off x="3320697" y="3864255"/>
              <a:ext cx="432538" cy="707564"/>
              <a:chOff x="2759336" y="4087521"/>
              <a:chExt cx="432538" cy="707564"/>
            </a:xfrm>
            <a:noFill/>
          </p:grpSpPr>
          <p:sp>
            <p:nvSpPr>
              <p:cNvPr id="24" name="Freeform: Shape 23">
                <a:extLst>
                  <a:ext uri="{FF2B5EF4-FFF2-40B4-BE49-F238E27FC236}">
                    <a16:creationId xmlns:a16="http://schemas.microsoft.com/office/drawing/2014/main" id="{FD4C4602-AF56-8E11-2EAC-381DE4D083CF}"/>
                  </a:ext>
                </a:extLst>
              </p:cNvPr>
              <p:cNvSpPr/>
              <p:nvPr/>
            </p:nvSpPr>
            <p:spPr>
              <a:xfrm>
                <a:off x="3009888" y="4764018"/>
                <a:ext cx="165170" cy="31058"/>
              </a:xfrm>
              <a:custGeom>
                <a:avLst/>
                <a:gdLst>
                  <a:gd name="connsiteX0" fmla="*/ 82615 w 165170"/>
                  <a:gd name="connsiteY0" fmla="*/ 0 h 31058"/>
                  <a:gd name="connsiteX1" fmla="*/ 115265 w 165170"/>
                  <a:gd name="connsiteY1" fmla="*/ 4931 h 31058"/>
                  <a:gd name="connsiteX2" fmla="*/ 163238 w 165170"/>
                  <a:gd name="connsiteY2" fmla="*/ 24202 h 31058"/>
                  <a:gd name="connsiteX3" fmla="*/ 162401 w 165170"/>
                  <a:gd name="connsiteY3" fmla="*/ 31058 h 31058"/>
                  <a:gd name="connsiteX4" fmla="*/ 2772 w 165170"/>
                  <a:gd name="connsiteY4" fmla="*/ 31058 h 31058"/>
                  <a:gd name="connsiteX5" fmla="*/ 1935 w 165170"/>
                  <a:gd name="connsiteY5" fmla="*/ 24202 h 31058"/>
                  <a:gd name="connsiteX6" fmla="*/ 48372 w 165170"/>
                  <a:gd name="connsiteY6" fmla="*/ 5435 h 31058"/>
                  <a:gd name="connsiteX7" fmla="*/ 82615 w 165170"/>
                  <a:gd name="connsiteY7" fmla="*/ 0 h 31058"/>
                  <a:gd name="connsiteX8" fmla="*/ 82615 w 165170"/>
                  <a:gd name="connsiteY8" fmla="*/ 0 h 3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170" h="31058">
                    <a:moveTo>
                      <a:pt x="82615" y="0"/>
                    </a:moveTo>
                    <a:cubicBezTo>
                      <a:pt x="93688" y="0"/>
                      <a:pt x="104712" y="1584"/>
                      <a:pt x="115265" y="4931"/>
                    </a:cubicBezTo>
                    <a:cubicBezTo>
                      <a:pt x="128914" y="9270"/>
                      <a:pt x="143074" y="16045"/>
                      <a:pt x="163238" y="24202"/>
                    </a:cubicBezTo>
                    <a:cubicBezTo>
                      <a:pt x="166252" y="25420"/>
                      <a:pt x="165561" y="31058"/>
                      <a:pt x="162401" y="31058"/>
                    </a:cubicBezTo>
                    <a:lnTo>
                      <a:pt x="2772" y="31058"/>
                    </a:lnTo>
                    <a:cubicBezTo>
                      <a:pt x="-397" y="31058"/>
                      <a:pt x="-1079" y="25420"/>
                      <a:pt x="1935" y="24202"/>
                    </a:cubicBezTo>
                    <a:cubicBezTo>
                      <a:pt x="21367" y="16346"/>
                      <a:pt x="35211" y="9773"/>
                      <a:pt x="48372" y="5435"/>
                    </a:cubicBezTo>
                    <a:cubicBezTo>
                      <a:pt x="59412" y="1787"/>
                      <a:pt x="70989" y="0"/>
                      <a:pt x="82615" y="0"/>
                    </a:cubicBezTo>
                    <a:lnTo>
                      <a:pt x="82615" y="0"/>
                    </a:lnTo>
                    <a:close/>
                  </a:path>
                </a:pathLst>
              </a:custGeom>
              <a:grpFill/>
              <a:ln w="19050" cap="rnd">
                <a:solidFill>
                  <a:schemeClr val="tx1"/>
                </a:solidFill>
                <a:prstDash val="solid"/>
                <a:round/>
              </a:ln>
            </p:spPr>
            <p:txBody>
              <a:bodyPr rtlCol="0" anchor="ctr"/>
              <a:lstStyle/>
              <a:p>
                <a:endParaRPr lang="nl-BE"/>
              </a:p>
            </p:txBody>
          </p:sp>
          <p:sp>
            <p:nvSpPr>
              <p:cNvPr id="25" name="Freeform: Shape 24">
                <a:extLst>
                  <a:ext uri="{FF2B5EF4-FFF2-40B4-BE49-F238E27FC236}">
                    <a16:creationId xmlns:a16="http://schemas.microsoft.com/office/drawing/2014/main" id="{7CE1F111-6FA6-725E-40FC-6DF38C868099}"/>
                  </a:ext>
                </a:extLst>
              </p:cNvPr>
              <p:cNvSpPr/>
              <p:nvPr/>
            </p:nvSpPr>
            <p:spPr>
              <a:xfrm>
                <a:off x="2993099" y="4432362"/>
                <a:ext cx="198775" cy="331656"/>
              </a:xfrm>
              <a:custGeom>
                <a:avLst/>
                <a:gdLst>
                  <a:gd name="connsiteX0" fmla="*/ 99380 w 198775"/>
                  <a:gd name="connsiteY0" fmla="*/ 331656 h 331656"/>
                  <a:gd name="connsiteX1" fmla="*/ 99380 w 198775"/>
                  <a:gd name="connsiteY1" fmla="*/ 214767 h 331656"/>
                  <a:gd name="connsiteX2" fmla="*/ 99372 w 198775"/>
                  <a:gd name="connsiteY2" fmla="*/ 214767 h 331656"/>
                  <a:gd name="connsiteX3" fmla="*/ 82384 w 198775"/>
                  <a:gd name="connsiteY3" fmla="*/ 212314 h 331656"/>
                  <a:gd name="connsiteX4" fmla="*/ 59597 w 198775"/>
                  <a:gd name="connsiteY4" fmla="*/ 203069 h 331656"/>
                  <a:gd name="connsiteX5" fmla="*/ 6749 w 198775"/>
                  <a:gd name="connsiteY5" fmla="*/ 61540 h 331656"/>
                  <a:gd name="connsiteX6" fmla="*/ 25118 w 198775"/>
                  <a:gd name="connsiteY6" fmla="*/ 9456 h 331656"/>
                  <a:gd name="connsiteX7" fmla="*/ 38482 w 198775"/>
                  <a:gd name="connsiteY7" fmla="*/ 0 h 331656"/>
                  <a:gd name="connsiteX8" fmla="*/ 160294 w 198775"/>
                  <a:gd name="connsiteY8" fmla="*/ 0 h 331656"/>
                  <a:gd name="connsiteX9" fmla="*/ 173658 w 198775"/>
                  <a:gd name="connsiteY9" fmla="*/ 9456 h 331656"/>
                  <a:gd name="connsiteX10" fmla="*/ 192027 w 198775"/>
                  <a:gd name="connsiteY10" fmla="*/ 61540 h 331656"/>
                  <a:gd name="connsiteX11" fmla="*/ 139180 w 198775"/>
                  <a:gd name="connsiteY11" fmla="*/ 203069 h 331656"/>
                  <a:gd name="connsiteX12" fmla="*/ 116392 w 198775"/>
                  <a:gd name="connsiteY12" fmla="*/ 212330 h 331656"/>
                  <a:gd name="connsiteX13" fmla="*/ 99388 w 198775"/>
                  <a:gd name="connsiteY13" fmla="*/ 214767 h 331656"/>
                  <a:gd name="connsiteX14" fmla="*/ 99388 w 198775"/>
                  <a:gd name="connsiteY14" fmla="*/ 214767 h 33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775" h="331656">
                    <a:moveTo>
                      <a:pt x="99380" y="331656"/>
                    </a:moveTo>
                    <a:lnTo>
                      <a:pt x="99380" y="214767"/>
                    </a:lnTo>
                    <a:lnTo>
                      <a:pt x="99372" y="214767"/>
                    </a:lnTo>
                    <a:cubicBezTo>
                      <a:pt x="93620" y="214767"/>
                      <a:pt x="87901" y="213955"/>
                      <a:pt x="82384" y="212314"/>
                    </a:cubicBezTo>
                    <a:cubicBezTo>
                      <a:pt x="75073" y="210145"/>
                      <a:pt x="66705" y="207025"/>
                      <a:pt x="59597" y="203069"/>
                    </a:cubicBezTo>
                    <a:cubicBezTo>
                      <a:pt x="9812" y="175317"/>
                      <a:pt x="-12204" y="115288"/>
                      <a:pt x="6749" y="61540"/>
                    </a:cubicBezTo>
                    <a:lnTo>
                      <a:pt x="25118" y="9456"/>
                    </a:lnTo>
                    <a:cubicBezTo>
                      <a:pt x="27108" y="3786"/>
                      <a:pt x="32470" y="0"/>
                      <a:pt x="38482" y="0"/>
                    </a:cubicBezTo>
                    <a:lnTo>
                      <a:pt x="160294" y="0"/>
                    </a:lnTo>
                    <a:cubicBezTo>
                      <a:pt x="166306" y="0"/>
                      <a:pt x="171652" y="3786"/>
                      <a:pt x="173658" y="9456"/>
                    </a:cubicBezTo>
                    <a:lnTo>
                      <a:pt x="192027" y="61540"/>
                    </a:lnTo>
                    <a:cubicBezTo>
                      <a:pt x="210980" y="115288"/>
                      <a:pt x="188956" y="175325"/>
                      <a:pt x="139180" y="203069"/>
                    </a:cubicBezTo>
                    <a:cubicBezTo>
                      <a:pt x="132031" y="207058"/>
                      <a:pt x="123679" y="210169"/>
                      <a:pt x="116392" y="212330"/>
                    </a:cubicBezTo>
                    <a:cubicBezTo>
                      <a:pt x="110875" y="213963"/>
                      <a:pt x="105148" y="214767"/>
                      <a:pt x="99388" y="214767"/>
                    </a:cubicBezTo>
                    <a:lnTo>
                      <a:pt x="99388" y="214767"/>
                    </a:lnTo>
                  </a:path>
                </a:pathLst>
              </a:custGeom>
              <a:grpFill/>
              <a:ln w="19050" cap="rnd">
                <a:solidFill>
                  <a:schemeClr val="tx1"/>
                </a:solidFill>
                <a:prstDash val="solid"/>
                <a:round/>
              </a:ln>
            </p:spPr>
            <p:txBody>
              <a:bodyPr rtlCol="0" anchor="ctr"/>
              <a:lstStyle/>
              <a:p>
                <a:endParaRPr lang="nl-BE"/>
              </a:p>
            </p:txBody>
          </p:sp>
          <p:sp>
            <p:nvSpPr>
              <p:cNvPr id="26" name="Freeform: Shape 25">
                <a:extLst>
                  <a:ext uri="{FF2B5EF4-FFF2-40B4-BE49-F238E27FC236}">
                    <a16:creationId xmlns:a16="http://schemas.microsoft.com/office/drawing/2014/main" id="{0514838E-4D59-04E2-B1CB-159C166BF05B}"/>
                  </a:ext>
                </a:extLst>
              </p:cNvPr>
              <p:cNvSpPr/>
              <p:nvPr/>
            </p:nvSpPr>
            <p:spPr>
              <a:xfrm>
                <a:off x="2759336" y="4087521"/>
                <a:ext cx="172433" cy="707564"/>
              </a:xfrm>
              <a:custGeom>
                <a:avLst/>
                <a:gdLst>
                  <a:gd name="connsiteX0" fmla="*/ 146924 w 172433"/>
                  <a:gd name="connsiteY0" fmla="*/ 221567 h 707564"/>
                  <a:gd name="connsiteX1" fmla="*/ 146924 w 172433"/>
                  <a:gd name="connsiteY1" fmla="*/ 221567 h 707564"/>
                  <a:gd name="connsiteX2" fmla="*/ 121422 w 172433"/>
                  <a:gd name="connsiteY2" fmla="*/ 166421 h 707564"/>
                  <a:gd name="connsiteX3" fmla="*/ 121422 w 172433"/>
                  <a:gd name="connsiteY3" fmla="*/ 44040 h 707564"/>
                  <a:gd name="connsiteX4" fmla="*/ 124558 w 172433"/>
                  <a:gd name="connsiteY4" fmla="*/ 44040 h 707564"/>
                  <a:gd name="connsiteX5" fmla="*/ 127564 w 172433"/>
                  <a:gd name="connsiteY5" fmla="*/ 41035 h 707564"/>
                  <a:gd name="connsiteX6" fmla="*/ 127564 w 172433"/>
                  <a:gd name="connsiteY6" fmla="*/ 21391 h 707564"/>
                  <a:gd name="connsiteX7" fmla="*/ 124558 w 172433"/>
                  <a:gd name="connsiteY7" fmla="*/ 18385 h 707564"/>
                  <a:gd name="connsiteX8" fmla="*/ 121422 w 172433"/>
                  <a:gd name="connsiteY8" fmla="*/ 18385 h 707564"/>
                  <a:gd name="connsiteX9" fmla="*/ 121422 w 172433"/>
                  <a:gd name="connsiteY9" fmla="*/ 8457 h 707564"/>
                  <a:gd name="connsiteX10" fmla="*/ 112965 w 172433"/>
                  <a:gd name="connsiteY10" fmla="*/ 0 h 707564"/>
                  <a:gd name="connsiteX11" fmla="*/ 59460 w 172433"/>
                  <a:gd name="connsiteY11" fmla="*/ 0 h 707564"/>
                  <a:gd name="connsiteX12" fmla="*/ 51003 w 172433"/>
                  <a:gd name="connsiteY12" fmla="*/ 8457 h 707564"/>
                  <a:gd name="connsiteX13" fmla="*/ 51003 w 172433"/>
                  <a:gd name="connsiteY13" fmla="*/ 18385 h 707564"/>
                  <a:gd name="connsiteX14" fmla="*/ 47867 w 172433"/>
                  <a:gd name="connsiteY14" fmla="*/ 18385 h 707564"/>
                  <a:gd name="connsiteX15" fmla="*/ 44861 w 172433"/>
                  <a:gd name="connsiteY15" fmla="*/ 21391 h 707564"/>
                  <a:gd name="connsiteX16" fmla="*/ 44861 w 172433"/>
                  <a:gd name="connsiteY16" fmla="*/ 41035 h 707564"/>
                  <a:gd name="connsiteX17" fmla="*/ 47867 w 172433"/>
                  <a:gd name="connsiteY17" fmla="*/ 44040 h 707564"/>
                  <a:gd name="connsiteX18" fmla="*/ 51003 w 172433"/>
                  <a:gd name="connsiteY18" fmla="*/ 44040 h 707564"/>
                  <a:gd name="connsiteX19" fmla="*/ 51003 w 172433"/>
                  <a:gd name="connsiteY19" fmla="*/ 166429 h 707564"/>
                  <a:gd name="connsiteX20" fmla="*/ 25501 w 172433"/>
                  <a:gd name="connsiteY20" fmla="*/ 221575 h 707564"/>
                  <a:gd name="connsiteX21" fmla="*/ 25501 w 172433"/>
                  <a:gd name="connsiteY21" fmla="*/ 221575 h 707564"/>
                  <a:gd name="connsiteX22" fmla="*/ 0 w 172433"/>
                  <a:gd name="connsiteY22" fmla="*/ 276721 h 707564"/>
                  <a:gd name="connsiteX23" fmla="*/ 0 w 172433"/>
                  <a:gd name="connsiteY23" fmla="*/ 688928 h 707564"/>
                  <a:gd name="connsiteX24" fmla="*/ 18637 w 172433"/>
                  <a:gd name="connsiteY24" fmla="*/ 707564 h 707564"/>
                  <a:gd name="connsiteX25" fmla="*/ 153797 w 172433"/>
                  <a:gd name="connsiteY25" fmla="*/ 707564 h 707564"/>
                  <a:gd name="connsiteX26" fmla="*/ 172433 w 172433"/>
                  <a:gd name="connsiteY26" fmla="*/ 688928 h 707564"/>
                  <a:gd name="connsiteX27" fmla="*/ 172433 w 172433"/>
                  <a:gd name="connsiteY27" fmla="*/ 276721 h 707564"/>
                  <a:gd name="connsiteX28" fmla="*/ 146932 w 172433"/>
                  <a:gd name="connsiteY28" fmla="*/ 221575 h 70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2433" h="707564">
                    <a:moveTo>
                      <a:pt x="146924" y="221567"/>
                    </a:moveTo>
                    <a:lnTo>
                      <a:pt x="146924" y="221567"/>
                    </a:lnTo>
                    <a:cubicBezTo>
                      <a:pt x="130749" y="207821"/>
                      <a:pt x="121422" y="187657"/>
                      <a:pt x="121422" y="166421"/>
                    </a:cubicBezTo>
                    <a:lnTo>
                      <a:pt x="121422" y="44040"/>
                    </a:lnTo>
                    <a:lnTo>
                      <a:pt x="124558" y="44040"/>
                    </a:lnTo>
                    <a:cubicBezTo>
                      <a:pt x="126215" y="44040"/>
                      <a:pt x="127564" y="42692"/>
                      <a:pt x="127564" y="41035"/>
                    </a:cubicBezTo>
                    <a:lnTo>
                      <a:pt x="127564" y="21391"/>
                    </a:lnTo>
                    <a:cubicBezTo>
                      <a:pt x="127564" y="19733"/>
                      <a:pt x="126215" y="18385"/>
                      <a:pt x="124558" y="18385"/>
                    </a:cubicBezTo>
                    <a:lnTo>
                      <a:pt x="121422" y="18385"/>
                    </a:lnTo>
                    <a:lnTo>
                      <a:pt x="121422" y="8457"/>
                    </a:lnTo>
                    <a:cubicBezTo>
                      <a:pt x="121422" y="3786"/>
                      <a:pt x="117636" y="0"/>
                      <a:pt x="112965" y="0"/>
                    </a:cubicBezTo>
                    <a:lnTo>
                      <a:pt x="59460" y="0"/>
                    </a:lnTo>
                    <a:cubicBezTo>
                      <a:pt x="54789" y="0"/>
                      <a:pt x="51003" y="3786"/>
                      <a:pt x="51003" y="8457"/>
                    </a:cubicBezTo>
                    <a:lnTo>
                      <a:pt x="51003" y="18385"/>
                    </a:lnTo>
                    <a:lnTo>
                      <a:pt x="47867" y="18385"/>
                    </a:lnTo>
                    <a:cubicBezTo>
                      <a:pt x="46210" y="18385"/>
                      <a:pt x="44861" y="19733"/>
                      <a:pt x="44861" y="21391"/>
                    </a:cubicBezTo>
                    <a:lnTo>
                      <a:pt x="44861" y="41035"/>
                    </a:lnTo>
                    <a:cubicBezTo>
                      <a:pt x="44861" y="42692"/>
                      <a:pt x="46210" y="44040"/>
                      <a:pt x="47867" y="44040"/>
                    </a:cubicBezTo>
                    <a:lnTo>
                      <a:pt x="51003" y="44040"/>
                    </a:lnTo>
                    <a:lnTo>
                      <a:pt x="51003" y="166429"/>
                    </a:lnTo>
                    <a:cubicBezTo>
                      <a:pt x="51003" y="187657"/>
                      <a:pt x="41676" y="207821"/>
                      <a:pt x="25501" y="221575"/>
                    </a:cubicBezTo>
                    <a:lnTo>
                      <a:pt x="25501" y="221575"/>
                    </a:lnTo>
                    <a:cubicBezTo>
                      <a:pt x="9326" y="235321"/>
                      <a:pt x="0" y="255485"/>
                      <a:pt x="0" y="276721"/>
                    </a:cubicBezTo>
                    <a:lnTo>
                      <a:pt x="0" y="688928"/>
                    </a:lnTo>
                    <a:cubicBezTo>
                      <a:pt x="0" y="699221"/>
                      <a:pt x="8343" y="707564"/>
                      <a:pt x="18637" y="707564"/>
                    </a:cubicBezTo>
                    <a:lnTo>
                      <a:pt x="153797" y="707564"/>
                    </a:lnTo>
                    <a:cubicBezTo>
                      <a:pt x="164090" y="707564"/>
                      <a:pt x="172433" y="699221"/>
                      <a:pt x="172433" y="688928"/>
                    </a:cubicBezTo>
                    <a:lnTo>
                      <a:pt x="172433" y="276721"/>
                    </a:lnTo>
                    <a:cubicBezTo>
                      <a:pt x="172433" y="255493"/>
                      <a:pt x="163107" y="235329"/>
                      <a:pt x="146932" y="221575"/>
                    </a:cubicBezTo>
                    <a:close/>
                  </a:path>
                </a:pathLst>
              </a:custGeom>
              <a:grpFill/>
              <a:ln w="19050" cap="rnd">
                <a:solidFill>
                  <a:schemeClr val="tx1"/>
                </a:solidFill>
                <a:prstDash val="solid"/>
                <a:round/>
              </a:ln>
            </p:spPr>
            <p:txBody>
              <a:bodyPr rtlCol="0" anchor="ctr"/>
              <a:lstStyle/>
              <a:p>
                <a:endParaRPr lang="nl-BE"/>
              </a:p>
            </p:txBody>
          </p:sp>
        </p:grpSp>
        <p:sp>
          <p:nvSpPr>
            <p:cNvPr id="64" name="&quot;Not Allowed&quot; Symbol 63">
              <a:extLst>
                <a:ext uri="{FF2B5EF4-FFF2-40B4-BE49-F238E27FC236}">
                  <a16:creationId xmlns:a16="http://schemas.microsoft.com/office/drawing/2014/main" id="{B17273C8-CBC4-A54F-BD89-6C08BCDFB875}"/>
                </a:ext>
              </a:extLst>
            </p:cNvPr>
            <p:cNvSpPr/>
            <p:nvPr/>
          </p:nvSpPr>
          <p:spPr>
            <a:xfrm>
              <a:off x="3522173" y="3926686"/>
              <a:ext cx="220093" cy="220093"/>
            </a:xfrm>
            <a:prstGeom prst="noSmoking">
              <a:avLst/>
            </a:prstGeom>
            <a:ln w="127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solidFill>
                  <a:schemeClr val="tx1"/>
                </a:solidFill>
              </a:endParaRPr>
            </a:p>
          </p:txBody>
        </p:sp>
      </p:grpSp>
      <p:sp>
        <p:nvSpPr>
          <p:cNvPr id="75" name="Marcador de texto 4">
            <a:extLst>
              <a:ext uri="{FF2B5EF4-FFF2-40B4-BE49-F238E27FC236}">
                <a16:creationId xmlns:a16="http://schemas.microsoft.com/office/drawing/2014/main" id="{82081C38-85BC-DF5D-409C-533AB227B40D}"/>
              </a:ext>
            </a:extLst>
          </p:cNvPr>
          <p:cNvSpPr txBox="1">
            <a:spLocks/>
          </p:cNvSpPr>
          <p:nvPr/>
        </p:nvSpPr>
        <p:spPr>
          <a:xfrm>
            <a:off x="738701" y="339733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Eat healthy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food</a:t>
            </a:r>
            <a:endParaRPr lang="es-ES" sz="1000" kern="0" dirty="0">
              <a:latin typeface="Segoe UI" panose="020B0502040204020203" pitchFamily="34" charset="0"/>
              <a:cs typeface="Segoe UI" panose="020B0502040204020203" pitchFamily="34" charset="0"/>
            </a:endParaRPr>
          </a:p>
        </p:txBody>
      </p:sp>
      <p:sp>
        <p:nvSpPr>
          <p:cNvPr id="76" name="Marcador de texto 4">
            <a:extLst>
              <a:ext uri="{FF2B5EF4-FFF2-40B4-BE49-F238E27FC236}">
                <a16:creationId xmlns:a16="http://schemas.microsoft.com/office/drawing/2014/main" id="{9EAEF6D2-029E-7E74-D388-83C9F22B17C4}"/>
              </a:ext>
            </a:extLst>
          </p:cNvPr>
          <p:cNvSpPr txBox="1">
            <a:spLocks/>
          </p:cNvSpPr>
          <p:nvPr/>
        </p:nvSpPr>
        <p:spPr>
          <a:xfrm>
            <a:off x="1965521" y="339733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Be physical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active</a:t>
            </a:r>
            <a:endParaRPr lang="es-ES" sz="1000" kern="0" dirty="0">
              <a:latin typeface="Segoe UI" panose="020B0502040204020203" pitchFamily="34" charset="0"/>
              <a:cs typeface="Segoe UI" panose="020B0502040204020203" pitchFamily="34" charset="0"/>
            </a:endParaRPr>
          </a:p>
        </p:txBody>
      </p:sp>
      <p:sp>
        <p:nvSpPr>
          <p:cNvPr id="78" name="Marcador de texto 4">
            <a:extLst>
              <a:ext uri="{FF2B5EF4-FFF2-40B4-BE49-F238E27FC236}">
                <a16:creationId xmlns:a16="http://schemas.microsoft.com/office/drawing/2014/main" id="{F54FD689-5274-6257-F730-CF5FD33E218E}"/>
              </a:ext>
            </a:extLst>
          </p:cNvPr>
          <p:cNvSpPr txBox="1">
            <a:spLocks/>
          </p:cNvSpPr>
          <p:nvPr/>
        </p:nvSpPr>
        <p:spPr>
          <a:xfrm>
            <a:off x="3189801" y="339733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Maintain</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healthy weight</a:t>
            </a:r>
            <a:endParaRPr lang="es-ES" sz="1000" kern="0" dirty="0">
              <a:latin typeface="Segoe UI" panose="020B0502040204020203" pitchFamily="34" charset="0"/>
              <a:cs typeface="Segoe UI" panose="020B0502040204020203" pitchFamily="34" charset="0"/>
            </a:endParaRPr>
          </a:p>
        </p:txBody>
      </p:sp>
      <p:sp>
        <p:nvSpPr>
          <p:cNvPr id="79" name="Marcador de texto 4">
            <a:extLst>
              <a:ext uri="{FF2B5EF4-FFF2-40B4-BE49-F238E27FC236}">
                <a16:creationId xmlns:a16="http://schemas.microsoft.com/office/drawing/2014/main" id="{956090BB-0825-765E-7E65-F337D115E085}"/>
              </a:ext>
            </a:extLst>
          </p:cNvPr>
          <p:cNvSpPr txBox="1">
            <a:spLocks/>
          </p:cNvSpPr>
          <p:nvPr/>
        </p:nvSpPr>
        <p:spPr>
          <a:xfrm>
            <a:off x="738701" y="490101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Take </a:t>
            </a:r>
            <a:r>
              <a:rPr lang="en-US" sz="1000" kern="0" dirty="0" err="1">
                <a:latin typeface="Segoe UI" panose="020B0502040204020203" pitchFamily="34" charset="0"/>
                <a:cs typeface="Segoe UI" panose="020B0502040204020203" pitchFamily="34" charset="0"/>
              </a:rPr>
              <a:t>Folid</a:t>
            </a:r>
            <a:r>
              <a:rPr lang="en-US" sz="1000" kern="0" dirty="0">
                <a:latin typeface="Segoe UI" panose="020B0502040204020203" pitchFamily="34" charset="0"/>
                <a:cs typeface="Segoe UI" panose="020B0502040204020203" pitchFamily="34" charset="0"/>
              </a:rPr>
              <a:t> Acid</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supplement</a:t>
            </a:r>
            <a:endParaRPr lang="es-ES" sz="1000" kern="0" dirty="0">
              <a:latin typeface="Segoe UI" panose="020B0502040204020203" pitchFamily="34" charset="0"/>
              <a:cs typeface="Segoe UI" panose="020B0502040204020203" pitchFamily="34" charset="0"/>
            </a:endParaRPr>
          </a:p>
        </p:txBody>
      </p:sp>
      <p:sp>
        <p:nvSpPr>
          <p:cNvPr id="80" name="Marcador de texto 4">
            <a:extLst>
              <a:ext uri="{FF2B5EF4-FFF2-40B4-BE49-F238E27FC236}">
                <a16:creationId xmlns:a16="http://schemas.microsoft.com/office/drawing/2014/main" id="{E70F819E-82CE-1376-59D8-E1ED1C2E179E}"/>
              </a:ext>
            </a:extLst>
          </p:cNvPr>
          <p:cNvSpPr txBox="1">
            <a:spLocks/>
          </p:cNvSpPr>
          <p:nvPr/>
        </p:nvSpPr>
        <p:spPr>
          <a:xfrm>
            <a:off x="1965521" y="490101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Stop</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smoking</a:t>
            </a:r>
            <a:endParaRPr lang="es-ES" sz="1000" kern="0" dirty="0">
              <a:latin typeface="Segoe UI" panose="020B0502040204020203" pitchFamily="34" charset="0"/>
              <a:cs typeface="Segoe UI" panose="020B0502040204020203" pitchFamily="34" charset="0"/>
            </a:endParaRPr>
          </a:p>
        </p:txBody>
      </p:sp>
      <p:sp>
        <p:nvSpPr>
          <p:cNvPr id="81" name="Marcador de texto 4">
            <a:extLst>
              <a:ext uri="{FF2B5EF4-FFF2-40B4-BE49-F238E27FC236}">
                <a16:creationId xmlns:a16="http://schemas.microsoft.com/office/drawing/2014/main" id="{DEEDF10E-4A40-637B-C715-36EEE89A709B}"/>
              </a:ext>
            </a:extLst>
          </p:cNvPr>
          <p:cNvSpPr txBox="1">
            <a:spLocks/>
          </p:cNvSpPr>
          <p:nvPr/>
        </p:nvSpPr>
        <p:spPr>
          <a:xfrm>
            <a:off x="3189801" y="4901017"/>
            <a:ext cx="895046"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Stop drinking</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alcohol</a:t>
            </a:r>
            <a:endParaRPr lang="es-ES" sz="1000" kern="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14047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051384" y="2109788"/>
            <a:ext cx="3570791" cy="3508375"/>
          </a:xfrm>
        </p:spPr>
        <p:txBody>
          <a:bodyPr/>
          <a:lstStyle/>
          <a:p>
            <a:pPr lvl="0">
              <a:spcBef>
                <a:spcPts val="2400"/>
              </a:spcBef>
            </a:pPr>
            <a:r>
              <a:rPr lang="en-US" sz="1600" noProof="0" dirty="0"/>
              <a:t>Folic acid is a </a:t>
            </a:r>
            <a:r>
              <a:rPr lang="en-US" sz="1600" noProof="0" dirty="0">
                <a:latin typeface="Segoe UI Semibold" panose="020B0702040204020203" pitchFamily="34" charset="0"/>
                <a:cs typeface="Segoe UI Semibold" panose="020B0702040204020203" pitchFamily="34" charset="0"/>
              </a:rPr>
              <a:t>vitamin</a:t>
            </a:r>
            <a:r>
              <a:rPr lang="en-US" sz="1600" noProof="0" dirty="0"/>
              <a:t>,</a:t>
            </a:r>
            <a:br>
              <a:rPr lang="en-US" sz="1600" noProof="0" dirty="0"/>
            </a:br>
            <a:r>
              <a:rPr lang="en-US" sz="1600" noProof="0" dirty="0">
                <a:latin typeface="Segoe UI Semibold" panose="020B0702040204020203" pitchFamily="34" charset="0"/>
                <a:cs typeface="Segoe UI Semibold" panose="020B0702040204020203" pitchFamily="34" charset="0"/>
              </a:rPr>
              <a:t>it is essential during </a:t>
            </a:r>
            <a:br>
              <a:rPr lang="en-US" sz="1600" noProof="0" dirty="0">
                <a:latin typeface="Segoe UI Semibold" panose="020B0702040204020203" pitchFamily="34" charset="0"/>
                <a:cs typeface="Segoe UI Semibold" panose="020B0702040204020203" pitchFamily="34" charset="0"/>
              </a:rPr>
            </a:br>
            <a:r>
              <a:rPr lang="en-US" sz="1600" noProof="0" dirty="0">
                <a:latin typeface="Segoe UI Semibold" panose="020B0702040204020203" pitchFamily="34" charset="0"/>
                <a:cs typeface="Segoe UI Semibold" panose="020B0702040204020203" pitchFamily="34" charset="0"/>
              </a:rPr>
              <a:t>pregnancy</a:t>
            </a:r>
          </a:p>
          <a:p>
            <a:pPr lvl="0">
              <a:spcBef>
                <a:spcPts val="2400"/>
              </a:spcBef>
            </a:pPr>
            <a:r>
              <a:rPr lang="en-US" sz="1600" dirty="0"/>
              <a:t>Females should take </a:t>
            </a:r>
            <a:br>
              <a:rPr lang="en-US" sz="1600" dirty="0"/>
            </a:br>
            <a:r>
              <a:rPr lang="en-US" sz="1600" noProof="0" dirty="0">
                <a:latin typeface="Segoe UI Semibold" panose="020B0702040204020203" pitchFamily="34" charset="0"/>
                <a:cs typeface="Segoe UI Semibold" panose="020B0702040204020203" pitchFamily="34" charset="0"/>
              </a:rPr>
              <a:t>400 µg/day of folic acid</a:t>
            </a:r>
          </a:p>
          <a:p>
            <a:pPr lvl="0">
              <a:spcBef>
                <a:spcPts val="2400"/>
              </a:spcBef>
            </a:pPr>
            <a:r>
              <a:rPr lang="en-US" sz="1600" noProof="0" dirty="0"/>
              <a:t>From </a:t>
            </a:r>
            <a:r>
              <a:rPr lang="en-US" sz="1600" dirty="0">
                <a:latin typeface="Segoe UI Semibold" panose="020B0702040204020203" pitchFamily="34" charset="0"/>
                <a:cs typeface="Segoe UI Semibold" panose="020B0702040204020203" pitchFamily="34" charset="0"/>
              </a:rPr>
              <a:t>4 weeks before</a:t>
            </a:r>
            <a:r>
              <a:rPr lang="en-US" sz="1600" dirty="0"/>
              <a:t> </a:t>
            </a:r>
            <a:br>
              <a:rPr lang="en-US" sz="1600" dirty="0"/>
            </a:br>
            <a:r>
              <a:rPr lang="en-US" sz="1600" dirty="0"/>
              <a:t>pregnancy </a:t>
            </a:r>
            <a:r>
              <a:rPr lang="en-US" sz="1600" dirty="0">
                <a:latin typeface="Segoe UI Semibold" panose="020B0702040204020203" pitchFamily="34" charset="0"/>
                <a:cs typeface="Segoe UI Semibold" panose="020B0702040204020203" pitchFamily="34" charset="0"/>
              </a:rPr>
              <a:t>until 12 weeks </a:t>
            </a:r>
            <a:br>
              <a:rPr lang="en-US" sz="1600" dirty="0">
                <a:latin typeface="Segoe UI Semibold" panose="020B0702040204020203" pitchFamily="34" charset="0"/>
                <a:cs typeface="Segoe UI Semibold" panose="020B0702040204020203" pitchFamily="34" charset="0"/>
              </a:rPr>
            </a:br>
            <a:r>
              <a:rPr lang="en-US" sz="1600" dirty="0"/>
              <a:t>of pregnancy</a:t>
            </a: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Folic</a:t>
            </a:r>
            <a:r>
              <a:rPr lang="es-ES" dirty="0"/>
              <a:t> </a:t>
            </a:r>
            <a:r>
              <a:rPr lang="es-ES" dirty="0" err="1"/>
              <a:t>acid</a:t>
            </a:r>
            <a:endParaRPr lang="es-ES" dirty="0"/>
          </a:p>
        </p:txBody>
      </p:sp>
      <p:grpSp>
        <p:nvGrpSpPr>
          <p:cNvPr id="8" name="Group 7">
            <a:extLst>
              <a:ext uri="{FF2B5EF4-FFF2-40B4-BE49-F238E27FC236}">
                <a16:creationId xmlns:a16="http://schemas.microsoft.com/office/drawing/2014/main" id="{23DA9BCF-BE65-A81B-C7D2-BF0A220BCAEE}"/>
              </a:ext>
            </a:extLst>
          </p:cNvPr>
          <p:cNvGrpSpPr/>
          <p:nvPr/>
        </p:nvGrpSpPr>
        <p:grpSpPr>
          <a:xfrm>
            <a:off x="534988" y="2109788"/>
            <a:ext cx="3945872" cy="1896019"/>
            <a:chOff x="534988" y="2109788"/>
            <a:chExt cx="5191964" cy="2494776"/>
          </a:xfrm>
        </p:grpSpPr>
        <p:pic>
          <p:nvPicPr>
            <p:cNvPr id="6" name="Picture 5">
              <a:extLst>
                <a:ext uri="{FF2B5EF4-FFF2-40B4-BE49-F238E27FC236}">
                  <a16:creationId xmlns:a16="http://schemas.microsoft.com/office/drawing/2014/main" id="{B645DA77-9268-714F-8667-B85B0818D0BE}"/>
                </a:ext>
              </a:extLst>
            </p:cNvPr>
            <p:cNvPicPr>
              <a:picLocks noChangeAspect="1"/>
            </p:cNvPicPr>
            <p:nvPr/>
          </p:nvPicPr>
          <p:blipFill>
            <a:blip r:embed="rId3"/>
            <a:srcRect l="2564" r="2564"/>
            <a:stretch/>
          </p:blipFill>
          <p:spPr>
            <a:xfrm>
              <a:off x="534988" y="2109788"/>
              <a:ext cx="2494775" cy="2494775"/>
            </a:xfrm>
            <a:prstGeom prst="roundRect">
              <a:avLst>
                <a:gd name="adj" fmla="val 7790"/>
              </a:avLst>
            </a:prstGeom>
            <a:ln>
              <a:noFill/>
            </a:ln>
            <a:effectLst/>
          </p:spPr>
        </p:pic>
        <p:pic>
          <p:nvPicPr>
            <p:cNvPr id="7" name="Picture 6">
              <a:extLst>
                <a:ext uri="{FF2B5EF4-FFF2-40B4-BE49-F238E27FC236}">
                  <a16:creationId xmlns:a16="http://schemas.microsoft.com/office/drawing/2014/main" id="{DFF3DDBD-967E-4243-87EC-70B3A87A66B4}"/>
                </a:ext>
              </a:extLst>
            </p:cNvPr>
            <p:cNvPicPr>
              <a:picLocks noChangeAspect="1"/>
            </p:cNvPicPr>
            <p:nvPr/>
          </p:nvPicPr>
          <p:blipFill>
            <a:blip r:embed="rId4"/>
            <a:srcRect/>
            <a:stretch/>
          </p:blipFill>
          <p:spPr>
            <a:xfrm>
              <a:off x="3232177" y="2109788"/>
              <a:ext cx="2494775" cy="2494776"/>
            </a:xfrm>
            <a:prstGeom prst="roundRect">
              <a:avLst>
                <a:gd name="adj" fmla="val 7790"/>
              </a:avLst>
            </a:prstGeom>
            <a:ln>
              <a:noFill/>
            </a:ln>
            <a:effectLst/>
          </p:spPr>
        </p:pic>
      </p:grpSp>
      <p:sp>
        <p:nvSpPr>
          <p:cNvPr id="9" name="Marcador de texto 4">
            <a:extLst>
              <a:ext uri="{FF2B5EF4-FFF2-40B4-BE49-F238E27FC236}">
                <a16:creationId xmlns:a16="http://schemas.microsoft.com/office/drawing/2014/main" id="{36122EB4-5FF3-E970-1FFF-3029F95DC3B0}"/>
              </a:ext>
            </a:extLst>
          </p:cNvPr>
          <p:cNvSpPr txBox="1">
            <a:spLocks/>
          </p:cNvSpPr>
          <p:nvPr/>
        </p:nvSpPr>
        <p:spPr>
          <a:xfrm>
            <a:off x="8177190" y="2109788"/>
            <a:ext cx="3055717"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2400"/>
              </a:spcBef>
            </a:pPr>
            <a:r>
              <a:rPr lang="en-US" sz="1600" kern="0" dirty="0"/>
              <a:t>This </a:t>
            </a:r>
            <a:r>
              <a:rPr lang="en-US" sz="1600" kern="0" dirty="0">
                <a:latin typeface="Segoe UI Semibold" panose="020B0702040204020203" pitchFamily="34" charset="0"/>
                <a:cs typeface="Segoe UI Semibold" panose="020B0702040204020203" pitchFamily="34" charset="0"/>
              </a:rPr>
              <a:t>reduces the chance </a:t>
            </a:r>
            <a:br>
              <a:rPr lang="en-US" sz="1600" kern="0" dirty="0">
                <a:latin typeface="Segoe UI Semibold" panose="020B0702040204020203" pitchFamily="34" charset="0"/>
                <a:cs typeface="Segoe UI Semibold" panose="020B0702040204020203" pitchFamily="34" charset="0"/>
              </a:rPr>
            </a:br>
            <a:r>
              <a:rPr lang="en-US" sz="1600" kern="0" dirty="0"/>
              <a:t>of having a </a:t>
            </a:r>
            <a:r>
              <a:rPr lang="en-US" sz="1600" kern="0" dirty="0">
                <a:latin typeface="Segoe UI Semibold" panose="020B0702040204020203" pitchFamily="34" charset="0"/>
                <a:cs typeface="Segoe UI Semibold" panose="020B0702040204020203" pitchFamily="34" charset="0"/>
              </a:rPr>
              <a:t>baby with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problems with their spinal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cord (spina bifida)</a:t>
            </a:r>
          </a:p>
          <a:p>
            <a:pPr>
              <a:spcBef>
                <a:spcPts val="2400"/>
              </a:spcBef>
            </a:pPr>
            <a:r>
              <a:rPr lang="en-US" sz="1600" kern="0" dirty="0"/>
              <a:t>People with spinal cord problems </a:t>
            </a:r>
            <a:r>
              <a:rPr lang="en-US" sz="1600" kern="0" dirty="0">
                <a:latin typeface="Segoe UI Semibold" panose="020B0702040204020203" pitchFamily="34" charset="0"/>
                <a:cs typeface="Segoe UI Semibold" panose="020B0702040204020203" pitchFamily="34" charset="0"/>
              </a:rPr>
              <a:t>may experience severe disabilities</a:t>
            </a:r>
          </a:p>
          <a:p>
            <a:pPr>
              <a:spcBef>
                <a:spcPts val="2400"/>
              </a:spcBef>
            </a:pPr>
            <a:endParaRPr lang="es-ES" sz="1600" kern="0" dirty="0"/>
          </a:p>
        </p:txBody>
      </p:sp>
      <p:cxnSp>
        <p:nvCxnSpPr>
          <p:cNvPr id="11" name="Straight Connector 10">
            <a:extLst>
              <a:ext uri="{FF2B5EF4-FFF2-40B4-BE49-F238E27FC236}">
                <a16:creationId xmlns:a16="http://schemas.microsoft.com/office/drawing/2014/main" id="{1E318018-AE98-6589-2B9A-2E7BB6E8D923}"/>
              </a:ext>
            </a:extLst>
          </p:cNvPr>
          <p:cNvCxnSpPr>
            <a:cxnSpLocks/>
          </p:cNvCxnSpPr>
          <p:nvPr/>
        </p:nvCxnSpPr>
        <p:spPr>
          <a:xfrm>
            <a:off x="7743463" y="2155464"/>
            <a:ext cx="0" cy="270590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667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2B502A82-4779-B469-9953-6F433457E99A}"/>
              </a:ext>
            </a:extLst>
          </p:cNvPr>
          <p:cNvSpPr/>
          <p:nvPr/>
        </p:nvSpPr>
        <p:spPr>
          <a:xfrm>
            <a:off x="444567" y="2141758"/>
            <a:ext cx="5268713" cy="3828486"/>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100"/>
          </a:p>
        </p:txBody>
      </p:sp>
      <p:grpSp>
        <p:nvGrpSpPr>
          <p:cNvPr id="129" name="Group 128">
            <a:extLst>
              <a:ext uri="{FF2B5EF4-FFF2-40B4-BE49-F238E27FC236}">
                <a16:creationId xmlns:a16="http://schemas.microsoft.com/office/drawing/2014/main" id="{EE681854-C01E-1CDB-86CB-16B8D9711A5E}"/>
              </a:ext>
            </a:extLst>
          </p:cNvPr>
          <p:cNvGrpSpPr/>
          <p:nvPr/>
        </p:nvGrpSpPr>
        <p:grpSpPr>
          <a:xfrm>
            <a:off x="2580289" y="2768600"/>
            <a:ext cx="2415540" cy="2743200"/>
            <a:chOff x="2580289" y="2768600"/>
            <a:chExt cx="2415540" cy="2743200"/>
          </a:xfrm>
        </p:grpSpPr>
        <p:cxnSp>
          <p:nvCxnSpPr>
            <p:cNvPr id="78" name="Straight Connector 77">
              <a:extLst>
                <a:ext uri="{FF2B5EF4-FFF2-40B4-BE49-F238E27FC236}">
                  <a16:creationId xmlns:a16="http://schemas.microsoft.com/office/drawing/2014/main" id="{0492AE58-80DD-00E8-CD19-E7836E0AE8F0}"/>
                </a:ext>
              </a:extLst>
            </p:cNvPr>
            <p:cNvCxnSpPr/>
            <p:nvPr/>
          </p:nvCxnSpPr>
          <p:spPr>
            <a:xfrm flipV="1">
              <a:off x="4995829"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05B9669-6ABB-178D-F990-9169497421AF}"/>
                </a:ext>
              </a:extLst>
            </p:cNvPr>
            <p:cNvCxnSpPr/>
            <p:nvPr/>
          </p:nvCxnSpPr>
          <p:spPr>
            <a:xfrm flipV="1">
              <a:off x="4696744"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78F2D4E-6809-479D-4223-A06315ED09AB}"/>
                </a:ext>
              </a:extLst>
            </p:cNvPr>
            <p:cNvCxnSpPr/>
            <p:nvPr/>
          </p:nvCxnSpPr>
          <p:spPr>
            <a:xfrm flipV="1">
              <a:off x="4386229"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2AA3FF2-EFD1-0A4B-F037-339A386CD521}"/>
                </a:ext>
              </a:extLst>
            </p:cNvPr>
            <p:cNvCxnSpPr/>
            <p:nvPr/>
          </p:nvCxnSpPr>
          <p:spPr>
            <a:xfrm flipV="1">
              <a:off x="4081429"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AD6BE96-9C74-8785-FB9D-2CA46D708170}"/>
                </a:ext>
              </a:extLst>
            </p:cNvPr>
            <p:cNvCxnSpPr/>
            <p:nvPr/>
          </p:nvCxnSpPr>
          <p:spPr>
            <a:xfrm flipV="1">
              <a:off x="3786154"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5ECE0D8-E62A-09B8-2D74-CE02E4C4D678}"/>
                </a:ext>
              </a:extLst>
            </p:cNvPr>
            <p:cNvCxnSpPr/>
            <p:nvPr/>
          </p:nvCxnSpPr>
          <p:spPr>
            <a:xfrm flipV="1">
              <a:off x="3496594"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E9495B3-DFED-355B-373B-11E71625F519}"/>
                </a:ext>
              </a:extLst>
            </p:cNvPr>
            <p:cNvCxnSpPr/>
            <p:nvPr/>
          </p:nvCxnSpPr>
          <p:spPr>
            <a:xfrm flipV="1">
              <a:off x="3197509"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6F66829-7AFF-25E6-5DFB-CAA1DE5EA79A}"/>
                </a:ext>
              </a:extLst>
            </p:cNvPr>
            <p:cNvCxnSpPr/>
            <p:nvPr/>
          </p:nvCxnSpPr>
          <p:spPr>
            <a:xfrm flipV="1">
              <a:off x="2886994"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7B67570-462E-257F-D8E0-533D700280E6}"/>
                </a:ext>
              </a:extLst>
            </p:cNvPr>
            <p:cNvCxnSpPr/>
            <p:nvPr/>
          </p:nvCxnSpPr>
          <p:spPr>
            <a:xfrm flipV="1">
              <a:off x="2580289" y="2768600"/>
              <a:ext cx="0" cy="2743200"/>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6326782" y="2817200"/>
            <a:ext cx="4495205" cy="3333149"/>
          </a:xfrm>
        </p:spPr>
        <p:txBody>
          <a:bodyPr/>
          <a:lstStyle/>
          <a:p>
            <a:pPr>
              <a:spcBef>
                <a:spcPts val="1800"/>
              </a:spcBef>
            </a:pPr>
            <a:r>
              <a:rPr lang="nl-BE" sz="1600" dirty="0"/>
              <a:t>A fetus is </a:t>
            </a:r>
            <a:r>
              <a:rPr lang="nl-BE" sz="1600" dirty="0">
                <a:latin typeface="Segoe UI Semibold" panose="020B0702040204020203" pitchFamily="34" charset="0"/>
                <a:cs typeface="Segoe UI Semibold" panose="020B0702040204020203" pitchFamily="34" charset="0"/>
              </a:rPr>
              <a:t>very vulnerable in the first weeks of pregnancy.</a:t>
            </a:r>
          </a:p>
          <a:p>
            <a:pPr>
              <a:spcBef>
                <a:spcPts val="1800"/>
              </a:spcBef>
            </a:pPr>
            <a:r>
              <a:rPr lang="nl-BE" sz="1600" dirty="0"/>
              <a:t>When organs develop, </a:t>
            </a:r>
            <a:r>
              <a:rPr lang="nl-BE" sz="1600" dirty="0">
                <a:latin typeface="Segoe UI Semibold" panose="020B0702040204020203" pitchFamily="34" charset="0"/>
                <a:cs typeface="Segoe UI Semibold" panose="020B0702040204020203" pitchFamily="34" charset="0"/>
              </a:rPr>
              <a:t>they are most vulnerable for external influences </a:t>
            </a:r>
            <a:r>
              <a:rPr lang="nl-BE" sz="1600" dirty="0"/>
              <a:t>(e.g. smoking, alcohol, …).</a:t>
            </a:r>
          </a:p>
          <a:p>
            <a:pPr>
              <a:spcBef>
                <a:spcPts val="1800"/>
              </a:spcBef>
            </a:pPr>
            <a:r>
              <a:rPr lang="en-GB" sz="1600" dirty="0"/>
              <a:t>Organs may not work properly </a:t>
            </a:r>
            <a:r>
              <a:rPr lang="en-GB" sz="1600" dirty="0">
                <a:latin typeface="Segoe UI Semibold" panose="020B0702040204020203" pitchFamily="34" charset="0"/>
                <a:cs typeface="Segoe UI Semibold" panose="020B0702040204020203" pitchFamily="34" charset="0"/>
              </a:rPr>
              <a:t>if their development is affected by these substances</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Looking</a:t>
            </a:r>
            <a:r>
              <a:rPr lang="es-ES" dirty="0"/>
              <a:t> </a:t>
            </a:r>
            <a:r>
              <a:rPr lang="es-ES" dirty="0" err="1"/>
              <a:t>after</a:t>
            </a:r>
            <a:r>
              <a:rPr lang="es-ES" dirty="0"/>
              <a:t> </a:t>
            </a:r>
            <a:r>
              <a:rPr lang="es-ES" dirty="0" err="1"/>
              <a:t>your</a:t>
            </a:r>
            <a:r>
              <a:rPr lang="es-ES" dirty="0"/>
              <a:t> </a:t>
            </a:r>
            <a:r>
              <a:rPr lang="es-ES" dirty="0" err="1"/>
              <a:t>health</a:t>
            </a:r>
            <a:r>
              <a:rPr lang="es-ES" dirty="0"/>
              <a:t> </a:t>
            </a:r>
            <a:r>
              <a:rPr lang="es-ES" dirty="0" err="1"/>
              <a:t>when</a:t>
            </a:r>
            <a:r>
              <a:rPr lang="es-ES" dirty="0"/>
              <a:t> </a:t>
            </a:r>
            <a:r>
              <a:rPr lang="es-ES" dirty="0" err="1"/>
              <a:t>pregnant</a:t>
            </a:r>
            <a:endParaRPr lang="es-ES" dirty="0"/>
          </a:p>
        </p:txBody>
      </p:sp>
      <p:grpSp>
        <p:nvGrpSpPr>
          <p:cNvPr id="20" name="Group 19">
            <a:extLst>
              <a:ext uri="{FF2B5EF4-FFF2-40B4-BE49-F238E27FC236}">
                <a16:creationId xmlns:a16="http://schemas.microsoft.com/office/drawing/2014/main" id="{894C00A0-3ADB-E910-6D83-39CBA06BFD9E}"/>
              </a:ext>
            </a:extLst>
          </p:cNvPr>
          <p:cNvGrpSpPr/>
          <p:nvPr/>
        </p:nvGrpSpPr>
        <p:grpSpPr>
          <a:xfrm>
            <a:off x="667898" y="3608190"/>
            <a:ext cx="1370888" cy="1680491"/>
            <a:chOff x="615379" y="3569541"/>
            <a:chExt cx="1422697" cy="1744004"/>
          </a:xfrm>
        </p:grpSpPr>
        <p:sp>
          <p:nvSpPr>
            <p:cNvPr id="8" name="Tekstvak 3">
              <a:extLst>
                <a:ext uri="{FF2B5EF4-FFF2-40B4-BE49-F238E27FC236}">
                  <a16:creationId xmlns:a16="http://schemas.microsoft.com/office/drawing/2014/main" id="{CE7D7927-261A-AC4E-88C7-6A2A72EE5F30}"/>
                </a:ext>
              </a:extLst>
            </p:cNvPr>
            <p:cNvSpPr txBox="1"/>
            <p:nvPr/>
          </p:nvSpPr>
          <p:spPr>
            <a:xfrm>
              <a:off x="615379" y="3569541"/>
              <a:ext cx="1422697" cy="143733"/>
            </a:xfrm>
            <a:prstGeom prst="rect">
              <a:avLst/>
            </a:prstGeom>
            <a:noFill/>
          </p:spPr>
          <p:txBody>
            <a:bodyPr wrap="none" tIns="0" bIns="0" rtlCol="0" anchor="ctr">
              <a:noAutofit/>
            </a:bodyPr>
            <a:lstStyle/>
            <a:p>
              <a:pPr algn="r"/>
              <a:r>
                <a:rPr lang="nl-BE" sz="900" dirty="0">
                  <a:latin typeface="Segoe UI" panose="020B0502040204020203" pitchFamily="34" charset="0"/>
                </a:rPr>
                <a:t>Central </a:t>
              </a:r>
              <a:r>
                <a:rPr lang="nl-BE" sz="900" dirty="0" err="1">
                  <a:latin typeface="Segoe UI" panose="020B0502040204020203" pitchFamily="34" charset="0"/>
                </a:rPr>
                <a:t>nervous</a:t>
              </a:r>
              <a:r>
                <a:rPr lang="nl-BE" sz="900" dirty="0">
                  <a:latin typeface="Segoe UI" panose="020B0502040204020203" pitchFamily="34" charset="0"/>
                </a:rPr>
                <a:t> system</a:t>
              </a:r>
            </a:p>
          </p:txBody>
        </p:sp>
        <p:sp>
          <p:nvSpPr>
            <p:cNvPr id="9" name="Tekstvak 4">
              <a:extLst>
                <a:ext uri="{FF2B5EF4-FFF2-40B4-BE49-F238E27FC236}">
                  <a16:creationId xmlns:a16="http://schemas.microsoft.com/office/drawing/2014/main" id="{01B58AB7-CB0C-E940-A4ED-FF560CEBA067}"/>
                </a:ext>
              </a:extLst>
            </p:cNvPr>
            <p:cNvSpPr txBox="1"/>
            <p:nvPr/>
          </p:nvSpPr>
          <p:spPr>
            <a:xfrm>
              <a:off x="1497078" y="3717105"/>
              <a:ext cx="540998" cy="201252"/>
            </a:xfrm>
            <a:prstGeom prst="rect">
              <a:avLst/>
            </a:prstGeom>
            <a:noFill/>
          </p:spPr>
          <p:txBody>
            <a:bodyPr wrap="none" tIns="0" bIns="0" rtlCol="0" anchor="ctr">
              <a:noAutofit/>
            </a:bodyPr>
            <a:lstStyle/>
            <a:p>
              <a:pPr algn="r"/>
              <a:r>
                <a:rPr lang="nl-BE" sz="1600" dirty="0">
                  <a:latin typeface="Segoe UI" panose="020B0502040204020203" pitchFamily="34" charset="0"/>
                </a:rPr>
                <a:t> </a:t>
              </a:r>
              <a:r>
                <a:rPr lang="nl-BE" sz="900" dirty="0" err="1">
                  <a:latin typeface="Segoe UI" panose="020B0502040204020203" pitchFamily="34" charset="0"/>
                </a:rPr>
                <a:t>Heart</a:t>
              </a:r>
              <a:endParaRPr lang="nl-BE" sz="900" dirty="0">
                <a:latin typeface="Segoe UI" panose="020B0502040204020203" pitchFamily="34" charset="0"/>
              </a:endParaRPr>
            </a:p>
          </p:txBody>
        </p:sp>
        <p:sp>
          <p:nvSpPr>
            <p:cNvPr id="10" name="Tekstvak 5">
              <a:extLst>
                <a:ext uri="{FF2B5EF4-FFF2-40B4-BE49-F238E27FC236}">
                  <a16:creationId xmlns:a16="http://schemas.microsoft.com/office/drawing/2014/main" id="{DD45A573-39AD-4542-861B-EC94213B1F0B}"/>
                </a:ext>
              </a:extLst>
            </p:cNvPr>
            <p:cNvSpPr txBox="1"/>
            <p:nvPr/>
          </p:nvSpPr>
          <p:spPr>
            <a:xfrm>
              <a:off x="1573604" y="3982862"/>
              <a:ext cx="464472" cy="143733"/>
            </a:xfrm>
            <a:prstGeom prst="rect">
              <a:avLst/>
            </a:prstGeom>
            <a:noFill/>
          </p:spPr>
          <p:txBody>
            <a:bodyPr wrap="none" tIns="0" bIns="0" rtlCol="0" anchor="ctr">
              <a:noAutofit/>
            </a:bodyPr>
            <a:lstStyle/>
            <a:p>
              <a:pPr algn="r"/>
              <a:r>
                <a:rPr lang="nl-BE" sz="900" dirty="0">
                  <a:latin typeface="Segoe UI" panose="020B0502040204020203" pitchFamily="34" charset="0"/>
                </a:rPr>
                <a:t>Arms</a:t>
              </a:r>
            </a:p>
          </p:txBody>
        </p:sp>
        <p:sp>
          <p:nvSpPr>
            <p:cNvPr id="11" name="Tekstvak 6">
              <a:extLst>
                <a:ext uri="{FF2B5EF4-FFF2-40B4-BE49-F238E27FC236}">
                  <a16:creationId xmlns:a16="http://schemas.microsoft.com/office/drawing/2014/main" id="{8F5B8000-FF86-F745-8CCC-826CFE82F81B}"/>
                </a:ext>
              </a:extLst>
            </p:cNvPr>
            <p:cNvSpPr txBox="1"/>
            <p:nvPr/>
          </p:nvSpPr>
          <p:spPr>
            <a:xfrm>
              <a:off x="1613530" y="4169456"/>
              <a:ext cx="424546"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Eyes</a:t>
              </a:r>
              <a:endParaRPr lang="nl-BE" sz="900" dirty="0">
                <a:latin typeface="Segoe UI" panose="020B0502040204020203" pitchFamily="34" charset="0"/>
              </a:endParaRPr>
            </a:p>
          </p:txBody>
        </p:sp>
        <p:sp>
          <p:nvSpPr>
            <p:cNvPr id="12" name="Tekstvak 7">
              <a:extLst>
                <a:ext uri="{FF2B5EF4-FFF2-40B4-BE49-F238E27FC236}">
                  <a16:creationId xmlns:a16="http://schemas.microsoft.com/office/drawing/2014/main" id="{F38CE4EC-271A-724C-B73D-9B8B26E166BD}"/>
                </a:ext>
              </a:extLst>
            </p:cNvPr>
            <p:cNvSpPr txBox="1"/>
            <p:nvPr/>
          </p:nvSpPr>
          <p:spPr>
            <a:xfrm>
              <a:off x="1605211" y="4381031"/>
              <a:ext cx="432865"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Legs</a:t>
              </a:r>
              <a:endParaRPr lang="nl-BE" sz="900" dirty="0">
                <a:latin typeface="Segoe UI" panose="020B0502040204020203" pitchFamily="34" charset="0"/>
              </a:endParaRPr>
            </a:p>
          </p:txBody>
        </p:sp>
        <p:sp>
          <p:nvSpPr>
            <p:cNvPr id="13" name="Tekstvak 8">
              <a:extLst>
                <a:ext uri="{FF2B5EF4-FFF2-40B4-BE49-F238E27FC236}">
                  <a16:creationId xmlns:a16="http://schemas.microsoft.com/office/drawing/2014/main" id="{DFF3DD07-3A0E-7840-AFD8-C6EDF62F224F}"/>
                </a:ext>
              </a:extLst>
            </p:cNvPr>
            <p:cNvSpPr txBox="1"/>
            <p:nvPr/>
          </p:nvSpPr>
          <p:spPr>
            <a:xfrm>
              <a:off x="1548649" y="4597394"/>
              <a:ext cx="489427"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Teeth</a:t>
              </a:r>
              <a:endParaRPr lang="nl-BE" sz="900" dirty="0">
                <a:latin typeface="Segoe UI" panose="020B0502040204020203" pitchFamily="34" charset="0"/>
              </a:endParaRPr>
            </a:p>
          </p:txBody>
        </p:sp>
        <p:sp>
          <p:nvSpPr>
            <p:cNvPr id="14" name="Tekstvak 9">
              <a:extLst>
                <a:ext uri="{FF2B5EF4-FFF2-40B4-BE49-F238E27FC236}">
                  <a16:creationId xmlns:a16="http://schemas.microsoft.com/office/drawing/2014/main" id="{98C63823-4907-5B41-B5B5-FDCA0F14C45F}"/>
                </a:ext>
              </a:extLst>
            </p:cNvPr>
            <p:cNvSpPr txBox="1"/>
            <p:nvPr/>
          </p:nvSpPr>
          <p:spPr>
            <a:xfrm>
              <a:off x="1525360" y="4780821"/>
              <a:ext cx="512716"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Palate</a:t>
              </a:r>
              <a:endParaRPr lang="nl-BE" sz="900" dirty="0">
                <a:latin typeface="Segoe UI" panose="020B0502040204020203" pitchFamily="34" charset="0"/>
              </a:endParaRPr>
            </a:p>
          </p:txBody>
        </p:sp>
        <p:sp>
          <p:nvSpPr>
            <p:cNvPr id="15" name="Tekstvak 10">
              <a:extLst>
                <a:ext uri="{FF2B5EF4-FFF2-40B4-BE49-F238E27FC236}">
                  <a16:creationId xmlns:a16="http://schemas.microsoft.com/office/drawing/2014/main" id="{355D37AB-4A60-0744-BADC-5CD47B9D27D8}"/>
                </a:ext>
              </a:extLst>
            </p:cNvPr>
            <p:cNvSpPr txBox="1"/>
            <p:nvPr/>
          </p:nvSpPr>
          <p:spPr>
            <a:xfrm>
              <a:off x="951422" y="4963291"/>
              <a:ext cx="1086654"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External</a:t>
              </a:r>
              <a:r>
                <a:rPr lang="nl-BE" sz="900" dirty="0">
                  <a:latin typeface="Segoe UI" panose="020B0502040204020203" pitchFamily="34" charset="0"/>
                </a:rPr>
                <a:t> </a:t>
              </a:r>
              <a:r>
                <a:rPr lang="nl-BE" sz="900" dirty="0" err="1">
                  <a:latin typeface="Segoe UI" panose="020B0502040204020203" pitchFamily="34" charset="0"/>
                </a:rPr>
                <a:t>genitals</a:t>
              </a:r>
              <a:endParaRPr lang="nl-BE" sz="900" dirty="0">
                <a:latin typeface="Segoe UI" panose="020B0502040204020203" pitchFamily="34" charset="0"/>
              </a:endParaRPr>
            </a:p>
          </p:txBody>
        </p:sp>
        <p:sp>
          <p:nvSpPr>
            <p:cNvPr id="16" name="Tekstvak 11">
              <a:extLst>
                <a:ext uri="{FF2B5EF4-FFF2-40B4-BE49-F238E27FC236}">
                  <a16:creationId xmlns:a16="http://schemas.microsoft.com/office/drawing/2014/main" id="{D08B5B75-2B87-344B-8EC2-8143888956DF}"/>
                </a:ext>
              </a:extLst>
            </p:cNvPr>
            <p:cNvSpPr txBox="1"/>
            <p:nvPr/>
          </p:nvSpPr>
          <p:spPr>
            <a:xfrm>
              <a:off x="1631827" y="5169812"/>
              <a:ext cx="406248" cy="143733"/>
            </a:xfrm>
            <a:prstGeom prst="rect">
              <a:avLst/>
            </a:prstGeom>
            <a:noFill/>
          </p:spPr>
          <p:txBody>
            <a:bodyPr wrap="none" tIns="0" bIns="0" rtlCol="0" anchor="ctr">
              <a:noAutofit/>
            </a:bodyPr>
            <a:lstStyle/>
            <a:p>
              <a:pPr algn="r"/>
              <a:r>
                <a:rPr lang="nl-BE" sz="900" dirty="0" err="1">
                  <a:latin typeface="Segoe UI" panose="020B0502040204020203" pitchFamily="34" charset="0"/>
                </a:rPr>
                <a:t>Ears</a:t>
              </a:r>
              <a:endParaRPr lang="nl-BE" sz="900" dirty="0">
                <a:latin typeface="Segoe UI" panose="020B0502040204020203" pitchFamily="34" charset="0"/>
              </a:endParaRPr>
            </a:p>
          </p:txBody>
        </p:sp>
      </p:grpSp>
      <p:grpSp>
        <p:nvGrpSpPr>
          <p:cNvPr id="130" name="Group 129">
            <a:extLst>
              <a:ext uri="{FF2B5EF4-FFF2-40B4-BE49-F238E27FC236}">
                <a16:creationId xmlns:a16="http://schemas.microsoft.com/office/drawing/2014/main" id="{79842702-19FB-B6BD-B2B9-CDF9059B1E18}"/>
              </a:ext>
            </a:extLst>
          </p:cNvPr>
          <p:cNvGrpSpPr/>
          <p:nvPr/>
        </p:nvGrpSpPr>
        <p:grpSpPr>
          <a:xfrm>
            <a:off x="2284095" y="3615023"/>
            <a:ext cx="3011804" cy="144846"/>
            <a:chOff x="2284095" y="3594101"/>
            <a:chExt cx="3011804" cy="186690"/>
          </a:xfrm>
        </p:grpSpPr>
        <p:sp>
          <p:nvSpPr>
            <p:cNvPr id="3" name="Rectangle 2">
              <a:extLst>
                <a:ext uri="{FF2B5EF4-FFF2-40B4-BE49-F238E27FC236}">
                  <a16:creationId xmlns:a16="http://schemas.microsoft.com/office/drawing/2014/main" id="{36D80234-1F37-13A7-FE04-D03DC60E4FEE}"/>
                </a:ext>
              </a:extLst>
            </p:cNvPr>
            <p:cNvSpPr/>
            <p:nvPr/>
          </p:nvSpPr>
          <p:spPr>
            <a:xfrm>
              <a:off x="2284095" y="3594101"/>
              <a:ext cx="998220"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7" name="Rectangle 6">
              <a:extLst>
                <a:ext uri="{FF2B5EF4-FFF2-40B4-BE49-F238E27FC236}">
                  <a16:creationId xmlns:a16="http://schemas.microsoft.com/office/drawing/2014/main" id="{F87AD52E-2410-A04C-7BED-1B10B48171B7}"/>
                </a:ext>
              </a:extLst>
            </p:cNvPr>
            <p:cNvSpPr/>
            <p:nvPr/>
          </p:nvSpPr>
          <p:spPr>
            <a:xfrm>
              <a:off x="3282314" y="3594101"/>
              <a:ext cx="2013585"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1" name="Group 130">
            <a:extLst>
              <a:ext uri="{FF2B5EF4-FFF2-40B4-BE49-F238E27FC236}">
                <a16:creationId xmlns:a16="http://schemas.microsoft.com/office/drawing/2014/main" id="{36C5B10A-4D28-6F3F-7FEC-1CFBC5EA0BEF}"/>
              </a:ext>
            </a:extLst>
          </p:cNvPr>
          <p:cNvGrpSpPr/>
          <p:nvPr/>
        </p:nvGrpSpPr>
        <p:grpSpPr>
          <a:xfrm>
            <a:off x="2431415" y="3811873"/>
            <a:ext cx="1654176" cy="144846"/>
            <a:chOff x="2431415" y="3790951"/>
            <a:chExt cx="1654176" cy="186690"/>
          </a:xfrm>
        </p:grpSpPr>
        <p:sp>
          <p:nvSpPr>
            <p:cNvPr id="18" name="Rectangle 17">
              <a:extLst>
                <a:ext uri="{FF2B5EF4-FFF2-40B4-BE49-F238E27FC236}">
                  <a16:creationId xmlns:a16="http://schemas.microsoft.com/office/drawing/2014/main" id="{6AD74C92-7171-8E6F-5F54-4D5959FA5EE5}"/>
                </a:ext>
              </a:extLst>
            </p:cNvPr>
            <p:cNvSpPr/>
            <p:nvPr/>
          </p:nvSpPr>
          <p:spPr>
            <a:xfrm>
              <a:off x="2431415" y="3790951"/>
              <a:ext cx="998220"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Rectangle 18">
              <a:extLst>
                <a:ext uri="{FF2B5EF4-FFF2-40B4-BE49-F238E27FC236}">
                  <a16:creationId xmlns:a16="http://schemas.microsoft.com/office/drawing/2014/main" id="{19738ACC-4FF6-3164-C907-DB4D11599E70}"/>
                </a:ext>
              </a:extLst>
            </p:cNvPr>
            <p:cNvSpPr/>
            <p:nvPr/>
          </p:nvSpPr>
          <p:spPr>
            <a:xfrm>
              <a:off x="3282315" y="3790951"/>
              <a:ext cx="803276"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2" name="Group 131">
            <a:extLst>
              <a:ext uri="{FF2B5EF4-FFF2-40B4-BE49-F238E27FC236}">
                <a16:creationId xmlns:a16="http://schemas.microsoft.com/office/drawing/2014/main" id="{8E8BC90D-0F5F-B2DE-53DF-6ECED8FBBA76}"/>
              </a:ext>
            </a:extLst>
          </p:cNvPr>
          <p:cNvGrpSpPr/>
          <p:nvPr/>
        </p:nvGrpSpPr>
        <p:grpSpPr>
          <a:xfrm>
            <a:off x="2431414" y="4007453"/>
            <a:ext cx="1654176" cy="144846"/>
            <a:chOff x="2431414" y="3986531"/>
            <a:chExt cx="1654176" cy="186690"/>
          </a:xfrm>
        </p:grpSpPr>
        <p:sp>
          <p:nvSpPr>
            <p:cNvPr id="22" name="Rectangle 21">
              <a:extLst>
                <a:ext uri="{FF2B5EF4-FFF2-40B4-BE49-F238E27FC236}">
                  <a16:creationId xmlns:a16="http://schemas.microsoft.com/office/drawing/2014/main" id="{EC234C01-C468-9331-427C-235AB7E890A1}"/>
                </a:ext>
              </a:extLst>
            </p:cNvPr>
            <p:cNvSpPr/>
            <p:nvPr/>
          </p:nvSpPr>
          <p:spPr>
            <a:xfrm>
              <a:off x="2431414" y="3986531"/>
              <a:ext cx="1350645"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3" name="Rectangle 22">
              <a:extLst>
                <a:ext uri="{FF2B5EF4-FFF2-40B4-BE49-F238E27FC236}">
                  <a16:creationId xmlns:a16="http://schemas.microsoft.com/office/drawing/2014/main" id="{C2E43964-D0BA-FA7D-F5C3-3429713EFC32}"/>
                </a:ext>
              </a:extLst>
            </p:cNvPr>
            <p:cNvSpPr/>
            <p:nvPr/>
          </p:nvSpPr>
          <p:spPr>
            <a:xfrm>
              <a:off x="3783329" y="3986531"/>
              <a:ext cx="302261"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3" name="Group 132">
            <a:extLst>
              <a:ext uri="{FF2B5EF4-FFF2-40B4-BE49-F238E27FC236}">
                <a16:creationId xmlns:a16="http://schemas.microsoft.com/office/drawing/2014/main" id="{988EEE0E-CB01-B774-8DAF-6826624BD1DC}"/>
              </a:ext>
            </a:extLst>
          </p:cNvPr>
          <p:cNvGrpSpPr/>
          <p:nvPr/>
        </p:nvGrpSpPr>
        <p:grpSpPr>
          <a:xfrm>
            <a:off x="2773045" y="4200493"/>
            <a:ext cx="2527934" cy="144846"/>
            <a:chOff x="2773045" y="4179571"/>
            <a:chExt cx="2527934" cy="186690"/>
          </a:xfrm>
        </p:grpSpPr>
        <p:sp>
          <p:nvSpPr>
            <p:cNvPr id="24" name="Rectangle 23">
              <a:extLst>
                <a:ext uri="{FF2B5EF4-FFF2-40B4-BE49-F238E27FC236}">
                  <a16:creationId xmlns:a16="http://schemas.microsoft.com/office/drawing/2014/main" id="{D0940382-63F6-2D89-36F6-ABF781E898C1}"/>
                </a:ext>
              </a:extLst>
            </p:cNvPr>
            <p:cNvSpPr/>
            <p:nvPr/>
          </p:nvSpPr>
          <p:spPr>
            <a:xfrm>
              <a:off x="2773045" y="4179571"/>
              <a:ext cx="1224916"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Rectangle 24">
              <a:extLst>
                <a:ext uri="{FF2B5EF4-FFF2-40B4-BE49-F238E27FC236}">
                  <a16:creationId xmlns:a16="http://schemas.microsoft.com/office/drawing/2014/main" id="{E0C4C73E-9C5D-2FCC-D45B-966387F31541}"/>
                </a:ext>
              </a:extLst>
            </p:cNvPr>
            <p:cNvSpPr/>
            <p:nvPr/>
          </p:nvSpPr>
          <p:spPr>
            <a:xfrm>
              <a:off x="3992880" y="4179571"/>
              <a:ext cx="1308099"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4" name="Group 133">
            <a:extLst>
              <a:ext uri="{FF2B5EF4-FFF2-40B4-BE49-F238E27FC236}">
                <a16:creationId xmlns:a16="http://schemas.microsoft.com/office/drawing/2014/main" id="{0EBBCCC4-5E69-4410-A43B-5ED57EAA318E}"/>
              </a:ext>
            </a:extLst>
          </p:cNvPr>
          <p:cNvGrpSpPr/>
          <p:nvPr/>
        </p:nvGrpSpPr>
        <p:grpSpPr>
          <a:xfrm>
            <a:off x="2773045" y="4394803"/>
            <a:ext cx="1311275" cy="144846"/>
            <a:chOff x="2773045" y="4373881"/>
            <a:chExt cx="1311275" cy="186690"/>
          </a:xfrm>
        </p:grpSpPr>
        <p:sp>
          <p:nvSpPr>
            <p:cNvPr id="26" name="Rectangle 25">
              <a:extLst>
                <a:ext uri="{FF2B5EF4-FFF2-40B4-BE49-F238E27FC236}">
                  <a16:creationId xmlns:a16="http://schemas.microsoft.com/office/drawing/2014/main" id="{875CAB3D-E938-FCE3-5D7B-237B1CA28C07}"/>
                </a:ext>
              </a:extLst>
            </p:cNvPr>
            <p:cNvSpPr/>
            <p:nvPr/>
          </p:nvSpPr>
          <p:spPr>
            <a:xfrm>
              <a:off x="2773045" y="4373881"/>
              <a:ext cx="1017905"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7" name="Rectangle 26">
              <a:extLst>
                <a:ext uri="{FF2B5EF4-FFF2-40B4-BE49-F238E27FC236}">
                  <a16:creationId xmlns:a16="http://schemas.microsoft.com/office/drawing/2014/main" id="{795A2197-7CD4-5AA1-459E-882A9131BBF8}"/>
                </a:ext>
              </a:extLst>
            </p:cNvPr>
            <p:cNvSpPr/>
            <p:nvPr/>
          </p:nvSpPr>
          <p:spPr>
            <a:xfrm>
              <a:off x="3785871" y="4373881"/>
              <a:ext cx="298449"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5" name="Group 134">
            <a:extLst>
              <a:ext uri="{FF2B5EF4-FFF2-40B4-BE49-F238E27FC236}">
                <a16:creationId xmlns:a16="http://schemas.microsoft.com/office/drawing/2014/main" id="{989AE018-EEC2-6CEC-4798-34E53BA62ED8}"/>
              </a:ext>
            </a:extLst>
          </p:cNvPr>
          <p:cNvGrpSpPr/>
          <p:nvPr/>
        </p:nvGrpSpPr>
        <p:grpSpPr>
          <a:xfrm>
            <a:off x="3392805" y="4591653"/>
            <a:ext cx="1297397" cy="144846"/>
            <a:chOff x="3392805" y="4570731"/>
            <a:chExt cx="1297397" cy="186690"/>
          </a:xfrm>
        </p:grpSpPr>
        <p:sp>
          <p:nvSpPr>
            <p:cNvPr id="28" name="Rectangle 27">
              <a:extLst>
                <a:ext uri="{FF2B5EF4-FFF2-40B4-BE49-F238E27FC236}">
                  <a16:creationId xmlns:a16="http://schemas.microsoft.com/office/drawing/2014/main" id="{8C2EE08C-BA60-24FC-4128-6CAA5D1613D1}"/>
                </a:ext>
              </a:extLst>
            </p:cNvPr>
            <p:cNvSpPr/>
            <p:nvPr/>
          </p:nvSpPr>
          <p:spPr>
            <a:xfrm>
              <a:off x="3392805" y="4570731"/>
              <a:ext cx="691515"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9" name="Rectangle 28">
              <a:extLst>
                <a:ext uri="{FF2B5EF4-FFF2-40B4-BE49-F238E27FC236}">
                  <a16:creationId xmlns:a16="http://schemas.microsoft.com/office/drawing/2014/main" id="{95B1EE08-DCBE-BB60-D5CF-7BFB13CDE783}"/>
                </a:ext>
              </a:extLst>
            </p:cNvPr>
            <p:cNvSpPr/>
            <p:nvPr/>
          </p:nvSpPr>
          <p:spPr>
            <a:xfrm>
              <a:off x="4084320" y="4570731"/>
              <a:ext cx="605882"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6" name="Group 135">
            <a:extLst>
              <a:ext uri="{FF2B5EF4-FFF2-40B4-BE49-F238E27FC236}">
                <a16:creationId xmlns:a16="http://schemas.microsoft.com/office/drawing/2014/main" id="{653D0FD1-9EF7-1783-11DA-78EE5D4AA582}"/>
              </a:ext>
            </a:extLst>
          </p:cNvPr>
          <p:cNvGrpSpPr/>
          <p:nvPr/>
        </p:nvGrpSpPr>
        <p:grpSpPr>
          <a:xfrm>
            <a:off x="3392805" y="4780883"/>
            <a:ext cx="1297397" cy="144846"/>
            <a:chOff x="3392805" y="4759961"/>
            <a:chExt cx="1297397" cy="186690"/>
          </a:xfrm>
        </p:grpSpPr>
        <p:sp>
          <p:nvSpPr>
            <p:cNvPr id="30" name="Rectangle 29">
              <a:extLst>
                <a:ext uri="{FF2B5EF4-FFF2-40B4-BE49-F238E27FC236}">
                  <a16:creationId xmlns:a16="http://schemas.microsoft.com/office/drawing/2014/main" id="{D9C8FF1F-63F7-70EB-8E6E-0DC72973483B}"/>
                </a:ext>
              </a:extLst>
            </p:cNvPr>
            <p:cNvSpPr/>
            <p:nvPr/>
          </p:nvSpPr>
          <p:spPr>
            <a:xfrm>
              <a:off x="3392805" y="4759961"/>
              <a:ext cx="785495"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1" name="Rectangle 30">
              <a:extLst>
                <a:ext uri="{FF2B5EF4-FFF2-40B4-BE49-F238E27FC236}">
                  <a16:creationId xmlns:a16="http://schemas.microsoft.com/office/drawing/2014/main" id="{E7A0AFF2-E759-ED15-A3C4-26FA238D70CD}"/>
                </a:ext>
              </a:extLst>
            </p:cNvPr>
            <p:cNvSpPr/>
            <p:nvPr/>
          </p:nvSpPr>
          <p:spPr>
            <a:xfrm>
              <a:off x="4178300" y="4759961"/>
              <a:ext cx="511902"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7" name="Group 136">
            <a:extLst>
              <a:ext uri="{FF2B5EF4-FFF2-40B4-BE49-F238E27FC236}">
                <a16:creationId xmlns:a16="http://schemas.microsoft.com/office/drawing/2014/main" id="{E193D0A3-4927-69CC-D6A8-D4131A1AB1B2}"/>
              </a:ext>
            </a:extLst>
          </p:cNvPr>
          <p:cNvGrpSpPr/>
          <p:nvPr/>
        </p:nvGrpSpPr>
        <p:grpSpPr>
          <a:xfrm>
            <a:off x="3708700" y="4977733"/>
            <a:ext cx="1584752" cy="144846"/>
            <a:chOff x="3708700" y="4956811"/>
            <a:chExt cx="1584752" cy="186690"/>
          </a:xfrm>
        </p:grpSpPr>
        <p:sp>
          <p:nvSpPr>
            <p:cNvPr id="32" name="Rectangle 31">
              <a:extLst>
                <a:ext uri="{FF2B5EF4-FFF2-40B4-BE49-F238E27FC236}">
                  <a16:creationId xmlns:a16="http://schemas.microsoft.com/office/drawing/2014/main" id="{24E7E286-9905-3B8D-DDCD-817BEB592694}"/>
                </a:ext>
              </a:extLst>
            </p:cNvPr>
            <p:cNvSpPr/>
            <p:nvPr/>
          </p:nvSpPr>
          <p:spPr>
            <a:xfrm>
              <a:off x="3708700" y="4956811"/>
              <a:ext cx="1072850"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3" name="Rectangle 32">
              <a:extLst>
                <a:ext uri="{FF2B5EF4-FFF2-40B4-BE49-F238E27FC236}">
                  <a16:creationId xmlns:a16="http://schemas.microsoft.com/office/drawing/2014/main" id="{6F7E139A-CE1A-3688-AFF3-0DFEA4FD1DD8}"/>
                </a:ext>
              </a:extLst>
            </p:cNvPr>
            <p:cNvSpPr/>
            <p:nvPr/>
          </p:nvSpPr>
          <p:spPr>
            <a:xfrm>
              <a:off x="4781550" y="4956811"/>
              <a:ext cx="511902"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grpSp>
        <p:nvGrpSpPr>
          <p:cNvPr id="138" name="Group 137">
            <a:extLst>
              <a:ext uri="{FF2B5EF4-FFF2-40B4-BE49-F238E27FC236}">
                <a16:creationId xmlns:a16="http://schemas.microsoft.com/office/drawing/2014/main" id="{8426800A-2D51-67CD-2B5B-A50591EBDE21}"/>
              </a:ext>
            </a:extLst>
          </p:cNvPr>
          <p:cNvGrpSpPr/>
          <p:nvPr/>
        </p:nvGrpSpPr>
        <p:grpSpPr>
          <a:xfrm>
            <a:off x="2701290" y="5172043"/>
            <a:ext cx="2032092" cy="144846"/>
            <a:chOff x="2701290" y="5151121"/>
            <a:chExt cx="2032092" cy="186690"/>
          </a:xfrm>
        </p:grpSpPr>
        <p:sp>
          <p:nvSpPr>
            <p:cNvPr id="34" name="Rectangle 33">
              <a:extLst>
                <a:ext uri="{FF2B5EF4-FFF2-40B4-BE49-F238E27FC236}">
                  <a16:creationId xmlns:a16="http://schemas.microsoft.com/office/drawing/2014/main" id="{1455DD50-B9C3-DC00-C8CD-E6CB98D98CB3}"/>
                </a:ext>
              </a:extLst>
            </p:cNvPr>
            <p:cNvSpPr/>
            <p:nvPr/>
          </p:nvSpPr>
          <p:spPr>
            <a:xfrm>
              <a:off x="2701290" y="5151121"/>
              <a:ext cx="1539239" cy="186690"/>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5" name="Rectangle 34">
              <a:extLst>
                <a:ext uri="{FF2B5EF4-FFF2-40B4-BE49-F238E27FC236}">
                  <a16:creationId xmlns:a16="http://schemas.microsoft.com/office/drawing/2014/main" id="{D8D3DFE6-C5D3-B9EA-DAA4-BB4304B9A717}"/>
                </a:ext>
              </a:extLst>
            </p:cNvPr>
            <p:cNvSpPr/>
            <p:nvPr/>
          </p:nvSpPr>
          <p:spPr>
            <a:xfrm>
              <a:off x="4241800" y="5151121"/>
              <a:ext cx="491582" cy="186690"/>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grpSp>
      <p:sp>
        <p:nvSpPr>
          <p:cNvPr id="57" name="Freeform: Shape 56">
            <a:extLst>
              <a:ext uri="{FF2B5EF4-FFF2-40B4-BE49-F238E27FC236}">
                <a16:creationId xmlns:a16="http://schemas.microsoft.com/office/drawing/2014/main" id="{A00EB2E5-0AD2-54F4-15AE-1CB00BE969CA}"/>
              </a:ext>
            </a:extLst>
          </p:cNvPr>
          <p:cNvSpPr/>
          <p:nvPr/>
        </p:nvSpPr>
        <p:spPr>
          <a:xfrm>
            <a:off x="3223396" y="3190484"/>
            <a:ext cx="172707" cy="274555"/>
          </a:xfrm>
          <a:custGeom>
            <a:avLst/>
            <a:gdLst>
              <a:gd name="connsiteX0" fmla="*/ 53241 w 172707"/>
              <a:gd name="connsiteY0" fmla="*/ 126363 h 274555"/>
              <a:gd name="connsiteX1" fmla="*/ 728 w 172707"/>
              <a:gd name="connsiteY1" fmla="*/ 85103 h 274555"/>
              <a:gd name="connsiteX2" fmla="*/ 68713 w 172707"/>
              <a:gd name="connsiteY2" fmla="*/ 236 h 274555"/>
              <a:gd name="connsiteX3" fmla="*/ 162958 w 172707"/>
              <a:gd name="connsiteY3" fmla="*/ 64622 h 274555"/>
              <a:gd name="connsiteX4" fmla="*/ 170461 w 172707"/>
              <a:gd name="connsiteY4" fmla="*/ 158245 h 274555"/>
              <a:gd name="connsiteX5" fmla="*/ 144674 w 172707"/>
              <a:gd name="connsiteY5" fmla="*/ 257647 h 274555"/>
              <a:gd name="connsiteX6" fmla="*/ 96847 w 172707"/>
              <a:gd name="connsiteY6" fmla="*/ 269719 h 274555"/>
              <a:gd name="connsiteX7" fmla="*/ 101067 w 172707"/>
              <a:gd name="connsiteY7" fmla="*/ 251081 h 274555"/>
              <a:gd name="connsiteX8" fmla="*/ 44806 w 172707"/>
              <a:gd name="connsiteY8" fmla="*/ 267962 h 274555"/>
              <a:gd name="connsiteX9" fmla="*/ 27925 w 172707"/>
              <a:gd name="connsiteY9" fmla="*/ 246395 h 274555"/>
              <a:gd name="connsiteX10" fmla="*/ 76217 w 172707"/>
              <a:gd name="connsiteY10" fmla="*/ 224356 h 274555"/>
              <a:gd name="connsiteX11" fmla="*/ 73405 w 172707"/>
              <a:gd name="connsiteY11" fmla="*/ 220136 h 274555"/>
              <a:gd name="connsiteX12" fmla="*/ 7767 w 172707"/>
              <a:gd name="connsiteY12" fmla="*/ 250144 h 274555"/>
              <a:gd name="connsiteX13" fmla="*/ 11987 w 172707"/>
              <a:gd name="connsiteY13" fmla="*/ 213104 h 274555"/>
              <a:gd name="connsiteX14" fmla="*/ 59814 w 172707"/>
              <a:gd name="connsiteY14" fmla="*/ 202789 h 274555"/>
              <a:gd name="connsiteX15" fmla="*/ 57467 w 172707"/>
              <a:gd name="connsiteY15" fmla="*/ 173718 h 274555"/>
              <a:gd name="connsiteX16" fmla="*/ 51373 w 172707"/>
              <a:gd name="connsiteY16" fmla="*/ 152616 h 274555"/>
              <a:gd name="connsiteX17" fmla="*/ 72940 w 172707"/>
              <a:gd name="connsiteY17" fmla="*/ 146521 h 274555"/>
              <a:gd name="connsiteX18" fmla="*/ 55121 w 172707"/>
              <a:gd name="connsiteY18" fmla="*/ 139955 h 274555"/>
              <a:gd name="connsiteX19" fmla="*/ 53247 w 172707"/>
              <a:gd name="connsiteY19" fmla="*/ 126357 h 274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2707" h="274555">
                <a:moveTo>
                  <a:pt x="53241" y="126363"/>
                </a:moveTo>
                <a:cubicBezTo>
                  <a:pt x="53241" y="126363"/>
                  <a:pt x="13042" y="144635"/>
                  <a:pt x="728" y="85103"/>
                </a:cubicBezTo>
                <a:cubicBezTo>
                  <a:pt x="-7712" y="44308"/>
                  <a:pt x="59807" y="708"/>
                  <a:pt x="68713" y="236"/>
                </a:cubicBezTo>
                <a:cubicBezTo>
                  <a:pt x="68713" y="236"/>
                  <a:pt x="132950" y="-7435"/>
                  <a:pt x="162958" y="64622"/>
                </a:cubicBezTo>
                <a:cubicBezTo>
                  <a:pt x="177493" y="101041"/>
                  <a:pt x="171864" y="147930"/>
                  <a:pt x="170461" y="158245"/>
                </a:cubicBezTo>
                <a:cubicBezTo>
                  <a:pt x="169053" y="168560"/>
                  <a:pt x="175054" y="216853"/>
                  <a:pt x="144674" y="257647"/>
                </a:cubicBezTo>
                <a:cubicBezTo>
                  <a:pt x="132906" y="273449"/>
                  <a:pt x="120295" y="279742"/>
                  <a:pt x="96847" y="269719"/>
                </a:cubicBezTo>
                <a:cubicBezTo>
                  <a:pt x="96847" y="269719"/>
                  <a:pt x="79500" y="259050"/>
                  <a:pt x="101067" y="251081"/>
                </a:cubicBezTo>
                <a:cubicBezTo>
                  <a:pt x="101067" y="251081"/>
                  <a:pt x="57933" y="260459"/>
                  <a:pt x="44806" y="267962"/>
                </a:cubicBezTo>
                <a:cubicBezTo>
                  <a:pt x="31680" y="275466"/>
                  <a:pt x="19019" y="251553"/>
                  <a:pt x="27925" y="246395"/>
                </a:cubicBezTo>
                <a:cubicBezTo>
                  <a:pt x="36831" y="241238"/>
                  <a:pt x="55121" y="243584"/>
                  <a:pt x="76217" y="224356"/>
                </a:cubicBezTo>
                <a:lnTo>
                  <a:pt x="73405" y="220136"/>
                </a:lnTo>
                <a:cubicBezTo>
                  <a:pt x="73405" y="220136"/>
                  <a:pt x="15264" y="239829"/>
                  <a:pt x="7767" y="250144"/>
                </a:cubicBezTo>
                <a:lnTo>
                  <a:pt x="11987" y="213104"/>
                </a:lnTo>
                <a:cubicBezTo>
                  <a:pt x="11987" y="213104"/>
                  <a:pt x="51373" y="211695"/>
                  <a:pt x="59814" y="202789"/>
                </a:cubicBezTo>
                <a:cubicBezTo>
                  <a:pt x="68254" y="193883"/>
                  <a:pt x="62625" y="173253"/>
                  <a:pt x="57467" y="173718"/>
                </a:cubicBezTo>
                <a:cubicBezTo>
                  <a:pt x="52310" y="174183"/>
                  <a:pt x="34026" y="162466"/>
                  <a:pt x="51373" y="152616"/>
                </a:cubicBezTo>
                <a:cubicBezTo>
                  <a:pt x="68720" y="142767"/>
                  <a:pt x="68720" y="147459"/>
                  <a:pt x="72940" y="146521"/>
                </a:cubicBezTo>
                <a:cubicBezTo>
                  <a:pt x="72940" y="146521"/>
                  <a:pt x="64971" y="143089"/>
                  <a:pt x="55121" y="139955"/>
                </a:cubicBezTo>
                <a:cubicBezTo>
                  <a:pt x="42460" y="134326"/>
                  <a:pt x="58870" y="133860"/>
                  <a:pt x="53247" y="126357"/>
                </a:cubicBezTo>
                <a:close/>
              </a:path>
            </a:pathLst>
          </a:custGeom>
          <a:solidFill>
            <a:srgbClr val="4092BD"/>
          </a:solidFill>
          <a:ln w="619"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97C2731B-4C8A-5048-CDB6-E3041346E2CD}"/>
              </a:ext>
            </a:extLst>
          </p:cNvPr>
          <p:cNvSpPr/>
          <p:nvPr/>
        </p:nvSpPr>
        <p:spPr>
          <a:xfrm>
            <a:off x="2934476" y="3231211"/>
            <a:ext cx="178736" cy="233830"/>
          </a:xfrm>
          <a:custGeom>
            <a:avLst/>
            <a:gdLst>
              <a:gd name="connsiteX0" fmla="*/ 88460 w 178736"/>
              <a:gd name="connsiteY0" fmla="*/ 1 h 233830"/>
              <a:gd name="connsiteX1" fmla="*/ 15938 w 178736"/>
              <a:gd name="connsiteY1" fmla="*/ 61270 h 233830"/>
              <a:gd name="connsiteX2" fmla="*/ 63448 w 178736"/>
              <a:gd name="connsiteY2" fmla="*/ 118158 h 233830"/>
              <a:gd name="connsiteX3" fmla="*/ 95964 w 178736"/>
              <a:gd name="connsiteY3" fmla="*/ 84402 h 233830"/>
              <a:gd name="connsiteX4" fmla="*/ 102213 w 178736"/>
              <a:gd name="connsiteY4" fmla="*/ 90813 h 233830"/>
              <a:gd name="connsiteX5" fmla="*/ 77835 w 178736"/>
              <a:gd name="connsiteY5" fmla="*/ 116923 h 233830"/>
              <a:gd name="connsiteX6" fmla="*/ 57204 w 178736"/>
              <a:gd name="connsiteY6" fmla="*/ 131136 h 233830"/>
              <a:gd name="connsiteX7" fmla="*/ 17819 w 178736"/>
              <a:gd name="connsiteY7" fmla="*/ 114211 h 233830"/>
              <a:gd name="connsiteX8" fmla="*/ 12189 w 178736"/>
              <a:gd name="connsiteY8" fmla="*/ 154112 h 233830"/>
              <a:gd name="connsiteX9" fmla="*/ 67048 w 178736"/>
              <a:gd name="connsiteY9" fmla="*/ 172396 h 233830"/>
              <a:gd name="connsiteX10" fmla="*/ 73614 w 178736"/>
              <a:gd name="connsiteY10" fmla="*/ 202870 h 233830"/>
              <a:gd name="connsiteX11" fmla="*/ 43606 w 178736"/>
              <a:gd name="connsiteY11" fmla="*/ 169578 h 233830"/>
              <a:gd name="connsiteX12" fmla="*/ 37307 w 178736"/>
              <a:gd name="connsiteY12" fmla="*/ 190426 h 233830"/>
              <a:gd name="connsiteX13" fmla="*/ 0 w 178736"/>
              <a:gd name="connsiteY13" fmla="*/ 212049 h 233830"/>
              <a:gd name="connsiteX14" fmla="*/ 12189 w 178736"/>
              <a:gd name="connsiteY14" fmla="*/ 226311 h 233830"/>
              <a:gd name="connsiteX15" fmla="*/ 47603 w 178736"/>
              <a:gd name="connsiteY15" fmla="*/ 209200 h 233830"/>
              <a:gd name="connsiteX16" fmla="*/ 94238 w 178736"/>
              <a:gd name="connsiteY16" fmla="*/ 233815 h 233830"/>
              <a:gd name="connsiteX17" fmla="*/ 178633 w 178736"/>
              <a:gd name="connsiteY17" fmla="*/ 124569 h 233830"/>
              <a:gd name="connsiteX18" fmla="*/ 88460 w 178736"/>
              <a:gd name="connsiteY18" fmla="*/ 7 h 233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8736" h="233830">
                <a:moveTo>
                  <a:pt x="88460" y="1"/>
                </a:moveTo>
                <a:cubicBezTo>
                  <a:pt x="64696" y="-136"/>
                  <a:pt x="16565" y="24379"/>
                  <a:pt x="15938" y="61270"/>
                </a:cubicBezTo>
                <a:cubicBezTo>
                  <a:pt x="15317" y="98155"/>
                  <a:pt x="55324" y="118158"/>
                  <a:pt x="63448" y="118158"/>
                </a:cubicBezTo>
                <a:cubicBezTo>
                  <a:pt x="71572" y="118158"/>
                  <a:pt x="107216" y="99402"/>
                  <a:pt x="95964" y="84402"/>
                </a:cubicBezTo>
                <a:cubicBezTo>
                  <a:pt x="95964" y="84402"/>
                  <a:pt x="100339" y="80963"/>
                  <a:pt x="102213" y="90813"/>
                </a:cubicBezTo>
                <a:cubicBezTo>
                  <a:pt x="104088" y="100656"/>
                  <a:pt x="88615" y="112237"/>
                  <a:pt x="77835" y="116923"/>
                </a:cubicBezTo>
                <a:cubicBezTo>
                  <a:pt x="77835" y="116923"/>
                  <a:pt x="76897" y="140042"/>
                  <a:pt x="57204" y="131136"/>
                </a:cubicBezTo>
                <a:cubicBezTo>
                  <a:pt x="37512" y="122230"/>
                  <a:pt x="46418" y="119791"/>
                  <a:pt x="17819" y="114211"/>
                </a:cubicBezTo>
                <a:lnTo>
                  <a:pt x="12189" y="154112"/>
                </a:lnTo>
                <a:cubicBezTo>
                  <a:pt x="12189" y="154112"/>
                  <a:pt x="51104" y="154577"/>
                  <a:pt x="67048" y="172396"/>
                </a:cubicBezTo>
                <a:cubicBezTo>
                  <a:pt x="82992" y="190215"/>
                  <a:pt x="77363" y="201467"/>
                  <a:pt x="73614" y="202870"/>
                </a:cubicBezTo>
                <a:cubicBezTo>
                  <a:pt x="69866" y="204278"/>
                  <a:pt x="59222" y="209846"/>
                  <a:pt x="43606" y="169578"/>
                </a:cubicBezTo>
                <a:cubicBezTo>
                  <a:pt x="35308" y="148172"/>
                  <a:pt x="36370" y="182928"/>
                  <a:pt x="37307" y="190426"/>
                </a:cubicBezTo>
                <a:lnTo>
                  <a:pt x="0" y="212049"/>
                </a:lnTo>
                <a:lnTo>
                  <a:pt x="12189" y="226311"/>
                </a:lnTo>
                <a:cubicBezTo>
                  <a:pt x="12189" y="226311"/>
                  <a:pt x="36773" y="216294"/>
                  <a:pt x="47603" y="209200"/>
                </a:cubicBezTo>
                <a:cubicBezTo>
                  <a:pt x="56602" y="221048"/>
                  <a:pt x="71833" y="234355"/>
                  <a:pt x="94238" y="233815"/>
                </a:cubicBezTo>
                <a:cubicBezTo>
                  <a:pt x="132687" y="232878"/>
                  <a:pt x="180042" y="167704"/>
                  <a:pt x="178633" y="124569"/>
                </a:cubicBezTo>
                <a:cubicBezTo>
                  <a:pt x="177224" y="81435"/>
                  <a:pt x="192858" y="634"/>
                  <a:pt x="88460" y="7"/>
                </a:cubicBezTo>
                <a:close/>
              </a:path>
            </a:pathLst>
          </a:custGeom>
          <a:solidFill>
            <a:srgbClr val="4092BD"/>
          </a:solidFill>
          <a:ln w="619"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14AD5AE9-012F-3EDC-F76C-0CBEC8778749}"/>
              </a:ext>
            </a:extLst>
          </p:cNvPr>
          <p:cNvSpPr/>
          <p:nvPr/>
        </p:nvSpPr>
        <p:spPr>
          <a:xfrm>
            <a:off x="3529222" y="3209154"/>
            <a:ext cx="171691" cy="255876"/>
          </a:xfrm>
          <a:custGeom>
            <a:avLst/>
            <a:gdLst>
              <a:gd name="connsiteX0" fmla="*/ 108894 w 171691"/>
              <a:gd name="connsiteY0" fmla="*/ 12 h 255876"/>
              <a:gd name="connsiteX1" fmla="*/ 66224 w 171691"/>
              <a:gd name="connsiteY1" fmla="*/ 120510 h 255876"/>
              <a:gd name="connsiteX2" fmla="*/ 63878 w 171691"/>
              <a:gd name="connsiteY2" fmla="*/ 127672 h 255876"/>
              <a:gd name="connsiteX3" fmla="*/ 75131 w 171691"/>
              <a:gd name="connsiteY3" fmla="*/ 135511 h 255876"/>
              <a:gd name="connsiteX4" fmla="*/ 44185 w 171691"/>
              <a:gd name="connsiteY4" fmla="*/ 172079 h 255876"/>
              <a:gd name="connsiteX5" fmla="*/ 23226 w 171691"/>
              <a:gd name="connsiteY5" fmla="*/ 154732 h 255876"/>
              <a:gd name="connsiteX6" fmla="*/ 5271 w 171691"/>
              <a:gd name="connsiteY6" fmla="*/ 173488 h 255876"/>
              <a:gd name="connsiteX7" fmla="*/ 54972 w 171691"/>
              <a:gd name="connsiteY7" fmla="*/ 206779 h 255876"/>
              <a:gd name="connsiteX8" fmla="*/ 26839 w 171691"/>
              <a:gd name="connsiteY8" fmla="*/ 231158 h 255876"/>
              <a:gd name="connsiteX9" fmla="*/ 5271 w 171691"/>
              <a:gd name="connsiteY9" fmla="*/ 214276 h 255876"/>
              <a:gd name="connsiteX10" fmla="*/ 5271 w 171691"/>
              <a:gd name="connsiteY10" fmla="*/ 228340 h 255876"/>
              <a:gd name="connsiteX11" fmla="*/ 27310 w 171691"/>
              <a:gd name="connsiteY11" fmla="*/ 242875 h 255876"/>
              <a:gd name="connsiteX12" fmla="*/ 54451 w 171691"/>
              <a:gd name="connsiteY12" fmla="*/ 225994 h 255876"/>
              <a:gd name="connsiteX13" fmla="*/ 156720 w 171691"/>
              <a:gd name="connsiteY13" fmla="*/ 201144 h 255876"/>
              <a:gd name="connsiteX14" fmla="*/ 171256 w 171691"/>
              <a:gd name="connsiteY14" fmla="*/ 121435 h 255876"/>
              <a:gd name="connsiteX15" fmla="*/ 108894 w 171691"/>
              <a:gd name="connsiteY15" fmla="*/ 0 h 255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691" h="255876">
                <a:moveTo>
                  <a:pt x="108894" y="12"/>
                </a:moveTo>
                <a:cubicBezTo>
                  <a:pt x="30122" y="12"/>
                  <a:pt x="-20510" y="76438"/>
                  <a:pt x="66224" y="120510"/>
                </a:cubicBezTo>
                <a:cubicBezTo>
                  <a:pt x="66224" y="120510"/>
                  <a:pt x="62476" y="126400"/>
                  <a:pt x="63878" y="127672"/>
                </a:cubicBezTo>
                <a:cubicBezTo>
                  <a:pt x="65287" y="128944"/>
                  <a:pt x="75131" y="135511"/>
                  <a:pt x="75131" y="135511"/>
                </a:cubicBezTo>
                <a:cubicBezTo>
                  <a:pt x="75131" y="135511"/>
                  <a:pt x="51689" y="152392"/>
                  <a:pt x="44185" y="172079"/>
                </a:cubicBezTo>
                <a:cubicBezTo>
                  <a:pt x="44185" y="172079"/>
                  <a:pt x="29929" y="195521"/>
                  <a:pt x="23226" y="154732"/>
                </a:cubicBezTo>
                <a:lnTo>
                  <a:pt x="5271" y="173488"/>
                </a:lnTo>
                <a:cubicBezTo>
                  <a:pt x="5271" y="173488"/>
                  <a:pt x="12303" y="207716"/>
                  <a:pt x="54972" y="206779"/>
                </a:cubicBezTo>
                <a:cubicBezTo>
                  <a:pt x="54972" y="206779"/>
                  <a:pt x="34342" y="227409"/>
                  <a:pt x="26839" y="231158"/>
                </a:cubicBezTo>
                <a:cubicBezTo>
                  <a:pt x="26839" y="231158"/>
                  <a:pt x="14649" y="218031"/>
                  <a:pt x="5271" y="214276"/>
                </a:cubicBezTo>
                <a:cubicBezTo>
                  <a:pt x="-4107" y="210528"/>
                  <a:pt x="1051" y="224591"/>
                  <a:pt x="5271" y="228340"/>
                </a:cubicBezTo>
                <a:cubicBezTo>
                  <a:pt x="9492" y="232089"/>
                  <a:pt x="19807" y="245221"/>
                  <a:pt x="27310" y="242875"/>
                </a:cubicBezTo>
                <a:cubicBezTo>
                  <a:pt x="34814" y="240529"/>
                  <a:pt x="54451" y="225994"/>
                  <a:pt x="54451" y="225994"/>
                </a:cubicBezTo>
                <a:cubicBezTo>
                  <a:pt x="54451" y="225994"/>
                  <a:pt x="92484" y="307577"/>
                  <a:pt x="156720" y="201144"/>
                </a:cubicBezTo>
                <a:cubicBezTo>
                  <a:pt x="173130" y="182388"/>
                  <a:pt x="169847" y="138316"/>
                  <a:pt x="171256" y="121435"/>
                </a:cubicBezTo>
                <a:cubicBezTo>
                  <a:pt x="172664" y="104553"/>
                  <a:pt x="174539" y="1874"/>
                  <a:pt x="108894" y="0"/>
                </a:cubicBezTo>
                <a:close/>
              </a:path>
            </a:pathLst>
          </a:custGeom>
          <a:solidFill>
            <a:srgbClr val="4092BD"/>
          </a:solidFill>
          <a:ln w="619"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B69E4965-2B45-D0FC-F864-265984FC507B}"/>
              </a:ext>
            </a:extLst>
          </p:cNvPr>
          <p:cNvSpPr/>
          <p:nvPr/>
        </p:nvSpPr>
        <p:spPr>
          <a:xfrm>
            <a:off x="3821456" y="3199090"/>
            <a:ext cx="188730" cy="265964"/>
          </a:xfrm>
          <a:custGeom>
            <a:avLst/>
            <a:gdLst>
              <a:gd name="connsiteX0" fmla="*/ 112743 w 188730"/>
              <a:gd name="connsiteY0" fmla="*/ 103 h 265964"/>
              <a:gd name="connsiteX1" fmla="*/ 40066 w 188730"/>
              <a:gd name="connsiteY1" fmla="*/ 52150 h 265964"/>
              <a:gd name="connsiteX2" fmla="*/ 63508 w 188730"/>
              <a:gd name="connsiteY2" fmla="*/ 104662 h 265964"/>
              <a:gd name="connsiteX3" fmla="*/ 75722 w 188730"/>
              <a:gd name="connsiteY3" fmla="*/ 120607 h 265964"/>
              <a:gd name="connsiteX4" fmla="*/ 55539 w 188730"/>
              <a:gd name="connsiteY4" fmla="*/ 130450 h 265964"/>
              <a:gd name="connsiteX5" fmla="*/ 65382 w 188730"/>
              <a:gd name="connsiteY5" fmla="*/ 137016 h 265964"/>
              <a:gd name="connsiteX6" fmla="*/ 47098 w 188730"/>
              <a:gd name="connsiteY6" fmla="*/ 155772 h 265964"/>
              <a:gd name="connsiteX7" fmla="*/ 66319 w 188730"/>
              <a:gd name="connsiteY7" fmla="*/ 151086 h 265964"/>
              <a:gd name="connsiteX8" fmla="*/ 89761 w 188730"/>
              <a:gd name="connsiteY8" fmla="*/ 161873 h 265964"/>
              <a:gd name="connsiteX9" fmla="*/ 99611 w 188730"/>
              <a:gd name="connsiteY9" fmla="*/ 169377 h 265964"/>
              <a:gd name="connsiteX10" fmla="*/ 85547 w 188730"/>
              <a:gd name="connsiteY10" fmla="*/ 184378 h 265964"/>
              <a:gd name="connsiteX11" fmla="*/ 85081 w 188730"/>
              <a:gd name="connsiteY11" fmla="*/ 192818 h 265964"/>
              <a:gd name="connsiteX12" fmla="*/ 51790 w 188730"/>
              <a:gd name="connsiteY12" fmla="*/ 178755 h 265964"/>
              <a:gd name="connsiteX13" fmla="*/ 29286 w 188730"/>
              <a:gd name="connsiteY13" fmla="*/ 155778 h 265964"/>
              <a:gd name="connsiteX14" fmla="*/ 18033 w 188730"/>
              <a:gd name="connsiteY14" fmla="*/ 192818 h 265964"/>
              <a:gd name="connsiteX15" fmla="*/ 46167 w 188730"/>
              <a:gd name="connsiteY15" fmla="*/ 204542 h 265964"/>
              <a:gd name="connsiteX16" fmla="*/ 61640 w 188730"/>
              <a:gd name="connsiteY16" fmla="*/ 213920 h 265964"/>
              <a:gd name="connsiteX17" fmla="*/ 49450 w 188730"/>
              <a:gd name="connsiteY17" fmla="*/ 226581 h 265964"/>
              <a:gd name="connsiteX18" fmla="*/ 27883 w 188730"/>
              <a:gd name="connsiteY18" fmla="*/ 219078 h 265964"/>
              <a:gd name="connsiteX19" fmla="*/ 19914 w 188730"/>
              <a:gd name="connsiteY19" fmla="*/ 226780 h 265964"/>
              <a:gd name="connsiteX20" fmla="*/ 35858 w 188730"/>
              <a:gd name="connsiteY20" fmla="*/ 238771 h 265964"/>
              <a:gd name="connsiteX21" fmla="*/ 28826 w 188730"/>
              <a:gd name="connsiteY21" fmla="*/ 242519 h 265964"/>
              <a:gd name="connsiteX22" fmla="*/ 7259 w 188730"/>
              <a:gd name="connsiteY22" fmla="*/ 227984 h 265964"/>
              <a:gd name="connsiteX23" fmla="*/ 5385 w 188730"/>
              <a:gd name="connsiteY23" fmla="*/ 242761 h 265964"/>
              <a:gd name="connsiteX24" fmla="*/ 33518 w 188730"/>
              <a:gd name="connsiteY24" fmla="*/ 254243 h 265964"/>
              <a:gd name="connsiteX25" fmla="*/ 66810 w 188730"/>
              <a:gd name="connsiteY25" fmla="*/ 233141 h 265964"/>
              <a:gd name="connsiteX26" fmla="*/ 101504 w 188730"/>
              <a:gd name="connsiteY26" fmla="*/ 265961 h 265964"/>
              <a:gd name="connsiteX27" fmla="*/ 188710 w 188730"/>
              <a:gd name="connsiteY27" fmla="*/ 136557 h 265964"/>
              <a:gd name="connsiteX28" fmla="*/ 112756 w 188730"/>
              <a:gd name="connsiteY28" fmla="*/ 115 h 26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8730" h="265964">
                <a:moveTo>
                  <a:pt x="112743" y="103"/>
                </a:moveTo>
                <a:cubicBezTo>
                  <a:pt x="84175" y="-1368"/>
                  <a:pt x="47104" y="12764"/>
                  <a:pt x="40066" y="52150"/>
                </a:cubicBezTo>
                <a:cubicBezTo>
                  <a:pt x="33034" y="91536"/>
                  <a:pt x="55067" y="104197"/>
                  <a:pt x="63508" y="104662"/>
                </a:cubicBezTo>
                <a:cubicBezTo>
                  <a:pt x="71949" y="105134"/>
                  <a:pt x="74804" y="118261"/>
                  <a:pt x="75722" y="120607"/>
                </a:cubicBezTo>
                <a:cubicBezTo>
                  <a:pt x="57413" y="124355"/>
                  <a:pt x="55067" y="125764"/>
                  <a:pt x="55539" y="130450"/>
                </a:cubicBezTo>
                <a:cubicBezTo>
                  <a:pt x="56004" y="135136"/>
                  <a:pt x="57413" y="136545"/>
                  <a:pt x="65382" y="137016"/>
                </a:cubicBezTo>
                <a:cubicBezTo>
                  <a:pt x="65382" y="137016"/>
                  <a:pt x="44752" y="147803"/>
                  <a:pt x="47098" y="155772"/>
                </a:cubicBezTo>
                <a:cubicBezTo>
                  <a:pt x="49444" y="163741"/>
                  <a:pt x="60225" y="157181"/>
                  <a:pt x="66319" y="151086"/>
                </a:cubicBezTo>
                <a:cubicBezTo>
                  <a:pt x="72414" y="144992"/>
                  <a:pt x="85075" y="158118"/>
                  <a:pt x="89761" y="161873"/>
                </a:cubicBezTo>
                <a:cubicBezTo>
                  <a:pt x="94453" y="165622"/>
                  <a:pt x="99611" y="169377"/>
                  <a:pt x="99611" y="169377"/>
                </a:cubicBezTo>
                <a:cubicBezTo>
                  <a:pt x="99611" y="169377"/>
                  <a:pt x="86012" y="175943"/>
                  <a:pt x="85547" y="184378"/>
                </a:cubicBezTo>
                <a:lnTo>
                  <a:pt x="85081" y="192818"/>
                </a:lnTo>
                <a:cubicBezTo>
                  <a:pt x="85081" y="192818"/>
                  <a:pt x="88365" y="175000"/>
                  <a:pt x="51790" y="178755"/>
                </a:cubicBezTo>
                <a:cubicBezTo>
                  <a:pt x="51790" y="178755"/>
                  <a:pt x="28349" y="163282"/>
                  <a:pt x="29286" y="155778"/>
                </a:cubicBezTo>
                <a:lnTo>
                  <a:pt x="18033" y="192818"/>
                </a:lnTo>
                <a:cubicBezTo>
                  <a:pt x="18033" y="192818"/>
                  <a:pt x="23663" y="206417"/>
                  <a:pt x="46167" y="204542"/>
                </a:cubicBezTo>
                <a:cubicBezTo>
                  <a:pt x="52802" y="204393"/>
                  <a:pt x="57891" y="213920"/>
                  <a:pt x="61640" y="213920"/>
                </a:cubicBezTo>
                <a:cubicBezTo>
                  <a:pt x="61640" y="213920"/>
                  <a:pt x="52262" y="225172"/>
                  <a:pt x="49450" y="226581"/>
                </a:cubicBezTo>
                <a:cubicBezTo>
                  <a:pt x="46639" y="227990"/>
                  <a:pt x="29292" y="221424"/>
                  <a:pt x="27883" y="219078"/>
                </a:cubicBezTo>
                <a:cubicBezTo>
                  <a:pt x="26474" y="216732"/>
                  <a:pt x="13348" y="216657"/>
                  <a:pt x="19914" y="226780"/>
                </a:cubicBezTo>
                <a:cubicBezTo>
                  <a:pt x="26480" y="236896"/>
                  <a:pt x="35858" y="238771"/>
                  <a:pt x="35858" y="238771"/>
                </a:cubicBezTo>
                <a:cubicBezTo>
                  <a:pt x="35858" y="238771"/>
                  <a:pt x="30229" y="243928"/>
                  <a:pt x="28826" y="242519"/>
                </a:cubicBezTo>
                <a:cubicBezTo>
                  <a:pt x="27418" y="241110"/>
                  <a:pt x="7259" y="227984"/>
                  <a:pt x="7259" y="227984"/>
                </a:cubicBezTo>
                <a:cubicBezTo>
                  <a:pt x="7259" y="227984"/>
                  <a:pt x="-7742" y="231751"/>
                  <a:pt x="5385" y="242761"/>
                </a:cubicBezTo>
                <a:cubicBezTo>
                  <a:pt x="18511" y="253771"/>
                  <a:pt x="24606" y="257055"/>
                  <a:pt x="33518" y="254243"/>
                </a:cubicBezTo>
                <a:cubicBezTo>
                  <a:pt x="42425" y="251432"/>
                  <a:pt x="65401" y="234550"/>
                  <a:pt x="66810" y="233141"/>
                </a:cubicBezTo>
                <a:cubicBezTo>
                  <a:pt x="66810" y="233141"/>
                  <a:pt x="83691" y="265495"/>
                  <a:pt x="101504" y="265961"/>
                </a:cubicBezTo>
                <a:cubicBezTo>
                  <a:pt x="119322" y="266433"/>
                  <a:pt x="190119" y="226109"/>
                  <a:pt x="188710" y="136557"/>
                </a:cubicBezTo>
                <a:cubicBezTo>
                  <a:pt x="187301" y="47005"/>
                  <a:pt x="176520" y="3399"/>
                  <a:pt x="112756" y="115"/>
                </a:cubicBezTo>
                <a:close/>
              </a:path>
            </a:pathLst>
          </a:custGeom>
          <a:solidFill>
            <a:srgbClr val="4092BD"/>
          </a:solidFill>
          <a:ln w="619"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A797C23E-93CA-BDD5-C6ED-ED57E68460E7}"/>
              </a:ext>
            </a:extLst>
          </p:cNvPr>
          <p:cNvSpPr/>
          <p:nvPr/>
        </p:nvSpPr>
        <p:spPr>
          <a:xfrm>
            <a:off x="4120244" y="3174806"/>
            <a:ext cx="198455" cy="290237"/>
          </a:xfrm>
          <a:custGeom>
            <a:avLst/>
            <a:gdLst>
              <a:gd name="connsiteX0" fmla="*/ 116786 w 198455"/>
              <a:gd name="connsiteY0" fmla="*/ 8 h 290237"/>
              <a:gd name="connsiteX1" fmla="*/ 44580 w 198455"/>
              <a:gd name="connsiteY1" fmla="*/ 79717 h 290237"/>
              <a:gd name="connsiteX2" fmla="*/ 72242 w 198455"/>
              <a:gd name="connsiteY2" fmla="*/ 113945 h 290237"/>
              <a:gd name="connsiteX3" fmla="*/ 83494 w 198455"/>
              <a:gd name="connsiteY3" fmla="*/ 125669 h 290237"/>
              <a:gd name="connsiteX4" fmla="*/ 64273 w 198455"/>
              <a:gd name="connsiteY4" fmla="*/ 143016 h 290237"/>
              <a:gd name="connsiteX5" fmla="*/ 82557 w 198455"/>
              <a:gd name="connsiteY5" fmla="*/ 143016 h 290237"/>
              <a:gd name="connsiteX6" fmla="*/ 96621 w 198455"/>
              <a:gd name="connsiteY6" fmla="*/ 148291 h 290237"/>
              <a:gd name="connsiteX7" fmla="*/ 106471 w 198455"/>
              <a:gd name="connsiteY7" fmla="*/ 158023 h 290237"/>
              <a:gd name="connsiteX8" fmla="*/ 99904 w 198455"/>
              <a:gd name="connsiteY8" fmla="*/ 165526 h 290237"/>
              <a:gd name="connsiteX9" fmla="*/ 88180 w 198455"/>
              <a:gd name="connsiteY9" fmla="*/ 156620 h 290237"/>
              <a:gd name="connsiteX10" fmla="*/ 80503 w 198455"/>
              <a:gd name="connsiteY10" fmla="*/ 172558 h 290237"/>
              <a:gd name="connsiteX11" fmla="*/ 102244 w 198455"/>
              <a:gd name="connsiteY11" fmla="*/ 189905 h 290237"/>
              <a:gd name="connsiteX12" fmla="*/ 101772 w 198455"/>
              <a:gd name="connsiteY12" fmla="*/ 201629 h 290237"/>
              <a:gd name="connsiteX13" fmla="*/ 70362 w 198455"/>
              <a:gd name="connsiteY13" fmla="*/ 186156 h 290237"/>
              <a:gd name="connsiteX14" fmla="*/ 44226 w 198455"/>
              <a:gd name="connsiteY14" fmla="*/ 165526 h 290237"/>
              <a:gd name="connsiteX15" fmla="*/ 39416 w 198455"/>
              <a:gd name="connsiteY15" fmla="*/ 192723 h 290237"/>
              <a:gd name="connsiteX16" fmla="*/ 67078 w 198455"/>
              <a:gd name="connsiteY16" fmla="*/ 204912 h 290237"/>
              <a:gd name="connsiteX17" fmla="*/ 78095 w 198455"/>
              <a:gd name="connsiteY17" fmla="*/ 215227 h 290237"/>
              <a:gd name="connsiteX18" fmla="*/ 44574 w 198455"/>
              <a:gd name="connsiteY18" fmla="*/ 220850 h 290237"/>
              <a:gd name="connsiteX19" fmla="*/ 26290 w 198455"/>
              <a:gd name="connsiteY19" fmla="*/ 203503 h 290237"/>
              <a:gd name="connsiteX20" fmla="*/ 20661 w 198455"/>
              <a:gd name="connsiteY20" fmla="*/ 218504 h 290237"/>
              <a:gd name="connsiteX21" fmla="*/ 43637 w 198455"/>
              <a:gd name="connsiteY21" fmla="*/ 237260 h 290237"/>
              <a:gd name="connsiteX22" fmla="*/ 81148 w 198455"/>
              <a:gd name="connsiteY22" fmla="*/ 228354 h 290237"/>
              <a:gd name="connsiteX23" fmla="*/ 88180 w 198455"/>
              <a:gd name="connsiteY23" fmla="*/ 230700 h 290237"/>
              <a:gd name="connsiteX24" fmla="*/ 94275 w 198455"/>
              <a:gd name="connsiteY24" fmla="*/ 238483 h 290237"/>
              <a:gd name="connsiteX25" fmla="*/ 80211 w 198455"/>
              <a:gd name="connsiteY25" fmla="*/ 233511 h 290237"/>
              <a:gd name="connsiteX26" fmla="*/ 44109 w 198455"/>
              <a:gd name="connsiteY26" fmla="*/ 263519 h 290237"/>
              <a:gd name="connsiteX27" fmla="*/ 12226 w 198455"/>
              <a:gd name="connsiteY27" fmla="*/ 250858 h 290237"/>
              <a:gd name="connsiteX28" fmla="*/ 12226 w 198455"/>
              <a:gd name="connsiteY28" fmla="*/ 271488 h 290237"/>
              <a:gd name="connsiteX29" fmla="*/ 44580 w 198455"/>
              <a:gd name="connsiteY29" fmla="*/ 277583 h 290237"/>
              <a:gd name="connsiteX30" fmla="*/ 81620 w 198455"/>
              <a:gd name="connsiteY30" fmla="*/ 255544 h 290237"/>
              <a:gd name="connsiteX31" fmla="*/ 125692 w 198455"/>
              <a:gd name="connsiteY31" fmla="*/ 290238 h 290237"/>
              <a:gd name="connsiteX32" fmla="*/ 198363 w 198455"/>
              <a:gd name="connsiteY32" fmla="*/ 166457 h 290237"/>
              <a:gd name="connsiteX33" fmla="*/ 187111 w 198455"/>
              <a:gd name="connsiteY33" fmla="*/ 103158 h 290237"/>
              <a:gd name="connsiteX34" fmla="*/ 116779 w 198455"/>
              <a:gd name="connsiteY34" fmla="*/ 8 h 29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8455" h="290237">
                <a:moveTo>
                  <a:pt x="116786" y="8"/>
                </a:moveTo>
                <a:cubicBezTo>
                  <a:pt x="83494" y="498"/>
                  <a:pt x="39894" y="43142"/>
                  <a:pt x="44580" y="79717"/>
                </a:cubicBezTo>
                <a:cubicBezTo>
                  <a:pt x="49266" y="116291"/>
                  <a:pt x="70368" y="113945"/>
                  <a:pt x="72242" y="113945"/>
                </a:cubicBezTo>
                <a:cubicBezTo>
                  <a:pt x="74117" y="113945"/>
                  <a:pt x="83966" y="120511"/>
                  <a:pt x="83494" y="125669"/>
                </a:cubicBezTo>
                <a:cubicBezTo>
                  <a:pt x="83494" y="125669"/>
                  <a:pt x="63336" y="138795"/>
                  <a:pt x="64273" y="143016"/>
                </a:cubicBezTo>
                <a:cubicBezTo>
                  <a:pt x="65682" y="153331"/>
                  <a:pt x="71305" y="145827"/>
                  <a:pt x="82557" y="143016"/>
                </a:cubicBezTo>
                <a:cubicBezTo>
                  <a:pt x="82557" y="143016"/>
                  <a:pt x="92401" y="142786"/>
                  <a:pt x="96621" y="148291"/>
                </a:cubicBezTo>
                <a:lnTo>
                  <a:pt x="106471" y="158023"/>
                </a:lnTo>
                <a:cubicBezTo>
                  <a:pt x="106471" y="158023"/>
                  <a:pt x="99439" y="163180"/>
                  <a:pt x="99904" y="165526"/>
                </a:cubicBezTo>
                <a:cubicBezTo>
                  <a:pt x="99904" y="165526"/>
                  <a:pt x="87243" y="163180"/>
                  <a:pt x="88180" y="156620"/>
                </a:cubicBezTo>
                <a:cubicBezTo>
                  <a:pt x="89117" y="150054"/>
                  <a:pt x="70014" y="156620"/>
                  <a:pt x="80503" y="172558"/>
                </a:cubicBezTo>
                <a:cubicBezTo>
                  <a:pt x="90992" y="188503"/>
                  <a:pt x="98967" y="187559"/>
                  <a:pt x="102244" y="189905"/>
                </a:cubicBezTo>
                <a:cubicBezTo>
                  <a:pt x="105527" y="192251"/>
                  <a:pt x="101772" y="201629"/>
                  <a:pt x="101772" y="201629"/>
                </a:cubicBezTo>
                <a:cubicBezTo>
                  <a:pt x="101772" y="201629"/>
                  <a:pt x="89583" y="191314"/>
                  <a:pt x="70362" y="186156"/>
                </a:cubicBezTo>
                <a:cubicBezTo>
                  <a:pt x="51140" y="180999"/>
                  <a:pt x="46691" y="169747"/>
                  <a:pt x="44226" y="165526"/>
                </a:cubicBezTo>
                <a:lnTo>
                  <a:pt x="39416" y="192723"/>
                </a:lnTo>
                <a:cubicBezTo>
                  <a:pt x="39416" y="192723"/>
                  <a:pt x="51606" y="206321"/>
                  <a:pt x="67078" y="204912"/>
                </a:cubicBezTo>
                <a:cubicBezTo>
                  <a:pt x="82551" y="203503"/>
                  <a:pt x="78095" y="215227"/>
                  <a:pt x="78095" y="215227"/>
                </a:cubicBezTo>
                <a:cubicBezTo>
                  <a:pt x="78095" y="215227"/>
                  <a:pt x="48788" y="224134"/>
                  <a:pt x="44574" y="220850"/>
                </a:cubicBezTo>
                <a:cubicBezTo>
                  <a:pt x="44574" y="220850"/>
                  <a:pt x="29101" y="209598"/>
                  <a:pt x="26290" y="203503"/>
                </a:cubicBezTo>
                <a:cubicBezTo>
                  <a:pt x="23478" y="197409"/>
                  <a:pt x="6125" y="204441"/>
                  <a:pt x="20661" y="218504"/>
                </a:cubicBezTo>
                <a:cubicBezTo>
                  <a:pt x="35196" y="232568"/>
                  <a:pt x="36133" y="241946"/>
                  <a:pt x="43637" y="237260"/>
                </a:cubicBezTo>
                <a:cubicBezTo>
                  <a:pt x="51140" y="232574"/>
                  <a:pt x="74110" y="226008"/>
                  <a:pt x="81148" y="228354"/>
                </a:cubicBezTo>
                <a:lnTo>
                  <a:pt x="88180" y="230700"/>
                </a:lnTo>
                <a:lnTo>
                  <a:pt x="94275" y="238483"/>
                </a:lnTo>
                <a:cubicBezTo>
                  <a:pt x="94275" y="238483"/>
                  <a:pt x="85834" y="232574"/>
                  <a:pt x="80211" y="233511"/>
                </a:cubicBezTo>
                <a:cubicBezTo>
                  <a:pt x="74582" y="234449"/>
                  <a:pt x="46920" y="259299"/>
                  <a:pt x="44109" y="263519"/>
                </a:cubicBezTo>
                <a:cubicBezTo>
                  <a:pt x="41297" y="267740"/>
                  <a:pt x="15509" y="254613"/>
                  <a:pt x="12226" y="250858"/>
                </a:cubicBezTo>
                <a:cubicBezTo>
                  <a:pt x="8943" y="247110"/>
                  <a:pt x="-13561" y="259299"/>
                  <a:pt x="12226" y="271488"/>
                </a:cubicBezTo>
                <a:cubicBezTo>
                  <a:pt x="38014" y="283678"/>
                  <a:pt x="36605" y="284150"/>
                  <a:pt x="44580" y="277583"/>
                </a:cubicBezTo>
                <a:cubicBezTo>
                  <a:pt x="52549" y="271017"/>
                  <a:pt x="78337" y="252733"/>
                  <a:pt x="81620" y="255544"/>
                </a:cubicBezTo>
                <a:cubicBezTo>
                  <a:pt x="84903" y="258356"/>
                  <a:pt x="112094" y="290238"/>
                  <a:pt x="125692" y="290238"/>
                </a:cubicBezTo>
                <a:cubicBezTo>
                  <a:pt x="139290" y="290238"/>
                  <a:pt x="201180" y="209592"/>
                  <a:pt x="198363" y="166457"/>
                </a:cubicBezTo>
                <a:cubicBezTo>
                  <a:pt x="195551" y="123323"/>
                  <a:pt x="194142" y="112071"/>
                  <a:pt x="187111" y="103158"/>
                </a:cubicBezTo>
                <a:cubicBezTo>
                  <a:pt x="192733" y="84874"/>
                  <a:pt x="180079" y="-930"/>
                  <a:pt x="116779" y="8"/>
                </a:cubicBezTo>
                <a:close/>
              </a:path>
            </a:pathLst>
          </a:custGeom>
          <a:solidFill>
            <a:srgbClr val="4092BD"/>
          </a:solidFill>
          <a:ln w="619" cap="flat">
            <a:noFill/>
            <a:prstDash val="solid"/>
            <a:miter/>
          </a:ln>
        </p:spPr>
        <p:txBody>
          <a:bodyPr rtlCol="0" anchor="ctr"/>
          <a:lstStyle/>
          <a:p>
            <a:endParaRPr lang="nl-BE"/>
          </a:p>
        </p:txBody>
      </p:sp>
      <p:sp>
        <p:nvSpPr>
          <p:cNvPr id="62" name="Freeform: Shape 61">
            <a:extLst>
              <a:ext uri="{FF2B5EF4-FFF2-40B4-BE49-F238E27FC236}">
                <a16:creationId xmlns:a16="http://schemas.microsoft.com/office/drawing/2014/main" id="{872B971B-E5A2-7736-6CFE-B95064BE2006}"/>
              </a:ext>
            </a:extLst>
          </p:cNvPr>
          <p:cNvSpPr/>
          <p:nvPr/>
        </p:nvSpPr>
        <p:spPr>
          <a:xfrm>
            <a:off x="4458266" y="3165966"/>
            <a:ext cx="194591" cy="299076"/>
          </a:xfrm>
          <a:custGeom>
            <a:avLst/>
            <a:gdLst>
              <a:gd name="connsiteX0" fmla="*/ 121679 w 194591"/>
              <a:gd name="connsiteY0" fmla="*/ 144439 h 299076"/>
              <a:gd name="connsiteX1" fmla="*/ 109018 w 194591"/>
              <a:gd name="connsiteY1" fmla="*/ 152880 h 299076"/>
              <a:gd name="connsiteX2" fmla="*/ 88854 w 194591"/>
              <a:gd name="connsiteY2" fmla="*/ 138816 h 299076"/>
              <a:gd name="connsiteX3" fmla="*/ 76664 w 194591"/>
              <a:gd name="connsiteY3" fmla="*/ 124281 h 299076"/>
              <a:gd name="connsiteX4" fmla="*/ 33530 w 194591"/>
              <a:gd name="connsiteY4" fmla="*/ 72706 h 299076"/>
              <a:gd name="connsiteX5" fmla="*/ 112301 w 194591"/>
              <a:gd name="connsiteY5" fmla="*/ 29 h 299076"/>
              <a:gd name="connsiteX6" fmla="*/ 177475 w 194591"/>
              <a:gd name="connsiteY6" fmla="*/ 87707 h 299076"/>
              <a:gd name="connsiteX7" fmla="*/ 186387 w 194591"/>
              <a:gd name="connsiteY7" fmla="*/ 120998 h 299076"/>
              <a:gd name="connsiteX8" fmla="*/ 109738 w 194591"/>
              <a:gd name="connsiteY8" fmla="*/ 297763 h 299076"/>
              <a:gd name="connsiteX9" fmla="*/ 63072 w 194591"/>
              <a:gd name="connsiteY9" fmla="*/ 267755 h 299076"/>
              <a:gd name="connsiteX10" fmla="*/ 53229 w 194591"/>
              <a:gd name="connsiteY10" fmla="*/ 270566 h 299076"/>
              <a:gd name="connsiteX11" fmla="*/ 49008 w 194591"/>
              <a:gd name="connsiteY11" fmla="*/ 292599 h 299076"/>
              <a:gd name="connsiteX12" fmla="*/ 10094 w 194591"/>
              <a:gd name="connsiteY12" fmla="*/ 297800 h 299076"/>
              <a:gd name="connsiteX13" fmla="*/ 10094 w 194591"/>
              <a:gd name="connsiteY13" fmla="*/ 286039 h 299076"/>
              <a:gd name="connsiteX14" fmla="*/ 28850 w 194591"/>
              <a:gd name="connsiteY14" fmla="*/ 286504 h 299076"/>
              <a:gd name="connsiteX15" fmla="*/ 251 w 194591"/>
              <a:gd name="connsiteY15" fmla="*/ 261654 h 299076"/>
              <a:gd name="connsiteX16" fmla="*/ 10094 w 194591"/>
              <a:gd name="connsiteY16" fmla="*/ 246653 h 299076"/>
              <a:gd name="connsiteX17" fmla="*/ 19472 w 194591"/>
              <a:gd name="connsiteY17" fmla="*/ 255093 h 299076"/>
              <a:gd name="connsiteX18" fmla="*/ 34473 w 194591"/>
              <a:gd name="connsiteY18" fmla="*/ 268220 h 299076"/>
              <a:gd name="connsiteX19" fmla="*/ 44323 w 194591"/>
              <a:gd name="connsiteY19" fmla="*/ 262125 h 299076"/>
              <a:gd name="connsiteX20" fmla="*/ 52292 w 194591"/>
              <a:gd name="connsiteY20" fmla="*/ 237275 h 299076"/>
              <a:gd name="connsiteX21" fmla="*/ 14780 w 194591"/>
              <a:gd name="connsiteY21" fmla="*/ 212424 h 299076"/>
              <a:gd name="connsiteX22" fmla="*/ 29787 w 194591"/>
              <a:gd name="connsiteY22" fmla="*/ 195543 h 299076"/>
              <a:gd name="connsiteX23" fmla="*/ 69173 w 194591"/>
              <a:gd name="connsiteY23" fmla="*/ 206795 h 299076"/>
              <a:gd name="connsiteX24" fmla="*/ 86992 w 194591"/>
              <a:gd name="connsiteY24" fmla="*/ 225079 h 299076"/>
              <a:gd name="connsiteX25" fmla="*/ 94179 w 194591"/>
              <a:gd name="connsiteY25" fmla="*/ 213672 h 299076"/>
              <a:gd name="connsiteX26" fmla="*/ 100118 w 194591"/>
              <a:gd name="connsiteY26" fmla="*/ 193662 h 299076"/>
              <a:gd name="connsiteX27" fmla="*/ 78551 w 194591"/>
              <a:gd name="connsiteY27" fmla="*/ 198038 h 299076"/>
              <a:gd name="connsiteX28" fmla="*/ 59795 w 194591"/>
              <a:gd name="connsiteY28" fmla="*/ 182094 h 299076"/>
              <a:gd name="connsiteX29" fmla="*/ 39475 w 194591"/>
              <a:gd name="connsiteY29" fmla="*/ 182094 h 299076"/>
              <a:gd name="connsiteX30" fmla="*/ 41039 w 194591"/>
              <a:gd name="connsiteY30" fmla="*/ 163965 h 299076"/>
              <a:gd name="connsiteX31" fmla="*/ 60106 w 194591"/>
              <a:gd name="connsiteY31" fmla="*/ 168340 h 299076"/>
              <a:gd name="connsiteX32" fmla="*/ 83547 w 194591"/>
              <a:gd name="connsiteY32" fmla="*/ 184285 h 299076"/>
              <a:gd name="connsiteX33" fmla="*/ 97294 w 194591"/>
              <a:gd name="connsiteY33" fmla="*/ 175223 h 299076"/>
              <a:gd name="connsiteX34" fmla="*/ 62917 w 194591"/>
              <a:gd name="connsiteY34" fmla="*/ 164592 h 299076"/>
              <a:gd name="connsiteX35" fmla="*/ 63544 w 194591"/>
              <a:gd name="connsiteY35" fmla="*/ 149820 h 299076"/>
              <a:gd name="connsiteX36" fmla="*/ 85111 w 194591"/>
              <a:gd name="connsiteY36" fmla="*/ 147400 h 299076"/>
              <a:gd name="connsiteX37" fmla="*/ 114803 w 194591"/>
              <a:gd name="connsiteY37" fmla="*/ 167720 h 299076"/>
              <a:gd name="connsiteX38" fmla="*/ 124807 w 194591"/>
              <a:gd name="connsiteY38" fmla="*/ 149529 h 299076"/>
              <a:gd name="connsiteX39" fmla="*/ 121679 w 194591"/>
              <a:gd name="connsiteY39" fmla="*/ 144427 h 29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4591" h="299076">
                <a:moveTo>
                  <a:pt x="121679" y="144439"/>
                </a:moveTo>
                <a:cubicBezTo>
                  <a:pt x="121679" y="144439"/>
                  <a:pt x="115113" y="152408"/>
                  <a:pt x="109018" y="152880"/>
                </a:cubicBezTo>
                <a:cubicBezTo>
                  <a:pt x="102924" y="153352"/>
                  <a:pt x="92137" y="142565"/>
                  <a:pt x="88854" y="138816"/>
                </a:cubicBezTo>
                <a:cubicBezTo>
                  <a:pt x="85570" y="135068"/>
                  <a:pt x="75727" y="149603"/>
                  <a:pt x="76664" y="124281"/>
                </a:cubicBezTo>
                <a:cubicBezTo>
                  <a:pt x="76664" y="124281"/>
                  <a:pt x="40090" y="124281"/>
                  <a:pt x="33530" y="72706"/>
                </a:cubicBezTo>
                <a:cubicBezTo>
                  <a:pt x="26963" y="21130"/>
                  <a:pt x="94483" y="-909"/>
                  <a:pt x="112301" y="29"/>
                </a:cubicBezTo>
                <a:cubicBezTo>
                  <a:pt x="130120" y="966"/>
                  <a:pt x="177940" y="10344"/>
                  <a:pt x="177475" y="87707"/>
                </a:cubicBezTo>
                <a:cubicBezTo>
                  <a:pt x="177487" y="103669"/>
                  <a:pt x="183570" y="118652"/>
                  <a:pt x="186387" y="120998"/>
                </a:cubicBezTo>
                <a:cubicBezTo>
                  <a:pt x="189199" y="123344"/>
                  <a:pt x="227666" y="241030"/>
                  <a:pt x="109738" y="297763"/>
                </a:cubicBezTo>
                <a:cubicBezTo>
                  <a:pt x="95426" y="298700"/>
                  <a:pt x="68701" y="282762"/>
                  <a:pt x="63072" y="267755"/>
                </a:cubicBezTo>
                <a:lnTo>
                  <a:pt x="53229" y="270566"/>
                </a:lnTo>
                <a:lnTo>
                  <a:pt x="49008" y="292599"/>
                </a:lnTo>
                <a:cubicBezTo>
                  <a:pt x="49008" y="292599"/>
                  <a:pt x="51354" y="302529"/>
                  <a:pt x="10094" y="297800"/>
                </a:cubicBezTo>
                <a:cubicBezTo>
                  <a:pt x="-2542" y="295789"/>
                  <a:pt x="5874" y="286039"/>
                  <a:pt x="10094" y="286039"/>
                </a:cubicBezTo>
                <a:cubicBezTo>
                  <a:pt x="14315" y="286039"/>
                  <a:pt x="25095" y="286504"/>
                  <a:pt x="28850" y="286504"/>
                </a:cubicBezTo>
                <a:cubicBezTo>
                  <a:pt x="28850" y="286504"/>
                  <a:pt x="1654" y="268220"/>
                  <a:pt x="251" y="261654"/>
                </a:cubicBezTo>
                <a:cubicBezTo>
                  <a:pt x="-1158" y="255087"/>
                  <a:pt x="3534" y="250401"/>
                  <a:pt x="10094" y="246653"/>
                </a:cubicBezTo>
                <a:cubicBezTo>
                  <a:pt x="16661" y="242904"/>
                  <a:pt x="16189" y="252282"/>
                  <a:pt x="19472" y="255093"/>
                </a:cubicBezTo>
                <a:cubicBezTo>
                  <a:pt x="22755" y="257905"/>
                  <a:pt x="27441" y="271503"/>
                  <a:pt x="34473" y="268220"/>
                </a:cubicBezTo>
                <a:cubicBezTo>
                  <a:pt x="41505" y="264937"/>
                  <a:pt x="40568" y="264937"/>
                  <a:pt x="44323" y="262125"/>
                </a:cubicBezTo>
                <a:cubicBezTo>
                  <a:pt x="44323" y="262125"/>
                  <a:pt x="45260" y="239621"/>
                  <a:pt x="52292" y="237275"/>
                </a:cubicBezTo>
                <a:cubicBezTo>
                  <a:pt x="52292" y="237275"/>
                  <a:pt x="20409" y="219456"/>
                  <a:pt x="14780" y="212424"/>
                </a:cubicBezTo>
                <a:lnTo>
                  <a:pt x="29787" y="195543"/>
                </a:lnTo>
                <a:cubicBezTo>
                  <a:pt x="40102" y="205386"/>
                  <a:pt x="50542" y="201631"/>
                  <a:pt x="69173" y="206795"/>
                </a:cubicBezTo>
                <a:cubicBezTo>
                  <a:pt x="84509" y="211047"/>
                  <a:pt x="80425" y="225079"/>
                  <a:pt x="86992" y="225079"/>
                </a:cubicBezTo>
                <a:cubicBezTo>
                  <a:pt x="86992" y="225079"/>
                  <a:pt x="94179" y="226798"/>
                  <a:pt x="94179" y="213672"/>
                </a:cubicBezTo>
                <a:cubicBezTo>
                  <a:pt x="94179" y="200545"/>
                  <a:pt x="97307" y="194916"/>
                  <a:pt x="100118" y="193662"/>
                </a:cubicBezTo>
                <a:cubicBezTo>
                  <a:pt x="100118" y="193662"/>
                  <a:pt x="81052" y="198975"/>
                  <a:pt x="78551" y="198038"/>
                </a:cubicBezTo>
                <a:cubicBezTo>
                  <a:pt x="76050" y="197101"/>
                  <a:pt x="62296" y="186159"/>
                  <a:pt x="59795" y="182094"/>
                </a:cubicBezTo>
                <a:cubicBezTo>
                  <a:pt x="59795" y="182094"/>
                  <a:pt x="41666" y="184905"/>
                  <a:pt x="39475" y="182094"/>
                </a:cubicBezTo>
                <a:cubicBezTo>
                  <a:pt x="37291" y="179282"/>
                  <a:pt x="33852" y="167713"/>
                  <a:pt x="41039" y="163965"/>
                </a:cubicBezTo>
                <a:cubicBezTo>
                  <a:pt x="48226" y="160216"/>
                  <a:pt x="57294" y="166149"/>
                  <a:pt x="60106" y="168340"/>
                </a:cubicBezTo>
                <a:cubicBezTo>
                  <a:pt x="62917" y="170531"/>
                  <a:pt x="79172" y="185842"/>
                  <a:pt x="83547" y="184285"/>
                </a:cubicBezTo>
                <a:cubicBezTo>
                  <a:pt x="87923" y="182727"/>
                  <a:pt x="95724" y="178655"/>
                  <a:pt x="97294" y="175223"/>
                </a:cubicBezTo>
                <a:cubicBezTo>
                  <a:pt x="97294" y="175223"/>
                  <a:pt x="80425" y="153966"/>
                  <a:pt x="62917" y="164592"/>
                </a:cubicBezTo>
                <a:cubicBezTo>
                  <a:pt x="62917" y="164592"/>
                  <a:pt x="43795" y="160402"/>
                  <a:pt x="63544" y="149820"/>
                </a:cubicBezTo>
                <a:cubicBezTo>
                  <a:pt x="76385" y="144439"/>
                  <a:pt x="80425" y="146779"/>
                  <a:pt x="85111" y="147400"/>
                </a:cubicBezTo>
                <a:cubicBezTo>
                  <a:pt x="89797" y="148027"/>
                  <a:pt x="109490" y="167720"/>
                  <a:pt x="114803" y="167720"/>
                </a:cubicBezTo>
                <a:cubicBezTo>
                  <a:pt x="114803" y="167720"/>
                  <a:pt x="125434" y="154779"/>
                  <a:pt x="124807" y="149529"/>
                </a:cubicBezTo>
                <a:cubicBezTo>
                  <a:pt x="124181" y="144278"/>
                  <a:pt x="124348" y="141634"/>
                  <a:pt x="121679" y="144427"/>
                </a:cubicBezTo>
                <a:close/>
              </a:path>
            </a:pathLst>
          </a:custGeom>
          <a:solidFill>
            <a:srgbClr val="4092BD"/>
          </a:solidFill>
          <a:ln w="619" cap="flat">
            <a:noFill/>
            <a:prstDash val="solid"/>
            <a:miter/>
          </a:ln>
        </p:spPr>
        <p:txBody>
          <a:bodyPr rtlCol="0" anchor="ctr"/>
          <a:lstStyle/>
          <a:p>
            <a:endParaRPr lang="nl-BE"/>
          </a:p>
        </p:txBody>
      </p:sp>
      <p:sp>
        <p:nvSpPr>
          <p:cNvPr id="63" name="Freeform: Shape 62">
            <a:extLst>
              <a:ext uri="{FF2B5EF4-FFF2-40B4-BE49-F238E27FC236}">
                <a16:creationId xmlns:a16="http://schemas.microsoft.com/office/drawing/2014/main" id="{76049616-71DB-75D7-2550-61682E1A02FE}"/>
              </a:ext>
            </a:extLst>
          </p:cNvPr>
          <p:cNvSpPr/>
          <p:nvPr/>
        </p:nvSpPr>
        <p:spPr>
          <a:xfrm>
            <a:off x="4710203" y="3081620"/>
            <a:ext cx="240049" cy="383426"/>
          </a:xfrm>
          <a:custGeom>
            <a:avLst/>
            <a:gdLst>
              <a:gd name="connsiteX0" fmla="*/ 85458 w 240049"/>
              <a:gd name="connsiteY0" fmla="*/ 141653 h 383426"/>
              <a:gd name="connsiteX1" fmla="*/ 45606 w 240049"/>
              <a:gd name="connsiteY1" fmla="*/ 77392 h 383426"/>
              <a:gd name="connsiteX2" fmla="*/ 135159 w 240049"/>
              <a:gd name="connsiteY2" fmla="*/ 526 h 383426"/>
              <a:gd name="connsiteX3" fmla="*/ 200798 w 240049"/>
              <a:gd name="connsiteY3" fmla="*/ 84455 h 383426"/>
              <a:gd name="connsiteX4" fmla="*/ 218616 w 240049"/>
              <a:gd name="connsiteY4" fmla="*/ 135093 h 383426"/>
              <a:gd name="connsiteX5" fmla="*/ 238775 w 240049"/>
              <a:gd name="connsiteY5" fmla="*/ 244338 h 383426"/>
              <a:gd name="connsiteX6" fmla="*/ 148285 w 240049"/>
              <a:gd name="connsiteY6" fmla="*/ 376473 h 383426"/>
              <a:gd name="connsiteX7" fmla="*/ 92490 w 240049"/>
              <a:gd name="connsiteY7" fmla="*/ 278101 h 383426"/>
              <a:gd name="connsiteX8" fmla="*/ 64356 w 240049"/>
              <a:gd name="connsiteY8" fmla="*/ 342803 h 383426"/>
              <a:gd name="connsiteX9" fmla="*/ 50292 w 240049"/>
              <a:gd name="connsiteY9" fmla="*/ 376479 h 383426"/>
              <a:gd name="connsiteX10" fmla="*/ 10441 w 240049"/>
              <a:gd name="connsiteY10" fmla="*/ 370930 h 383426"/>
              <a:gd name="connsiteX11" fmla="*/ 6692 w 240049"/>
              <a:gd name="connsiteY11" fmla="*/ 342331 h 383426"/>
              <a:gd name="connsiteX12" fmla="*/ 14196 w 240049"/>
              <a:gd name="connsiteY12" fmla="*/ 329205 h 383426"/>
              <a:gd name="connsiteX13" fmla="*/ 32952 w 240049"/>
              <a:gd name="connsiteY13" fmla="*/ 337645 h 383426"/>
              <a:gd name="connsiteX14" fmla="*/ 51707 w 240049"/>
              <a:gd name="connsiteY14" fmla="*/ 300134 h 383426"/>
              <a:gd name="connsiteX15" fmla="*/ 80306 w 240049"/>
              <a:gd name="connsiteY15" fmla="*/ 233086 h 383426"/>
              <a:gd name="connsiteX16" fmla="*/ 104685 w 240049"/>
              <a:gd name="connsiteY16" fmla="*/ 240118 h 383426"/>
              <a:gd name="connsiteX17" fmla="*/ 120028 w 240049"/>
              <a:gd name="connsiteY17" fmla="*/ 251842 h 383426"/>
              <a:gd name="connsiteX18" fmla="*/ 92961 w 240049"/>
              <a:gd name="connsiteY18" fmla="*/ 226936 h 383426"/>
              <a:gd name="connsiteX19" fmla="*/ 111717 w 240049"/>
              <a:gd name="connsiteY19" fmla="*/ 198392 h 383426"/>
              <a:gd name="connsiteX20" fmla="*/ 126253 w 240049"/>
              <a:gd name="connsiteY20" fmla="*/ 187140 h 383426"/>
              <a:gd name="connsiteX21" fmla="*/ 143134 w 240049"/>
              <a:gd name="connsiteY21" fmla="*/ 200738 h 383426"/>
              <a:gd name="connsiteX22" fmla="*/ 141725 w 240049"/>
              <a:gd name="connsiteY22" fmla="*/ 216683 h 383426"/>
              <a:gd name="connsiteX23" fmla="*/ 154386 w 240049"/>
              <a:gd name="connsiteY23" fmla="*/ 185266 h 383426"/>
              <a:gd name="connsiteX24" fmla="*/ 144071 w 240049"/>
              <a:gd name="connsiteY24" fmla="*/ 167919 h 383426"/>
              <a:gd name="connsiteX25" fmla="*/ 120028 w 240049"/>
              <a:gd name="connsiteY25" fmla="*/ 172139 h 383426"/>
              <a:gd name="connsiteX26" fmla="*/ 101402 w 240049"/>
              <a:gd name="connsiteY26" fmla="*/ 160415 h 383426"/>
              <a:gd name="connsiteX27" fmla="*/ 85458 w 240049"/>
              <a:gd name="connsiteY27" fmla="*/ 141659 h 383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40049" h="383426">
                <a:moveTo>
                  <a:pt x="85458" y="141653"/>
                </a:moveTo>
                <a:cubicBezTo>
                  <a:pt x="85458" y="141653"/>
                  <a:pt x="47009" y="132219"/>
                  <a:pt x="45606" y="77392"/>
                </a:cubicBezTo>
                <a:cubicBezTo>
                  <a:pt x="44198" y="22565"/>
                  <a:pt x="111717" y="-4160"/>
                  <a:pt x="135159" y="526"/>
                </a:cubicBezTo>
                <a:cubicBezTo>
                  <a:pt x="158600" y="5211"/>
                  <a:pt x="206892" y="16470"/>
                  <a:pt x="200798" y="84455"/>
                </a:cubicBezTo>
                <a:cubicBezTo>
                  <a:pt x="199556" y="106959"/>
                  <a:pt x="212515" y="129936"/>
                  <a:pt x="218616" y="135093"/>
                </a:cubicBezTo>
                <a:cubicBezTo>
                  <a:pt x="224711" y="140251"/>
                  <a:pt x="245341" y="163227"/>
                  <a:pt x="238775" y="244338"/>
                </a:cubicBezTo>
                <a:cubicBezTo>
                  <a:pt x="232208" y="325450"/>
                  <a:pt x="183916" y="377317"/>
                  <a:pt x="148285" y="376473"/>
                </a:cubicBezTo>
                <a:cubicBezTo>
                  <a:pt x="112654" y="375622"/>
                  <a:pt x="92024" y="307637"/>
                  <a:pt x="92490" y="278101"/>
                </a:cubicBezTo>
                <a:cubicBezTo>
                  <a:pt x="92490" y="278101"/>
                  <a:pt x="94836" y="305298"/>
                  <a:pt x="64356" y="342803"/>
                </a:cubicBezTo>
                <a:cubicBezTo>
                  <a:pt x="52632" y="364370"/>
                  <a:pt x="49821" y="373121"/>
                  <a:pt x="50292" y="376479"/>
                </a:cubicBezTo>
                <a:cubicBezTo>
                  <a:pt x="50764" y="379843"/>
                  <a:pt x="47946" y="392969"/>
                  <a:pt x="10441" y="370930"/>
                </a:cubicBezTo>
                <a:cubicBezTo>
                  <a:pt x="-7378" y="362490"/>
                  <a:pt x="2000" y="347954"/>
                  <a:pt x="6692" y="342331"/>
                </a:cubicBezTo>
                <a:cubicBezTo>
                  <a:pt x="6692" y="342331"/>
                  <a:pt x="-9718" y="329670"/>
                  <a:pt x="14196" y="329205"/>
                </a:cubicBezTo>
                <a:cubicBezTo>
                  <a:pt x="23102" y="332953"/>
                  <a:pt x="24982" y="340457"/>
                  <a:pt x="32952" y="337645"/>
                </a:cubicBezTo>
                <a:cubicBezTo>
                  <a:pt x="40921" y="334834"/>
                  <a:pt x="47952" y="325456"/>
                  <a:pt x="51707" y="300134"/>
                </a:cubicBezTo>
                <a:cubicBezTo>
                  <a:pt x="55456" y="274818"/>
                  <a:pt x="50770" y="231212"/>
                  <a:pt x="80306" y="233086"/>
                </a:cubicBezTo>
                <a:cubicBezTo>
                  <a:pt x="85092" y="233384"/>
                  <a:pt x="99528" y="234023"/>
                  <a:pt x="104685" y="240118"/>
                </a:cubicBezTo>
                <a:cubicBezTo>
                  <a:pt x="104685" y="240118"/>
                  <a:pt x="114746" y="248559"/>
                  <a:pt x="120028" y="251842"/>
                </a:cubicBezTo>
                <a:cubicBezTo>
                  <a:pt x="125315" y="255125"/>
                  <a:pt x="94370" y="232503"/>
                  <a:pt x="92961" y="226936"/>
                </a:cubicBezTo>
                <a:cubicBezTo>
                  <a:pt x="91552" y="221368"/>
                  <a:pt x="91552" y="187140"/>
                  <a:pt x="111717" y="198392"/>
                </a:cubicBezTo>
                <a:cubicBezTo>
                  <a:pt x="111717" y="198392"/>
                  <a:pt x="108906" y="183391"/>
                  <a:pt x="126253" y="187140"/>
                </a:cubicBezTo>
                <a:cubicBezTo>
                  <a:pt x="143599" y="190889"/>
                  <a:pt x="142662" y="194172"/>
                  <a:pt x="143134" y="200738"/>
                </a:cubicBezTo>
                <a:cubicBezTo>
                  <a:pt x="143606" y="207305"/>
                  <a:pt x="141725" y="216683"/>
                  <a:pt x="141725" y="216683"/>
                </a:cubicBezTo>
                <a:cubicBezTo>
                  <a:pt x="141725" y="216683"/>
                  <a:pt x="150638" y="204959"/>
                  <a:pt x="154386" y="185266"/>
                </a:cubicBezTo>
                <a:cubicBezTo>
                  <a:pt x="158135" y="165573"/>
                  <a:pt x="150638" y="162761"/>
                  <a:pt x="144071" y="167919"/>
                </a:cubicBezTo>
                <a:cubicBezTo>
                  <a:pt x="137505" y="173076"/>
                  <a:pt x="132558" y="186203"/>
                  <a:pt x="120028" y="172139"/>
                </a:cubicBezTo>
                <a:cubicBezTo>
                  <a:pt x="107497" y="158075"/>
                  <a:pt x="103320" y="160173"/>
                  <a:pt x="101402" y="160415"/>
                </a:cubicBezTo>
                <a:cubicBezTo>
                  <a:pt x="93898" y="161352"/>
                  <a:pt x="84055" y="163698"/>
                  <a:pt x="85458" y="141659"/>
                </a:cubicBezTo>
                <a:close/>
              </a:path>
            </a:pathLst>
          </a:custGeom>
          <a:solidFill>
            <a:srgbClr val="4092BD"/>
          </a:solidFill>
          <a:ln w="619" cap="flat">
            <a:noFill/>
            <a:prstDash val="solid"/>
            <a:miter/>
          </a:ln>
        </p:spPr>
        <p:txBody>
          <a:bodyPr rtlCol="0" anchor="ctr"/>
          <a:lstStyle/>
          <a:p>
            <a:endParaRPr lang="nl-BE"/>
          </a:p>
        </p:txBody>
      </p:sp>
      <p:sp>
        <p:nvSpPr>
          <p:cNvPr id="64" name="Freeform: Shape 63">
            <a:extLst>
              <a:ext uri="{FF2B5EF4-FFF2-40B4-BE49-F238E27FC236}">
                <a16:creationId xmlns:a16="http://schemas.microsoft.com/office/drawing/2014/main" id="{3DC253B0-4545-F4C9-467E-5F4DA0D0A536}"/>
              </a:ext>
            </a:extLst>
          </p:cNvPr>
          <p:cNvSpPr/>
          <p:nvPr/>
        </p:nvSpPr>
        <p:spPr>
          <a:xfrm>
            <a:off x="4995829" y="3005783"/>
            <a:ext cx="305150" cy="459257"/>
          </a:xfrm>
          <a:custGeom>
            <a:avLst/>
            <a:gdLst>
              <a:gd name="connsiteX0" fmla="*/ 189665 w 305150"/>
              <a:gd name="connsiteY0" fmla="*/ 36 h 459257"/>
              <a:gd name="connsiteX1" fmla="*/ 271720 w 305150"/>
              <a:gd name="connsiteY1" fmla="*/ 79745 h 459257"/>
              <a:gd name="connsiteX2" fmla="*/ 288129 w 305150"/>
              <a:gd name="connsiteY2" fmla="*/ 158045 h 459257"/>
              <a:gd name="connsiteX3" fmla="*/ 304539 w 305150"/>
              <a:gd name="connsiteY3" fmla="*/ 260619 h 459257"/>
              <a:gd name="connsiteX4" fmla="*/ 189665 w 305150"/>
              <a:gd name="connsiteY4" fmla="*/ 452328 h 459257"/>
              <a:gd name="connsiteX5" fmla="*/ 112774 w 305150"/>
              <a:gd name="connsiteY5" fmla="*/ 369504 h 459257"/>
              <a:gd name="connsiteX6" fmla="*/ 104804 w 305150"/>
              <a:gd name="connsiteY6" fmla="*/ 406544 h 459257"/>
              <a:gd name="connsiteX7" fmla="*/ 107616 w 305150"/>
              <a:gd name="connsiteY7" fmla="*/ 433740 h 459257"/>
              <a:gd name="connsiteX8" fmla="*/ 71985 w 305150"/>
              <a:gd name="connsiteY8" fmla="*/ 459056 h 459257"/>
              <a:gd name="connsiteX9" fmla="*/ 34473 w 305150"/>
              <a:gd name="connsiteY9" fmla="*/ 452328 h 459257"/>
              <a:gd name="connsiteX10" fmla="*/ 50418 w 305150"/>
              <a:gd name="connsiteY10" fmla="*/ 436552 h 459257"/>
              <a:gd name="connsiteX11" fmla="*/ 10566 w 305150"/>
              <a:gd name="connsiteY11" fmla="*/ 435143 h 459257"/>
              <a:gd name="connsiteX12" fmla="*/ 10566 w 305150"/>
              <a:gd name="connsiteY12" fmla="*/ 412167 h 459257"/>
              <a:gd name="connsiteX13" fmla="*/ 77143 w 305150"/>
              <a:gd name="connsiteY13" fmla="*/ 364340 h 459257"/>
              <a:gd name="connsiteX14" fmla="*/ 98710 w 305150"/>
              <a:gd name="connsiteY14" fmla="*/ 286506 h 459257"/>
              <a:gd name="connsiteX15" fmla="*/ 113711 w 305150"/>
              <a:gd name="connsiteY15" fmla="*/ 286977 h 459257"/>
              <a:gd name="connsiteX16" fmla="*/ 115120 w 305150"/>
              <a:gd name="connsiteY16" fmla="*/ 287914 h 459257"/>
              <a:gd name="connsiteX17" fmla="*/ 143253 w 305150"/>
              <a:gd name="connsiteY17" fmla="*/ 285103 h 459257"/>
              <a:gd name="connsiteX18" fmla="*/ 164820 w 305150"/>
              <a:gd name="connsiteY18" fmla="*/ 320268 h 459257"/>
              <a:gd name="connsiteX19" fmla="*/ 179821 w 305150"/>
              <a:gd name="connsiteY19" fmla="*/ 311828 h 459257"/>
              <a:gd name="connsiteX20" fmla="*/ 162940 w 305150"/>
              <a:gd name="connsiteY20" fmla="*/ 293544 h 459257"/>
              <a:gd name="connsiteX21" fmla="*/ 146530 w 305150"/>
              <a:gd name="connsiteY21" fmla="*/ 279008 h 459257"/>
              <a:gd name="connsiteX22" fmla="*/ 158720 w 305150"/>
              <a:gd name="connsiteY22" fmla="*/ 268693 h 459257"/>
              <a:gd name="connsiteX23" fmla="*/ 156374 w 305150"/>
              <a:gd name="connsiteY23" fmla="*/ 269165 h 459257"/>
              <a:gd name="connsiteX24" fmla="*/ 136209 w 305150"/>
              <a:gd name="connsiteY24" fmla="*/ 241968 h 459257"/>
              <a:gd name="connsiteX25" fmla="*/ 161525 w 305150"/>
              <a:gd name="connsiteY25" fmla="*/ 235874 h 459257"/>
              <a:gd name="connsiteX26" fmla="*/ 167154 w 305150"/>
              <a:gd name="connsiteY26" fmla="*/ 221810 h 459257"/>
              <a:gd name="connsiteX27" fmla="*/ 175595 w 305150"/>
              <a:gd name="connsiteY27" fmla="*/ 260619 h 459257"/>
              <a:gd name="connsiteX28" fmla="*/ 179815 w 305150"/>
              <a:gd name="connsiteY28" fmla="*/ 279952 h 459257"/>
              <a:gd name="connsiteX29" fmla="*/ 185910 w 305150"/>
              <a:gd name="connsiteY29" fmla="*/ 282763 h 459257"/>
              <a:gd name="connsiteX30" fmla="*/ 212635 w 305150"/>
              <a:gd name="connsiteY30" fmla="*/ 204463 h 459257"/>
              <a:gd name="connsiteX31" fmla="*/ 200917 w 305150"/>
              <a:gd name="connsiteY31" fmla="*/ 195557 h 459257"/>
              <a:gd name="connsiteX32" fmla="*/ 167160 w 305150"/>
              <a:gd name="connsiteY32" fmla="*/ 195557 h 459257"/>
              <a:gd name="connsiteX33" fmla="*/ 160594 w 305150"/>
              <a:gd name="connsiteY33" fmla="*/ 190865 h 459257"/>
              <a:gd name="connsiteX34" fmla="*/ 152569 w 305150"/>
              <a:gd name="connsiteY34" fmla="*/ 187582 h 459257"/>
              <a:gd name="connsiteX35" fmla="*/ 144184 w 305150"/>
              <a:gd name="connsiteY35" fmla="*/ 186173 h 459257"/>
              <a:gd name="connsiteX36" fmla="*/ 137152 w 305150"/>
              <a:gd name="connsiteY36" fmla="*/ 181952 h 459257"/>
              <a:gd name="connsiteX37" fmla="*/ 129649 w 305150"/>
              <a:gd name="connsiteY37" fmla="*/ 160851 h 459257"/>
              <a:gd name="connsiteX38" fmla="*/ 88860 w 305150"/>
              <a:gd name="connsiteY38" fmla="*/ 94740 h 459257"/>
              <a:gd name="connsiteX39" fmla="*/ 189665 w 305150"/>
              <a:gd name="connsiteY39" fmla="*/ 30 h 459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05150" h="459257">
                <a:moveTo>
                  <a:pt x="189665" y="36"/>
                </a:moveTo>
                <a:cubicBezTo>
                  <a:pt x="223887" y="781"/>
                  <a:pt x="278280" y="22541"/>
                  <a:pt x="271720" y="79745"/>
                </a:cubicBezTo>
                <a:cubicBezTo>
                  <a:pt x="265153" y="136950"/>
                  <a:pt x="282506" y="150076"/>
                  <a:pt x="288129" y="158045"/>
                </a:cubicBezTo>
                <a:cubicBezTo>
                  <a:pt x="293759" y="166014"/>
                  <a:pt x="308294" y="194396"/>
                  <a:pt x="304539" y="260619"/>
                </a:cubicBezTo>
                <a:cubicBezTo>
                  <a:pt x="300790" y="326835"/>
                  <a:pt x="260933" y="450287"/>
                  <a:pt x="189665" y="452328"/>
                </a:cubicBezTo>
                <a:cubicBezTo>
                  <a:pt x="143719" y="452962"/>
                  <a:pt x="116522" y="378410"/>
                  <a:pt x="112774" y="369504"/>
                </a:cubicBezTo>
                <a:cubicBezTo>
                  <a:pt x="112774" y="369504"/>
                  <a:pt x="101521" y="396700"/>
                  <a:pt x="104804" y="406544"/>
                </a:cubicBezTo>
                <a:cubicBezTo>
                  <a:pt x="108088" y="416393"/>
                  <a:pt x="121214" y="424828"/>
                  <a:pt x="107616" y="433740"/>
                </a:cubicBezTo>
                <a:cubicBezTo>
                  <a:pt x="94018" y="442646"/>
                  <a:pt x="71985" y="459056"/>
                  <a:pt x="71985" y="459056"/>
                </a:cubicBezTo>
                <a:cubicBezTo>
                  <a:pt x="71985" y="459056"/>
                  <a:pt x="33071" y="461073"/>
                  <a:pt x="34473" y="452328"/>
                </a:cubicBezTo>
                <a:cubicBezTo>
                  <a:pt x="35882" y="443584"/>
                  <a:pt x="45260" y="438426"/>
                  <a:pt x="50418" y="436552"/>
                </a:cubicBezTo>
                <a:cubicBezTo>
                  <a:pt x="50418" y="436552"/>
                  <a:pt x="13849" y="441238"/>
                  <a:pt x="10566" y="435143"/>
                </a:cubicBezTo>
                <a:cubicBezTo>
                  <a:pt x="7283" y="429048"/>
                  <a:pt x="-11473" y="413104"/>
                  <a:pt x="10566" y="412167"/>
                </a:cubicBezTo>
                <a:cubicBezTo>
                  <a:pt x="32605" y="411230"/>
                  <a:pt x="61180" y="410708"/>
                  <a:pt x="77143" y="364340"/>
                </a:cubicBezTo>
                <a:cubicBezTo>
                  <a:pt x="83237" y="329175"/>
                  <a:pt x="76205" y="292600"/>
                  <a:pt x="98710" y="286506"/>
                </a:cubicBezTo>
                <a:cubicBezTo>
                  <a:pt x="108088" y="285568"/>
                  <a:pt x="112308" y="286034"/>
                  <a:pt x="113711" y="286977"/>
                </a:cubicBezTo>
                <a:lnTo>
                  <a:pt x="115120" y="287914"/>
                </a:lnTo>
                <a:cubicBezTo>
                  <a:pt x="115120" y="287914"/>
                  <a:pt x="127309" y="268693"/>
                  <a:pt x="143253" y="285103"/>
                </a:cubicBezTo>
                <a:cubicBezTo>
                  <a:pt x="159197" y="301513"/>
                  <a:pt x="162474" y="315111"/>
                  <a:pt x="164820" y="320268"/>
                </a:cubicBezTo>
                <a:cubicBezTo>
                  <a:pt x="164820" y="320268"/>
                  <a:pt x="180759" y="315583"/>
                  <a:pt x="179821" y="311828"/>
                </a:cubicBezTo>
                <a:cubicBezTo>
                  <a:pt x="179821" y="311828"/>
                  <a:pt x="168569" y="294946"/>
                  <a:pt x="162940" y="293544"/>
                </a:cubicBezTo>
                <a:cubicBezTo>
                  <a:pt x="157317" y="292135"/>
                  <a:pt x="147467" y="295418"/>
                  <a:pt x="146530" y="279008"/>
                </a:cubicBezTo>
                <a:cubicBezTo>
                  <a:pt x="145593" y="262599"/>
                  <a:pt x="156380" y="269165"/>
                  <a:pt x="158720" y="268693"/>
                </a:cubicBezTo>
                <a:cubicBezTo>
                  <a:pt x="161066" y="268222"/>
                  <a:pt x="156374" y="269165"/>
                  <a:pt x="156374" y="269165"/>
                </a:cubicBezTo>
                <a:cubicBezTo>
                  <a:pt x="156374" y="269165"/>
                  <a:pt x="131523" y="267291"/>
                  <a:pt x="136209" y="241968"/>
                </a:cubicBezTo>
                <a:cubicBezTo>
                  <a:pt x="140895" y="216652"/>
                  <a:pt x="159185" y="226496"/>
                  <a:pt x="161525" y="235874"/>
                </a:cubicBezTo>
                <a:cubicBezTo>
                  <a:pt x="161525" y="235874"/>
                  <a:pt x="159651" y="221810"/>
                  <a:pt x="167154" y="221810"/>
                </a:cubicBezTo>
                <a:cubicBezTo>
                  <a:pt x="174658" y="221810"/>
                  <a:pt x="178878" y="230964"/>
                  <a:pt x="175595" y="260619"/>
                </a:cubicBezTo>
                <a:cubicBezTo>
                  <a:pt x="176532" y="273385"/>
                  <a:pt x="177004" y="277606"/>
                  <a:pt x="179815" y="279952"/>
                </a:cubicBezTo>
                <a:lnTo>
                  <a:pt x="185910" y="282763"/>
                </a:lnTo>
                <a:cubicBezTo>
                  <a:pt x="185910" y="282763"/>
                  <a:pt x="200917" y="212432"/>
                  <a:pt x="212635" y="204463"/>
                </a:cubicBezTo>
                <a:cubicBezTo>
                  <a:pt x="217792" y="189928"/>
                  <a:pt x="207012" y="186644"/>
                  <a:pt x="200917" y="195557"/>
                </a:cubicBezTo>
                <a:cubicBezTo>
                  <a:pt x="194822" y="204463"/>
                  <a:pt x="187319" y="215715"/>
                  <a:pt x="167160" y="195557"/>
                </a:cubicBezTo>
                <a:cubicBezTo>
                  <a:pt x="162940" y="196022"/>
                  <a:pt x="158720" y="196022"/>
                  <a:pt x="160594" y="190865"/>
                </a:cubicBezTo>
                <a:cubicBezTo>
                  <a:pt x="160594" y="190865"/>
                  <a:pt x="150167" y="194613"/>
                  <a:pt x="152569" y="187582"/>
                </a:cubicBezTo>
                <a:cubicBezTo>
                  <a:pt x="149813" y="183361"/>
                  <a:pt x="146058" y="183833"/>
                  <a:pt x="144184" y="186173"/>
                </a:cubicBezTo>
                <a:cubicBezTo>
                  <a:pt x="142310" y="188519"/>
                  <a:pt x="137103" y="187824"/>
                  <a:pt x="137152" y="181952"/>
                </a:cubicBezTo>
                <a:cubicBezTo>
                  <a:pt x="137270" y="167349"/>
                  <a:pt x="137618" y="157102"/>
                  <a:pt x="129649" y="160851"/>
                </a:cubicBezTo>
                <a:cubicBezTo>
                  <a:pt x="121680" y="164599"/>
                  <a:pt x="81822" y="142567"/>
                  <a:pt x="88860" y="94740"/>
                </a:cubicBezTo>
                <a:cubicBezTo>
                  <a:pt x="95892" y="46913"/>
                  <a:pt x="125428" y="-1379"/>
                  <a:pt x="189665" y="30"/>
                </a:cubicBezTo>
                <a:close/>
              </a:path>
            </a:pathLst>
          </a:custGeom>
          <a:solidFill>
            <a:srgbClr val="4092BD"/>
          </a:solidFill>
          <a:ln w="619" cap="flat">
            <a:noFill/>
            <a:prstDash val="solid"/>
            <a:miter/>
          </a:ln>
        </p:spPr>
        <p:txBody>
          <a:bodyPr rtlCol="0" anchor="ctr"/>
          <a:lstStyle/>
          <a:p>
            <a:endParaRPr lang="nl-BE"/>
          </a:p>
        </p:txBody>
      </p:sp>
      <p:sp>
        <p:nvSpPr>
          <p:cNvPr id="65" name="Freeform: Shape 64">
            <a:extLst>
              <a:ext uri="{FF2B5EF4-FFF2-40B4-BE49-F238E27FC236}">
                <a16:creationId xmlns:a16="http://schemas.microsoft.com/office/drawing/2014/main" id="{35A93AEB-24CE-0D42-A4AB-B483DA0D8C23}"/>
              </a:ext>
            </a:extLst>
          </p:cNvPr>
          <p:cNvSpPr/>
          <p:nvPr/>
        </p:nvSpPr>
        <p:spPr>
          <a:xfrm>
            <a:off x="2653317" y="3269351"/>
            <a:ext cx="155042" cy="195694"/>
          </a:xfrm>
          <a:custGeom>
            <a:avLst/>
            <a:gdLst>
              <a:gd name="connsiteX0" fmla="*/ 66260 w 155042"/>
              <a:gd name="connsiteY0" fmla="*/ 11 h 195694"/>
              <a:gd name="connsiteX1" fmla="*/ 11873 w 155042"/>
              <a:gd name="connsiteY1" fmla="*/ 33656 h 195694"/>
              <a:gd name="connsiteX2" fmla="*/ 34377 w 155042"/>
              <a:gd name="connsiteY2" fmla="*/ 71788 h 195694"/>
              <a:gd name="connsiteX3" fmla="*/ 57509 w 155042"/>
              <a:gd name="connsiteY3" fmla="*/ 48036 h 195694"/>
              <a:gd name="connsiteX4" fmla="*/ 63138 w 155042"/>
              <a:gd name="connsiteY4" fmla="*/ 66792 h 195694"/>
              <a:gd name="connsiteX5" fmla="*/ 61263 w 155042"/>
              <a:gd name="connsiteY5" fmla="*/ 79919 h 195694"/>
              <a:gd name="connsiteX6" fmla="*/ 69388 w 155042"/>
              <a:gd name="connsiteY6" fmla="*/ 120546 h 195694"/>
              <a:gd name="connsiteX7" fmla="*/ 73676 w 155042"/>
              <a:gd name="connsiteY7" fmla="*/ 128968 h 195694"/>
              <a:gd name="connsiteX8" fmla="*/ 23758 w 155042"/>
              <a:gd name="connsiteY8" fmla="*/ 95013 h 195694"/>
              <a:gd name="connsiteX9" fmla="*/ 0 w 155042"/>
              <a:gd name="connsiteY9" fmla="*/ 129303 h 195694"/>
              <a:gd name="connsiteX10" fmla="*/ 32577 w 155042"/>
              <a:gd name="connsiteY10" fmla="*/ 152677 h 195694"/>
              <a:gd name="connsiteX11" fmla="*/ 26259 w 155042"/>
              <a:gd name="connsiteY11" fmla="*/ 173698 h 195694"/>
              <a:gd name="connsiteX12" fmla="*/ 62517 w 155042"/>
              <a:gd name="connsiteY12" fmla="*/ 195575 h 195694"/>
              <a:gd name="connsiteX13" fmla="*/ 155042 w 155042"/>
              <a:gd name="connsiteY13" fmla="*/ 89303 h 195694"/>
              <a:gd name="connsiteX14" fmla="*/ 66272 w 155042"/>
              <a:gd name="connsiteY14" fmla="*/ 11 h 195694"/>
              <a:gd name="connsiteX15" fmla="*/ 46964 w 155042"/>
              <a:gd name="connsiteY15" fmla="*/ 163010 h 195694"/>
              <a:gd name="connsiteX16" fmla="*/ 48801 w 155042"/>
              <a:gd name="connsiteY16" fmla="*/ 164326 h 195694"/>
              <a:gd name="connsiteX17" fmla="*/ 48751 w 155042"/>
              <a:gd name="connsiteY17" fmla="*/ 164320 h 195694"/>
              <a:gd name="connsiteX18" fmla="*/ 46964 w 155042"/>
              <a:gd name="connsiteY18" fmla="*/ 163010 h 19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042" h="195694">
                <a:moveTo>
                  <a:pt x="66260" y="11"/>
                </a:moveTo>
                <a:cubicBezTo>
                  <a:pt x="23752" y="-504"/>
                  <a:pt x="13120" y="16781"/>
                  <a:pt x="11873" y="33656"/>
                </a:cubicBezTo>
                <a:cubicBezTo>
                  <a:pt x="10625" y="50538"/>
                  <a:pt x="14995" y="71788"/>
                  <a:pt x="34377" y="71788"/>
                </a:cubicBezTo>
                <a:cubicBezTo>
                  <a:pt x="53760" y="71788"/>
                  <a:pt x="52506" y="58662"/>
                  <a:pt x="57509" y="48036"/>
                </a:cubicBezTo>
                <a:cubicBezTo>
                  <a:pt x="62511" y="37405"/>
                  <a:pt x="58433" y="65421"/>
                  <a:pt x="63138" y="66792"/>
                </a:cubicBezTo>
                <a:cubicBezTo>
                  <a:pt x="78139" y="71168"/>
                  <a:pt x="76891" y="79919"/>
                  <a:pt x="61263" y="79919"/>
                </a:cubicBezTo>
                <a:cubicBezTo>
                  <a:pt x="45636" y="79919"/>
                  <a:pt x="50632" y="92418"/>
                  <a:pt x="69388" y="120546"/>
                </a:cubicBezTo>
                <a:cubicBezTo>
                  <a:pt x="71336" y="123475"/>
                  <a:pt x="72721" y="126281"/>
                  <a:pt x="73676" y="128968"/>
                </a:cubicBezTo>
                <a:lnTo>
                  <a:pt x="23758" y="95013"/>
                </a:lnTo>
                <a:lnTo>
                  <a:pt x="0" y="129303"/>
                </a:lnTo>
                <a:lnTo>
                  <a:pt x="32577" y="152677"/>
                </a:lnTo>
                <a:cubicBezTo>
                  <a:pt x="27892" y="157915"/>
                  <a:pt x="25546" y="165499"/>
                  <a:pt x="26259" y="173698"/>
                </a:cubicBezTo>
                <a:cubicBezTo>
                  <a:pt x="27507" y="188072"/>
                  <a:pt x="35010" y="193074"/>
                  <a:pt x="62517" y="195575"/>
                </a:cubicBezTo>
                <a:cubicBezTo>
                  <a:pt x="90024" y="198076"/>
                  <a:pt x="155042" y="161192"/>
                  <a:pt x="155042" y="89303"/>
                </a:cubicBezTo>
                <a:cubicBezTo>
                  <a:pt x="155042" y="17414"/>
                  <a:pt x="108780" y="526"/>
                  <a:pt x="66272" y="11"/>
                </a:cubicBezTo>
                <a:close/>
                <a:moveTo>
                  <a:pt x="46964" y="163010"/>
                </a:moveTo>
                <a:lnTo>
                  <a:pt x="48801" y="164326"/>
                </a:lnTo>
                <a:cubicBezTo>
                  <a:pt x="48801" y="164326"/>
                  <a:pt x="48764" y="164320"/>
                  <a:pt x="48751" y="164320"/>
                </a:cubicBezTo>
                <a:cubicBezTo>
                  <a:pt x="47783" y="164090"/>
                  <a:pt x="47243" y="163631"/>
                  <a:pt x="46964" y="163010"/>
                </a:cubicBezTo>
                <a:close/>
              </a:path>
            </a:pathLst>
          </a:custGeom>
          <a:solidFill>
            <a:srgbClr val="4092BD"/>
          </a:solidFill>
          <a:ln w="619" cap="flat">
            <a:noFill/>
            <a:prstDash val="solid"/>
            <a:miter/>
          </a:ln>
        </p:spPr>
        <p:txBody>
          <a:bodyPr rtlCol="0" anchor="ctr"/>
          <a:lstStyle/>
          <a:p>
            <a:endParaRPr lang="nl-BE"/>
          </a:p>
        </p:txBody>
      </p:sp>
      <p:sp>
        <p:nvSpPr>
          <p:cNvPr id="66" name="Freeform: Shape 65">
            <a:extLst>
              <a:ext uri="{FF2B5EF4-FFF2-40B4-BE49-F238E27FC236}">
                <a16:creationId xmlns:a16="http://schemas.microsoft.com/office/drawing/2014/main" id="{4ED7256B-7B3D-B978-783A-1C11D9CDBAA2}"/>
              </a:ext>
            </a:extLst>
          </p:cNvPr>
          <p:cNvSpPr/>
          <p:nvPr/>
        </p:nvSpPr>
        <p:spPr>
          <a:xfrm>
            <a:off x="2379995" y="3255085"/>
            <a:ext cx="110865" cy="209946"/>
          </a:xfrm>
          <a:custGeom>
            <a:avLst/>
            <a:gdLst>
              <a:gd name="connsiteX0" fmla="*/ 56423 w 110865"/>
              <a:gd name="connsiteY0" fmla="*/ 2404 h 209946"/>
              <a:gd name="connsiteX1" fmla="*/ 42669 w 110865"/>
              <a:gd name="connsiteY1" fmla="*/ 41163 h 209946"/>
              <a:gd name="connsiteX2" fmla="*/ 47672 w 110865"/>
              <a:gd name="connsiteY2" fmla="*/ 49920 h 209946"/>
              <a:gd name="connsiteX3" fmla="*/ 24540 w 110865"/>
              <a:gd name="connsiteY3" fmla="*/ 98051 h 209946"/>
              <a:gd name="connsiteX4" fmla="*/ 42049 w 110865"/>
              <a:gd name="connsiteY4" fmla="*/ 144934 h 209946"/>
              <a:gd name="connsiteX5" fmla="*/ 40447 w 110865"/>
              <a:gd name="connsiteY5" fmla="*/ 149316 h 209946"/>
              <a:gd name="connsiteX6" fmla="*/ 0 w 110865"/>
              <a:gd name="connsiteY6" fmla="*/ 149316 h 209946"/>
              <a:gd name="connsiteX7" fmla="*/ 0 w 110865"/>
              <a:gd name="connsiteY7" fmla="*/ 170567 h 209946"/>
              <a:gd name="connsiteX8" fmla="*/ 12009 w 110865"/>
              <a:gd name="connsiteY8" fmla="*/ 172131 h 209946"/>
              <a:gd name="connsiteX9" fmla="*/ 7032 w 110865"/>
              <a:gd name="connsiteY9" fmla="*/ 176810 h 209946"/>
              <a:gd name="connsiteX10" fmla="*/ 48292 w 110865"/>
              <a:gd name="connsiteY10" fmla="*/ 209946 h 209946"/>
              <a:gd name="connsiteX11" fmla="*/ 90806 w 110865"/>
              <a:gd name="connsiteY11" fmla="*/ 184314 h 209946"/>
              <a:gd name="connsiteX12" fmla="*/ 110809 w 110865"/>
              <a:gd name="connsiteY12" fmla="*/ 75534 h 209946"/>
              <a:gd name="connsiteX13" fmla="*/ 56423 w 110865"/>
              <a:gd name="connsiteY13" fmla="*/ 2391 h 20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865" h="209946">
                <a:moveTo>
                  <a:pt x="56423" y="2404"/>
                </a:moveTo>
                <a:cubicBezTo>
                  <a:pt x="5158" y="17405"/>
                  <a:pt x="39541" y="40542"/>
                  <a:pt x="42669" y="41163"/>
                </a:cubicBezTo>
                <a:cubicBezTo>
                  <a:pt x="45791" y="41784"/>
                  <a:pt x="47672" y="49920"/>
                  <a:pt x="47672" y="49920"/>
                </a:cubicBezTo>
                <a:cubicBezTo>
                  <a:pt x="19538" y="49293"/>
                  <a:pt x="25788" y="66169"/>
                  <a:pt x="24540" y="98051"/>
                </a:cubicBezTo>
                <a:cubicBezTo>
                  <a:pt x="23293" y="129933"/>
                  <a:pt x="47672" y="127438"/>
                  <a:pt x="42049" y="144934"/>
                </a:cubicBezTo>
                <a:cubicBezTo>
                  <a:pt x="41490" y="146666"/>
                  <a:pt x="40969" y="148093"/>
                  <a:pt x="40447" y="149316"/>
                </a:cubicBezTo>
                <a:lnTo>
                  <a:pt x="0" y="149316"/>
                </a:lnTo>
                <a:lnTo>
                  <a:pt x="0" y="170567"/>
                </a:lnTo>
                <a:lnTo>
                  <a:pt x="12009" y="172131"/>
                </a:lnTo>
                <a:cubicBezTo>
                  <a:pt x="10452" y="173546"/>
                  <a:pt x="8795" y="175091"/>
                  <a:pt x="7032" y="176810"/>
                </a:cubicBezTo>
                <a:cubicBezTo>
                  <a:pt x="-19848" y="203063"/>
                  <a:pt x="38294" y="209946"/>
                  <a:pt x="48292" y="209946"/>
                </a:cubicBezTo>
                <a:cubicBezTo>
                  <a:pt x="58291" y="209946"/>
                  <a:pt x="97056" y="204317"/>
                  <a:pt x="90806" y="184314"/>
                </a:cubicBezTo>
                <a:cubicBezTo>
                  <a:pt x="84556" y="164310"/>
                  <a:pt x="110182" y="104301"/>
                  <a:pt x="110809" y="75534"/>
                </a:cubicBezTo>
                <a:cubicBezTo>
                  <a:pt x="111436" y="46780"/>
                  <a:pt x="107688" y="-12616"/>
                  <a:pt x="56423" y="2391"/>
                </a:cubicBezTo>
                <a:close/>
              </a:path>
            </a:pathLst>
          </a:custGeom>
          <a:solidFill>
            <a:srgbClr val="4092BD"/>
          </a:solidFill>
          <a:ln w="619" cap="flat">
            <a:noFill/>
            <a:prstDash val="solid"/>
            <a:miter/>
          </a:ln>
        </p:spPr>
        <p:txBody>
          <a:bodyPr rtlCol="0" anchor="ctr"/>
          <a:lstStyle/>
          <a:p>
            <a:endParaRPr lang="nl-BE"/>
          </a:p>
        </p:txBody>
      </p:sp>
      <p:grpSp>
        <p:nvGrpSpPr>
          <p:cNvPr id="128" name="Group 127">
            <a:extLst>
              <a:ext uri="{FF2B5EF4-FFF2-40B4-BE49-F238E27FC236}">
                <a16:creationId xmlns:a16="http://schemas.microsoft.com/office/drawing/2014/main" id="{99797C5E-0032-A3CE-8C04-98E6E0DA32D3}"/>
              </a:ext>
            </a:extLst>
          </p:cNvPr>
          <p:cNvGrpSpPr/>
          <p:nvPr/>
        </p:nvGrpSpPr>
        <p:grpSpPr>
          <a:xfrm>
            <a:off x="2277743" y="2757545"/>
            <a:ext cx="3020062" cy="222622"/>
            <a:chOff x="2277743" y="2807075"/>
            <a:chExt cx="3020062" cy="222622"/>
          </a:xfrm>
        </p:grpSpPr>
        <p:sp>
          <p:nvSpPr>
            <p:cNvPr id="67" name="Marcador de texto 4">
              <a:extLst>
                <a:ext uri="{FF2B5EF4-FFF2-40B4-BE49-F238E27FC236}">
                  <a16:creationId xmlns:a16="http://schemas.microsoft.com/office/drawing/2014/main" id="{C9065A81-AF97-73C6-F899-1F61ED8B8D53}"/>
                </a:ext>
              </a:extLst>
            </p:cNvPr>
            <p:cNvSpPr txBox="1">
              <a:spLocks/>
            </p:cNvSpPr>
            <p:nvPr/>
          </p:nvSpPr>
          <p:spPr>
            <a:xfrm>
              <a:off x="2277743"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3</a:t>
              </a:r>
              <a:endParaRPr lang="es-ES" sz="700" b="1" kern="0" dirty="0">
                <a:latin typeface="Segoe UI" panose="020B0502040204020203" pitchFamily="34" charset="0"/>
                <a:cs typeface="Segoe UI" panose="020B0502040204020203" pitchFamily="34" charset="0"/>
              </a:endParaRPr>
            </a:p>
          </p:txBody>
        </p:sp>
        <p:sp>
          <p:nvSpPr>
            <p:cNvPr id="68" name="Marcador de texto 4">
              <a:extLst>
                <a:ext uri="{FF2B5EF4-FFF2-40B4-BE49-F238E27FC236}">
                  <a16:creationId xmlns:a16="http://schemas.microsoft.com/office/drawing/2014/main" id="{1890103F-7684-F924-D8E7-8DC2F4BD4BF7}"/>
                </a:ext>
              </a:extLst>
            </p:cNvPr>
            <p:cNvSpPr txBox="1">
              <a:spLocks/>
            </p:cNvSpPr>
            <p:nvPr/>
          </p:nvSpPr>
          <p:spPr>
            <a:xfrm>
              <a:off x="2582543"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4</a:t>
              </a:r>
              <a:endParaRPr lang="es-ES" sz="700" b="1" kern="0" dirty="0">
                <a:latin typeface="Segoe UI" panose="020B0502040204020203" pitchFamily="34" charset="0"/>
                <a:cs typeface="Segoe UI" panose="020B0502040204020203" pitchFamily="34" charset="0"/>
              </a:endParaRPr>
            </a:p>
          </p:txBody>
        </p:sp>
        <p:sp>
          <p:nvSpPr>
            <p:cNvPr id="69" name="Marcador de texto 4">
              <a:extLst>
                <a:ext uri="{FF2B5EF4-FFF2-40B4-BE49-F238E27FC236}">
                  <a16:creationId xmlns:a16="http://schemas.microsoft.com/office/drawing/2014/main" id="{8F6EBEB7-CAC8-50C3-5C9F-FFBC7134421C}"/>
                </a:ext>
              </a:extLst>
            </p:cNvPr>
            <p:cNvSpPr txBox="1">
              <a:spLocks/>
            </p:cNvSpPr>
            <p:nvPr/>
          </p:nvSpPr>
          <p:spPr>
            <a:xfrm>
              <a:off x="2870198"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5</a:t>
              </a:r>
              <a:endParaRPr lang="es-ES" sz="700" b="1" kern="0" dirty="0">
                <a:latin typeface="Segoe UI" panose="020B0502040204020203" pitchFamily="34" charset="0"/>
                <a:cs typeface="Segoe UI" panose="020B0502040204020203" pitchFamily="34" charset="0"/>
              </a:endParaRPr>
            </a:p>
          </p:txBody>
        </p:sp>
        <p:sp>
          <p:nvSpPr>
            <p:cNvPr id="70" name="Marcador de texto 4">
              <a:extLst>
                <a:ext uri="{FF2B5EF4-FFF2-40B4-BE49-F238E27FC236}">
                  <a16:creationId xmlns:a16="http://schemas.microsoft.com/office/drawing/2014/main" id="{F012CD5A-88D8-5BEA-6A03-D2A8D3983A97}"/>
                </a:ext>
              </a:extLst>
            </p:cNvPr>
            <p:cNvSpPr txBox="1">
              <a:spLocks/>
            </p:cNvSpPr>
            <p:nvPr/>
          </p:nvSpPr>
          <p:spPr>
            <a:xfrm>
              <a:off x="3178808"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6</a:t>
              </a:r>
              <a:endParaRPr lang="es-ES" sz="700" b="1" kern="0" dirty="0">
                <a:latin typeface="Segoe UI" panose="020B0502040204020203" pitchFamily="34" charset="0"/>
                <a:cs typeface="Segoe UI" panose="020B0502040204020203" pitchFamily="34" charset="0"/>
              </a:endParaRPr>
            </a:p>
          </p:txBody>
        </p:sp>
        <p:sp>
          <p:nvSpPr>
            <p:cNvPr id="71" name="Marcador de texto 4">
              <a:extLst>
                <a:ext uri="{FF2B5EF4-FFF2-40B4-BE49-F238E27FC236}">
                  <a16:creationId xmlns:a16="http://schemas.microsoft.com/office/drawing/2014/main" id="{EC27F7D0-0225-9B66-13FC-9F545EB63ECE}"/>
                </a:ext>
              </a:extLst>
            </p:cNvPr>
            <p:cNvSpPr txBox="1">
              <a:spLocks/>
            </p:cNvSpPr>
            <p:nvPr/>
          </p:nvSpPr>
          <p:spPr>
            <a:xfrm>
              <a:off x="3474083"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7</a:t>
              </a:r>
              <a:endParaRPr lang="es-ES" sz="700" b="1" kern="0" dirty="0">
                <a:latin typeface="Segoe UI" panose="020B0502040204020203" pitchFamily="34" charset="0"/>
                <a:cs typeface="Segoe UI" panose="020B0502040204020203" pitchFamily="34" charset="0"/>
              </a:endParaRPr>
            </a:p>
          </p:txBody>
        </p:sp>
        <p:sp>
          <p:nvSpPr>
            <p:cNvPr id="72" name="Marcador de texto 4">
              <a:extLst>
                <a:ext uri="{FF2B5EF4-FFF2-40B4-BE49-F238E27FC236}">
                  <a16:creationId xmlns:a16="http://schemas.microsoft.com/office/drawing/2014/main" id="{7713E4D3-34E5-716B-8973-D34DCD672C9F}"/>
                </a:ext>
              </a:extLst>
            </p:cNvPr>
            <p:cNvSpPr txBox="1">
              <a:spLocks/>
            </p:cNvSpPr>
            <p:nvPr/>
          </p:nvSpPr>
          <p:spPr>
            <a:xfrm>
              <a:off x="3776978"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8</a:t>
              </a:r>
              <a:endParaRPr lang="es-ES" sz="700" b="1" kern="0" dirty="0">
                <a:latin typeface="Segoe UI" panose="020B0502040204020203" pitchFamily="34" charset="0"/>
                <a:cs typeface="Segoe UI" panose="020B0502040204020203" pitchFamily="34" charset="0"/>
              </a:endParaRPr>
            </a:p>
          </p:txBody>
        </p:sp>
        <p:sp>
          <p:nvSpPr>
            <p:cNvPr id="73" name="Marcador de texto 4">
              <a:extLst>
                <a:ext uri="{FF2B5EF4-FFF2-40B4-BE49-F238E27FC236}">
                  <a16:creationId xmlns:a16="http://schemas.microsoft.com/office/drawing/2014/main" id="{71EFDF91-6CB5-0C9D-D493-72CE447AB97F}"/>
                </a:ext>
              </a:extLst>
            </p:cNvPr>
            <p:cNvSpPr txBox="1">
              <a:spLocks/>
            </p:cNvSpPr>
            <p:nvPr/>
          </p:nvSpPr>
          <p:spPr>
            <a:xfrm>
              <a:off x="4076063"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9</a:t>
              </a:r>
              <a:endParaRPr lang="es-ES" sz="700" b="1" kern="0" dirty="0">
                <a:latin typeface="Segoe UI" panose="020B0502040204020203" pitchFamily="34" charset="0"/>
                <a:cs typeface="Segoe UI" panose="020B0502040204020203" pitchFamily="34" charset="0"/>
              </a:endParaRPr>
            </a:p>
          </p:txBody>
        </p:sp>
        <p:sp>
          <p:nvSpPr>
            <p:cNvPr id="74" name="Marcador de texto 4">
              <a:extLst>
                <a:ext uri="{FF2B5EF4-FFF2-40B4-BE49-F238E27FC236}">
                  <a16:creationId xmlns:a16="http://schemas.microsoft.com/office/drawing/2014/main" id="{6B154ABA-346E-1B7A-DFAF-9791037BBE76}"/>
                </a:ext>
              </a:extLst>
            </p:cNvPr>
            <p:cNvSpPr txBox="1">
              <a:spLocks/>
            </p:cNvSpPr>
            <p:nvPr/>
          </p:nvSpPr>
          <p:spPr>
            <a:xfrm>
              <a:off x="4382768"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16</a:t>
              </a:r>
              <a:endParaRPr lang="es-ES" sz="700" b="1" kern="0" dirty="0">
                <a:latin typeface="Segoe UI" panose="020B0502040204020203" pitchFamily="34" charset="0"/>
                <a:cs typeface="Segoe UI" panose="020B0502040204020203" pitchFamily="34" charset="0"/>
              </a:endParaRPr>
            </a:p>
          </p:txBody>
        </p:sp>
        <p:sp>
          <p:nvSpPr>
            <p:cNvPr id="75" name="Marcador de texto 4">
              <a:extLst>
                <a:ext uri="{FF2B5EF4-FFF2-40B4-BE49-F238E27FC236}">
                  <a16:creationId xmlns:a16="http://schemas.microsoft.com/office/drawing/2014/main" id="{EB06254F-91A4-9842-84DE-0F410DD857F4}"/>
                </a:ext>
              </a:extLst>
            </p:cNvPr>
            <p:cNvSpPr txBox="1">
              <a:spLocks/>
            </p:cNvSpPr>
            <p:nvPr/>
          </p:nvSpPr>
          <p:spPr>
            <a:xfrm>
              <a:off x="4699634" y="2807075"/>
              <a:ext cx="300039"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20-36</a:t>
              </a:r>
              <a:endParaRPr lang="es-ES" sz="700" b="1" kern="0" dirty="0">
                <a:latin typeface="Segoe UI" panose="020B0502040204020203" pitchFamily="34" charset="0"/>
                <a:cs typeface="Segoe UI" panose="020B0502040204020203" pitchFamily="34" charset="0"/>
              </a:endParaRPr>
            </a:p>
          </p:txBody>
        </p:sp>
        <p:sp>
          <p:nvSpPr>
            <p:cNvPr id="76" name="Marcador de texto 4">
              <a:extLst>
                <a:ext uri="{FF2B5EF4-FFF2-40B4-BE49-F238E27FC236}">
                  <a16:creationId xmlns:a16="http://schemas.microsoft.com/office/drawing/2014/main" id="{981EF800-BD62-2842-0BE7-E21BFF31B23B}"/>
                </a:ext>
              </a:extLst>
            </p:cNvPr>
            <p:cNvSpPr txBox="1">
              <a:spLocks/>
            </p:cNvSpPr>
            <p:nvPr/>
          </p:nvSpPr>
          <p:spPr>
            <a:xfrm>
              <a:off x="4990463" y="2807075"/>
              <a:ext cx="30734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800"/>
                </a:spcBef>
              </a:pPr>
              <a:r>
                <a:rPr lang="en-US" sz="700" b="1" kern="0" dirty="0">
                  <a:latin typeface="Segoe UI" panose="020B0502040204020203" pitchFamily="34" charset="0"/>
                  <a:cs typeface="Segoe UI" panose="020B0502040204020203" pitchFamily="34" charset="0"/>
                </a:rPr>
                <a:t>38</a:t>
              </a:r>
              <a:endParaRPr lang="es-ES" sz="700" b="1" kern="0" dirty="0">
                <a:latin typeface="Segoe UI" panose="020B0502040204020203" pitchFamily="34" charset="0"/>
                <a:cs typeface="Segoe UI" panose="020B0502040204020203" pitchFamily="34" charset="0"/>
              </a:endParaRPr>
            </a:p>
          </p:txBody>
        </p:sp>
      </p:grpSp>
      <p:sp>
        <p:nvSpPr>
          <p:cNvPr id="89" name="Marcador de texto 4">
            <a:extLst>
              <a:ext uri="{FF2B5EF4-FFF2-40B4-BE49-F238E27FC236}">
                <a16:creationId xmlns:a16="http://schemas.microsoft.com/office/drawing/2014/main" id="{C23455A3-E6BB-0A70-F08D-DF4C8F292286}"/>
              </a:ext>
            </a:extLst>
          </p:cNvPr>
          <p:cNvSpPr txBox="1">
            <a:spLocks/>
          </p:cNvSpPr>
          <p:nvPr/>
        </p:nvSpPr>
        <p:spPr>
          <a:xfrm>
            <a:off x="2017775" y="2326253"/>
            <a:ext cx="3621025"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n-US" b="1" kern="0" dirty="0">
                <a:latin typeface="Segoe UI" panose="020B0502040204020203" pitchFamily="34" charset="0"/>
                <a:cs typeface="Segoe UI" panose="020B0502040204020203" pitchFamily="34" charset="0"/>
              </a:rPr>
              <a:t>FETAL DEVELOPMENT</a:t>
            </a:r>
            <a:endParaRPr lang="es-ES" b="1" kern="0" dirty="0">
              <a:latin typeface="Segoe UI" panose="020B0502040204020203" pitchFamily="34" charset="0"/>
              <a:cs typeface="Segoe UI" panose="020B0502040204020203" pitchFamily="34" charset="0"/>
            </a:endParaRPr>
          </a:p>
        </p:txBody>
      </p:sp>
      <p:sp>
        <p:nvSpPr>
          <p:cNvPr id="90" name="Marcador de texto 4">
            <a:extLst>
              <a:ext uri="{FF2B5EF4-FFF2-40B4-BE49-F238E27FC236}">
                <a16:creationId xmlns:a16="http://schemas.microsoft.com/office/drawing/2014/main" id="{12B15AE7-E12E-3770-A433-A1189E1D0759}"/>
              </a:ext>
            </a:extLst>
          </p:cNvPr>
          <p:cNvSpPr txBox="1">
            <a:spLocks/>
          </p:cNvSpPr>
          <p:nvPr/>
        </p:nvSpPr>
        <p:spPr>
          <a:xfrm>
            <a:off x="2350495" y="5589140"/>
            <a:ext cx="1470961" cy="162314"/>
          </a:xfrm>
          <a:prstGeom prst="rect">
            <a:avLst/>
          </a:prstGeom>
        </p:spPr>
        <p:txBody>
          <a:bodyPr wrap="square" lIns="0" tIns="0" rIns="0" bIns="0" anchor="t">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550"/>
              </a:spcBef>
            </a:pPr>
            <a:r>
              <a:rPr lang="en-US" sz="800" kern="0" dirty="0">
                <a:solidFill>
                  <a:schemeClr val="tx2"/>
                </a:solidFill>
                <a:latin typeface="Segoe UI" panose="020B0502040204020203" pitchFamily="34" charset="0"/>
                <a:cs typeface="Segoe UI" panose="020B0502040204020203" pitchFamily="34" charset="0"/>
              </a:rPr>
              <a:t>Highly sensitive period</a:t>
            </a:r>
            <a:endParaRPr lang="es-ES" sz="800" kern="0" dirty="0">
              <a:solidFill>
                <a:schemeClr val="tx2"/>
              </a:solidFill>
              <a:latin typeface="Segoe UI" panose="020B0502040204020203" pitchFamily="34" charset="0"/>
              <a:cs typeface="Segoe UI" panose="020B0502040204020203" pitchFamily="34" charset="0"/>
            </a:endParaRPr>
          </a:p>
        </p:txBody>
      </p:sp>
      <p:sp>
        <p:nvSpPr>
          <p:cNvPr id="91" name="Marcador de texto 4">
            <a:extLst>
              <a:ext uri="{FF2B5EF4-FFF2-40B4-BE49-F238E27FC236}">
                <a16:creationId xmlns:a16="http://schemas.microsoft.com/office/drawing/2014/main" id="{A33A450B-CBD0-5741-F3AD-A14F7AB84134}"/>
              </a:ext>
            </a:extLst>
          </p:cNvPr>
          <p:cNvSpPr txBox="1">
            <a:spLocks/>
          </p:cNvSpPr>
          <p:nvPr/>
        </p:nvSpPr>
        <p:spPr>
          <a:xfrm>
            <a:off x="3715999" y="5589140"/>
            <a:ext cx="1470961" cy="162314"/>
          </a:xfrm>
          <a:prstGeom prst="rect">
            <a:avLst/>
          </a:prstGeom>
        </p:spPr>
        <p:txBody>
          <a:bodyPr wrap="square" lIns="0" tIns="0" rIns="0" bIns="0" anchor="t">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550"/>
              </a:spcBef>
            </a:pPr>
            <a:r>
              <a:rPr lang="en-US" sz="800" kern="0" dirty="0">
                <a:solidFill>
                  <a:schemeClr val="tx2"/>
                </a:solidFill>
                <a:latin typeface="Segoe UI" panose="020B0502040204020203" pitchFamily="34" charset="0"/>
                <a:cs typeface="Segoe UI" panose="020B0502040204020203" pitchFamily="34" charset="0"/>
              </a:rPr>
              <a:t>Less  sensitive period</a:t>
            </a:r>
            <a:endParaRPr lang="es-ES" sz="800" kern="0" dirty="0">
              <a:solidFill>
                <a:schemeClr val="tx2"/>
              </a:solidFill>
              <a:latin typeface="Segoe UI" panose="020B0502040204020203" pitchFamily="34" charset="0"/>
              <a:cs typeface="Segoe UI" panose="020B0502040204020203" pitchFamily="34" charset="0"/>
            </a:endParaRPr>
          </a:p>
        </p:txBody>
      </p:sp>
      <p:sp>
        <p:nvSpPr>
          <p:cNvPr id="92" name="Rectangle 91">
            <a:extLst>
              <a:ext uri="{FF2B5EF4-FFF2-40B4-BE49-F238E27FC236}">
                <a16:creationId xmlns:a16="http://schemas.microsoft.com/office/drawing/2014/main" id="{16DD1786-C393-325A-1452-98FF52D9DCB9}"/>
              </a:ext>
            </a:extLst>
          </p:cNvPr>
          <p:cNvSpPr/>
          <p:nvPr/>
        </p:nvSpPr>
        <p:spPr>
          <a:xfrm>
            <a:off x="2154935" y="5575291"/>
            <a:ext cx="147841" cy="161045"/>
          </a:xfrm>
          <a:prstGeom prst="rect">
            <a:avLst/>
          </a:prstGeom>
          <a:solidFill>
            <a:schemeClr val="tx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93" name="Rectangle 92">
            <a:extLst>
              <a:ext uri="{FF2B5EF4-FFF2-40B4-BE49-F238E27FC236}">
                <a16:creationId xmlns:a16="http://schemas.microsoft.com/office/drawing/2014/main" id="{9B355666-1C23-72EB-38AA-21754D4A1718}"/>
              </a:ext>
            </a:extLst>
          </p:cNvPr>
          <p:cNvSpPr/>
          <p:nvPr/>
        </p:nvSpPr>
        <p:spPr>
          <a:xfrm>
            <a:off x="3520439" y="5575291"/>
            <a:ext cx="147841" cy="161045"/>
          </a:xfrm>
          <a:prstGeom prst="rect">
            <a:avLst/>
          </a:prstGeom>
          <a:solidFill>
            <a:schemeClr val="accent1"/>
          </a:solidFill>
          <a:ln>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98" name="Freeform: Shape 97">
            <a:extLst>
              <a:ext uri="{FF2B5EF4-FFF2-40B4-BE49-F238E27FC236}">
                <a16:creationId xmlns:a16="http://schemas.microsoft.com/office/drawing/2014/main" id="{E0B7E4B1-84E8-1DB0-A5A9-68A601472E57}"/>
              </a:ext>
            </a:extLst>
          </p:cNvPr>
          <p:cNvSpPr/>
          <p:nvPr/>
        </p:nvSpPr>
        <p:spPr>
          <a:xfrm>
            <a:off x="2067560" y="4957630"/>
            <a:ext cx="126336" cy="109674"/>
          </a:xfrm>
          <a:custGeom>
            <a:avLst/>
            <a:gdLst>
              <a:gd name="connsiteX0" fmla="*/ 56915 w 249419"/>
              <a:gd name="connsiteY0" fmla="*/ 68951 h 216526"/>
              <a:gd name="connsiteX1" fmla="*/ 56915 w 249419"/>
              <a:gd name="connsiteY1" fmla="*/ 52812 h 216526"/>
              <a:gd name="connsiteX2" fmla="*/ 31826 w 249419"/>
              <a:gd name="connsiteY2" fmla="*/ 52812 h 216526"/>
              <a:gd name="connsiteX3" fmla="*/ 31826 w 249419"/>
              <a:gd name="connsiteY3" fmla="*/ 20649 h 216526"/>
              <a:gd name="connsiteX4" fmla="*/ 56925 w 249419"/>
              <a:gd name="connsiteY4" fmla="*/ 20649 h 216526"/>
              <a:gd name="connsiteX5" fmla="*/ 56925 w 249419"/>
              <a:gd name="connsiteY5" fmla="*/ 0 h 216526"/>
              <a:gd name="connsiteX6" fmla="*/ 89088 w 249419"/>
              <a:gd name="connsiteY6" fmla="*/ 0 h 216526"/>
              <a:gd name="connsiteX7" fmla="*/ 89088 w 249419"/>
              <a:gd name="connsiteY7" fmla="*/ 20455 h 216526"/>
              <a:gd name="connsiteX8" fmla="*/ 114913 w 249419"/>
              <a:gd name="connsiteY8" fmla="*/ 20455 h 216526"/>
              <a:gd name="connsiteX9" fmla="*/ 114913 w 249419"/>
              <a:gd name="connsiteY9" fmla="*/ 52618 h 216526"/>
              <a:gd name="connsiteX10" fmla="*/ 89349 w 249419"/>
              <a:gd name="connsiteY10" fmla="*/ 52618 h 216526"/>
              <a:gd name="connsiteX11" fmla="*/ 89349 w 249419"/>
              <a:gd name="connsiteY11" fmla="*/ 68361 h 216526"/>
              <a:gd name="connsiteX12" fmla="*/ 106592 w 249419"/>
              <a:gd name="connsiteY12" fmla="*/ 75395 h 216526"/>
              <a:gd name="connsiteX13" fmla="*/ 114923 w 249419"/>
              <a:gd name="connsiteY13" fmla="*/ 79711 h 216526"/>
              <a:gd name="connsiteX14" fmla="*/ 123302 w 249419"/>
              <a:gd name="connsiteY14" fmla="*/ 76005 h 216526"/>
              <a:gd name="connsiteX15" fmla="*/ 182771 w 249419"/>
              <a:gd name="connsiteY15" fmla="*/ 77466 h 216526"/>
              <a:gd name="connsiteX16" fmla="*/ 186603 w 249419"/>
              <a:gd name="connsiteY16" fmla="*/ 76556 h 216526"/>
              <a:gd name="connsiteX17" fmla="*/ 196588 w 249419"/>
              <a:gd name="connsiteY17" fmla="*/ 64568 h 216526"/>
              <a:gd name="connsiteX18" fmla="*/ 179626 w 249419"/>
              <a:gd name="connsiteY18" fmla="*/ 64568 h 216526"/>
              <a:gd name="connsiteX19" fmla="*/ 178620 w 249419"/>
              <a:gd name="connsiteY19" fmla="*/ 39159 h 216526"/>
              <a:gd name="connsiteX20" fmla="*/ 181252 w 249419"/>
              <a:gd name="connsiteY20" fmla="*/ 38859 h 216526"/>
              <a:gd name="connsiteX21" fmla="*/ 239540 w 249419"/>
              <a:gd name="connsiteY21" fmla="*/ 36053 h 216526"/>
              <a:gd name="connsiteX22" fmla="*/ 243294 w 249419"/>
              <a:gd name="connsiteY22" fmla="*/ 39188 h 216526"/>
              <a:gd name="connsiteX23" fmla="*/ 249236 w 249419"/>
              <a:gd name="connsiteY23" fmla="*/ 95560 h 216526"/>
              <a:gd name="connsiteX24" fmla="*/ 249419 w 249419"/>
              <a:gd name="connsiteY24" fmla="*/ 98531 h 216526"/>
              <a:gd name="connsiteX25" fmla="*/ 223855 w 249419"/>
              <a:gd name="connsiteY25" fmla="*/ 101985 h 216526"/>
              <a:gd name="connsiteX26" fmla="*/ 221475 w 249419"/>
              <a:gd name="connsiteY26" fmla="*/ 84946 h 216526"/>
              <a:gd name="connsiteX27" fmla="*/ 209641 w 249419"/>
              <a:gd name="connsiteY27" fmla="*/ 99014 h 216526"/>
              <a:gd name="connsiteX28" fmla="*/ 210967 w 249419"/>
              <a:gd name="connsiteY28" fmla="*/ 101037 h 216526"/>
              <a:gd name="connsiteX29" fmla="*/ 167851 w 249419"/>
              <a:gd name="connsiteY29" fmla="*/ 214517 h 216526"/>
              <a:gd name="connsiteX30" fmla="*/ 111817 w 249419"/>
              <a:gd name="connsiteY30" fmla="*/ 204715 h 216526"/>
              <a:gd name="connsiteX31" fmla="*/ 107685 w 249419"/>
              <a:gd name="connsiteY31" fmla="*/ 204560 h 216526"/>
              <a:gd name="connsiteX32" fmla="*/ 678 w 249419"/>
              <a:gd name="connsiteY32" fmla="*/ 149997 h 216526"/>
              <a:gd name="connsiteX33" fmla="*/ 55377 w 249419"/>
              <a:gd name="connsiteY33" fmla="*/ 69348 h 216526"/>
              <a:gd name="connsiteX34" fmla="*/ 56925 w 249419"/>
              <a:gd name="connsiteY34" fmla="*/ 68961 h 216526"/>
              <a:gd name="connsiteX35" fmla="*/ 106631 w 249419"/>
              <a:gd name="connsiteY35" fmla="*/ 142982 h 216526"/>
              <a:gd name="connsiteX36" fmla="*/ 151344 w 249419"/>
              <a:gd name="connsiteY36" fmla="*/ 187869 h 216526"/>
              <a:gd name="connsiteX37" fmla="*/ 196221 w 249419"/>
              <a:gd name="connsiteY37" fmla="*/ 143079 h 216526"/>
              <a:gd name="connsiteX38" fmla="*/ 151430 w 249419"/>
              <a:gd name="connsiteY38" fmla="*/ 98240 h 216526"/>
              <a:gd name="connsiteX39" fmla="*/ 106621 w 249419"/>
              <a:gd name="connsiteY39" fmla="*/ 142982 h 216526"/>
              <a:gd name="connsiteX40" fmla="*/ 89020 w 249419"/>
              <a:gd name="connsiteY40" fmla="*/ 181464 h 216526"/>
              <a:gd name="connsiteX41" fmla="*/ 78425 w 249419"/>
              <a:gd name="connsiteY41" fmla="*/ 140254 h 216526"/>
              <a:gd name="connsiteX42" fmla="*/ 92629 w 249419"/>
              <a:gd name="connsiteY42" fmla="*/ 99982 h 216526"/>
              <a:gd name="connsiteX43" fmla="*/ 38812 w 249419"/>
              <a:gd name="connsiteY43" fmla="*/ 110858 h 216526"/>
              <a:gd name="connsiteX44" fmla="*/ 38405 w 249419"/>
              <a:gd name="connsiteY44" fmla="*/ 168672 h 216526"/>
              <a:gd name="connsiteX45" fmla="*/ 89020 w 249419"/>
              <a:gd name="connsiteY45" fmla="*/ 181473 h 216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9419" h="216526">
                <a:moveTo>
                  <a:pt x="56915" y="68951"/>
                </a:moveTo>
                <a:lnTo>
                  <a:pt x="56915" y="52812"/>
                </a:lnTo>
                <a:lnTo>
                  <a:pt x="31826" y="52812"/>
                </a:lnTo>
                <a:lnTo>
                  <a:pt x="31826" y="20649"/>
                </a:lnTo>
                <a:lnTo>
                  <a:pt x="56925" y="20649"/>
                </a:lnTo>
                <a:lnTo>
                  <a:pt x="56925" y="0"/>
                </a:lnTo>
                <a:lnTo>
                  <a:pt x="89088" y="0"/>
                </a:lnTo>
                <a:lnTo>
                  <a:pt x="89088" y="20455"/>
                </a:lnTo>
                <a:lnTo>
                  <a:pt x="114913" y="20455"/>
                </a:lnTo>
                <a:lnTo>
                  <a:pt x="114913" y="52618"/>
                </a:lnTo>
                <a:lnTo>
                  <a:pt x="89349" y="52618"/>
                </a:lnTo>
                <a:lnTo>
                  <a:pt x="89349" y="68361"/>
                </a:lnTo>
                <a:cubicBezTo>
                  <a:pt x="95174" y="70722"/>
                  <a:pt x="100951" y="72909"/>
                  <a:pt x="106592" y="75395"/>
                </a:cubicBezTo>
                <a:cubicBezTo>
                  <a:pt x="109485" y="76673"/>
                  <a:pt x="112088" y="79575"/>
                  <a:pt x="114923" y="79711"/>
                </a:cubicBezTo>
                <a:cubicBezTo>
                  <a:pt x="117652" y="79837"/>
                  <a:pt x="120429" y="77166"/>
                  <a:pt x="123302" y="76005"/>
                </a:cubicBezTo>
                <a:cubicBezTo>
                  <a:pt x="143322" y="67925"/>
                  <a:pt x="163177" y="68371"/>
                  <a:pt x="182771" y="77466"/>
                </a:cubicBezTo>
                <a:cubicBezTo>
                  <a:pt x="184551" y="78289"/>
                  <a:pt x="185442" y="78008"/>
                  <a:pt x="186603" y="76556"/>
                </a:cubicBezTo>
                <a:cubicBezTo>
                  <a:pt x="189815" y="72531"/>
                  <a:pt x="193183" y="68632"/>
                  <a:pt x="196588" y="64568"/>
                </a:cubicBezTo>
                <a:lnTo>
                  <a:pt x="179626" y="64568"/>
                </a:lnTo>
                <a:cubicBezTo>
                  <a:pt x="179297" y="56247"/>
                  <a:pt x="178959" y="47819"/>
                  <a:pt x="178620" y="39159"/>
                </a:cubicBezTo>
                <a:cubicBezTo>
                  <a:pt x="179607" y="39043"/>
                  <a:pt x="180429" y="38897"/>
                  <a:pt x="181252" y="38859"/>
                </a:cubicBezTo>
                <a:cubicBezTo>
                  <a:pt x="200681" y="37940"/>
                  <a:pt x="220111" y="37078"/>
                  <a:pt x="239540" y="36053"/>
                </a:cubicBezTo>
                <a:cubicBezTo>
                  <a:pt x="242133" y="35917"/>
                  <a:pt x="243024" y="36430"/>
                  <a:pt x="243294" y="39188"/>
                </a:cubicBezTo>
                <a:cubicBezTo>
                  <a:pt x="245162" y="57988"/>
                  <a:pt x="247233" y="76769"/>
                  <a:pt x="249236" y="95560"/>
                </a:cubicBezTo>
                <a:cubicBezTo>
                  <a:pt x="249332" y="96479"/>
                  <a:pt x="249352" y="97408"/>
                  <a:pt x="249419" y="98531"/>
                </a:cubicBezTo>
                <a:cubicBezTo>
                  <a:pt x="240847" y="99692"/>
                  <a:pt x="232506" y="100814"/>
                  <a:pt x="223855" y="101985"/>
                </a:cubicBezTo>
                <a:cubicBezTo>
                  <a:pt x="223081" y="96402"/>
                  <a:pt x="222327" y="90993"/>
                  <a:pt x="221475" y="84946"/>
                </a:cubicBezTo>
                <a:cubicBezTo>
                  <a:pt x="217295" y="89909"/>
                  <a:pt x="213502" y="94418"/>
                  <a:pt x="209641" y="99014"/>
                </a:cubicBezTo>
                <a:cubicBezTo>
                  <a:pt x="210125" y="99760"/>
                  <a:pt x="210532" y="100408"/>
                  <a:pt x="210967" y="101037"/>
                </a:cubicBezTo>
                <a:cubicBezTo>
                  <a:pt x="240982" y="143756"/>
                  <a:pt x="218669" y="202693"/>
                  <a:pt x="167851" y="214517"/>
                </a:cubicBezTo>
                <a:cubicBezTo>
                  <a:pt x="147889" y="219161"/>
                  <a:pt x="129127" y="215697"/>
                  <a:pt x="111817" y="204715"/>
                </a:cubicBezTo>
                <a:cubicBezTo>
                  <a:pt x="110298" y="203748"/>
                  <a:pt x="109234" y="203728"/>
                  <a:pt x="107685" y="204560"/>
                </a:cubicBezTo>
                <a:cubicBezTo>
                  <a:pt x="62750" y="228702"/>
                  <a:pt x="7597" y="200564"/>
                  <a:pt x="678" y="149997"/>
                </a:cubicBezTo>
                <a:cubicBezTo>
                  <a:pt x="-4353" y="113258"/>
                  <a:pt x="19072" y="78714"/>
                  <a:pt x="55377" y="69348"/>
                </a:cubicBezTo>
                <a:cubicBezTo>
                  <a:pt x="55861" y="69222"/>
                  <a:pt x="56344" y="69106"/>
                  <a:pt x="56925" y="68961"/>
                </a:cubicBezTo>
                <a:close/>
                <a:moveTo>
                  <a:pt x="106631" y="142982"/>
                </a:moveTo>
                <a:cubicBezTo>
                  <a:pt x="106679" y="167820"/>
                  <a:pt x="126708" y="187927"/>
                  <a:pt x="151344" y="187869"/>
                </a:cubicBezTo>
                <a:cubicBezTo>
                  <a:pt x="176104" y="187811"/>
                  <a:pt x="196279" y="167666"/>
                  <a:pt x="196221" y="143079"/>
                </a:cubicBezTo>
                <a:cubicBezTo>
                  <a:pt x="196163" y="118260"/>
                  <a:pt x="176162" y="98240"/>
                  <a:pt x="151430" y="98240"/>
                </a:cubicBezTo>
                <a:cubicBezTo>
                  <a:pt x="126602" y="98240"/>
                  <a:pt x="106573" y="118241"/>
                  <a:pt x="106621" y="142982"/>
                </a:cubicBezTo>
                <a:close/>
                <a:moveTo>
                  <a:pt x="89020" y="181464"/>
                </a:moveTo>
                <a:cubicBezTo>
                  <a:pt x="81463" y="168769"/>
                  <a:pt x="77787" y="155029"/>
                  <a:pt x="78425" y="140254"/>
                </a:cubicBezTo>
                <a:cubicBezTo>
                  <a:pt x="79073" y="125440"/>
                  <a:pt x="83892" y="111990"/>
                  <a:pt x="92629" y="99982"/>
                </a:cubicBezTo>
                <a:cubicBezTo>
                  <a:pt x="76606" y="91419"/>
                  <a:pt x="53219" y="93944"/>
                  <a:pt x="38812" y="110858"/>
                </a:cubicBezTo>
                <a:cubicBezTo>
                  <a:pt x="24559" y="127588"/>
                  <a:pt x="24423" y="151884"/>
                  <a:pt x="38405" y="168672"/>
                </a:cubicBezTo>
                <a:cubicBezTo>
                  <a:pt x="52726" y="185866"/>
                  <a:pt x="75542" y="187859"/>
                  <a:pt x="89020" y="181473"/>
                </a:cubicBezTo>
                <a:close/>
              </a:path>
            </a:pathLst>
          </a:custGeom>
          <a:solidFill>
            <a:srgbClr val="4092BD"/>
          </a:solidFill>
          <a:ln w="964" cap="flat">
            <a:noFill/>
            <a:prstDash val="solid"/>
            <a:miter/>
          </a:ln>
        </p:spPr>
        <p:txBody>
          <a:bodyPr rtlCol="0" anchor="ctr"/>
          <a:lstStyle/>
          <a:p>
            <a:endParaRPr lang="nl-BE"/>
          </a:p>
        </p:txBody>
      </p:sp>
      <p:sp>
        <p:nvSpPr>
          <p:cNvPr id="100" name="Freeform: Shape 99">
            <a:extLst>
              <a:ext uri="{FF2B5EF4-FFF2-40B4-BE49-F238E27FC236}">
                <a16:creationId xmlns:a16="http://schemas.microsoft.com/office/drawing/2014/main" id="{67760F3B-DB5C-9F35-A9B1-BA673E467BC1}"/>
              </a:ext>
            </a:extLst>
          </p:cNvPr>
          <p:cNvSpPr/>
          <p:nvPr/>
        </p:nvSpPr>
        <p:spPr>
          <a:xfrm>
            <a:off x="2079004" y="4611115"/>
            <a:ext cx="103450" cy="121682"/>
          </a:xfrm>
          <a:custGeom>
            <a:avLst/>
            <a:gdLst>
              <a:gd name="connsiteX0" fmla="*/ 15712 w 204232"/>
              <a:gd name="connsiteY0" fmla="*/ 166969 h 240229"/>
              <a:gd name="connsiteX1" fmla="*/ 19244 w 204232"/>
              <a:gd name="connsiteY1" fmla="*/ 137254 h 240229"/>
              <a:gd name="connsiteX2" fmla="*/ 17841 w 204232"/>
              <a:gd name="connsiteY2" fmla="*/ 131806 h 240229"/>
              <a:gd name="connsiteX3" fmla="*/ 2707 w 204232"/>
              <a:gd name="connsiteY3" fmla="*/ 61810 h 240229"/>
              <a:gd name="connsiteX4" fmla="*/ 9442 w 204232"/>
              <a:gd name="connsiteY4" fmla="*/ 38162 h 240229"/>
              <a:gd name="connsiteX5" fmla="*/ 32384 w 204232"/>
              <a:gd name="connsiteY5" fmla="*/ 8379 h 240229"/>
              <a:gd name="connsiteX6" fmla="*/ 56255 w 204232"/>
              <a:gd name="connsiteY6" fmla="*/ 126 h 240229"/>
              <a:gd name="connsiteX7" fmla="*/ 70130 w 204232"/>
              <a:gd name="connsiteY7" fmla="*/ 4161 h 240229"/>
              <a:gd name="connsiteX8" fmla="*/ 86850 w 204232"/>
              <a:gd name="connsiteY8" fmla="*/ 14301 h 240229"/>
              <a:gd name="connsiteX9" fmla="*/ 117116 w 204232"/>
              <a:gd name="connsiteY9" fmla="*/ 14349 h 240229"/>
              <a:gd name="connsiteX10" fmla="*/ 137436 w 204232"/>
              <a:gd name="connsiteY10" fmla="*/ 2245 h 240229"/>
              <a:gd name="connsiteX11" fmla="*/ 144248 w 204232"/>
              <a:gd name="connsiteY11" fmla="*/ 397 h 240229"/>
              <a:gd name="connsiteX12" fmla="*/ 152124 w 204232"/>
              <a:gd name="connsiteY12" fmla="*/ 280 h 240229"/>
              <a:gd name="connsiteX13" fmla="*/ 166464 w 204232"/>
              <a:gd name="connsiteY13" fmla="*/ 4635 h 240229"/>
              <a:gd name="connsiteX14" fmla="*/ 193479 w 204232"/>
              <a:gd name="connsiteY14" fmla="*/ 35453 h 240229"/>
              <a:gd name="connsiteX15" fmla="*/ 202391 w 204232"/>
              <a:gd name="connsiteY15" fmla="*/ 67616 h 240229"/>
              <a:gd name="connsiteX16" fmla="*/ 197814 w 204232"/>
              <a:gd name="connsiteY16" fmla="*/ 112638 h 240229"/>
              <a:gd name="connsiteX17" fmla="*/ 186242 w 204232"/>
              <a:gd name="connsiteY17" fmla="*/ 131709 h 240229"/>
              <a:gd name="connsiteX18" fmla="*/ 184868 w 204232"/>
              <a:gd name="connsiteY18" fmla="*/ 137486 h 240229"/>
              <a:gd name="connsiteX19" fmla="*/ 184674 w 204232"/>
              <a:gd name="connsiteY19" fmla="*/ 196393 h 240229"/>
              <a:gd name="connsiteX20" fmla="*/ 163590 w 204232"/>
              <a:gd name="connsiteY20" fmla="*/ 235039 h 240229"/>
              <a:gd name="connsiteX21" fmla="*/ 143135 w 204232"/>
              <a:gd name="connsiteY21" fmla="*/ 239423 h 240229"/>
              <a:gd name="connsiteX22" fmla="*/ 136914 w 204232"/>
              <a:gd name="connsiteY22" fmla="*/ 230521 h 240229"/>
              <a:gd name="connsiteX23" fmla="*/ 137562 w 204232"/>
              <a:gd name="connsiteY23" fmla="*/ 219519 h 240229"/>
              <a:gd name="connsiteX24" fmla="*/ 131156 w 204232"/>
              <a:gd name="connsiteY24" fmla="*/ 169572 h 240229"/>
              <a:gd name="connsiteX25" fmla="*/ 120455 w 204232"/>
              <a:gd name="connsiteY25" fmla="*/ 153035 h 240229"/>
              <a:gd name="connsiteX26" fmla="*/ 81702 w 204232"/>
              <a:gd name="connsiteY26" fmla="*/ 155009 h 240229"/>
              <a:gd name="connsiteX27" fmla="*/ 67991 w 204232"/>
              <a:gd name="connsiteY27" fmla="*/ 187375 h 240229"/>
              <a:gd name="connsiteX28" fmla="*/ 67121 w 204232"/>
              <a:gd name="connsiteY28" fmla="*/ 226341 h 240229"/>
              <a:gd name="connsiteX29" fmla="*/ 52607 w 204232"/>
              <a:gd name="connsiteY29" fmla="*/ 240003 h 240229"/>
              <a:gd name="connsiteX30" fmla="*/ 29636 w 204232"/>
              <a:gd name="connsiteY30" fmla="*/ 222122 h 240229"/>
              <a:gd name="connsiteX31" fmla="*/ 16902 w 204232"/>
              <a:gd name="connsiteY31" fmla="*/ 180293 h 240229"/>
              <a:gd name="connsiteX32" fmla="*/ 16264 w 204232"/>
              <a:gd name="connsiteY32" fmla="*/ 167066 h 240229"/>
              <a:gd name="connsiteX33" fmla="*/ 15731 w 204232"/>
              <a:gd name="connsiteY33" fmla="*/ 166988 h 24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4232" h="240229">
                <a:moveTo>
                  <a:pt x="15712" y="166969"/>
                </a:moveTo>
                <a:cubicBezTo>
                  <a:pt x="16873" y="157061"/>
                  <a:pt x="17967" y="147143"/>
                  <a:pt x="19244" y="137254"/>
                </a:cubicBezTo>
                <a:cubicBezTo>
                  <a:pt x="19515" y="135125"/>
                  <a:pt x="19244" y="133538"/>
                  <a:pt x="17841" y="131806"/>
                </a:cubicBezTo>
                <a:cubicBezTo>
                  <a:pt x="1082" y="111032"/>
                  <a:pt x="-3640" y="87568"/>
                  <a:pt x="2707" y="61810"/>
                </a:cubicBezTo>
                <a:cubicBezTo>
                  <a:pt x="4672" y="53856"/>
                  <a:pt x="6955" y="45970"/>
                  <a:pt x="9442" y="38162"/>
                </a:cubicBezTo>
                <a:cubicBezTo>
                  <a:pt x="13477" y="25506"/>
                  <a:pt x="22437" y="16604"/>
                  <a:pt x="32384" y="8379"/>
                </a:cubicBezTo>
                <a:cubicBezTo>
                  <a:pt x="39408" y="2574"/>
                  <a:pt x="46811" y="-697"/>
                  <a:pt x="56255" y="126"/>
                </a:cubicBezTo>
                <a:cubicBezTo>
                  <a:pt x="61334" y="571"/>
                  <a:pt x="65834" y="1316"/>
                  <a:pt x="70130" y="4161"/>
                </a:cubicBezTo>
                <a:cubicBezTo>
                  <a:pt x="75558" y="7760"/>
                  <a:pt x="81209" y="11040"/>
                  <a:pt x="86850" y="14301"/>
                </a:cubicBezTo>
                <a:cubicBezTo>
                  <a:pt x="96903" y="20116"/>
                  <a:pt x="107063" y="20155"/>
                  <a:pt x="117116" y="14349"/>
                </a:cubicBezTo>
                <a:cubicBezTo>
                  <a:pt x="123948" y="10411"/>
                  <a:pt x="130566" y="6105"/>
                  <a:pt x="137436" y="2245"/>
                </a:cubicBezTo>
                <a:cubicBezTo>
                  <a:pt x="139429" y="1122"/>
                  <a:pt x="141926" y="677"/>
                  <a:pt x="144248" y="397"/>
                </a:cubicBezTo>
                <a:cubicBezTo>
                  <a:pt x="146841" y="87"/>
                  <a:pt x="149521" y="551"/>
                  <a:pt x="152124" y="280"/>
                </a:cubicBezTo>
                <a:cubicBezTo>
                  <a:pt x="157572" y="-300"/>
                  <a:pt x="162071" y="1471"/>
                  <a:pt x="166464" y="4635"/>
                </a:cubicBezTo>
                <a:cubicBezTo>
                  <a:pt x="177872" y="12859"/>
                  <a:pt x="188613" y="21829"/>
                  <a:pt x="193479" y="35453"/>
                </a:cubicBezTo>
                <a:cubicBezTo>
                  <a:pt x="197224" y="45903"/>
                  <a:pt x="199972" y="56769"/>
                  <a:pt x="202391" y="67616"/>
                </a:cubicBezTo>
                <a:cubicBezTo>
                  <a:pt x="205816" y="83020"/>
                  <a:pt x="204559" y="98279"/>
                  <a:pt x="197814" y="112638"/>
                </a:cubicBezTo>
                <a:cubicBezTo>
                  <a:pt x="194670" y="119334"/>
                  <a:pt x="190335" y="125497"/>
                  <a:pt x="186242" y="131709"/>
                </a:cubicBezTo>
                <a:cubicBezTo>
                  <a:pt x="184974" y="133635"/>
                  <a:pt x="184462" y="135241"/>
                  <a:pt x="184868" y="137486"/>
                </a:cubicBezTo>
                <a:cubicBezTo>
                  <a:pt x="188409" y="157128"/>
                  <a:pt x="189048" y="176780"/>
                  <a:pt x="184674" y="196393"/>
                </a:cubicBezTo>
                <a:cubicBezTo>
                  <a:pt x="181356" y="211275"/>
                  <a:pt x="175318" y="224860"/>
                  <a:pt x="163590" y="235039"/>
                </a:cubicBezTo>
                <a:cubicBezTo>
                  <a:pt x="157853" y="240023"/>
                  <a:pt x="150566" y="241261"/>
                  <a:pt x="143135" y="239423"/>
                </a:cubicBezTo>
                <a:cubicBezTo>
                  <a:pt x="138781" y="238349"/>
                  <a:pt x="137020" y="234701"/>
                  <a:pt x="136914" y="230521"/>
                </a:cubicBezTo>
                <a:cubicBezTo>
                  <a:pt x="136827" y="226863"/>
                  <a:pt x="137320" y="223186"/>
                  <a:pt x="137562" y="219519"/>
                </a:cubicBezTo>
                <a:cubicBezTo>
                  <a:pt x="138704" y="202451"/>
                  <a:pt x="137397" y="185682"/>
                  <a:pt x="131156" y="169572"/>
                </a:cubicBezTo>
                <a:cubicBezTo>
                  <a:pt x="128737" y="163340"/>
                  <a:pt x="125467" y="157573"/>
                  <a:pt x="120455" y="153035"/>
                </a:cubicBezTo>
                <a:cubicBezTo>
                  <a:pt x="107528" y="141308"/>
                  <a:pt x="92868" y="142885"/>
                  <a:pt x="81702" y="155009"/>
                </a:cubicBezTo>
                <a:cubicBezTo>
                  <a:pt x="73362" y="164076"/>
                  <a:pt x="70072" y="175542"/>
                  <a:pt x="67991" y="187375"/>
                </a:cubicBezTo>
                <a:cubicBezTo>
                  <a:pt x="65708" y="200312"/>
                  <a:pt x="65611" y="213298"/>
                  <a:pt x="67121" y="226341"/>
                </a:cubicBezTo>
                <a:cubicBezTo>
                  <a:pt x="68320" y="236704"/>
                  <a:pt x="62921" y="241319"/>
                  <a:pt x="52607" y="240003"/>
                </a:cubicBezTo>
                <a:cubicBezTo>
                  <a:pt x="41208" y="238542"/>
                  <a:pt x="35122" y="230724"/>
                  <a:pt x="29636" y="222122"/>
                </a:cubicBezTo>
                <a:cubicBezTo>
                  <a:pt x="21527" y="209398"/>
                  <a:pt x="18247" y="195107"/>
                  <a:pt x="16902" y="180293"/>
                </a:cubicBezTo>
                <a:cubicBezTo>
                  <a:pt x="16505" y="175900"/>
                  <a:pt x="16467" y="171468"/>
                  <a:pt x="16264" y="167066"/>
                </a:cubicBezTo>
                <a:cubicBezTo>
                  <a:pt x="16089" y="167037"/>
                  <a:pt x="15905" y="167007"/>
                  <a:pt x="15731" y="166988"/>
                </a:cubicBezTo>
                <a:close/>
              </a:path>
            </a:pathLst>
          </a:custGeom>
          <a:solidFill>
            <a:srgbClr val="4092BD"/>
          </a:solidFill>
          <a:ln w="964" cap="flat">
            <a:noFill/>
            <a:prstDash val="solid"/>
            <a:miter/>
          </a:ln>
        </p:spPr>
        <p:txBody>
          <a:bodyPr rtlCol="0" anchor="ctr"/>
          <a:lstStyle/>
          <a:p>
            <a:endParaRPr lang="nl-BE"/>
          </a:p>
        </p:txBody>
      </p:sp>
      <p:sp>
        <p:nvSpPr>
          <p:cNvPr id="102" name="Freeform: Shape 101">
            <a:extLst>
              <a:ext uri="{FF2B5EF4-FFF2-40B4-BE49-F238E27FC236}">
                <a16:creationId xmlns:a16="http://schemas.microsoft.com/office/drawing/2014/main" id="{D85AA34F-952B-C003-941B-1A0EF744CE7E}"/>
              </a:ext>
            </a:extLst>
          </p:cNvPr>
          <p:cNvSpPr/>
          <p:nvPr/>
        </p:nvSpPr>
        <p:spPr>
          <a:xfrm>
            <a:off x="2062293" y="4811078"/>
            <a:ext cx="136872" cy="93096"/>
          </a:xfrm>
          <a:custGeom>
            <a:avLst/>
            <a:gdLst>
              <a:gd name="connsiteX0" fmla="*/ 134643 w 270216"/>
              <a:gd name="connsiteY0" fmla="*/ 183795 h 183795"/>
              <a:gd name="connsiteX1" fmla="*/ 78561 w 270216"/>
              <a:gd name="connsiteY1" fmla="*/ 170210 h 183795"/>
              <a:gd name="connsiteX2" fmla="*/ 39993 w 270216"/>
              <a:gd name="connsiteY2" fmla="*/ 133229 h 183795"/>
              <a:gd name="connsiteX3" fmla="*/ 14313 w 270216"/>
              <a:gd name="connsiteY3" fmla="*/ 88564 h 183795"/>
              <a:gd name="connsiteX4" fmla="*/ 1744 w 270216"/>
              <a:gd name="connsiteY4" fmla="*/ 70461 h 183795"/>
              <a:gd name="connsiteX5" fmla="*/ 2924 w 270216"/>
              <a:gd name="connsiteY5" fmla="*/ 64307 h 183795"/>
              <a:gd name="connsiteX6" fmla="*/ 25837 w 270216"/>
              <a:gd name="connsiteY6" fmla="*/ 44742 h 183795"/>
              <a:gd name="connsiteX7" fmla="*/ 53887 w 270216"/>
              <a:gd name="connsiteY7" fmla="*/ 15607 h 183795"/>
              <a:gd name="connsiteX8" fmla="*/ 73520 w 270216"/>
              <a:gd name="connsiteY8" fmla="*/ 2284 h 183795"/>
              <a:gd name="connsiteX9" fmla="*/ 105219 w 270216"/>
              <a:gd name="connsiteY9" fmla="*/ 4364 h 183795"/>
              <a:gd name="connsiteX10" fmla="*/ 116598 w 270216"/>
              <a:gd name="connsiteY10" fmla="*/ 9627 h 183795"/>
              <a:gd name="connsiteX11" fmla="*/ 154024 w 270216"/>
              <a:gd name="connsiteY11" fmla="*/ 9115 h 183795"/>
              <a:gd name="connsiteX12" fmla="*/ 186187 w 270216"/>
              <a:gd name="connsiteY12" fmla="*/ 329 h 183795"/>
              <a:gd name="connsiteX13" fmla="*/ 209284 w 270216"/>
              <a:gd name="connsiteY13" fmla="*/ 9666 h 183795"/>
              <a:gd name="connsiteX14" fmla="*/ 238738 w 270216"/>
              <a:gd name="connsiteY14" fmla="*/ 38259 h 183795"/>
              <a:gd name="connsiteX15" fmla="*/ 268550 w 270216"/>
              <a:gd name="connsiteY15" fmla="*/ 63610 h 183795"/>
              <a:gd name="connsiteX16" fmla="*/ 268888 w 270216"/>
              <a:gd name="connsiteY16" fmla="*/ 68370 h 183795"/>
              <a:gd name="connsiteX17" fmla="*/ 251200 w 270216"/>
              <a:gd name="connsiteY17" fmla="*/ 97176 h 183795"/>
              <a:gd name="connsiteX18" fmla="*/ 234490 w 270216"/>
              <a:gd name="connsiteY18" fmla="*/ 127220 h 183795"/>
              <a:gd name="connsiteX19" fmla="*/ 155282 w 270216"/>
              <a:gd name="connsiteY19" fmla="*/ 181773 h 183795"/>
              <a:gd name="connsiteX20" fmla="*/ 134653 w 270216"/>
              <a:gd name="connsiteY20" fmla="*/ 183776 h 183795"/>
              <a:gd name="connsiteX21" fmla="*/ 189932 w 270216"/>
              <a:gd name="connsiteY21" fmla="*/ 84288 h 183795"/>
              <a:gd name="connsiteX22" fmla="*/ 189235 w 270216"/>
              <a:gd name="connsiteY22" fmla="*/ 83126 h 183795"/>
              <a:gd name="connsiteX23" fmla="*/ 182946 w 270216"/>
              <a:gd name="connsiteY23" fmla="*/ 79150 h 183795"/>
              <a:gd name="connsiteX24" fmla="*/ 147667 w 270216"/>
              <a:gd name="connsiteY24" fmla="*/ 73005 h 183795"/>
              <a:gd name="connsiteX25" fmla="*/ 122916 w 270216"/>
              <a:gd name="connsiteY25" fmla="*/ 73383 h 183795"/>
              <a:gd name="connsiteX26" fmla="*/ 86379 w 270216"/>
              <a:gd name="connsiteY26" fmla="*/ 79759 h 183795"/>
              <a:gd name="connsiteX27" fmla="*/ 79268 w 270216"/>
              <a:gd name="connsiteY27" fmla="*/ 84278 h 183795"/>
              <a:gd name="connsiteX28" fmla="*/ 104754 w 270216"/>
              <a:gd name="connsiteY28" fmla="*/ 103388 h 183795"/>
              <a:gd name="connsiteX29" fmla="*/ 146864 w 270216"/>
              <a:gd name="connsiteY29" fmla="*/ 110771 h 183795"/>
              <a:gd name="connsiteX30" fmla="*/ 189932 w 270216"/>
              <a:gd name="connsiteY30" fmla="*/ 84288 h 18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216" h="183795">
                <a:moveTo>
                  <a:pt x="134643" y="183795"/>
                </a:moveTo>
                <a:cubicBezTo>
                  <a:pt x="115078" y="183370"/>
                  <a:pt x="96220" y="179983"/>
                  <a:pt x="78561" y="170210"/>
                </a:cubicBezTo>
                <a:cubicBezTo>
                  <a:pt x="62818" y="161502"/>
                  <a:pt x="49872" y="149097"/>
                  <a:pt x="39993" y="133229"/>
                </a:cubicBezTo>
                <a:cubicBezTo>
                  <a:pt x="30955" y="118705"/>
                  <a:pt x="23040" y="103330"/>
                  <a:pt x="14313" y="88564"/>
                </a:cubicBezTo>
                <a:cubicBezTo>
                  <a:pt x="10558" y="82217"/>
                  <a:pt x="6020" y="76431"/>
                  <a:pt x="1744" y="70461"/>
                </a:cubicBezTo>
                <a:cubicBezTo>
                  <a:pt x="-763" y="66967"/>
                  <a:pt x="-734" y="66310"/>
                  <a:pt x="2924" y="64307"/>
                </a:cubicBezTo>
                <a:cubicBezTo>
                  <a:pt x="11768" y="59488"/>
                  <a:pt x="18783" y="52076"/>
                  <a:pt x="25837" y="44742"/>
                </a:cubicBezTo>
                <a:cubicBezTo>
                  <a:pt x="35184" y="35027"/>
                  <a:pt x="44095" y="24741"/>
                  <a:pt x="53887" y="15607"/>
                </a:cubicBezTo>
                <a:cubicBezTo>
                  <a:pt x="59712" y="10169"/>
                  <a:pt x="66427" y="5186"/>
                  <a:pt x="73520" y="2284"/>
                </a:cubicBezTo>
                <a:cubicBezTo>
                  <a:pt x="83960" y="-1984"/>
                  <a:pt x="94846" y="319"/>
                  <a:pt x="105219" y="4364"/>
                </a:cubicBezTo>
                <a:cubicBezTo>
                  <a:pt x="109089" y="5873"/>
                  <a:pt x="112901" y="7654"/>
                  <a:pt x="116598" y="9627"/>
                </a:cubicBezTo>
                <a:cubicBezTo>
                  <a:pt x="129176" y="16343"/>
                  <a:pt x="141552" y="15927"/>
                  <a:pt x="154024" y="9115"/>
                </a:cubicBezTo>
                <a:cubicBezTo>
                  <a:pt x="164116" y="3599"/>
                  <a:pt x="174673" y="290"/>
                  <a:pt x="186187" y="329"/>
                </a:cubicBezTo>
                <a:cubicBezTo>
                  <a:pt x="195128" y="358"/>
                  <a:pt x="202753" y="3880"/>
                  <a:pt x="209284" y="9666"/>
                </a:cubicBezTo>
                <a:cubicBezTo>
                  <a:pt x="219473" y="18694"/>
                  <a:pt x="229062" y="28544"/>
                  <a:pt x="238738" y="38259"/>
                </a:cubicBezTo>
                <a:cubicBezTo>
                  <a:pt x="248056" y="47615"/>
                  <a:pt x="256977" y="57485"/>
                  <a:pt x="268550" y="63610"/>
                </a:cubicBezTo>
                <a:cubicBezTo>
                  <a:pt x="271133" y="64984"/>
                  <a:pt x="270282" y="66832"/>
                  <a:pt x="268888" y="68370"/>
                </a:cubicBezTo>
                <a:cubicBezTo>
                  <a:pt x="261322" y="76740"/>
                  <a:pt x="256667" y="87258"/>
                  <a:pt x="251200" y="97176"/>
                </a:cubicBezTo>
                <a:cubicBezTo>
                  <a:pt x="245666" y="107220"/>
                  <a:pt x="240586" y="117612"/>
                  <a:pt x="234490" y="127220"/>
                </a:cubicBezTo>
                <a:cubicBezTo>
                  <a:pt x="215177" y="157709"/>
                  <a:pt x="189342" y="177129"/>
                  <a:pt x="155282" y="181773"/>
                </a:cubicBezTo>
                <a:cubicBezTo>
                  <a:pt x="148432" y="182712"/>
                  <a:pt x="141533" y="183128"/>
                  <a:pt x="134653" y="183776"/>
                </a:cubicBezTo>
                <a:close/>
                <a:moveTo>
                  <a:pt x="189932" y="84288"/>
                </a:moveTo>
                <a:cubicBezTo>
                  <a:pt x="189622" y="83746"/>
                  <a:pt x="189506" y="83301"/>
                  <a:pt x="189235" y="83126"/>
                </a:cubicBezTo>
                <a:cubicBezTo>
                  <a:pt x="187155" y="81772"/>
                  <a:pt x="185017" y="80524"/>
                  <a:pt x="182946" y="79150"/>
                </a:cubicBezTo>
                <a:cubicBezTo>
                  <a:pt x="171935" y="71844"/>
                  <a:pt x="160217" y="69638"/>
                  <a:pt x="147667" y="73005"/>
                </a:cubicBezTo>
                <a:cubicBezTo>
                  <a:pt x="139452" y="75211"/>
                  <a:pt x="131199" y="76082"/>
                  <a:pt x="122916" y="73383"/>
                </a:cubicBezTo>
                <a:cubicBezTo>
                  <a:pt x="109815" y="69125"/>
                  <a:pt x="97778" y="72212"/>
                  <a:pt x="86379" y="79759"/>
                </a:cubicBezTo>
                <a:cubicBezTo>
                  <a:pt x="84260" y="81162"/>
                  <a:pt x="82103" y="82478"/>
                  <a:pt x="79268" y="84278"/>
                </a:cubicBezTo>
                <a:cubicBezTo>
                  <a:pt x="88179" y="91032"/>
                  <a:pt x="96104" y="97892"/>
                  <a:pt x="104754" y="103388"/>
                </a:cubicBezTo>
                <a:cubicBezTo>
                  <a:pt x="117778" y="111670"/>
                  <a:pt x="131992" y="114293"/>
                  <a:pt x="146864" y="110771"/>
                </a:cubicBezTo>
                <a:cubicBezTo>
                  <a:pt x="163642" y="106794"/>
                  <a:pt x="176308" y="94689"/>
                  <a:pt x="189932" y="84288"/>
                </a:cubicBezTo>
                <a:close/>
              </a:path>
            </a:pathLst>
          </a:custGeom>
          <a:solidFill>
            <a:srgbClr val="4092BD"/>
          </a:solidFill>
          <a:ln w="964" cap="flat">
            <a:noFill/>
            <a:prstDash val="solid"/>
            <a:miter/>
          </a:ln>
        </p:spPr>
        <p:txBody>
          <a:bodyPr rtlCol="0" anchor="ctr"/>
          <a:lstStyle/>
          <a:p>
            <a:endParaRPr lang="nl-BE"/>
          </a:p>
        </p:txBody>
      </p:sp>
      <p:sp>
        <p:nvSpPr>
          <p:cNvPr id="104" name="Freeform: Shape 103">
            <a:extLst>
              <a:ext uri="{FF2B5EF4-FFF2-40B4-BE49-F238E27FC236}">
                <a16:creationId xmlns:a16="http://schemas.microsoft.com/office/drawing/2014/main" id="{0DE30A48-6CD4-BE57-B975-97F5164AC204}"/>
              </a:ext>
            </a:extLst>
          </p:cNvPr>
          <p:cNvSpPr/>
          <p:nvPr/>
        </p:nvSpPr>
        <p:spPr>
          <a:xfrm>
            <a:off x="2076559" y="4018418"/>
            <a:ext cx="108338" cy="133574"/>
          </a:xfrm>
          <a:custGeom>
            <a:avLst/>
            <a:gdLst>
              <a:gd name="connsiteX0" fmla="*/ 117608 w 213888"/>
              <a:gd name="connsiteY0" fmla="*/ 107019 h 263708"/>
              <a:gd name="connsiteX1" fmla="*/ 121856 w 213888"/>
              <a:gd name="connsiteY1" fmla="*/ 101242 h 263708"/>
              <a:gd name="connsiteX2" fmla="*/ 120666 w 213888"/>
              <a:gd name="connsiteY2" fmla="*/ 87580 h 263708"/>
              <a:gd name="connsiteX3" fmla="*/ 116882 w 213888"/>
              <a:gd name="connsiteY3" fmla="*/ 42103 h 263708"/>
              <a:gd name="connsiteX4" fmla="*/ 111522 w 213888"/>
              <a:gd name="connsiteY4" fmla="*/ 22509 h 263708"/>
              <a:gd name="connsiteX5" fmla="*/ 110554 w 213888"/>
              <a:gd name="connsiteY5" fmla="*/ 6795 h 263708"/>
              <a:gd name="connsiteX6" fmla="*/ 116727 w 213888"/>
              <a:gd name="connsiteY6" fmla="*/ 244 h 263708"/>
              <a:gd name="connsiteX7" fmla="*/ 125581 w 213888"/>
              <a:gd name="connsiteY7" fmla="*/ 3999 h 263708"/>
              <a:gd name="connsiteX8" fmla="*/ 134144 w 213888"/>
              <a:gd name="connsiteY8" fmla="*/ 25218 h 263708"/>
              <a:gd name="connsiteX9" fmla="*/ 139650 w 213888"/>
              <a:gd name="connsiteY9" fmla="*/ 47086 h 263708"/>
              <a:gd name="connsiteX10" fmla="*/ 147971 w 213888"/>
              <a:gd name="connsiteY10" fmla="*/ 95321 h 263708"/>
              <a:gd name="connsiteX11" fmla="*/ 151416 w 213888"/>
              <a:gd name="connsiteY11" fmla="*/ 106980 h 263708"/>
              <a:gd name="connsiteX12" fmla="*/ 156370 w 213888"/>
              <a:gd name="connsiteY12" fmla="*/ 124445 h 263708"/>
              <a:gd name="connsiteX13" fmla="*/ 173042 w 213888"/>
              <a:gd name="connsiteY13" fmla="*/ 140188 h 263708"/>
              <a:gd name="connsiteX14" fmla="*/ 177115 w 213888"/>
              <a:gd name="connsiteY14" fmla="*/ 136221 h 263708"/>
              <a:gd name="connsiteX15" fmla="*/ 180986 w 213888"/>
              <a:gd name="connsiteY15" fmla="*/ 118098 h 263708"/>
              <a:gd name="connsiteX16" fmla="*/ 187275 w 213888"/>
              <a:gd name="connsiteY16" fmla="*/ 84977 h 263708"/>
              <a:gd name="connsiteX17" fmla="*/ 200580 w 213888"/>
              <a:gd name="connsiteY17" fmla="*/ 67473 h 263708"/>
              <a:gd name="connsiteX18" fmla="*/ 202970 w 213888"/>
              <a:gd name="connsiteY18" fmla="*/ 66525 h 263708"/>
              <a:gd name="connsiteX19" fmla="*/ 213768 w 213888"/>
              <a:gd name="connsiteY19" fmla="*/ 75582 h 263708"/>
              <a:gd name="connsiteX20" fmla="*/ 208001 w 213888"/>
              <a:gd name="connsiteY20" fmla="*/ 115931 h 263708"/>
              <a:gd name="connsiteX21" fmla="*/ 203599 w 213888"/>
              <a:gd name="connsiteY21" fmla="*/ 150900 h 263708"/>
              <a:gd name="connsiteX22" fmla="*/ 188088 w 213888"/>
              <a:gd name="connsiteY22" fmla="*/ 223547 h 263708"/>
              <a:gd name="connsiteX23" fmla="*/ 161934 w 213888"/>
              <a:gd name="connsiteY23" fmla="*/ 252807 h 263708"/>
              <a:gd name="connsiteX24" fmla="*/ 147787 w 213888"/>
              <a:gd name="connsiteY24" fmla="*/ 256968 h 263708"/>
              <a:gd name="connsiteX25" fmla="*/ 128039 w 213888"/>
              <a:gd name="connsiteY25" fmla="*/ 263025 h 263708"/>
              <a:gd name="connsiteX26" fmla="*/ 97985 w 213888"/>
              <a:gd name="connsiteY26" fmla="*/ 254075 h 263708"/>
              <a:gd name="connsiteX27" fmla="*/ 77743 w 213888"/>
              <a:gd name="connsiteY27" fmla="*/ 230920 h 263708"/>
              <a:gd name="connsiteX28" fmla="*/ 69073 w 213888"/>
              <a:gd name="connsiteY28" fmla="*/ 212942 h 263708"/>
              <a:gd name="connsiteX29" fmla="*/ 53388 w 213888"/>
              <a:gd name="connsiteY29" fmla="*/ 181863 h 263708"/>
              <a:gd name="connsiteX30" fmla="*/ 37704 w 213888"/>
              <a:gd name="connsiteY30" fmla="*/ 160740 h 263708"/>
              <a:gd name="connsiteX31" fmla="*/ 7979 w 213888"/>
              <a:gd name="connsiteY31" fmla="*/ 122230 h 263708"/>
              <a:gd name="connsiteX32" fmla="*/ 548 w 213888"/>
              <a:gd name="connsiteY32" fmla="*/ 106613 h 263708"/>
              <a:gd name="connsiteX33" fmla="*/ 199 w 213888"/>
              <a:gd name="connsiteY33" fmla="*/ 101136 h 263708"/>
              <a:gd name="connsiteX34" fmla="*/ 12159 w 213888"/>
              <a:gd name="connsiteY34" fmla="*/ 96704 h 263708"/>
              <a:gd name="connsiteX35" fmla="*/ 21593 w 213888"/>
              <a:gd name="connsiteY35" fmla="*/ 108074 h 263708"/>
              <a:gd name="connsiteX36" fmla="*/ 49015 w 213888"/>
              <a:gd name="connsiteY36" fmla="*/ 139560 h 263708"/>
              <a:gd name="connsiteX37" fmla="*/ 59397 w 213888"/>
              <a:gd name="connsiteY37" fmla="*/ 149603 h 263708"/>
              <a:gd name="connsiteX38" fmla="*/ 66567 w 213888"/>
              <a:gd name="connsiteY38" fmla="*/ 151296 h 263708"/>
              <a:gd name="connsiteX39" fmla="*/ 69441 w 213888"/>
              <a:gd name="connsiteY39" fmla="*/ 143459 h 263708"/>
              <a:gd name="connsiteX40" fmla="*/ 53979 w 213888"/>
              <a:gd name="connsiteY40" fmla="*/ 109786 h 263708"/>
              <a:gd name="connsiteX41" fmla="*/ 46238 w 213888"/>
              <a:gd name="connsiteY41" fmla="*/ 87793 h 263708"/>
              <a:gd name="connsiteX42" fmla="*/ 35091 w 213888"/>
              <a:gd name="connsiteY42" fmla="*/ 54033 h 263708"/>
              <a:gd name="connsiteX43" fmla="*/ 34249 w 213888"/>
              <a:gd name="connsiteY43" fmla="*/ 38813 h 263708"/>
              <a:gd name="connsiteX44" fmla="*/ 48047 w 213888"/>
              <a:gd name="connsiteY44" fmla="*/ 36229 h 263708"/>
              <a:gd name="connsiteX45" fmla="*/ 56601 w 213888"/>
              <a:gd name="connsiteY45" fmla="*/ 56143 h 263708"/>
              <a:gd name="connsiteX46" fmla="*/ 73602 w 213888"/>
              <a:gd name="connsiteY46" fmla="*/ 93405 h 263708"/>
              <a:gd name="connsiteX47" fmla="*/ 84787 w 213888"/>
              <a:gd name="connsiteY47" fmla="*/ 114305 h 263708"/>
              <a:gd name="connsiteX48" fmla="*/ 87545 w 213888"/>
              <a:gd name="connsiteY48" fmla="*/ 119114 h 263708"/>
              <a:gd name="connsiteX49" fmla="*/ 89857 w 213888"/>
              <a:gd name="connsiteY49" fmla="*/ 120566 h 263708"/>
              <a:gd name="connsiteX50" fmla="*/ 91193 w 213888"/>
              <a:gd name="connsiteY50" fmla="*/ 117789 h 263708"/>
              <a:gd name="connsiteX51" fmla="*/ 89799 w 213888"/>
              <a:gd name="connsiteY51" fmla="*/ 112060 h 263708"/>
              <a:gd name="connsiteX52" fmla="*/ 82503 w 213888"/>
              <a:gd name="connsiteY52" fmla="*/ 79104 h 263708"/>
              <a:gd name="connsiteX53" fmla="*/ 69064 w 213888"/>
              <a:gd name="connsiteY53" fmla="*/ 30530 h 263708"/>
              <a:gd name="connsiteX54" fmla="*/ 66132 w 213888"/>
              <a:gd name="connsiteY54" fmla="*/ 23360 h 263708"/>
              <a:gd name="connsiteX55" fmla="*/ 64197 w 213888"/>
              <a:gd name="connsiteY55" fmla="*/ 9630 h 263708"/>
              <a:gd name="connsiteX56" fmla="*/ 77201 w 213888"/>
              <a:gd name="connsiteY56" fmla="*/ 3486 h 263708"/>
              <a:gd name="connsiteX57" fmla="*/ 86122 w 213888"/>
              <a:gd name="connsiteY57" fmla="*/ 15920 h 263708"/>
              <a:gd name="connsiteX58" fmla="*/ 90525 w 213888"/>
              <a:gd name="connsiteY58" fmla="*/ 26921 h 263708"/>
              <a:gd name="connsiteX59" fmla="*/ 106055 w 213888"/>
              <a:gd name="connsiteY59" fmla="*/ 68460 h 263708"/>
              <a:gd name="connsiteX60" fmla="*/ 115808 w 213888"/>
              <a:gd name="connsiteY60" fmla="*/ 103004 h 263708"/>
              <a:gd name="connsiteX61" fmla="*/ 117579 w 213888"/>
              <a:gd name="connsiteY61" fmla="*/ 107038 h 26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3888" h="263708">
                <a:moveTo>
                  <a:pt x="117608" y="107019"/>
                </a:moveTo>
                <a:cubicBezTo>
                  <a:pt x="120685" y="105926"/>
                  <a:pt x="122011" y="103961"/>
                  <a:pt x="121856" y="101242"/>
                </a:cubicBezTo>
                <a:cubicBezTo>
                  <a:pt x="121595" y="96675"/>
                  <a:pt x="121024" y="92137"/>
                  <a:pt x="120666" y="87580"/>
                </a:cubicBezTo>
                <a:cubicBezTo>
                  <a:pt x="119446" y="72418"/>
                  <a:pt x="118672" y="57197"/>
                  <a:pt x="116882" y="42103"/>
                </a:cubicBezTo>
                <a:cubicBezTo>
                  <a:pt x="116099" y="35455"/>
                  <a:pt x="112847" y="29137"/>
                  <a:pt x="111522" y="22509"/>
                </a:cubicBezTo>
                <a:cubicBezTo>
                  <a:pt x="110506" y="17400"/>
                  <a:pt x="110370" y="12020"/>
                  <a:pt x="110554" y="6795"/>
                </a:cubicBezTo>
                <a:cubicBezTo>
                  <a:pt x="110670" y="3341"/>
                  <a:pt x="113205" y="941"/>
                  <a:pt x="116727" y="244"/>
                </a:cubicBezTo>
                <a:cubicBezTo>
                  <a:pt x="120443" y="-491"/>
                  <a:pt x="123946" y="341"/>
                  <a:pt x="125581" y="3999"/>
                </a:cubicBezTo>
                <a:cubicBezTo>
                  <a:pt x="128697" y="10956"/>
                  <a:pt x="131783" y="17981"/>
                  <a:pt x="134144" y="25218"/>
                </a:cubicBezTo>
                <a:cubicBezTo>
                  <a:pt x="136476" y="32349"/>
                  <a:pt x="138276" y="39703"/>
                  <a:pt x="139650" y="47086"/>
                </a:cubicBezTo>
                <a:cubicBezTo>
                  <a:pt x="142630" y="63129"/>
                  <a:pt x="145078" y="79259"/>
                  <a:pt x="147971" y="95321"/>
                </a:cubicBezTo>
                <a:cubicBezTo>
                  <a:pt x="148687" y="99288"/>
                  <a:pt x="150294" y="103081"/>
                  <a:pt x="151416" y="106980"/>
                </a:cubicBezTo>
                <a:cubicBezTo>
                  <a:pt x="153090" y="112796"/>
                  <a:pt x="154522" y="118688"/>
                  <a:pt x="156370" y="124445"/>
                </a:cubicBezTo>
                <a:cubicBezTo>
                  <a:pt x="159002" y="132689"/>
                  <a:pt x="165378" y="137266"/>
                  <a:pt x="173042" y="140188"/>
                </a:cubicBezTo>
                <a:cubicBezTo>
                  <a:pt x="176351" y="141446"/>
                  <a:pt x="176651" y="138011"/>
                  <a:pt x="177115" y="136221"/>
                </a:cubicBezTo>
                <a:cubicBezTo>
                  <a:pt x="178654" y="130242"/>
                  <a:pt x="179834" y="124165"/>
                  <a:pt x="180986" y="118098"/>
                </a:cubicBezTo>
                <a:cubicBezTo>
                  <a:pt x="183095" y="107058"/>
                  <a:pt x="184634" y="95892"/>
                  <a:pt x="187275" y="84977"/>
                </a:cubicBezTo>
                <a:cubicBezTo>
                  <a:pt x="189075" y="77507"/>
                  <a:pt x="193294" y="71140"/>
                  <a:pt x="200580" y="67473"/>
                </a:cubicBezTo>
                <a:cubicBezTo>
                  <a:pt x="201344" y="67086"/>
                  <a:pt x="202147" y="66738"/>
                  <a:pt x="202970" y="66525"/>
                </a:cubicBezTo>
                <a:cubicBezTo>
                  <a:pt x="210178" y="64677"/>
                  <a:pt x="214697" y="68247"/>
                  <a:pt x="213768" y="75582"/>
                </a:cubicBezTo>
                <a:cubicBezTo>
                  <a:pt x="212055" y="89060"/>
                  <a:pt x="209869" y="102471"/>
                  <a:pt x="208001" y="115931"/>
                </a:cubicBezTo>
                <a:cubicBezTo>
                  <a:pt x="206385" y="127571"/>
                  <a:pt x="204053" y="139201"/>
                  <a:pt x="203599" y="150900"/>
                </a:cubicBezTo>
                <a:cubicBezTo>
                  <a:pt x="202631" y="176096"/>
                  <a:pt x="195558" y="199773"/>
                  <a:pt x="188088" y="223547"/>
                </a:cubicBezTo>
                <a:cubicBezTo>
                  <a:pt x="183676" y="237587"/>
                  <a:pt x="174184" y="246382"/>
                  <a:pt x="161934" y="252807"/>
                </a:cubicBezTo>
                <a:cubicBezTo>
                  <a:pt x="157667" y="255043"/>
                  <a:pt x="152500" y="255536"/>
                  <a:pt x="147787" y="256968"/>
                </a:cubicBezTo>
                <a:cubicBezTo>
                  <a:pt x="141188" y="258971"/>
                  <a:pt x="134764" y="261777"/>
                  <a:pt x="128039" y="263025"/>
                </a:cubicBezTo>
                <a:cubicBezTo>
                  <a:pt x="116727" y="265125"/>
                  <a:pt x="106190" y="262454"/>
                  <a:pt x="97985" y="254075"/>
                </a:cubicBezTo>
                <a:cubicBezTo>
                  <a:pt x="90815" y="246750"/>
                  <a:pt x="83790" y="239154"/>
                  <a:pt x="77743" y="230920"/>
                </a:cubicBezTo>
                <a:cubicBezTo>
                  <a:pt x="73873" y="225647"/>
                  <a:pt x="72005" y="218932"/>
                  <a:pt x="69073" y="212942"/>
                </a:cubicBezTo>
                <a:cubicBezTo>
                  <a:pt x="63974" y="202521"/>
                  <a:pt x="59262" y="191849"/>
                  <a:pt x="53388" y="181863"/>
                </a:cubicBezTo>
                <a:cubicBezTo>
                  <a:pt x="48966" y="174345"/>
                  <a:pt x="43064" y="167688"/>
                  <a:pt x="37704" y="160740"/>
                </a:cubicBezTo>
                <a:cubicBezTo>
                  <a:pt x="27795" y="147900"/>
                  <a:pt x="17539" y="135321"/>
                  <a:pt x="7979" y="122230"/>
                </a:cubicBezTo>
                <a:cubicBezTo>
                  <a:pt x="4631" y="117643"/>
                  <a:pt x="2773" y="111934"/>
                  <a:pt x="548" y="106613"/>
                </a:cubicBezTo>
                <a:cubicBezTo>
                  <a:pt x="-120" y="105006"/>
                  <a:pt x="-101" y="102907"/>
                  <a:pt x="199" y="101136"/>
                </a:cubicBezTo>
                <a:cubicBezTo>
                  <a:pt x="1390" y="94092"/>
                  <a:pt x="6982" y="91886"/>
                  <a:pt x="12159" y="96704"/>
                </a:cubicBezTo>
                <a:cubicBezTo>
                  <a:pt x="15739" y="100043"/>
                  <a:pt x="19184" y="103845"/>
                  <a:pt x="21593" y="108074"/>
                </a:cubicBezTo>
                <a:cubicBezTo>
                  <a:pt x="28637" y="120469"/>
                  <a:pt x="38449" y="130290"/>
                  <a:pt x="49015" y="139560"/>
                </a:cubicBezTo>
                <a:cubicBezTo>
                  <a:pt x="52634" y="142733"/>
                  <a:pt x="56020" y="146168"/>
                  <a:pt x="59397" y="149603"/>
                </a:cubicBezTo>
                <a:cubicBezTo>
                  <a:pt x="61497" y="151742"/>
                  <a:pt x="63626" y="153115"/>
                  <a:pt x="66567" y="151296"/>
                </a:cubicBezTo>
                <a:cubicBezTo>
                  <a:pt x="69518" y="149468"/>
                  <a:pt x="70766" y="146362"/>
                  <a:pt x="69441" y="143459"/>
                </a:cubicBezTo>
                <a:cubicBezTo>
                  <a:pt x="64313" y="132225"/>
                  <a:pt x="58826" y="121136"/>
                  <a:pt x="53979" y="109786"/>
                </a:cubicBezTo>
                <a:cubicBezTo>
                  <a:pt x="50931" y="102655"/>
                  <a:pt x="48715" y="95166"/>
                  <a:pt x="46238" y="87793"/>
                </a:cubicBezTo>
                <a:cubicBezTo>
                  <a:pt x="42455" y="76559"/>
                  <a:pt x="38681" y="65325"/>
                  <a:pt x="35091" y="54033"/>
                </a:cubicBezTo>
                <a:cubicBezTo>
                  <a:pt x="33524" y="49098"/>
                  <a:pt x="32062" y="44048"/>
                  <a:pt x="34249" y="38813"/>
                </a:cubicBezTo>
                <a:cubicBezTo>
                  <a:pt x="36755" y="32824"/>
                  <a:pt x="43732" y="31391"/>
                  <a:pt x="48047" y="36229"/>
                </a:cubicBezTo>
                <a:cubicBezTo>
                  <a:pt x="53088" y="41880"/>
                  <a:pt x="54704" y="49118"/>
                  <a:pt x="56601" y="56143"/>
                </a:cubicBezTo>
                <a:cubicBezTo>
                  <a:pt x="60210" y="69515"/>
                  <a:pt x="66848" y="81465"/>
                  <a:pt x="73602" y="93405"/>
                </a:cubicBezTo>
                <a:cubicBezTo>
                  <a:pt x="77491" y="100275"/>
                  <a:pt x="81062" y="107338"/>
                  <a:pt x="84787" y="114305"/>
                </a:cubicBezTo>
                <a:cubicBezTo>
                  <a:pt x="85658" y="115940"/>
                  <a:pt x="86480" y="117614"/>
                  <a:pt x="87545" y="119114"/>
                </a:cubicBezTo>
                <a:cubicBezTo>
                  <a:pt x="88038" y="119801"/>
                  <a:pt x="89074" y="120091"/>
                  <a:pt x="89857" y="120566"/>
                </a:cubicBezTo>
                <a:cubicBezTo>
                  <a:pt x="90331" y="119637"/>
                  <a:pt x="91280" y="118659"/>
                  <a:pt x="91193" y="117789"/>
                </a:cubicBezTo>
                <a:cubicBezTo>
                  <a:pt x="90999" y="115853"/>
                  <a:pt x="90225" y="113986"/>
                  <a:pt x="89799" y="112060"/>
                </a:cubicBezTo>
                <a:cubicBezTo>
                  <a:pt x="87371" y="101068"/>
                  <a:pt x="85310" y="89989"/>
                  <a:pt x="82503" y="79104"/>
                </a:cubicBezTo>
                <a:cubicBezTo>
                  <a:pt x="78314" y="62838"/>
                  <a:pt x="73640" y="46699"/>
                  <a:pt x="69064" y="30530"/>
                </a:cubicBezTo>
                <a:cubicBezTo>
                  <a:pt x="68367" y="28063"/>
                  <a:pt x="66674" y="25847"/>
                  <a:pt x="66132" y="23360"/>
                </a:cubicBezTo>
                <a:cubicBezTo>
                  <a:pt x="65154" y="18842"/>
                  <a:pt x="63916" y="14159"/>
                  <a:pt x="64197" y="9630"/>
                </a:cubicBezTo>
                <a:cubicBezTo>
                  <a:pt x="64622" y="2731"/>
                  <a:pt x="71008" y="90"/>
                  <a:pt x="77201" y="3486"/>
                </a:cubicBezTo>
                <a:cubicBezTo>
                  <a:pt x="82194" y="6224"/>
                  <a:pt x="83810" y="11362"/>
                  <a:pt x="86122" y="15920"/>
                </a:cubicBezTo>
                <a:cubicBezTo>
                  <a:pt x="87912" y="19422"/>
                  <a:pt x="89015" y="23273"/>
                  <a:pt x="90525" y="26921"/>
                </a:cubicBezTo>
                <a:cubicBezTo>
                  <a:pt x="96185" y="40584"/>
                  <a:pt x="102339" y="54043"/>
                  <a:pt x="106055" y="68460"/>
                </a:cubicBezTo>
                <a:cubicBezTo>
                  <a:pt x="109035" y="80042"/>
                  <a:pt x="112499" y="91499"/>
                  <a:pt x="115808" y="103004"/>
                </a:cubicBezTo>
                <a:cubicBezTo>
                  <a:pt x="116195" y="104358"/>
                  <a:pt x="116950" y="105616"/>
                  <a:pt x="117579" y="107038"/>
                </a:cubicBezTo>
                <a:close/>
              </a:path>
            </a:pathLst>
          </a:custGeom>
          <a:solidFill>
            <a:srgbClr val="4092BD"/>
          </a:solidFill>
          <a:ln w="964" cap="flat">
            <a:noFill/>
            <a:prstDash val="solid"/>
            <a:miter/>
          </a:ln>
        </p:spPr>
        <p:txBody>
          <a:bodyPr rtlCol="0" anchor="ctr"/>
          <a:lstStyle/>
          <a:p>
            <a:endParaRPr lang="nl-BE"/>
          </a:p>
        </p:txBody>
      </p:sp>
      <p:grpSp>
        <p:nvGrpSpPr>
          <p:cNvPr id="125" name="Group 124">
            <a:extLst>
              <a:ext uri="{FF2B5EF4-FFF2-40B4-BE49-F238E27FC236}">
                <a16:creationId xmlns:a16="http://schemas.microsoft.com/office/drawing/2014/main" id="{6B528AEE-A223-2823-1F59-823C2886A155}"/>
              </a:ext>
            </a:extLst>
          </p:cNvPr>
          <p:cNvGrpSpPr/>
          <p:nvPr/>
        </p:nvGrpSpPr>
        <p:grpSpPr>
          <a:xfrm>
            <a:off x="2077734" y="3634150"/>
            <a:ext cx="105988" cy="114718"/>
            <a:chOff x="6488329" y="2432255"/>
            <a:chExt cx="209244" cy="226480"/>
          </a:xfrm>
          <a:solidFill>
            <a:srgbClr val="4092BD"/>
          </a:solidFill>
        </p:grpSpPr>
        <p:sp>
          <p:nvSpPr>
            <p:cNvPr id="106" name="Freeform: Shape 105">
              <a:extLst>
                <a:ext uri="{FF2B5EF4-FFF2-40B4-BE49-F238E27FC236}">
                  <a16:creationId xmlns:a16="http://schemas.microsoft.com/office/drawing/2014/main" id="{8A6D1644-DEB9-A245-0233-E324521D7DAA}"/>
                </a:ext>
              </a:extLst>
            </p:cNvPr>
            <p:cNvSpPr/>
            <p:nvPr/>
          </p:nvSpPr>
          <p:spPr>
            <a:xfrm>
              <a:off x="6488329" y="2432463"/>
              <a:ext cx="100095" cy="226272"/>
            </a:xfrm>
            <a:custGeom>
              <a:avLst/>
              <a:gdLst>
                <a:gd name="connsiteX0" fmla="*/ 5580 w 100095"/>
                <a:gd name="connsiteY0" fmla="*/ 104591 h 226272"/>
                <a:gd name="connsiteX1" fmla="*/ 3723 w 100095"/>
                <a:gd name="connsiteY1" fmla="*/ 55524 h 226272"/>
                <a:gd name="connsiteX2" fmla="*/ 35295 w 100095"/>
                <a:gd name="connsiteY2" fmla="*/ 26477 h 226272"/>
                <a:gd name="connsiteX3" fmla="*/ 38469 w 100095"/>
                <a:gd name="connsiteY3" fmla="*/ 23874 h 226272"/>
                <a:gd name="connsiteX4" fmla="*/ 69607 w 100095"/>
                <a:gd name="connsiteY4" fmla="*/ 313 h 226272"/>
                <a:gd name="connsiteX5" fmla="*/ 71938 w 100095"/>
                <a:gd name="connsiteY5" fmla="*/ 22 h 226272"/>
                <a:gd name="connsiteX6" fmla="*/ 95325 w 100095"/>
                <a:gd name="connsiteY6" fmla="*/ 22 h 226272"/>
                <a:gd name="connsiteX7" fmla="*/ 100009 w 100095"/>
                <a:gd name="connsiteY7" fmla="*/ 4706 h 226272"/>
                <a:gd name="connsiteX8" fmla="*/ 100096 w 100095"/>
                <a:gd name="connsiteY8" fmla="*/ 218429 h 226272"/>
                <a:gd name="connsiteX9" fmla="*/ 96593 w 100095"/>
                <a:gd name="connsiteY9" fmla="*/ 223760 h 226272"/>
                <a:gd name="connsiteX10" fmla="*/ 75693 w 100095"/>
                <a:gd name="connsiteY10" fmla="*/ 225357 h 226272"/>
                <a:gd name="connsiteX11" fmla="*/ 62050 w 100095"/>
                <a:gd name="connsiteY11" fmla="*/ 220906 h 226272"/>
                <a:gd name="connsiteX12" fmla="*/ 52470 w 100095"/>
                <a:gd name="connsiteY12" fmla="*/ 210417 h 226272"/>
                <a:gd name="connsiteX13" fmla="*/ 47874 w 100095"/>
                <a:gd name="connsiteY13" fmla="*/ 207176 h 226272"/>
                <a:gd name="connsiteX14" fmla="*/ 20975 w 100095"/>
                <a:gd name="connsiteY14" fmla="*/ 188637 h 226272"/>
                <a:gd name="connsiteX15" fmla="*/ 19901 w 100095"/>
                <a:gd name="connsiteY15" fmla="*/ 167649 h 226272"/>
                <a:gd name="connsiteX16" fmla="*/ 20772 w 100095"/>
                <a:gd name="connsiteY16" fmla="*/ 164921 h 226272"/>
                <a:gd name="connsiteX17" fmla="*/ 12634 w 100095"/>
                <a:gd name="connsiteY17" fmla="*/ 159396 h 226272"/>
                <a:gd name="connsiteX18" fmla="*/ 5068 w 100095"/>
                <a:gd name="connsiteY18" fmla="*/ 116589 h 226272"/>
                <a:gd name="connsiteX19" fmla="*/ 7593 w 100095"/>
                <a:gd name="connsiteY19" fmla="*/ 114306 h 226272"/>
                <a:gd name="connsiteX20" fmla="*/ 64623 w 100095"/>
                <a:gd name="connsiteY20" fmla="*/ 115457 h 226272"/>
                <a:gd name="connsiteX21" fmla="*/ 71184 w 100095"/>
                <a:gd name="connsiteY21" fmla="*/ 115573 h 226272"/>
                <a:gd name="connsiteX22" fmla="*/ 69897 w 100095"/>
                <a:gd name="connsiteY22" fmla="*/ 107736 h 226272"/>
                <a:gd name="connsiteX23" fmla="*/ 47555 w 100095"/>
                <a:gd name="connsiteY23" fmla="*/ 99540 h 226272"/>
                <a:gd name="connsiteX24" fmla="*/ 7322 w 100095"/>
                <a:gd name="connsiteY24" fmla="*/ 104039 h 226272"/>
                <a:gd name="connsiteX25" fmla="*/ 5580 w 100095"/>
                <a:gd name="connsiteY25" fmla="*/ 104601 h 226272"/>
                <a:gd name="connsiteX26" fmla="*/ 72800 w 100095"/>
                <a:gd name="connsiteY26" fmla="*/ 173639 h 226272"/>
                <a:gd name="connsiteX27" fmla="*/ 73013 w 100095"/>
                <a:gd name="connsiteY27" fmla="*/ 173610 h 226272"/>
                <a:gd name="connsiteX28" fmla="*/ 71600 w 100095"/>
                <a:gd name="connsiteY28" fmla="*/ 163992 h 226272"/>
                <a:gd name="connsiteX29" fmla="*/ 43181 w 100095"/>
                <a:gd name="connsiteY29" fmla="*/ 135138 h 226272"/>
                <a:gd name="connsiteX30" fmla="*/ 36302 w 100095"/>
                <a:gd name="connsiteY30" fmla="*/ 138467 h 226272"/>
                <a:gd name="connsiteX31" fmla="*/ 41091 w 100095"/>
                <a:gd name="connsiteY31" fmla="*/ 144350 h 226272"/>
                <a:gd name="connsiteX32" fmla="*/ 42253 w 100095"/>
                <a:gd name="connsiteY32" fmla="*/ 144572 h 226272"/>
                <a:gd name="connsiteX33" fmla="*/ 61672 w 100095"/>
                <a:gd name="connsiteY33" fmla="*/ 163440 h 226272"/>
                <a:gd name="connsiteX34" fmla="*/ 63511 w 100095"/>
                <a:gd name="connsiteY34" fmla="*/ 175932 h 226272"/>
                <a:gd name="connsiteX35" fmla="*/ 68291 w 100095"/>
                <a:gd name="connsiteY35" fmla="*/ 180605 h 226272"/>
                <a:gd name="connsiteX36" fmla="*/ 72800 w 100095"/>
                <a:gd name="connsiteY36" fmla="*/ 175400 h 226272"/>
                <a:gd name="connsiteX37" fmla="*/ 72800 w 100095"/>
                <a:gd name="connsiteY37" fmla="*/ 173629 h 226272"/>
                <a:gd name="connsiteX38" fmla="*/ 52345 w 100095"/>
                <a:gd name="connsiteY38" fmla="*/ 70976 h 226272"/>
                <a:gd name="connsiteX39" fmla="*/ 52557 w 100095"/>
                <a:gd name="connsiteY39" fmla="*/ 71828 h 226272"/>
                <a:gd name="connsiteX40" fmla="*/ 68271 w 100095"/>
                <a:gd name="connsiteY40" fmla="*/ 67300 h 226272"/>
                <a:gd name="connsiteX41" fmla="*/ 81818 w 100095"/>
                <a:gd name="connsiteY41" fmla="*/ 49012 h 226272"/>
                <a:gd name="connsiteX42" fmla="*/ 77870 w 100095"/>
                <a:gd name="connsiteY42" fmla="*/ 43719 h 226272"/>
                <a:gd name="connsiteX43" fmla="*/ 72713 w 100095"/>
                <a:gd name="connsiteY43" fmla="*/ 47802 h 226272"/>
                <a:gd name="connsiteX44" fmla="*/ 70874 w 100095"/>
                <a:gd name="connsiteY44" fmla="*/ 53027 h 226272"/>
                <a:gd name="connsiteX45" fmla="*/ 57976 w 100095"/>
                <a:gd name="connsiteY45" fmla="*/ 60971 h 226272"/>
                <a:gd name="connsiteX46" fmla="*/ 48929 w 100095"/>
                <a:gd name="connsiteY46" fmla="*/ 62123 h 226272"/>
                <a:gd name="connsiteX47" fmla="*/ 45465 w 100095"/>
                <a:gd name="connsiteY47" fmla="*/ 66854 h 226272"/>
                <a:gd name="connsiteX48" fmla="*/ 49403 w 100095"/>
                <a:gd name="connsiteY48" fmla="*/ 70947 h 226272"/>
                <a:gd name="connsiteX49" fmla="*/ 52345 w 100095"/>
                <a:gd name="connsiteY49" fmla="*/ 70976 h 2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0095" h="226272">
                  <a:moveTo>
                    <a:pt x="5580" y="104591"/>
                  </a:moveTo>
                  <a:cubicBezTo>
                    <a:pt x="-303" y="88238"/>
                    <a:pt x="-2470" y="71915"/>
                    <a:pt x="3723" y="55524"/>
                  </a:cubicBezTo>
                  <a:cubicBezTo>
                    <a:pt x="9315" y="40720"/>
                    <a:pt x="19707" y="30705"/>
                    <a:pt x="35295" y="26477"/>
                  </a:cubicBezTo>
                  <a:cubicBezTo>
                    <a:pt x="36515" y="26148"/>
                    <a:pt x="37850" y="25006"/>
                    <a:pt x="38469" y="23874"/>
                  </a:cubicBezTo>
                  <a:cubicBezTo>
                    <a:pt x="45320" y="11314"/>
                    <a:pt x="56050" y="3960"/>
                    <a:pt x="69607" y="313"/>
                  </a:cubicBezTo>
                  <a:cubicBezTo>
                    <a:pt x="70352" y="109"/>
                    <a:pt x="71155" y="22"/>
                    <a:pt x="71938" y="22"/>
                  </a:cubicBezTo>
                  <a:cubicBezTo>
                    <a:pt x="79737" y="3"/>
                    <a:pt x="87527" y="-16"/>
                    <a:pt x="95325" y="22"/>
                  </a:cubicBezTo>
                  <a:cubicBezTo>
                    <a:pt x="99070" y="42"/>
                    <a:pt x="100009" y="1029"/>
                    <a:pt x="100009" y="4706"/>
                  </a:cubicBezTo>
                  <a:cubicBezTo>
                    <a:pt x="100009" y="75950"/>
                    <a:pt x="99989" y="147185"/>
                    <a:pt x="100096" y="218429"/>
                  </a:cubicBezTo>
                  <a:cubicBezTo>
                    <a:pt x="100096" y="221370"/>
                    <a:pt x="98925" y="222686"/>
                    <a:pt x="96593" y="223760"/>
                  </a:cubicBezTo>
                  <a:cubicBezTo>
                    <a:pt x="89820" y="226895"/>
                    <a:pt x="82708" y="226683"/>
                    <a:pt x="75693" y="225357"/>
                  </a:cubicBezTo>
                  <a:cubicBezTo>
                    <a:pt x="71019" y="224476"/>
                    <a:pt x="66384" y="222880"/>
                    <a:pt x="62050" y="220906"/>
                  </a:cubicBezTo>
                  <a:cubicBezTo>
                    <a:pt x="57541" y="218855"/>
                    <a:pt x="54377" y="215004"/>
                    <a:pt x="52470" y="210417"/>
                  </a:cubicBezTo>
                  <a:cubicBezTo>
                    <a:pt x="51522" y="208134"/>
                    <a:pt x="50148" y="207563"/>
                    <a:pt x="47874" y="207176"/>
                  </a:cubicBezTo>
                  <a:cubicBezTo>
                    <a:pt x="36089" y="205173"/>
                    <a:pt x="26558" y="199658"/>
                    <a:pt x="20975" y="188637"/>
                  </a:cubicBezTo>
                  <a:cubicBezTo>
                    <a:pt x="17540" y="181844"/>
                    <a:pt x="17617" y="174781"/>
                    <a:pt x="19901" y="167649"/>
                  </a:cubicBezTo>
                  <a:cubicBezTo>
                    <a:pt x="20191" y="166730"/>
                    <a:pt x="20491" y="165811"/>
                    <a:pt x="20772" y="164921"/>
                  </a:cubicBezTo>
                  <a:cubicBezTo>
                    <a:pt x="17966" y="163024"/>
                    <a:pt x="15160" y="161389"/>
                    <a:pt x="12634" y="159396"/>
                  </a:cubicBezTo>
                  <a:cubicBezTo>
                    <a:pt x="-1222" y="148452"/>
                    <a:pt x="-2276" y="130077"/>
                    <a:pt x="5068" y="116589"/>
                  </a:cubicBezTo>
                  <a:cubicBezTo>
                    <a:pt x="5580" y="115641"/>
                    <a:pt x="6606" y="114780"/>
                    <a:pt x="7593" y="114306"/>
                  </a:cubicBezTo>
                  <a:cubicBezTo>
                    <a:pt x="26790" y="104978"/>
                    <a:pt x="45813" y="105549"/>
                    <a:pt x="64623" y="115457"/>
                  </a:cubicBezTo>
                  <a:cubicBezTo>
                    <a:pt x="66820" y="116618"/>
                    <a:pt x="68987" y="117479"/>
                    <a:pt x="71184" y="115573"/>
                  </a:cubicBezTo>
                  <a:cubicBezTo>
                    <a:pt x="73787" y="113319"/>
                    <a:pt x="73245" y="109787"/>
                    <a:pt x="69897" y="107736"/>
                  </a:cubicBezTo>
                  <a:cubicBezTo>
                    <a:pt x="63008" y="103507"/>
                    <a:pt x="55460" y="100991"/>
                    <a:pt x="47555" y="99540"/>
                  </a:cubicBezTo>
                  <a:cubicBezTo>
                    <a:pt x="33709" y="97005"/>
                    <a:pt x="20269" y="98408"/>
                    <a:pt x="7322" y="104039"/>
                  </a:cubicBezTo>
                  <a:cubicBezTo>
                    <a:pt x="6877" y="104233"/>
                    <a:pt x="6403" y="104339"/>
                    <a:pt x="5580" y="104601"/>
                  </a:cubicBezTo>
                  <a:close/>
                  <a:moveTo>
                    <a:pt x="72800" y="173639"/>
                  </a:moveTo>
                  <a:cubicBezTo>
                    <a:pt x="72867" y="173629"/>
                    <a:pt x="72945" y="173619"/>
                    <a:pt x="73013" y="173610"/>
                  </a:cubicBezTo>
                  <a:cubicBezTo>
                    <a:pt x="72548" y="170407"/>
                    <a:pt x="72200" y="167175"/>
                    <a:pt x="71600" y="163992"/>
                  </a:cubicBezTo>
                  <a:cubicBezTo>
                    <a:pt x="68755" y="148926"/>
                    <a:pt x="57976" y="138021"/>
                    <a:pt x="43181" y="135138"/>
                  </a:cubicBezTo>
                  <a:cubicBezTo>
                    <a:pt x="39534" y="134422"/>
                    <a:pt x="36998" y="135651"/>
                    <a:pt x="36302" y="138467"/>
                  </a:cubicBezTo>
                  <a:cubicBezTo>
                    <a:pt x="35624" y="141224"/>
                    <a:pt x="37434" y="143459"/>
                    <a:pt x="41091" y="144350"/>
                  </a:cubicBezTo>
                  <a:cubicBezTo>
                    <a:pt x="41469" y="144446"/>
                    <a:pt x="41865" y="144485"/>
                    <a:pt x="42253" y="144572"/>
                  </a:cubicBezTo>
                  <a:cubicBezTo>
                    <a:pt x="52441" y="147039"/>
                    <a:pt x="59137" y="153222"/>
                    <a:pt x="61672" y="163440"/>
                  </a:cubicBezTo>
                  <a:cubicBezTo>
                    <a:pt x="62679" y="167504"/>
                    <a:pt x="62911" y="171771"/>
                    <a:pt x="63511" y="175932"/>
                  </a:cubicBezTo>
                  <a:cubicBezTo>
                    <a:pt x="63936" y="178864"/>
                    <a:pt x="65804" y="180673"/>
                    <a:pt x="68291" y="180605"/>
                  </a:cubicBezTo>
                  <a:cubicBezTo>
                    <a:pt x="70893" y="180538"/>
                    <a:pt x="72703" y="178457"/>
                    <a:pt x="72800" y="175400"/>
                  </a:cubicBezTo>
                  <a:cubicBezTo>
                    <a:pt x="72819" y="174810"/>
                    <a:pt x="72800" y="174219"/>
                    <a:pt x="72800" y="173629"/>
                  </a:cubicBezTo>
                  <a:close/>
                  <a:moveTo>
                    <a:pt x="52345" y="70976"/>
                  </a:moveTo>
                  <a:cubicBezTo>
                    <a:pt x="52412" y="71257"/>
                    <a:pt x="52490" y="71538"/>
                    <a:pt x="52557" y="71828"/>
                  </a:cubicBezTo>
                  <a:cubicBezTo>
                    <a:pt x="57812" y="70357"/>
                    <a:pt x="63327" y="69467"/>
                    <a:pt x="68271" y="67300"/>
                  </a:cubicBezTo>
                  <a:cubicBezTo>
                    <a:pt x="76041" y="63894"/>
                    <a:pt x="80840" y="57682"/>
                    <a:pt x="81818" y="49012"/>
                  </a:cubicBezTo>
                  <a:cubicBezTo>
                    <a:pt x="82147" y="46119"/>
                    <a:pt x="80453" y="44087"/>
                    <a:pt x="77870" y="43719"/>
                  </a:cubicBezTo>
                  <a:cubicBezTo>
                    <a:pt x="75267" y="43351"/>
                    <a:pt x="73438" y="44900"/>
                    <a:pt x="72713" y="47802"/>
                  </a:cubicBezTo>
                  <a:cubicBezTo>
                    <a:pt x="72267" y="49592"/>
                    <a:pt x="71803" y="51479"/>
                    <a:pt x="70874" y="53027"/>
                  </a:cubicBezTo>
                  <a:cubicBezTo>
                    <a:pt x="67981" y="57846"/>
                    <a:pt x="63211" y="59926"/>
                    <a:pt x="57976" y="60971"/>
                  </a:cubicBezTo>
                  <a:cubicBezTo>
                    <a:pt x="55005" y="61562"/>
                    <a:pt x="51919" y="61591"/>
                    <a:pt x="48929" y="62123"/>
                  </a:cubicBezTo>
                  <a:cubicBezTo>
                    <a:pt x="46442" y="62568"/>
                    <a:pt x="45310" y="64377"/>
                    <a:pt x="45465" y="66854"/>
                  </a:cubicBezTo>
                  <a:cubicBezTo>
                    <a:pt x="45620" y="69254"/>
                    <a:pt x="47120" y="70570"/>
                    <a:pt x="49403" y="70947"/>
                  </a:cubicBezTo>
                  <a:cubicBezTo>
                    <a:pt x="50361" y="71102"/>
                    <a:pt x="51367" y="70976"/>
                    <a:pt x="52345" y="70976"/>
                  </a:cubicBezTo>
                  <a:close/>
                </a:path>
              </a:pathLst>
            </a:custGeom>
            <a:grpFill/>
            <a:ln w="964" cap="flat">
              <a:noFill/>
              <a:prstDash val="solid"/>
              <a:miter/>
            </a:ln>
          </p:spPr>
          <p:txBody>
            <a:bodyPr rtlCol="0" anchor="ctr"/>
            <a:lstStyle/>
            <a:p>
              <a:endParaRPr lang="nl-BE"/>
            </a:p>
          </p:txBody>
        </p:sp>
        <p:sp>
          <p:nvSpPr>
            <p:cNvPr id="107" name="Freeform: Shape 106">
              <a:extLst>
                <a:ext uri="{FF2B5EF4-FFF2-40B4-BE49-F238E27FC236}">
                  <a16:creationId xmlns:a16="http://schemas.microsoft.com/office/drawing/2014/main" id="{12DCC3E4-308F-817D-3D2C-5E35E9733576}"/>
                </a:ext>
              </a:extLst>
            </p:cNvPr>
            <p:cNvSpPr/>
            <p:nvPr/>
          </p:nvSpPr>
          <p:spPr>
            <a:xfrm>
              <a:off x="6597617" y="2432255"/>
              <a:ext cx="99956" cy="226310"/>
            </a:xfrm>
            <a:custGeom>
              <a:avLst/>
              <a:gdLst>
                <a:gd name="connsiteX0" fmla="*/ 95957 w 99956"/>
                <a:gd name="connsiteY0" fmla="*/ 118104 h 226310"/>
                <a:gd name="connsiteX1" fmla="*/ 97911 w 99956"/>
                <a:gd name="connsiteY1" fmla="*/ 145226 h 226310"/>
                <a:gd name="connsiteX2" fmla="*/ 79363 w 99956"/>
                <a:gd name="connsiteY2" fmla="*/ 164742 h 226310"/>
                <a:gd name="connsiteX3" fmla="*/ 81530 w 99956"/>
                <a:gd name="connsiteY3" fmla="*/ 177824 h 226310"/>
                <a:gd name="connsiteX4" fmla="*/ 71622 w 99956"/>
                <a:gd name="connsiteY4" fmla="*/ 197070 h 226310"/>
                <a:gd name="connsiteX5" fmla="*/ 55589 w 99956"/>
                <a:gd name="connsiteY5" fmla="*/ 202691 h 226310"/>
                <a:gd name="connsiteX6" fmla="*/ 52976 w 99956"/>
                <a:gd name="connsiteY6" fmla="*/ 202527 h 226310"/>
                <a:gd name="connsiteX7" fmla="*/ 28709 w 99956"/>
                <a:gd name="connsiteY7" fmla="*/ 176779 h 226310"/>
                <a:gd name="connsiteX8" fmla="*/ 27460 w 99956"/>
                <a:gd name="connsiteY8" fmla="*/ 168032 h 226310"/>
                <a:gd name="connsiteX9" fmla="*/ 22574 w 99956"/>
                <a:gd name="connsiteY9" fmla="*/ 162488 h 226310"/>
                <a:gd name="connsiteX10" fmla="*/ 18065 w 99956"/>
                <a:gd name="connsiteY10" fmla="*/ 168254 h 226310"/>
                <a:gd name="connsiteX11" fmla="*/ 36866 w 99956"/>
                <a:gd name="connsiteY11" fmla="*/ 203823 h 226310"/>
                <a:gd name="connsiteX12" fmla="*/ 45622 w 99956"/>
                <a:gd name="connsiteY12" fmla="*/ 209697 h 226310"/>
                <a:gd name="connsiteX13" fmla="*/ 27161 w 99956"/>
                <a:gd name="connsiteY13" fmla="*/ 223766 h 226310"/>
                <a:gd name="connsiteX14" fmla="*/ 3822 w 99956"/>
                <a:gd name="connsiteY14" fmla="*/ 224095 h 226310"/>
                <a:gd name="connsiteX15" fmla="*/ 0 w 99956"/>
                <a:gd name="connsiteY15" fmla="*/ 218395 h 226310"/>
                <a:gd name="connsiteX16" fmla="*/ 87 w 99956"/>
                <a:gd name="connsiteY16" fmla="*/ 44334 h 226310"/>
                <a:gd name="connsiteX17" fmla="*/ 19 w 99956"/>
                <a:gd name="connsiteY17" fmla="*/ 4372 h 226310"/>
                <a:gd name="connsiteX18" fmla="*/ 3783 w 99956"/>
                <a:gd name="connsiteY18" fmla="*/ 260 h 226310"/>
                <a:gd name="connsiteX19" fmla="*/ 29222 w 99956"/>
                <a:gd name="connsiteY19" fmla="*/ 415 h 226310"/>
                <a:gd name="connsiteX20" fmla="*/ 47741 w 99956"/>
                <a:gd name="connsiteY20" fmla="*/ 8475 h 226310"/>
                <a:gd name="connsiteX21" fmla="*/ 61385 w 99956"/>
                <a:gd name="connsiteY21" fmla="*/ 23821 h 226310"/>
                <a:gd name="connsiteX22" fmla="*/ 65013 w 99956"/>
                <a:gd name="connsiteY22" fmla="*/ 26743 h 226310"/>
                <a:gd name="connsiteX23" fmla="*/ 98579 w 99956"/>
                <a:gd name="connsiteY23" fmla="*/ 63996 h 226310"/>
                <a:gd name="connsiteX24" fmla="*/ 94476 w 99956"/>
                <a:gd name="connsiteY24" fmla="*/ 104315 h 226310"/>
                <a:gd name="connsiteX25" fmla="*/ 83784 w 99956"/>
                <a:gd name="connsiteY25" fmla="*/ 115472 h 226310"/>
                <a:gd name="connsiteX26" fmla="*/ 49725 w 99956"/>
                <a:gd name="connsiteY26" fmla="*/ 125748 h 226310"/>
                <a:gd name="connsiteX27" fmla="*/ 45584 w 99956"/>
                <a:gd name="connsiteY27" fmla="*/ 125864 h 226310"/>
                <a:gd name="connsiteX28" fmla="*/ 40891 w 99956"/>
                <a:gd name="connsiteY28" fmla="*/ 130924 h 226310"/>
                <a:gd name="connsiteX29" fmla="*/ 46009 w 99956"/>
                <a:gd name="connsiteY29" fmla="*/ 135182 h 226310"/>
                <a:gd name="connsiteX30" fmla="*/ 95212 w 99956"/>
                <a:gd name="connsiteY30" fmla="*/ 118365 h 226310"/>
                <a:gd name="connsiteX31" fmla="*/ 95967 w 99956"/>
                <a:gd name="connsiteY31" fmla="*/ 118084 h 226310"/>
                <a:gd name="connsiteX32" fmla="*/ 64897 w 99956"/>
                <a:gd name="connsiteY32" fmla="*/ 89540 h 226310"/>
                <a:gd name="connsiteX33" fmla="*/ 72860 w 99956"/>
                <a:gd name="connsiteY33" fmla="*/ 84963 h 226310"/>
                <a:gd name="connsiteX34" fmla="*/ 66300 w 99956"/>
                <a:gd name="connsiteY34" fmla="*/ 80145 h 226310"/>
                <a:gd name="connsiteX35" fmla="*/ 60417 w 99956"/>
                <a:gd name="connsiteY35" fmla="*/ 79603 h 226310"/>
                <a:gd name="connsiteX36" fmla="*/ 36430 w 99956"/>
                <a:gd name="connsiteY36" fmla="*/ 57871 h 226310"/>
                <a:gd name="connsiteX37" fmla="*/ 31331 w 99956"/>
                <a:gd name="connsiteY37" fmla="*/ 52946 h 226310"/>
                <a:gd name="connsiteX38" fmla="*/ 27248 w 99956"/>
                <a:gd name="connsiteY38" fmla="*/ 59080 h 226310"/>
                <a:gd name="connsiteX39" fmla="*/ 34640 w 99956"/>
                <a:gd name="connsiteY39" fmla="*/ 75858 h 226310"/>
                <a:gd name="connsiteX40" fmla="*/ 64887 w 99956"/>
                <a:gd name="connsiteY40" fmla="*/ 89540 h 226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9956" h="226310">
                  <a:moveTo>
                    <a:pt x="95957" y="118104"/>
                  </a:moveTo>
                  <a:cubicBezTo>
                    <a:pt x="100243" y="126899"/>
                    <a:pt x="101163" y="135956"/>
                    <a:pt x="97911" y="145226"/>
                  </a:cubicBezTo>
                  <a:cubicBezTo>
                    <a:pt x="94622" y="154592"/>
                    <a:pt x="87713" y="160697"/>
                    <a:pt x="79363" y="164742"/>
                  </a:cubicBezTo>
                  <a:cubicBezTo>
                    <a:pt x="80156" y="169348"/>
                    <a:pt x="81249" y="173557"/>
                    <a:pt x="81530" y="177824"/>
                  </a:cubicBezTo>
                  <a:cubicBezTo>
                    <a:pt x="82091" y="186107"/>
                    <a:pt x="78492" y="192522"/>
                    <a:pt x="71622" y="197070"/>
                  </a:cubicBezTo>
                  <a:cubicBezTo>
                    <a:pt x="66764" y="200282"/>
                    <a:pt x="61326" y="201956"/>
                    <a:pt x="55589" y="202691"/>
                  </a:cubicBezTo>
                  <a:cubicBezTo>
                    <a:pt x="54727" y="202798"/>
                    <a:pt x="53721" y="202875"/>
                    <a:pt x="52976" y="202527"/>
                  </a:cubicBezTo>
                  <a:cubicBezTo>
                    <a:pt x="41413" y="197224"/>
                    <a:pt x="32153" y="189677"/>
                    <a:pt x="28709" y="176779"/>
                  </a:cubicBezTo>
                  <a:cubicBezTo>
                    <a:pt x="27954" y="173954"/>
                    <a:pt x="27741" y="170964"/>
                    <a:pt x="27460" y="168032"/>
                  </a:cubicBezTo>
                  <a:cubicBezTo>
                    <a:pt x="27122" y="164490"/>
                    <a:pt x="25399" y="162420"/>
                    <a:pt x="22574" y="162488"/>
                  </a:cubicBezTo>
                  <a:cubicBezTo>
                    <a:pt x="19710" y="162555"/>
                    <a:pt x="17959" y="164703"/>
                    <a:pt x="18065" y="168254"/>
                  </a:cubicBezTo>
                  <a:cubicBezTo>
                    <a:pt x="18520" y="183175"/>
                    <a:pt x="25167" y="194863"/>
                    <a:pt x="36866" y="203823"/>
                  </a:cubicBezTo>
                  <a:cubicBezTo>
                    <a:pt x="39585" y="205913"/>
                    <a:pt x="42565" y="207665"/>
                    <a:pt x="45622" y="209697"/>
                  </a:cubicBezTo>
                  <a:cubicBezTo>
                    <a:pt x="41075" y="216547"/>
                    <a:pt x="34795" y="221114"/>
                    <a:pt x="27161" y="223766"/>
                  </a:cubicBezTo>
                  <a:cubicBezTo>
                    <a:pt x="19478" y="226436"/>
                    <a:pt x="11689" y="227675"/>
                    <a:pt x="3822" y="224095"/>
                  </a:cubicBezTo>
                  <a:cubicBezTo>
                    <a:pt x="1239" y="222924"/>
                    <a:pt x="0" y="221540"/>
                    <a:pt x="0" y="218395"/>
                  </a:cubicBezTo>
                  <a:cubicBezTo>
                    <a:pt x="116" y="160378"/>
                    <a:pt x="87" y="102361"/>
                    <a:pt x="87" y="44334"/>
                  </a:cubicBezTo>
                  <a:cubicBezTo>
                    <a:pt x="87" y="31010"/>
                    <a:pt x="174" y="17696"/>
                    <a:pt x="19" y="4372"/>
                  </a:cubicBezTo>
                  <a:cubicBezTo>
                    <a:pt x="-10" y="1450"/>
                    <a:pt x="1374" y="298"/>
                    <a:pt x="3783" y="260"/>
                  </a:cubicBezTo>
                  <a:cubicBezTo>
                    <a:pt x="12269" y="144"/>
                    <a:pt x="20803" y="-340"/>
                    <a:pt x="29222" y="415"/>
                  </a:cubicBezTo>
                  <a:cubicBezTo>
                    <a:pt x="36024" y="1024"/>
                    <a:pt x="42139" y="4469"/>
                    <a:pt x="47741" y="8475"/>
                  </a:cubicBezTo>
                  <a:cubicBezTo>
                    <a:pt x="53450" y="12548"/>
                    <a:pt x="57988" y="17647"/>
                    <a:pt x="61385" y="23821"/>
                  </a:cubicBezTo>
                  <a:cubicBezTo>
                    <a:pt x="62091" y="25098"/>
                    <a:pt x="63620" y="26327"/>
                    <a:pt x="65013" y="26743"/>
                  </a:cubicBezTo>
                  <a:cubicBezTo>
                    <a:pt x="83823" y="32345"/>
                    <a:pt x="94496" y="45263"/>
                    <a:pt x="98579" y="63996"/>
                  </a:cubicBezTo>
                  <a:cubicBezTo>
                    <a:pt x="101588" y="77832"/>
                    <a:pt x="99421" y="91292"/>
                    <a:pt x="94476" y="104315"/>
                  </a:cubicBezTo>
                  <a:cubicBezTo>
                    <a:pt x="92561" y="109347"/>
                    <a:pt x="88071" y="112482"/>
                    <a:pt x="83784" y="115472"/>
                  </a:cubicBezTo>
                  <a:cubicBezTo>
                    <a:pt x="73567" y="122593"/>
                    <a:pt x="61946" y="125187"/>
                    <a:pt x="49725" y="125748"/>
                  </a:cubicBezTo>
                  <a:cubicBezTo>
                    <a:pt x="48341" y="125815"/>
                    <a:pt x="46958" y="125719"/>
                    <a:pt x="45584" y="125864"/>
                  </a:cubicBezTo>
                  <a:cubicBezTo>
                    <a:pt x="42623" y="126173"/>
                    <a:pt x="40668" y="128341"/>
                    <a:pt x="40891" y="130924"/>
                  </a:cubicBezTo>
                  <a:cubicBezTo>
                    <a:pt x="41104" y="133450"/>
                    <a:pt x="43116" y="135221"/>
                    <a:pt x="46009" y="135182"/>
                  </a:cubicBezTo>
                  <a:cubicBezTo>
                    <a:pt x="64249" y="134969"/>
                    <a:pt x="81191" y="130963"/>
                    <a:pt x="95212" y="118365"/>
                  </a:cubicBezTo>
                  <a:cubicBezTo>
                    <a:pt x="95347" y="118249"/>
                    <a:pt x="95570" y="118229"/>
                    <a:pt x="95967" y="118084"/>
                  </a:cubicBezTo>
                  <a:close/>
                  <a:moveTo>
                    <a:pt x="64897" y="89540"/>
                  </a:moveTo>
                  <a:cubicBezTo>
                    <a:pt x="70335" y="89714"/>
                    <a:pt x="72831" y="88050"/>
                    <a:pt x="72860" y="84963"/>
                  </a:cubicBezTo>
                  <a:cubicBezTo>
                    <a:pt x="72889" y="82003"/>
                    <a:pt x="70490" y="80290"/>
                    <a:pt x="66300" y="80145"/>
                  </a:cubicBezTo>
                  <a:cubicBezTo>
                    <a:pt x="64336" y="80077"/>
                    <a:pt x="62371" y="79883"/>
                    <a:pt x="60417" y="79603"/>
                  </a:cubicBezTo>
                  <a:cubicBezTo>
                    <a:pt x="47083" y="77677"/>
                    <a:pt x="38559" y="69937"/>
                    <a:pt x="36430" y="57871"/>
                  </a:cubicBezTo>
                  <a:cubicBezTo>
                    <a:pt x="35830" y="54465"/>
                    <a:pt x="33972" y="52675"/>
                    <a:pt x="31331" y="52946"/>
                  </a:cubicBezTo>
                  <a:cubicBezTo>
                    <a:pt x="28544" y="53226"/>
                    <a:pt x="26938" y="55597"/>
                    <a:pt x="27248" y="59080"/>
                  </a:cubicBezTo>
                  <a:cubicBezTo>
                    <a:pt x="27818" y="65495"/>
                    <a:pt x="30528" y="71020"/>
                    <a:pt x="34640" y="75858"/>
                  </a:cubicBezTo>
                  <a:cubicBezTo>
                    <a:pt x="42826" y="85476"/>
                    <a:pt x="53770" y="88931"/>
                    <a:pt x="64887" y="89540"/>
                  </a:cubicBezTo>
                  <a:close/>
                </a:path>
              </a:pathLst>
            </a:custGeom>
            <a:grpFill/>
            <a:ln w="964" cap="flat">
              <a:noFill/>
              <a:prstDash val="solid"/>
              <a:miter/>
            </a:ln>
          </p:spPr>
          <p:txBody>
            <a:bodyPr rtlCol="0" anchor="ctr"/>
            <a:lstStyle/>
            <a:p>
              <a:endParaRPr lang="nl-BE"/>
            </a:p>
          </p:txBody>
        </p:sp>
      </p:grpSp>
      <p:sp>
        <p:nvSpPr>
          <p:cNvPr id="109" name="Freeform: Shape 108">
            <a:extLst>
              <a:ext uri="{FF2B5EF4-FFF2-40B4-BE49-F238E27FC236}">
                <a16:creationId xmlns:a16="http://schemas.microsoft.com/office/drawing/2014/main" id="{DB545DD1-F15E-E8F6-E533-FBC307E6CCF9}"/>
              </a:ext>
            </a:extLst>
          </p:cNvPr>
          <p:cNvSpPr/>
          <p:nvPr/>
        </p:nvSpPr>
        <p:spPr>
          <a:xfrm>
            <a:off x="2059911" y="4215339"/>
            <a:ext cx="141634" cy="89656"/>
          </a:xfrm>
          <a:custGeom>
            <a:avLst/>
            <a:gdLst>
              <a:gd name="connsiteX0" fmla="*/ 141408 w 279619"/>
              <a:gd name="connsiteY0" fmla="*/ 0 h 177003"/>
              <a:gd name="connsiteX1" fmla="*/ 276949 w 279619"/>
              <a:gd name="connsiteY1" fmla="*/ 79130 h 177003"/>
              <a:gd name="connsiteX2" fmla="*/ 276949 w 279619"/>
              <a:gd name="connsiteY2" fmla="*/ 98134 h 177003"/>
              <a:gd name="connsiteX3" fmla="*/ 170281 w 279619"/>
              <a:gd name="connsiteY3" fmla="*/ 173955 h 177003"/>
              <a:gd name="connsiteX4" fmla="*/ 30840 w 279619"/>
              <a:gd name="connsiteY4" fmla="*/ 132213 h 177003"/>
              <a:gd name="connsiteX5" fmla="*/ 622 w 279619"/>
              <a:gd name="connsiteY5" fmla="*/ 91593 h 177003"/>
              <a:gd name="connsiteX6" fmla="*/ 612 w 279619"/>
              <a:gd name="connsiteY6" fmla="*/ 85710 h 177003"/>
              <a:gd name="connsiteX7" fmla="*/ 111741 w 279619"/>
              <a:gd name="connsiteY7" fmla="*/ 3009 h 177003"/>
              <a:gd name="connsiteX8" fmla="*/ 120798 w 279619"/>
              <a:gd name="connsiteY8" fmla="*/ 1538 h 177003"/>
              <a:gd name="connsiteX9" fmla="*/ 141408 w 279619"/>
              <a:gd name="connsiteY9" fmla="*/ 0 h 177003"/>
              <a:gd name="connsiteX10" fmla="*/ 207717 w 279619"/>
              <a:gd name="connsiteY10" fmla="*/ 45448 h 177003"/>
              <a:gd name="connsiteX11" fmla="*/ 179841 w 279619"/>
              <a:gd name="connsiteY11" fmla="*/ 127849 h 177003"/>
              <a:gd name="connsiteX12" fmla="*/ 105055 w 279619"/>
              <a:gd name="connsiteY12" fmla="*/ 130142 h 177003"/>
              <a:gd name="connsiteX13" fmla="*/ 73211 w 279619"/>
              <a:gd name="connsiteY13" fmla="*/ 45951 h 177003"/>
              <a:gd name="connsiteX14" fmla="*/ 72147 w 279619"/>
              <a:gd name="connsiteY14" fmla="*/ 46242 h 177003"/>
              <a:gd name="connsiteX15" fmla="*/ 30472 w 279619"/>
              <a:gd name="connsiteY15" fmla="*/ 87132 h 177003"/>
              <a:gd name="connsiteX16" fmla="*/ 30801 w 279619"/>
              <a:gd name="connsiteY16" fmla="*/ 90732 h 177003"/>
              <a:gd name="connsiteX17" fmla="*/ 80352 w 279619"/>
              <a:gd name="connsiteY17" fmla="*/ 135716 h 177003"/>
              <a:gd name="connsiteX18" fmla="*/ 163817 w 279619"/>
              <a:gd name="connsiteY18" fmla="*/ 148362 h 177003"/>
              <a:gd name="connsiteX19" fmla="*/ 250388 w 279619"/>
              <a:gd name="connsiteY19" fmla="*/ 90606 h 177003"/>
              <a:gd name="connsiteX20" fmla="*/ 250369 w 279619"/>
              <a:gd name="connsiteY20" fmla="*/ 86697 h 177003"/>
              <a:gd name="connsiteX21" fmla="*/ 239590 w 279619"/>
              <a:gd name="connsiteY21" fmla="*/ 72338 h 177003"/>
              <a:gd name="connsiteX22" fmla="*/ 207717 w 279619"/>
              <a:gd name="connsiteY22" fmla="*/ 45458 h 177003"/>
              <a:gd name="connsiteX23" fmla="*/ 140488 w 279619"/>
              <a:gd name="connsiteY23" fmla="*/ 60436 h 177003"/>
              <a:gd name="connsiteX24" fmla="*/ 113976 w 279619"/>
              <a:gd name="connsiteY24" fmla="*/ 33953 h 177003"/>
              <a:gd name="connsiteX25" fmla="*/ 87454 w 279619"/>
              <a:gd name="connsiteY25" fmla="*/ 60456 h 177003"/>
              <a:gd name="connsiteX26" fmla="*/ 113996 w 279619"/>
              <a:gd name="connsiteY26" fmla="*/ 86958 h 177003"/>
              <a:gd name="connsiteX27" fmla="*/ 140479 w 279619"/>
              <a:gd name="connsiteY27" fmla="*/ 60436 h 17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9619" h="177003">
                <a:moveTo>
                  <a:pt x="141408" y="0"/>
                </a:moveTo>
                <a:cubicBezTo>
                  <a:pt x="200218" y="2148"/>
                  <a:pt x="245696" y="28486"/>
                  <a:pt x="276949" y="79130"/>
                </a:cubicBezTo>
                <a:cubicBezTo>
                  <a:pt x="280529" y="84926"/>
                  <a:pt x="280491" y="92299"/>
                  <a:pt x="276949" y="98134"/>
                </a:cubicBezTo>
                <a:cubicBezTo>
                  <a:pt x="252343" y="138696"/>
                  <a:pt x="217200" y="165179"/>
                  <a:pt x="170281" y="173955"/>
                </a:cubicBezTo>
                <a:cubicBezTo>
                  <a:pt x="116956" y="183931"/>
                  <a:pt x="70318" y="169272"/>
                  <a:pt x="30840" y="132213"/>
                </a:cubicBezTo>
                <a:cubicBezTo>
                  <a:pt x="18397" y="120534"/>
                  <a:pt x="8305" y="106881"/>
                  <a:pt x="622" y="91593"/>
                </a:cubicBezTo>
                <a:cubicBezTo>
                  <a:pt x="-181" y="89996"/>
                  <a:pt x="-230" y="87248"/>
                  <a:pt x="612" y="85710"/>
                </a:cubicBezTo>
                <a:cubicBezTo>
                  <a:pt x="24967" y="41142"/>
                  <a:pt x="61726" y="13140"/>
                  <a:pt x="111741" y="3009"/>
                </a:cubicBezTo>
                <a:cubicBezTo>
                  <a:pt x="114741" y="2400"/>
                  <a:pt x="117760" y="1819"/>
                  <a:pt x="120798" y="1538"/>
                </a:cubicBezTo>
                <a:cubicBezTo>
                  <a:pt x="127397" y="939"/>
                  <a:pt x="134015" y="542"/>
                  <a:pt x="141408" y="0"/>
                </a:cubicBezTo>
                <a:close/>
                <a:moveTo>
                  <a:pt x="207717" y="45448"/>
                </a:moveTo>
                <a:cubicBezTo>
                  <a:pt x="216610" y="79595"/>
                  <a:pt x="208801" y="107974"/>
                  <a:pt x="179841" y="127849"/>
                </a:cubicBezTo>
                <a:cubicBezTo>
                  <a:pt x="156028" y="144182"/>
                  <a:pt x="129767" y="145121"/>
                  <a:pt x="105055" y="130142"/>
                </a:cubicBezTo>
                <a:cubicBezTo>
                  <a:pt x="73182" y="110829"/>
                  <a:pt x="64251" y="81482"/>
                  <a:pt x="73211" y="45951"/>
                </a:cubicBezTo>
                <a:cubicBezTo>
                  <a:pt x="72834" y="46048"/>
                  <a:pt x="72437" y="46067"/>
                  <a:pt x="72147" y="46242"/>
                </a:cubicBezTo>
                <a:cubicBezTo>
                  <a:pt x="55185" y="56740"/>
                  <a:pt x="41261" y="70364"/>
                  <a:pt x="30472" y="87132"/>
                </a:cubicBezTo>
                <a:cubicBezTo>
                  <a:pt x="29950" y="87945"/>
                  <a:pt x="30201" y="89813"/>
                  <a:pt x="30801" y="90732"/>
                </a:cubicBezTo>
                <a:cubicBezTo>
                  <a:pt x="43438" y="109987"/>
                  <a:pt x="59887" y="125130"/>
                  <a:pt x="80352" y="135716"/>
                </a:cubicBezTo>
                <a:cubicBezTo>
                  <a:pt x="106710" y="149349"/>
                  <a:pt x="134586" y="153858"/>
                  <a:pt x="163817" y="148362"/>
                </a:cubicBezTo>
                <a:cubicBezTo>
                  <a:pt x="200818" y="141415"/>
                  <a:pt x="229479" y="121734"/>
                  <a:pt x="250388" y="90606"/>
                </a:cubicBezTo>
                <a:cubicBezTo>
                  <a:pt x="251008" y="89687"/>
                  <a:pt x="250998" y="87606"/>
                  <a:pt x="250369" y="86697"/>
                </a:cubicBezTo>
                <a:cubicBezTo>
                  <a:pt x="246944" y="81791"/>
                  <a:pt x="243451" y="76895"/>
                  <a:pt x="239590" y="72338"/>
                </a:cubicBezTo>
                <a:cubicBezTo>
                  <a:pt x="230620" y="61772"/>
                  <a:pt x="220112" y="52986"/>
                  <a:pt x="207717" y="45458"/>
                </a:cubicBezTo>
                <a:close/>
                <a:moveTo>
                  <a:pt x="140488" y="60436"/>
                </a:moveTo>
                <a:cubicBezTo>
                  <a:pt x="140488" y="45864"/>
                  <a:pt x="128519" y="33905"/>
                  <a:pt x="113976" y="33953"/>
                </a:cubicBezTo>
                <a:cubicBezTo>
                  <a:pt x="99346" y="34011"/>
                  <a:pt x="87445" y="45903"/>
                  <a:pt x="87454" y="60456"/>
                </a:cubicBezTo>
                <a:cubicBezTo>
                  <a:pt x="87464" y="74999"/>
                  <a:pt x="99462" y="86968"/>
                  <a:pt x="113996" y="86958"/>
                </a:cubicBezTo>
                <a:cubicBezTo>
                  <a:pt x="128587" y="86949"/>
                  <a:pt x="140479" y="75037"/>
                  <a:pt x="140479" y="60436"/>
                </a:cubicBezTo>
                <a:close/>
              </a:path>
            </a:pathLst>
          </a:custGeom>
          <a:solidFill>
            <a:srgbClr val="4092BD"/>
          </a:solidFill>
          <a:ln w="964" cap="flat">
            <a:noFill/>
            <a:prstDash val="solid"/>
            <a:miter/>
          </a:ln>
        </p:spPr>
        <p:txBody>
          <a:bodyPr rtlCol="0" anchor="ctr"/>
          <a:lstStyle/>
          <a:p>
            <a:endParaRPr lang="nl-BE"/>
          </a:p>
        </p:txBody>
      </p:sp>
      <p:sp>
        <p:nvSpPr>
          <p:cNvPr id="111" name="Freeform: Shape 110">
            <a:extLst>
              <a:ext uri="{FF2B5EF4-FFF2-40B4-BE49-F238E27FC236}">
                <a16:creationId xmlns:a16="http://schemas.microsoft.com/office/drawing/2014/main" id="{C147DC5F-FC38-7D69-01E4-5BB3C96EE0B4}"/>
              </a:ext>
            </a:extLst>
          </p:cNvPr>
          <p:cNvSpPr/>
          <p:nvPr/>
        </p:nvSpPr>
        <p:spPr>
          <a:xfrm>
            <a:off x="2082197" y="4400898"/>
            <a:ext cx="97062" cy="131484"/>
          </a:xfrm>
          <a:custGeom>
            <a:avLst/>
            <a:gdLst>
              <a:gd name="connsiteX0" fmla="*/ 105161 w 191625"/>
              <a:gd name="connsiteY0" fmla="*/ 0 h 259582"/>
              <a:gd name="connsiteX1" fmla="*/ 191626 w 191625"/>
              <a:gd name="connsiteY1" fmla="*/ 0 h 259582"/>
              <a:gd name="connsiteX2" fmla="*/ 188675 w 191625"/>
              <a:gd name="connsiteY2" fmla="*/ 4915 h 259582"/>
              <a:gd name="connsiteX3" fmla="*/ 153609 w 191625"/>
              <a:gd name="connsiteY3" fmla="*/ 81685 h 259582"/>
              <a:gd name="connsiteX4" fmla="*/ 150880 w 191625"/>
              <a:gd name="connsiteY4" fmla="*/ 95908 h 259582"/>
              <a:gd name="connsiteX5" fmla="*/ 157479 w 191625"/>
              <a:gd name="connsiteY5" fmla="*/ 126078 h 259582"/>
              <a:gd name="connsiteX6" fmla="*/ 163604 w 191625"/>
              <a:gd name="connsiteY6" fmla="*/ 137399 h 259582"/>
              <a:gd name="connsiteX7" fmla="*/ 155176 w 191625"/>
              <a:gd name="connsiteY7" fmla="*/ 166901 h 259582"/>
              <a:gd name="connsiteX8" fmla="*/ 137256 w 191625"/>
              <a:gd name="connsiteY8" fmla="*/ 175968 h 259582"/>
              <a:gd name="connsiteX9" fmla="*/ 86438 w 191625"/>
              <a:gd name="connsiteY9" fmla="*/ 213501 h 259582"/>
              <a:gd name="connsiteX10" fmla="*/ 66167 w 191625"/>
              <a:gd name="connsiteY10" fmla="*/ 238610 h 259582"/>
              <a:gd name="connsiteX11" fmla="*/ 54652 w 191625"/>
              <a:gd name="connsiteY11" fmla="*/ 247928 h 259582"/>
              <a:gd name="connsiteX12" fmla="*/ 14236 w 191625"/>
              <a:gd name="connsiteY12" fmla="*/ 259404 h 259582"/>
              <a:gd name="connsiteX13" fmla="*/ 2112 w 191625"/>
              <a:gd name="connsiteY13" fmla="*/ 253801 h 259582"/>
              <a:gd name="connsiteX14" fmla="*/ 3466 w 191625"/>
              <a:gd name="connsiteY14" fmla="*/ 242461 h 259582"/>
              <a:gd name="connsiteX15" fmla="*/ 21551 w 191625"/>
              <a:gd name="connsiteY15" fmla="*/ 228905 h 259582"/>
              <a:gd name="connsiteX16" fmla="*/ 31478 w 191625"/>
              <a:gd name="connsiteY16" fmla="*/ 214101 h 259582"/>
              <a:gd name="connsiteX17" fmla="*/ 57923 w 191625"/>
              <a:gd name="connsiteY17" fmla="*/ 144356 h 259582"/>
              <a:gd name="connsiteX18" fmla="*/ 91624 w 191625"/>
              <a:gd name="connsiteY18" fmla="*/ 57069 h 259582"/>
              <a:gd name="connsiteX19" fmla="*/ 104716 w 191625"/>
              <a:gd name="connsiteY19" fmla="*/ 1122 h 259582"/>
              <a:gd name="connsiteX20" fmla="*/ 105161 w 191625"/>
              <a:gd name="connsiteY20" fmla="*/ 0 h 2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625" h="259582">
                <a:moveTo>
                  <a:pt x="105161" y="0"/>
                </a:moveTo>
                <a:lnTo>
                  <a:pt x="191626" y="0"/>
                </a:lnTo>
                <a:cubicBezTo>
                  <a:pt x="190377" y="2080"/>
                  <a:pt x="189536" y="3503"/>
                  <a:pt x="188675" y="4915"/>
                </a:cubicBezTo>
                <a:cubicBezTo>
                  <a:pt x="173851" y="29076"/>
                  <a:pt x="160662" y="53992"/>
                  <a:pt x="153609" y="81685"/>
                </a:cubicBezTo>
                <a:cubicBezTo>
                  <a:pt x="152419" y="86358"/>
                  <a:pt x="151596" y="91138"/>
                  <a:pt x="150880" y="95908"/>
                </a:cubicBezTo>
                <a:cubicBezTo>
                  <a:pt x="149245" y="106765"/>
                  <a:pt x="150290" y="116992"/>
                  <a:pt x="157479" y="126078"/>
                </a:cubicBezTo>
                <a:cubicBezTo>
                  <a:pt x="160101" y="129397"/>
                  <a:pt x="162017" y="133432"/>
                  <a:pt x="163604" y="137399"/>
                </a:cubicBezTo>
                <a:cubicBezTo>
                  <a:pt x="169535" y="152271"/>
                  <a:pt x="166797" y="158435"/>
                  <a:pt x="155176" y="166901"/>
                </a:cubicBezTo>
                <a:cubicBezTo>
                  <a:pt x="149825" y="170791"/>
                  <a:pt x="143468" y="173510"/>
                  <a:pt x="137256" y="175968"/>
                </a:cubicBezTo>
                <a:cubicBezTo>
                  <a:pt x="116956" y="184008"/>
                  <a:pt x="100565" y="197274"/>
                  <a:pt x="86438" y="213501"/>
                </a:cubicBezTo>
                <a:cubicBezTo>
                  <a:pt x="79384" y="221609"/>
                  <a:pt x="73230" y="230502"/>
                  <a:pt x="66167" y="238610"/>
                </a:cubicBezTo>
                <a:cubicBezTo>
                  <a:pt x="62964" y="242287"/>
                  <a:pt x="58832" y="245345"/>
                  <a:pt x="54652" y="247928"/>
                </a:cubicBezTo>
                <a:cubicBezTo>
                  <a:pt x="42315" y="255553"/>
                  <a:pt x="29117" y="260613"/>
                  <a:pt x="14236" y="259404"/>
                </a:cubicBezTo>
                <a:cubicBezTo>
                  <a:pt x="9562" y="259026"/>
                  <a:pt x="5247" y="257546"/>
                  <a:pt x="2112" y="253801"/>
                </a:cubicBezTo>
                <a:cubicBezTo>
                  <a:pt x="-1169" y="249883"/>
                  <a:pt x="-559" y="245451"/>
                  <a:pt x="3466" y="242461"/>
                </a:cubicBezTo>
                <a:cubicBezTo>
                  <a:pt x="9523" y="237971"/>
                  <a:pt x="15648" y="233578"/>
                  <a:pt x="21551" y="228905"/>
                </a:cubicBezTo>
                <a:cubicBezTo>
                  <a:pt x="26389" y="225073"/>
                  <a:pt x="29311" y="220032"/>
                  <a:pt x="31478" y="214101"/>
                </a:cubicBezTo>
                <a:cubicBezTo>
                  <a:pt x="40003" y="190753"/>
                  <a:pt x="48972" y="167559"/>
                  <a:pt x="57923" y="144356"/>
                </a:cubicBezTo>
                <a:cubicBezTo>
                  <a:pt x="69147" y="115251"/>
                  <a:pt x="80961" y="86368"/>
                  <a:pt x="91624" y="57069"/>
                </a:cubicBezTo>
                <a:cubicBezTo>
                  <a:pt x="98185" y="39043"/>
                  <a:pt x="103748" y="20561"/>
                  <a:pt x="104716" y="1122"/>
                </a:cubicBezTo>
                <a:cubicBezTo>
                  <a:pt x="104735" y="755"/>
                  <a:pt x="104996" y="397"/>
                  <a:pt x="105161" y="0"/>
                </a:cubicBezTo>
                <a:close/>
              </a:path>
            </a:pathLst>
          </a:custGeom>
          <a:solidFill>
            <a:srgbClr val="4092BD"/>
          </a:solidFill>
          <a:ln w="964" cap="flat">
            <a:noFill/>
            <a:prstDash val="solid"/>
            <a:miter/>
          </a:ln>
        </p:spPr>
        <p:txBody>
          <a:bodyPr rtlCol="0" anchor="ctr"/>
          <a:lstStyle/>
          <a:p>
            <a:endParaRPr lang="nl-BE"/>
          </a:p>
        </p:txBody>
      </p:sp>
      <p:grpSp>
        <p:nvGrpSpPr>
          <p:cNvPr id="122" name="Group 121">
            <a:extLst>
              <a:ext uri="{FF2B5EF4-FFF2-40B4-BE49-F238E27FC236}">
                <a16:creationId xmlns:a16="http://schemas.microsoft.com/office/drawing/2014/main" id="{0E4C43FB-62A6-FC81-4E1F-911448BA94A2}"/>
              </a:ext>
            </a:extLst>
          </p:cNvPr>
          <p:cNvGrpSpPr/>
          <p:nvPr/>
        </p:nvGrpSpPr>
        <p:grpSpPr>
          <a:xfrm>
            <a:off x="2082683" y="3814551"/>
            <a:ext cx="96090" cy="129752"/>
            <a:chOff x="6826544" y="3037342"/>
            <a:chExt cx="189703" cy="256162"/>
          </a:xfrm>
          <a:solidFill>
            <a:srgbClr val="4092BD"/>
          </a:solidFill>
        </p:grpSpPr>
        <p:sp>
          <p:nvSpPr>
            <p:cNvPr id="113" name="Freeform: Shape 112">
              <a:extLst>
                <a:ext uri="{FF2B5EF4-FFF2-40B4-BE49-F238E27FC236}">
                  <a16:creationId xmlns:a16="http://schemas.microsoft.com/office/drawing/2014/main" id="{1DB5BC1C-D226-9507-B47C-B5F637D43E78}"/>
                </a:ext>
              </a:extLst>
            </p:cNvPr>
            <p:cNvSpPr/>
            <p:nvPr/>
          </p:nvSpPr>
          <p:spPr>
            <a:xfrm>
              <a:off x="6832013" y="3159020"/>
              <a:ext cx="184234" cy="134484"/>
            </a:xfrm>
            <a:custGeom>
              <a:avLst/>
              <a:gdLst>
                <a:gd name="connsiteX0" fmla="*/ 138855 w 184234"/>
                <a:gd name="connsiteY0" fmla="*/ 134484 h 134484"/>
                <a:gd name="connsiteX1" fmla="*/ 90514 w 184234"/>
                <a:gd name="connsiteY1" fmla="*/ 129269 h 134484"/>
                <a:gd name="connsiteX2" fmla="*/ 49923 w 184234"/>
                <a:gd name="connsiteY2" fmla="*/ 123531 h 134484"/>
                <a:gd name="connsiteX3" fmla="*/ 11113 w 184234"/>
                <a:gd name="connsiteY3" fmla="*/ 93516 h 134484"/>
                <a:gd name="connsiteX4" fmla="*/ 4698 w 184234"/>
                <a:gd name="connsiteY4" fmla="*/ 80540 h 134484"/>
                <a:gd name="connsiteX5" fmla="*/ 14906 w 184234"/>
                <a:gd name="connsiteY5" fmla="*/ 24797 h 134484"/>
                <a:gd name="connsiteX6" fmla="*/ 42569 w 184234"/>
                <a:gd name="connsiteY6" fmla="*/ 9635 h 134484"/>
                <a:gd name="connsiteX7" fmla="*/ 54171 w 184234"/>
                <a:gd name="connsiteY7" fmla="*/ 9877 h 134484"/>
                <a:gd name="connsiteX8" fmla="*/ 62550 w 184234"/>
                <a:gd name="connsiteY8" fmla="*/ 11860 h 134484"/>
                <a:gd name="connsiteX9" fmla="*/ 82067 w 184234"/>
                <a:gd name="connsiteY9" fmla="*/ 8270 h 134484"/>
                <a:gd name="connsiteX10" fmla="*/ 131143 w 184234"/>
                <a:gd name="connsiteY10" fmla="*/ 8628 h 134484"/>
                <a:gd name="connsiteX11" fmla="*/ 179727 w 184234"/>
                <a:gd name="connsiteY11" fmla="*/ 77860 h 134484"/>
                <a:gd name="connsiteX12" fmla="*/ 184226 w 184234"/>
                <a:gd name="connsiteY12" fmla="*/ 104614 h 134484"/>
                <a:gd name="connsiteX13" fmla="*/ 162542 w 184234"/>
                <a:gd name="connsiteY13" fmla="*/ 131533 h 134484"/>
                <a:gd name="connsiteX14" fmla="*/ 138855 w 184234"/>
                <a:gd name="connsiteY14" fmla="*/ 134484 h 13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4234" h="134484">
                  <a:moveTo>
                    <a:pt x="138855" y="134484"/>
                  </a:moveTo>
                  <a:cubicBezTo>
                    <a:pt x="122958" y="132781"/>
                    <a:pt x="106721" y="131214"/>
                    <a:pt x="90514" y="129269"/>
                  </a:cubicBezTo>
                  <a:cubicBezTo>
                    <a:pt x="76948" y="127643"/>
                    <a:pt x="63295" y="126240"/>
                    <a:pt x="49923" y="123531"/>
                  </a:cubicBezTo>
                  <a:cubicBezTo>
                    <a:pt x="32323" y="119970"/>
                    <a:pt x="19618" y="109220"/>
                    <a:pt x="11113" y="93516"/>
                  </a:cubicBezTo>
                  <a:cubicBezTo>
                    <a:pt x="8820" y="89278"/>
                    <a:pt x="6613" y="84962"/>
                    <a:pt x="4698" y="80540"/>
                  </a:cubicBezTo>
                  <a:cubicBezTo>
                    <a:pt x="-4330" y="59718"/>
                    <a:pt x="-34" y="41285"/>
                    <a:pt x="14906" y="24797"/>
                  </a:cubicBezTo>
                  <a:cubicBezTo>
                    <a:pt x="22385" y="16543"/>
                    <a:pt x="32032" y="12083"/>
                    <a:pt x="42569" y="9635"/>
                  </a:cubicBezTo>
                  <a:cubicBezTo>
                    <a:pt x="46227" y="8783"/>
                    <a:pt x="50320" y="9470"/>
                    <a:pt x="54171" y="9877"/>
                  </a:cubicBezTo>
                  <a:cubicBezTo>
                    <a:pt x="57006" y="10177"/>
                    <a:pt x="59783" y="11086"/>
                    <a:pt x="62550" y="11860"/>
                  </a:cubicBezTo>
                  <a:cubicBezTo>
                    <a:pt x="69653" y="13834"/>
                    <a:pt x="75894" y="12625"/>
                    <a:pt x="82067" y="8270"/>
                  </a:cubicBezTo>
                  <a:cubicBezTo>
                    <a:pt x="95942" y="-1502"/>
                    <a:pt x="113117" y="-4076"/>
                    <a:pt x="131143" y="8628"/>
                  </a:cubicBezTo>
                  <a:cubicBezTo>
                    <a:pt x="155711" y="25939"/>
                    <a:pt x="170922" y="49606"/>
                    <a:pt x="179727" y="77860"/>
                  </a:cubicBezTo>
                  <a:cubicBezTo>
                    <a:pt x="182446" y="86569"/>
                    <a:pt x="184381" y="95422"/>
                    <a:pt x="184226" y="104614"/>
                  </a:cubicBezTo>
                  <a:cubicBezTo>
                    <a:pt x="183965" y="119564"/>
                    <a:pt x="177182" y="128398"/>
                    <a:pt x="162542" y="131533"/>
                  </a:cubicBezTo>
                  <a:cubicBezTo>
                    <a:pt x="154946" y="133158"/>
                    <a:pt x="147080" y="133497"/>
                    <a:pt x="138855" y="134484"/>
                  </a:cubicBezTo>
                  <a:close/>
                </a:path>
              </a:pathLst>
            </a:custGeom>
            <a:grpFill/>
            <a:ln w="964" cap="flat">
              <a:noFill/>
              <a:prstDash val="solid"/>
              <a:miter/>
            </a:ln>
          </p:spPr>
          <p:txBody>
            <a:bodyPr rtlCol="0" anchor="ctr"/>
            <a:lstStyle/>
            <a:p>
              <a:endParaRPr lang="nl-BE"/>
            </a:p>
          </p:txBody>
        </p:sp>
        <p:sp>
          <p:nvSpPr>
            <p:cNvPr id="114" name="Freeform: Shape 113">
              <a:extLst>
                <a:ext uri="{FF2B5EF4-FFF2-40B4-BE49-F238E27FC236}">
                  <a16:creationId xmlns:a16="http://schemas.microsoft.com/office/drawing/2014/main" id="{F15D6FA0-EF9D-026E-A801-4513551B67FB}"/>
                </a:ext>
              </a:extLst>
            </p:cNvPr>
            <p:cNvSpPr/>
            <p:nvPr/>
          </p:nvSpPr>
          <p:spPr>
            <a:xfrm>
              <a:off x="6826561" y="3037342"/>
              <a:ext cx="147810" cy="158009"/>
            </a:xfrm>
            <a:custGeom>
              <a:avLst/>
              <a:gdLst>
                <a:gd name="connsiteX0" fmla="*/ 44500 w 147810"/>
                <a:gd name="connsiteY0" fmla="*/ 132116 h 158009"/>
                <a:gd name="connsiteX1" fmla="*/ 53073 w 147810"/>
                <a:gd name="connsiteY1" fmla="*/ 109107 h 158009"/>
                <a:gd name="connsiteX2" fmla="*/ 79566 w 147810"/>
                <a:gd name="connsiteY2" fmla="*/ 82623 h 158009"/>
                <a:gd name="connsiteX3" fmla="*/ 106862 w 147810"/>
                <a:gd name="connsiteY3" fmla="*/ 74176 h 158009"/>
                <a:gd name="connsiteX4" fmla="*/ 130703 w 147810"/>
                <a:gd name="connsiteY4" fmla="*/ 64520 h 158009"/>
                <a:gd name="connsiteX5" fmla="*/ 131961 w 147810"/>
                <a:gd name="connsiteY5" fmla="*/ 63881 h 158009"/>
                <a:gd name="connsiteX6" fmla="*/ 147811 w 147810"/>
                <a:gd name="connsiteY6" fmla="*/ 109445 h 158009"/>
                <a:gd name="connsiteX7" fmla="*/ 145401 w 147810"/>
                <a:gd name="connsiteY7" fmla="*/ 109552 h 158009"/>
                <a:gd name="connsiteX8" fmla="*/ 131952 w 147810"/>
                <a:gd name="connsiteY8" fmla="*/ 109407 h 158009"/>
                <a:gd name="connsiteX9" fmla="*/ 105304 w 147810"/>
                <a:gd name="connsiteY9" fmla="*/ 122295 h 158009"/>
                <a:gd name="connsiteX10" fmla="*/ 99015 w 147810"/>
                <a:gd name="connsiteY10" fmla="*/ 126639 h 158009"/>
                <a:gd name="connsiteX11" fmla="*/ 86949 w 147810"/>
                <a:gd name="connsiteY11" fmla="*/ 133180 h 158009"/>
                <a:gd name="connsiteX12" fmla="*/ 70596 w 147810"/>
                <a:gd name="connsiteY12" fmla="*/ 136596 h 158009"/>
                <a:gd name="connsiteX13" fmla="*/ 58153 w 147810"/>
                <a:gd name="connsiteY13" fmla="*/ 133771 h 158009"/>
                <a:gd name="connsiteX14" fmla="*/ 32531 w 147810"/>
                <a:gd name="connsiteY14" fmla="*/ 139876 h 158009"/>
                <a:gd name="connsiteX15" fmla="*/ 13092 w 147810"/>
                <a:gd name="connsiteY15" fmla="*/ 158009 h 158009"/>
                <a:gd name="connsiteX16" fmla="*/ 14398 w 147810"/>
                <a:gd name="connsiteY16" fmla="*/ 148488 h 158009"/>
                <a:gd name="connsiteX17" fmla="*/ 16304 w 147810"/>
                <a:gd name="connsiteY17" fmla="*/ 86736 h 158009"/>
                <a:gd name="connsiteX18" fmla="*/ 0 w 147810"/>
                <a:gd name="connsiteY18" fmla="*/ 46493 h 158009"/>
                <a:gd name="connsiteX19" fmla="*/ 13034 w 147810"/>
                <a:gd name="connsiteY19" fmla="*/ 40165 h 158009"/>
                <a:gd name="connsiteX20" fmla="*/ 24035 w 147810"/>
                <a:gd name="connsiteY20" fmla="*/ 30934 h 158009"/>
                <a:gd name="connsiteX21" fmla="*/ 31331 w 147810"/>
                <a:gd name="connsiteY21" fmla="*/ 45129 h 158009"/>
                <a:gd name="connsiteX22" fmla="*/ 63610 w 147810"/>
                <a:gd name="connsiteY22" fmla="*/ 59527 h 158009"/>
                <a:gd name="connsiteX23" fmla="*/ 111284 w 147810"/>
                <a:gd name="connsiteY23" fmla="*/ 25816 h 158009"/>
                <a:gd name="connsiteX24" fmla="*/ 126330 w 147810"/>
                <a:gd name="connsiteY24" fmla="*/ 1471 h 158009"/>
                <a:gd name="connsiteX25" fmla="*/ 127491 w 147810"/>
                <a:gd name="connsiteY25" fmla="*/ 0 h 158009"/>
                <a:gd name="connsiteX26" fmla="*/ 145662 w 147810"/>
                <a:gd name="connsiteY26" fmla="*/ 16178 h 158009"/>
                <a:gd name="connsiteX27" fmla="*/ 145159 w 147810"/>
                <a:gd name="connsiteY27" fmla="*/ 17552 h 158009"/>
                <a:gd name="connsiteX28" fmla="*/ 111651 w 147810"/>
                <a:gd name="connsiteY28" fmla="*/ 55947 h 158009"/>
                <a:gd name="connsiteX29" fmla="*/ 78472 w 147810"/>
                <a:gd name="connsiteY29" fmla="*/ 72928 h 158009"/>
                <a:gd name="connsiteX30" fmla="*/ 63436 w 147810"/>
                <a:gd name="connsiteY30" fmla="*/ 77930 h 158009"/>
                <a:gd name="connsiteX31" fmla="*/ 43184 w 147810"/>
                <a:gd name="connsiteY31" fmla="*/ 104307 h 158009"/>
                <a:gd name="connsiteX32" fmla="*/ 44519 w 147810"/>
                <a:gd name="connsiteY32" fmla="*/ 132126 h 15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7810" h="158009">
                  <a:moveTo>
                    <a:pt x="44500" y="132116"/>
                  </a:moveTo>
                  <a:cubicBezTo>
                    <a:pt x="47480" y="124104"/>
                    <a:pt x="50286" y="116605"/>
                    <a:pt x="53073" y="109107"/>
                  </a:cubicBezTo>
                  <a:cubicBezTo>
                    <a:pt x="57862" y="96228"/>
                    <a:pt x="66977" y="87461"/>
                    <a:pt x="79566" y="82623"/>
                  </a:cubicBezTo>
                  <a:cubicBezTo>
                    <a:pt x="88439" y="79217"/>
                    <a:pt x="97611" y="76402"/>
                    <a:pt x="106862" y="74176"/>
                  </a:cubicBezTo>
                  <a:cubicBezTo>
                    <a:pt x="115367" y="72125"/>
                    <a:pt x="123321" y="69135"/>
                    <a:pt x="130703" y="64520"/>
                  </a:cubicBezTo>
                  <a:cubicBezTo>
                    <a:pt x="131168" y="64229"/>
                    <a:pt x="131690" y="64016"/>
                    <a:pt x="131961" y="63881"/>
                  </a:cubicBezTo>
                  <a:cubicBezTo>
                    <a:pt x="130636" y="81346"/>
                    <a:pt x="136422" y="96199"/>
                    <a:pt x="147811" y="109445"/>
                  </a:cubicBezTo>
                  <a:cubicBezTo>
                    <a:pt x="147056" y="109484"/>
                    <a:pt x="146233" y="109561"/>
                    <a:pt x="145401" y="109552"/>
                  </a:cubicBezTo>
                  <a:cubicBezTo>
                    <a:pt x="140921" y="109523"/>
                    <a:pt x="136432" y="109513"/>
                    <a:pt x="131952" y="109407"/>
                  </a:cubicBezTo>
                  <a:cubicBezTo>
                    <a:pt x="120844" y="109136"/>
                    <a:pt x="112338" y="114022"/>
                    <a:pt x="105304" y="122295"/>
                  </a:cubicBezTo>
                  <a:cubicBezTo>
                    <a:pt x="103707" y="124172"/>
                    <a:pt x="101230" y="125382"/>
                    <a:pt x="99015" y="126639"/>
                  </a:cubicBezTo>
                  <a:cubicBezTo>
                    <a:pt x="95028" y="128894"/>
                    <a:pt x="90703" y="130607"/>
                    <a:pt x="86949" y="133180"/>
                  </a:cubicBezTo>
                  <a:cubicBezTo>
                    <a:pt x="81859" y="136683"/>
                    <a:pt x="76518" y="137835"/>
                    <a:pt x="70596" y="136596"/>
                  </a:cubicBezTo>
                  <a:cubicBezTo>
                    <a:pt x="66435" y="135725"/>
                    <a:pt x="62313" y="134661"/>
                    <a:pt x="58153" y="133771"/>
                  </a:cubicBezTo>
                  <a:cubicBezTo>
                    <a:pt x="48661" y="131748"/>
                    <a:pt x="40591" y="135909"/>
                    <a:pt x="32531" y="139876"/>
                  </a:cubicBezTo>
                  <a:cubicBezTo>
                    <a:pt x="24335" y="143911"/>
                    <a:pt x="18694" y="150694"/>
                    <a:pt x="13092" y="158009"/>
                  </a:cubicBezTo>
                  <a:cubicBezTo>
                    <a:pt x="13517" y="154835"/>
                    <a:pt x="13817" y="151633"/>
                    <a:pt x="14398" y="148488"/>
                  </a:cubicBezTo>
                  <a:cubicBezTo>
                    <a:pt x="18162" y="127994"/>
                    <a:pt x="19816" y="107442"/>
                    <a:pt x="16304" y="86736"/>
                  </a:cubicBezTo>
                  <a:cubicBezTo>
                    <a:pt x="13788" y="71912"/>
                    <a:pt x="8892" y="58066"/>
                    <a:pt x="0" y="46493"/>
                  </a:cubicBezTo>
                  <a:cubicBezTo>
                    <a:pt x="4422" y="44403"/>
                    <a:pt x="9037" y="42768"/>
                    <a:pt x="13034" y="40165"/>
                  </a:cubicBezTo>
                  <a:cubicBezTo>
                    <a:pt x="17088" y="37523"/>
                    <a:pt x="20523" y="33934"/>
                    <a:pt x="24035" y="30934"/>
                  </a:cubicBezTo>
                  <a:cubicBezTo>
                    <a:pt x="26299" y="35385"/>
                    <a:pt x="28476" y="40465"/>
                    <a:pt x="31331" y="45129"/>
                  </a:cubicBezTo>
                  <a:cubicBezTo>
                    <a:pt x="38898" y="57514"/>
                    <a:pt x="49338" y="62236"/>
                    <a:pt x="63610" y="59527"/>
                  </a:cubicBezTo>
                  <a:cubicBezTo>
                    <a:pt x="84559" y="55550"/>
                    <a:pt x="100553" y="44452"/>
                    <a:pt x="111284" y="25816"/>
                  </a:cubicBezTo>
                  <a:cubicBezTo>
                    <a:pt x="116044" y="17552"/>
                    <a:pt x="121298" y="9570"/>
                    <a:pt x="126330" y="1471"/>
                  </a:cubicBezTo>
                  <a:cubicBezTo>
                    <a:pt x="126620" y="1006"/>
                    <a:pt x="127017" y="600"/>
                    <a:pt x="127491" y="0"/>
                  </a:cubicBezTo>
                  <a:cubicBezTo>
                    <a:pt x="131390" y="7925"/>
                    <a:pt x="137099" y="13498"/>
                    <a:pt x="145662" y="16178"/>
                  </a:cubicBezTo>
                  <a:cubicBezTo>
                    <a:pt x="145527" y="16575"/>
                    <a:pt x="145459" y="17156"/>
                    <a:pt x="145159" y="17552"/>
                  </a:cubicBezTo>
                  <a:cubicBezTo>
                    <a:pt x="134951" y="31195"/>
                    <a:pt x="124569" y="44674"/>
                    <a:pt x="111651" y="55947"/>
                  </a:cubicBezTo>
                  <a:cubicBezTo>
                    <a:pt x="102004" y="64365"/>
                    <a:pt x="90751" y="69590"/>
                    <a:pt x="78472" y="72928"/>
                  </a:cubicBezTo>
                  <a:cubicBezTo>
                    <a:pt x="73383" y="74312"/>
                    <a:pt x="68380" y="76073"/>
                    <a:pt x="63436" y="77930"/>
                  </a:cubicBezTo>
                  <a:cubicBezTo>
                    <a:pt x="51254" y="82498"/>
                    <a:pt x="44664" y="91516"/>
                    <a:pt x="43184" y="104307"/>
                  </a:cubicBezTo>
                  <a:cubicBezTo>
                    <a:pt x="42120" y="113509"/>
                    <a:pt x="42826" y="122653"/>
                    <a:pt x="44519" y="132126"/>
                  </a:cubicBezTo>
                  <a:close/>
                </a:path>
              </a:pathLst>
            </a:custGeom>
            <a:grpFill/>
            <a:ln w="964" cap="flat">
              <a:noFill/>
              <a:prstDash val="solid"/>
              <a:miter/>
            </a:ln>
          </p:spPr>
          <p:txBody>
            <a:bodyPr rtlCol="0" anchor="ctr"/>
            <a:lstStyle/>
            <a:p>
              <a:endParaRPr lang="nl-BE"/>
            </a:p>
          </p:txBody>
        </p:sp>
        <p:sp>
          <p:nvSpPr>
            <p:cNvPr id="115" name="Freeform: Shape 114">
              <a:extLst>
                <a:ext uri="{FF2B5EF4-FFF2-40B4-BE49-F238E27FC236}">
                  <a16:creationId xmlns:a16="http://schemas.microsoft.com/office/drawing/2014/main" id="{7C48DFF0-B66E-E613-FA3E-E4817F73D82A}"/>
                </a:ext>
              </a:extLst>
            </p:cNvPr>
            <p:cNvSpPr/>
            <p:nvPr/>
          </p:nvSpPr>
          <p:spPr>
            <a:xfrm>
              <a:off x="6956524" y="3099385"/>
              <a:ext cx="23545" cy="47890"/>
            </a:xfrm>
            <a:custGeom>
              <a:avLst/>
              <a:gdLst>
                <a:gd name="connsiteX0" fmla="*/ 23536 w 23545"/>
                <a:gd name="connsiteY0" fmla="*/ 38703 h 47890"/>
                <a:gd name="connsiteX1" fmla="*/ 20150 w 23545"/>
                <a:gd name="connsiteY1" fmla="*/ 47672 h 47890"/>
                <a:gd name="connsiteX2" fmla="*/ 12680 w 23545"/>
                <a:gd name="connsiteY2" fmla="*/ 43192 h 47890"/>
                <a:gd name="connsiteX3" fmla="*/ 82 w 23545"/>
                <a:gd name="connsiteY3" fmla="*/ 8388 h 47890"/>
                <a:gd name="connsiteX4" fmla="*/ 3149 w 23545"/>
                <a:gd name="connsiteY4" fmla="*/ 289 h 47890"/>
                <a:gd name="connsiteX5" fmla="*/ 10677 w 23545"/>
                <a:gd name="connsiteY5" fmla="*/ 4585 h 47890"/>
                <a:gd name="connsiteX6" fmla="*/ 23546 w 23545"/>
                <a:gd name="connsiteY6" fmla="*/ 38703 h 4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45" h="47890">
                  <a:moveTo>
                    <a:pt x="23536" y="38703"/>
                  </a:moveTo>
                  <a:cubicBezTo>
                    <a:pt x="23178" y="42486"/>
                    <a:pt x="23923" y="46482"/>
                    <a:pt x="20150" y="47672"/>
                  </a:cubicBezTo>
                  <a:cubicBezTo>
                    <a:pt x="16734" y="48746"/>
                    <a:pt x="14489" y="45631"/>
                    <a:pt x="12680" y="43192"/>
                  </a:cubicBezTo>
                  <a:cubicBezTo>
                    <a:pt x="5016" y="32878"/>
                    <a:pt x="710" y="21247"/>
                    <a:pt x="82" y="8388"/>
                  </a:cubicBezTo>
                  <a:cubicBezTo>
                    <a:pt x="-64" y="5369"/>
                    <a:pt x="-402" y="1556"/>
                    <a:pt x="3149" y="289"/>
                  </a:cubicBezTo>
                  <a:cubicBezTo>
                    <a:pt x="6690" y="-979"/>
                    <a:pt x="8858" y="2195"/>
                    <a:pt x="10677" y="4585"/>
                  </a:cubicBezTo>
                  <a:cubicBezTo>
                    <a:pt x="18466" y="14842"/>
                    <a:pt x="22404" y="26569"/>
                    <a:pt x="23546" y="38703"/>
                  </a:cubicBezTo>
                  <a:close/>
                </a:path>
              </a:pathLst>
            </a:custGeom>
            <a:grpFill/>
            <a:ln w="964" cap="flat">
              <a:noFill/>
              <a:prstDash val="solid"/>
              <a:miter/>
            </a:ln>
          </p:spPr>
          <p:txBody>
            <a:bodyPr rtlCol="0" anchor="ctr"/>
            <a:lstStyle/>
            <a:p>
              <a:endParaRPr lang="nl-BE"/>
            </a:p>
          </p:txBody>
        </p:sp>
        <p:sp>
          <p:nvSpPr>
            <p:cNvPr id="116" name="Freeform: Shape 115">
              <a:extLst>
                <a:ext uri="{FF2B5EF4-FFF2-40B4-BE49-F238E27FC236}">
                  <a16:creationId xmlns:a16="http://schemas.microsoft.com/office/drawing/2014/main" id="{57DDCBEB-4E52-416D-0D4E-4A54949507AF}"/>
                </a:ext>
              </a:extLst>
            </p:cNvPr>
            <p:cNvSpPr/>
            <p:nvPr/>
          </p:nvSpPr>
          <p:spPr>
            <a:xfrm>
              <a:off x="6826544" y="3066066"/>
              <a:ext cx="24506" cy="17710"/>
            </a:xfrm>
            <a:custGeom>
              <a:avLst/>
              <a:gdLst>
                <a:gd name="connsiteX0" fmla="*/ 2503 w 24506"/>
                <a:gd name="connsiteY0" fmla="*/ 17701 h 17710"/>
                <a:gd name="connsiteX1" fmla="*/ 462 w 24506"/>
                <a:gd name="connsiteY1" fmla="*/ 14605 h 17710"/>
                <a:gd name="connsiteX2" fmla="*/ 3113 w 24506"/>
                <a:gd name="connsiteY2" fmla="*/ 11054 h 17710"/>
                <a:gd name="connsiteX3" fmla="*/ 20327 w 24506"/>
                <a:gd name="connsiteY3" fmla="*/ 139 h 17710"/>
                <a:gd name="connsiteX4" fmla="*/ 24507 w 24506"/>
                <a:gd name="connsiteY4" fmla="*/ 391 h 17710"/>
                <a:gd name="connsiteX5" fmla="*/ 23423 w 24506"/>
                <a:gd name="connsiteY5" fmla="*/ 4368 h 17710"/>
                <a:gd name="connsiteX6" fmla="*/ 4419 w 24506"/>
                <a:gd name="connsiteY6" fmla="*/ 17391 h 17710"/>
                <a:gd name="connsiteX7" fmla="*/ 2503 w 24506"/>
                <a:gd name="connsiteY7" fmla="*/ 17711 h 1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06" h="17710">
                  <a:moveTo>
                    <a:pt x="2503" y="17701"/>
                  </a:moveTo>
                  <a:cubicBezTo>
                    <a:pt x="143" y="17662"/>
                    <a:pt x="-574" y="16540"/>
                    <a:pt x="462" y="14605"/>
                  </a:cubicBezTo>
                  <a:cubicBezTo>
                    <a:pt x="1149" y="13318"/>
                    <a:pt x="2078" y="12099"/>
                    <a:pt x="3113" y="11054"/>
                  </a:cubicBezTo>
                  <a:cubicBezTo>
                    <a:pt x="8009" y="6100"/>
                    <a:pt x="13631" y="2210"/>
                    <a:pt x="20327" y="139"/>
                  </a:cubicBezTo>
                  <a:cubicBezTo>
                    <a:pt x="21575" y="-248"/>
                    <a:pt x="23104" y="284"/>
                    <a:pt x="24507" y="391"/>
                  </a:cubicBezTo>
                  <a:cubicBezTo>
                    <a:pt x="24168" y="1736"/>
                    <a:pt x="24216" y="3410"/>
                    <a:pt x="23423" y="4368"/>
                  </a:cubicBezTo>
                  <a:cubicBezTo>
                    <a:pt x="18353" y="10492"/>
                    <a:pt x="11986" y="14837"/>
                    <a:pt x="4419" y="17391"/>
                  </a:cubicBezTo>
                  <a:cubicBezTo>
                    <a:pt x="3781" y="17604"/>
                    <a:pt x="3074" y="17614"/>
                    <a:pt x="2503" y="17711"/>
                  </a:cubicBezTo>
                  <a:close/>
                </a:path>
              </a:pathLst>
            </a:custGeom>
            <a:grpFill/>
            <a:ln w="964" cap="flat">
              <a:noFill/>
              <a:prstDash val="solid"/>
              <a:miter/>
            </a:ln>
          </p:spPr>
          <p:txBody>
            <a:bodyPr rtlCol="0" anchor="ctr"/>
            <a:lstStyle/>
            <a:p>
              <a:endParaRPr lang="nl-BE"/>
            </a:p>
          </p:txBody>
        </p:sp>
        <p:sp>
          <p:nvSpPr>
            <p:cNvPr id="117" name="Freeform: Shape 116">
              <a:extLst>
                <a:ext uri="{FF2B5EF4-FFF2-40B4-BE49-F238E27FC236}">
                  <a16:creationId xmlns:a16="http://schemas.microsoft.com/office/drawing/2014/main" id="{5DFE22BC-EB5F-C59D-B2B5-0A446A1443E2}"/>
                </a:ext>
              </a:extLst>
            </p:cNvPr>
            <p:cNvSpPr/>
            <p:nvPr/>
          </p:nvSpPr>
          <p:spPr>
            <a:xfrm>
              <a:off x="6952689" y="3037343"/>
              <a:ext cx="19047" cy="17830"/>
            </a:xfrm>
            <a:custGeom>
              <a:avLst/>
              <a:gdLst>
                <a:gd name="connsiteX0" fmla="*/ 1692 w 19047"/>
                <a:gd name="connsiteY0" fmla="*/ 8 h 17830"/>
                <a:gd name="connsiteX1" fmla="*/ 18867 w 19047"/>
                <a:gd name="connsiteY1" fmla="*/ 14687 h 17830"/>
                <a:gd name="connsiteX2" fmla="*/ 15964 w 19047"/>
                <a:gd name="connsiteY2" fmla="*/ 17744 h 17830"/>
                <a:gd name="connsiteX3" fmla="*/ 173 w 19047"/>
                <a:gd name="connsiteY3" fmla="*/ 3288 h 17830"/>
                <a:gd name="connsiteX4" fmla="*/ 1692 w 19047"/>
                <a:gd name="connsiteY4" fmla="*/ 8 h 17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7" h="17830">
                  <a:moveTo>
                    <a:pt x="1692" y="8"/>
                  </a:moveTo>
                  <a:cubicBezTo>
                    <a:pt x="7652" y="782"/>
                    <a:pt x="17619" y="9752"/>
                    <a:pt x="18867" y="14687"/>
                  </a:cubicBezTo>
                  <a:cubicBezTo>
                    <a:pt x="19486" y="17115"/>
                    <a:pt x="18509" y="18151"/>
                    <a:pt x="15964" y="17744"/>
                  </a:cubicBezTo>
                  <a:cubicBezTo>
                    <a:pt x="11049" y="16970"/>
                    <a:pt x="1305" y="8068"/>
                    <a:pt x="173" y="3288"/>
                  </a:cubicBezTo>
                  <a:cubicBezTo>
                    <a:pt x="-321" y="1198"/>
                    <a:pt x="260" y="-118"/>
                    <a:pt x="1692" y="8"/>
                  </a:cubicBezTo>
                  <a:close/>
                </a:path>
              </a:pathLst>
            </a:custGeom>
            <a:grpFill/>
            <a:ln w="964" cap="flat">
              <a:noFill/>
              <a:prstDash val="solid"/>
              <a:miter/>
            </a:ln>
          </p:spPr>
          <p:txBody>
            <a:bodyPr rtlCol="0" anchor="ctr"/>
            <a:lstStyle/>
            <a:p>
              <a:endParaRPr lang="nl-BE"/>
            </a:p>
          </p:txBody>
        </p:sp>
      </p:grpSp>
      <p:grpSp>
        <p:nvGrpSpPr>
          <p:cNvPr id="123" name="Group 122">
            <a:extLst>
              <a:ext uri="{FF2B5EF4-FFF2-40B4-BE49-F238E27FC236}">
                <a16:creationId xmlns:a16="http://schemas.microsoft.com/office/drawing/2014/main" id="{86949CAC-19C4-85B9-6145-8275671EC811}"/>
              </a:ext>
            </a:extLst>
          </p:cNvPr>
          <p:cNvGrpSpPr/>
          <p:nvPr/>
        </p:nvGrpSpPr>
        <p:grpSpPr>
          <a:xfrm>
            <a:off x="2087893" y="5165229"/>
            <a:ext cx="85672" cy="131450"/>
            <a:chOff x="7349756" y="4832578"/>
            <a:chExt cx="169137" cy="259512"/>
          </a:xfrm>
          <a:solidFill>
            <a:srgbClr val="4092BD"/>
          </a:solidFill>
        </p:grpSpPr>
        <p:sp>
          <p:nvSpPr>
            <p:cNvPr id="119" name="Freeform: Shape 118">
              <a:extLst>
                <a:ext uri="{FF2B5EF4-FFF2-40B4-BE49-F238E27FC236}">
                  <a16:creationId xmlns:a16="http://schemas.microsoft.com/office/drawing/2014/main" id="{A3E6E707-F006-07D7-1DB5-2C92352ACF7F}"/>
                </a:ext>
              </a:extLst>
            </p:cNvPr>
            <p:cNvSpPr/>
            <p:nvPr/>
          </p:nvSpPr>
          <p:spPr>
            <a:xfrm>
              <a:off x="7349756" y="4832578"/>
              <a:ext cx="169137" cy="259512"/>
            </a:xfrm>
            <a:custGeom>
              <a:avLst/>
              <a:gdLst>
                <a:gd name="connsiteX0" fmla="*/ 169113 w 169137"/>
                <a:gd name="connsiteY0" fmla="*/ 88980 h 259512"/>
                <a:gd name="connsiteX1" fmla="*/ 148958 w 169137"/>
                <a:gd name="connsiteY1" fmla="*/ 154641 h 259512"/>
                <a:gd name="connsiteX2" fmla="*/ 130960 w 169137"/>
                <a:gd name="connsiteY2" fmla="*/ 176489 h 259512"/>
                <a:gd name="connsiteX3" fmla="*/ 98246 w 169137"/>
                <a:gd name="connsiteY3" fmla="*/ 224502 h 259512"/>
                <a:gd name="connsiteX4" fmla="*/ 69818 w 169137"/>
                <a:gd name="connsiteY4" fmla="*/ 254430 h 259512"/>
                <a:gd name="connsiteX5" fmla="*/ 4485 w 169137"/>
                <a:gd name="connsiteY5" fmla="*/ 229108 h 259512"/>
                <a:gd name="connsiteX6" fmla="*/ 73 w 169137"/>
                <a:gd name="connsiteY6" fmla="*/ 209494 h 259512"/>
                <a:gd name="connsiteX7" fmla="*/ 7165 w 169137"/>
                <a:gd name="connsiteY7" fmla="*/ 200099 h 259512"/>
                <a:gd name="connsiteX8" fmla="*/ 18390 w 169137"/>
                <a:gd name="connsiteY8" fmla="*/ 204869 h 259512"/>
                <a:gd name="connsiteX9" fmla="*/ 20547 w 169137"/>
                <a:gd name="connsiteY9" fmla="*/ 214139 h 259512"/>
                <a:gd name="connsiteX10" fmla="*/ 38013 w 169137"/>
                <a:gd name="connsiteY10" fmla="*/ 237932 h 259512"/>
                <a:gd name="connsiteX11" fmla="*/ 73553 w 169137"/>
                <a:gd name="connsiteY11" fmla="*/ 226592 h 259512"/>
                <a:gd name="connsiteX12" fmla="*/ 83393 w 169137"/>
                <a:gd name="connsiteY12" fmla="*/ 209407 h 259512"/>
                <a:gd name="connsiteX13" fmla="*/ 108638 w 169137"/>
                <a:gd name="connsiteY13" fmla="*/ 171351 h 259512"/>
                <a:gd name="connsiteX14" fmla="*/ 131560 w 169137"/>
                <a:gd name="connsiteY14" fmla="*/ 144607 h 259512"/>
                <a:gd name="connsiteX15" fmla="*/ 147390 w 169137"/>
                <a:gd name="connsiteY15" fmla="*/ 106300 h 259512"/>
                <a:gd name="connsiteX16" fmla="*/ 148725 w 169137"/>
                <a:gd name="connsiteY16" fmla="*/ 79488 h 259512"/>
                <a:gd name="connsiteX17" fmla="*/ 118739 w 169137"/>
                <a:gd name="connsiteY17" fmla="*/ 29531 h 259512"/>
                <a:gd name="connsiteX18" fmla="*/ 50553 w 169137"/>
                <a:gd name="connsiteY18" fmla="*/ 31930 h 259512"/>
                <a:gd name="connsiteX19" fmla="*/ 29420 w 169137"/>
                <a:gd name="connsiteY19" fmla="*/ 70489 h 259512"/>
                <a:gd name="connsiteX20" fmla="*/ 19512 w 169137"/>
                <a:gd name="connsiteY20" fmla="*/ 79613 h 259512"/>
                <a:gd name="connsiteX21" fmla="*/ 10107 w 169137"/>
                <a:gd name="connsiteY21" fmla="*/ 70450 h 259512"/>
                <a:gd name="connsiteX22" fmla="*/ 12894 w 169137"/>
                <a:gd name="connsiteY22" fmla="*/ 51659 h 259512"/>
                <a:gd name="connsiteX23" fmla="*/ 55207 w 169137"/>
                <a:gd name="connsiteY23" fmla="*/ 6453 h 259512"/>
                <a:gd name="connsiteX24" fmla="*/ 98865 w 169137"/>
                <a:gd name="connsiteY24" fmla="*/ 1102 h 259512"/>
                <a:gd name="connsiteX25" fmla="*/ 152257 w 169137"/>
                <a:gd name="connsiteY25" fmla="*/ 33459 h 259512"/>
                <a:gd name="connsiteX26" fmla="*/ 169103 w 169137"/>
                <a:gd name="connsiteY26" fmla="*/ 88980 h 25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9137" h="259512">
                  <a:moveTo>
                    <a:pt x="169113" y="88980"/>
                  </a:moveTo>
                  <a:cubicBezTo>
                    <a:pt x="169248" y="112057"/>
                    <a:pt x="163201" y="134660"/>
                    <a:pt x="148958" y="154641"/>
                  </a:cubicBezTo>
                  <a:cubicBezTo>
                    <a:pt x="143491" y="162314"/>
                    <a:pt x="137501" y="169726"/>
                    <a:pt x="130960" y="176489"/>
                  </a:cubicBezTo>
                  <a:cubicBezTo>
                    <a:pt x="117269" y="190655"/>
                    <a:pt x="105822" y="206030"/>
                    <a:pt x="98246" y="224502"/>
                  </a:cubicBezTo>
                  <a:cubicBezTo>
                    <a:pt x="92798" y="237787"/>
                    <a:pt x="83422" y="248489"/>
                    <a:pt x="69818" y="254430"/>
                  </a:cubicBezTo>
                  <a:cubicBezTo>
                    <a:pt x="44050" y="265692"/>
                    <a:pt x="15622" y="258658"/>
                    <a:pt x="4485" y="229108"/>
                  </a:cubicBezTo>
                  <a:cubicBezTo>
                    <a:pt x="2144" y="222886"/>
                    <a:pt x="953" y="216122"/>
                    <a:pt x="73" y="209494"/>
                  </a:cubicBezTo>
                  <a:cubicBezTo>
                    <a:pt x="-546" y="204850"/>
                    <a:pt x="2860" y="201163"/>
                    <a:pt x="7165" y="200099"/>
                  </a:cubicBezTo>
                  <a:cubicBezTo>
                    <a:pt x="11878" y="198938"/>
                    <a:pt x="16435" y="200554"/>
                    <a:pt x="18390" y="204869"/>
                  </a:cubicBezTo>
                  <a:cubicBezTo>
                    <a:pt x="19677" y="207704"/>
                    <a:pt x="19793" y="211042"/>
                    <a:pt x="20547" y="214139"/>
                  </a:cubicBezTo>
                  <a:cubicBezTo>
                    <a:pt x="23053" y="224502"/>
                    <a:pt x="26982" y="234062"/>
                    <a:pt x="38013" y="237932"/>
                  </a:cubicBezTo>
                  <a:cubicBezTo>
                    <a:pt x="50417" y="242286"/>
                    <a:pt x="65463" y="237535"/>
                    <a:pt x="73553" y="226592"/>
                  </a:cubicBezTo>
                  <a:cubicBezTo>
                    <a:pt x="77452" y="221309"/>
                    <a:pt x="80984" y="215493"/>
                    <a:pt x="83393" y="209407"/>
                  </a:cubicBezTo>
                  <a:cubicBezTo>
                    <a:pt x="89150" y="194864"/>
                    <a:pt x="98294" y="182789"/>
                    <a:pt x="108638" y="171351"/>
                  </a:cubicBezTo>
                  <a:cubicBezTo>
                    <a:pt x="116514" y="162643"/>
                    <a:pt x="124390" y="153886"/>
                    <a:pt x="131560" y="144607"/>
                  </a:cubicBezTo>
                  <a:cubicBezTo>
                    <a:pt x="140239" y="133373"/>
                    <a:pt x="145861" y="120533"/>
                    <a:pt x="147390" y="106300"/>
                  </a:cubicBezTo>
                  <a:cubicBezTo>
                    <a:pt x="148348" y="97408"/>
                    <a:pt x="149248" y="88370"/>
                    <a:pt x="148725" y="79488"/>
                  </a:cubicBezTo>
                  <a:cubicBezTo>
                    <a:pt x="147458" y="57813"/>
                    <a:pt x="137095" y="41025"/>
                    <a:pt x="118739" y="29531"/>
                  </a:cubicBezTo>
                  <a:cubicBezTo>
                    <a:pt x="97181" y="16023"/>
                    <a:pt x="70892" y="16981"/>
                    <a:pt x="50553" y="31930"/>
                  </a:cubicBezTo>
                  <a:cubicBezTo>
                    <a:pt x="37635" y="41422"/>
                    <a:pt x="30359" y="54214"/>
                    <a:pt x="29420" y="70489"/>
                  </a:cubicBezTo>
                  <a:cubicBezTo>
                    <a:pt x="29062" y="76614"/>
                    <a:pt x="25163" y="79807"/>
                    <a:pt x="19512" y="79613"/>
                  </a:cubicBezTo>
                  <a:cubicBezTo>
                    <a:pt x="13890" y="79420"/>
                    <a:pt x="9855" y="76053"/>
                    <a:pt x="10107" y="70450"/>
                  </a:cubicBezTo>
                  <a:cubicBezTo>
                    <a:pt x="10397" y="64151"/>
                    <a:pt x="11084" y="57668"/>
                    <a:pt x="12894" y="51659"/>
                  </a:cubicBezTo>
                  <a:cubicBezTo>
                    <a:pt x="19483" y="29724"/>
                    <a:pt x="34665" y="15191"/>
                    <a:pt x="55207" y="6453"/>
                  </a:cubicBezTo>
                  <a:cubicBezTo>
                    <a:pt x="69034" y="570"/>
                    <a:pt x="83693" y="-1491"/>
                    <a:pt x="98865" y="1102"/>
                  </a:cubicBezTo>
                  <a:cubicBezTo>
                    <a:pt x="121004" y="4886"/>
                    <a:pt x="138769" y="15800"/>
                    <a:pt x="152257" y="33459"/>
                  </a:cubicBezTo>
                  <a:cubicBezTo>
                    <a:pt x="164400" y="49366"/>
                    <a:pt x="169616" y="67702"/>
                    <a:pt x="169103" y="88980"/>
                  </a:cubicBezTo>
                  <a:close/>
                </a:path>
              </a:pathLst>
            </a:custGeom>
            <a:grpFill/>
            <a:ln w="964" cap="flat">
              <a:noFill/>
              <a:prstDash val="solid"/>
              <a:miter/>
            </a:ln>
          </p:spPr>
          <p:txBody>
            <a:bodyPr rtlCol="0" anchor="ctr"/>
            <a:lstStyle/>
            <a:p>
              <a:endParaRPr lang="nl-BE"/>
            </a:p>
          </p:txBody>
        </p:sp>
        <p:sp>
          <p:nvSpPr>
            <p:cNvPr id="120" name="Freeform: Shape 119">
              <a:extLst>
                <a:ext uri="{FF2B5EF4-FFF2-40B4-BE49-F238E27FC236}">
                  <a16:creationId xmlns:a16="http://schemas.microsoft.com/office/drawing/2014/main" id="{2B3B334D-45A3-7751-0526-43D9456662EB}"/>
                </a:ext>
              </a:extLst>
            </p:cNvPr>
            <p:cNvSpPr/>
            <p:nvPr/>
          </p:nvSpPr>
          <p:spPr>
            <a:xfrm>
              <a:off x="7379247" y="4872715"/>
              <a:ext cx="99563" cy="149475"/>
            </a:xfrm>
            <a:custGeom>
              <a:avLst/>
              <a:gdLst>
                <a:gd name="connsiteX0" fmla="*/ 62020 w 99563"/>
                <a:gd name="connsiteY0" fmla="*/ 37 h 149475"/>
                <a:gd name="connsiteX1" fmla="*/ 99350 w 99563"/>
                <a:gd name="connsiteY1" fmla="*/ 33710 h 149475"/>
                <a:gd name="connsiteX2" fmla="*/ 99253 w 99563"/>
                <a:gd name="connsiteY2" fmla="*/ 46163 h 149475"/>
                <a:gd name="connsiteX3" fmla="*/ 96389 w 99563"/>
                <a:gd name="connsiteY3" fmla="*/ 49201 h 149475"/>
                <a:gd name="connsiteX4" fmla="*/ 93032 w 99563"/>
                <a:gd name="connsiteY4" fmla="*/ 46869 h 149475"/>
                <a:gd name="connsiteX5" fmla="*/ 90526 w 99563"/>
                <a:gd name="connsiteY5" fmla="*/ 35480 h 149475"/>
                <a:gd name="connsiteX6" fmla="*/ 74551 w 99563"/>
                <a:gd name="connsiteY6" fmla="*/ 20318 h 149475"/>
                <a:gd name="connsiteX7" fmla="*/ 47806 w 99563"/>
                <a:gd name="connsiteY7" fmla="*/ 31929 h 149475"/>
                <a:gd name="connsiteX8" fmla="*/ 43162 w 99563"/>
                <a:gd name="connsiteY8" fmla="*/ 51117 h 149475"/>
                <a:gd name="connsiteX9" fmla="*/ 49441 w 99563"/>
                <a:gd name="connsiteY9" fmla="*/ 87324 h 149475"/>
                <a:gd name="connsiteX10" fmla="*/ 41643 w 99563"/>
                <a:gd name="connsiteY10" fmla="*/ 137543 h 149475"/>
                <a:gd name="connsiteX11" fmla="*/ 22707 w 99563"/>
                <a:gd name="connsiteY11" fmla="*/ 149251 h 149475"/>
                <a:gd name="connsiteX12" fmla="*/ 1797 w 99563"/>
                <a:gd name="connsiteY12" fmla="*/ 139149 h 149475"/>
                <a:gd name="connsiteX13" fmla="*/ 7283 w 99563"/>
                <a:gd name="connsiteY13" fmla="*/ 115395 h 149475"/>
                <a:gd name="connsiteX14" fmla="*/ 14588 w 99563"/>
                <a:gd name="connsiteY14" fmla="*/ 109831 h 149475"/>
                <a:gd name="connsiteX15" fmla="*/ 19920 w 99563"/>
                <a:gd name="connsiteY15" fmla="*/ 99690 h 149475"/>
                <a:gd name="connsiteX16" fmla="*/ 13011 w 99563"/>
                <a:gd name="connsiteY16" fmla="*/ 87150 h 149475"/>
                <a:gd name="connsiteX17" fmla="*/ 7032 w 99563"/>
                <a:gd name="connsiteY17" fmla="*/ 84257 h 149475"/>
                <a:gd name="connsiteX18" fmla="*/ 1836 w 99563"/>
                <a:gd name="connsiteY18" fmla="*/ 69385 h 149475"/>
                <a:gd name="connsiteX19" fmla="*/ 11763 w 99563"/>
                <a:gd name="connsiteY19" fmla="*/ 56903 h 149475"/>
                <a:gd name="connsiteX20" fmla="*/ 24284 w 99563"/>
                <a:gd name="connsiteY20" fmla="*/ 37716 h 149475"/>
                <a:gd name="connsiteX21" fmla="*/ 33853 w 99563"/>
                <a:gd name="connsiteY21" fmla="*/ 16274 h 149475"/>
                <a:gd name="connsiteX22" fmla="*/ 62030 w 99563"/>
                <a:gd name="connsiteY22" fmla="*/ 37 h 14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9563" h="149475">
                  <a:moveTo>
                    <a:pt x="62020" y="37"/>
                  </a:moveTo>
                  <a:cubicBezTo>
                    <a:pt x="84023" y="-863"/>
                    <a:pt x="97802" y="14648"/>
                    <a:pt x="99350" y="33710"/>
                  </a:cubicBezTo>
                  <a:cubicBezTo>
                    <a:pt x="99689" y="37841"/>
                    <a:pt x="99602" y="42041"/>
                    <a:pt x="99253" y="46163"/>
                  </a:cubicBezTo>
                  <a:cubicBezTo>
                    <a:pt x="99157" y="47314"/>
                    <a:pt x="97512" y="49036"/>
                    <a:pt x="96389" y="49201"/>
                  </a:cubicBezTo>
                  <a:cubicBezTo>
                    <a:pt x="95364" y="49346"/>
                    <a:pt x="93370" y="47963"/>
                    <a:pt x="93032" y="46869"/>
                  </a:cubicBezTo>
                  <a:cubicBezTo>
                    <a:pt x="91890" y="43163"/>
                    <a:pt x="91145" y="39322"/>
                    <a:pt x="90526" y="35480"/>
                  </a:cubicBezTo>
                  <a:cubicBezTo>
                    <a:pt x="89171" y="26985"/>
                    <a:pt x="83085" y="21228"/>
                    <a:pt x="74551" y="20318"/>
                  </a:cubicBezTo>
                  <a:cubicBezTo>
                    <a:pt x="63394" y="19128"/>
                    <a:pt x="53709" y="21170"/>
                    <a:pt x="47806" y="31929"/>
                  </a:cubicBezTo>
                  <a:cubicBezTo>
                    <a:pt x="44536" y="37890"/>
                    <a:pt x="43258" y="44421"/>
                    <a:pt x="43162" y="51117"/>
                  </a:cubicBezTo>
                  <a:cubicBezTo>
                    <a:pt x="42978" y="63560"/>
                    <a:pt x="45600" y="75559"/>
                    <a:pt x="49441" y="87324"/>
                  </a:cubicBezTo>
                  <a:cubicBezTo>
                    <a:pt x="55334" y="105389"/>
                    <a:pt x="53534" y="122284"/>
                    <a:pt x="41643" y="137543"/>
                  </a:cubicBezTo>
                  <a:cubicBezTo>
                    <a:pt x="36814" y="143736"/>
                    <a:pt x="30728" y="148235"/>
                    <a:pt x="22707" y="149251"/>
                  </a:cubicBezTo>
                  <a:cubicBezTo>
                    <a:pt x="14172" y="150334"/>
                    <a:pt x="4854" y="147577"/>
                    <a:pt x="1797" y="139149"/>
                  </a:cubicBezTo>
                  <a:cubicBezTo>
                    <a:pt x="-1125" y="131089"/>
                    <a:pt x="-583" y="121461"/>
                    <a:pt x="7283" y="115395"/>
                  </a:cubicBezTo>
                  <a:cubicBezTo>
                    <a:pt x="9712" y="113527"/>
                    <a:pt x="12198" y="111747"/>
                    <a:pt x="14588" y="109831"/>
                  </a:cubicBezTo>
                  <a:cubicBezTo>
                    <a:pt x="17820" y="107238"/>
                    <a:pt x="19572" y="103812"/>
                    <a:pt x="19920" y="99690"/>
                  </a:cubicBezTo>
                  <a:cubicBezTo>
                    <a:pt x="20462" y="93362"/>
                    <a:pt x="18681" y="90111"/>
                    <a:pt x="13011" y="87150"/>
                  </a:cubicBezTo>
                  <a:cubicBezTo>
                    <a:pt x="11047" y="86125"/>
                    <a:pt x="9073" y="85099"/>
                    <a:pt x="7032" y="84257"/>
                  </a:cubicBezTo>
                  <a:cubicBezTo>
                    <a:pt x="-971" y="80938"/>
                    <a:pt x="-1280" y="76391"/>
                    <a:pt x="1836" y="69385"/>
                  </a:cubicBezTo>
                  <a:cubicBezTo>
                    <a:pt x="3935" y="64663"/>
                    <a:pt x="7902" y="60512"/>
                    <a:pt x="11763" y="56903"/>
                  </a:cubicBezTo>
                  <a:cubicBezTo>
                    <a:pt x="17588" y="51455"/>
                    <a:pt x="21565" y="45195"/>
                    <a:pt x="24284" y="37716"/>
                  </a:cubicBezTo>
                  <a:cubicBezTo>
                    <a:pt x="26945" y="30371"/>
                    <a:pt x="30196" y="23182"/>
                    <a:pt x="33853" y="16274"/>
                  </a:cubicBezTo>
                  <a:cubicBezTo>
                    <a:pt x="39959" y="4730"/>
                    <a:pt x="49964" y="-476"/>
                    <a:pt x="62030" y="37"/>
                  </a:cubicBezTo>
                  <a:close/>
                </a:path>
              </a:pathLst>
            </a:custGeom>
            <a:grpFill/>
            <a:ln w="964" cap="flat">
              <a:noFill/>
              <a:prstDash val="solid"/>
              <a:miter/>
            </a:ln>
          </p:spPr>
          <p:txBody>
            <a:bodyPr rtlCol="0" anchor="ctr"/>
            <a:lstStyle/>
            <a:p>
              <a:endParaRPr lang="nl-BE"/>
            </a:p>
          </p:txBody>
        </p:sp>
      </p:grpSp>
      <p:sp>
        <p:nvSpPr>
          <p:cNvPr id="127" name="Marcador de texto 4">
            <a:extLst>
              <a:ext uri="{FF2B5EF4-FFF2-40B4-BE49-F238E27FC236}">
                <a16:creationId xmlns:a16="http://schemas.microsoft.com/office/drawing/2014/main" id="{6932EB55-A954-463C-66F0-714C958CDE02}"/>
              </a:ext>
            </a:extLst>
          </p:cNvPr>
          <p:cNvSpPr txBox="1">
            <a:spLocks/>
          </p:cNvSpPr>
          <p:nvPr/>
        </p:nvSpPr>
        <p:spPr>
          <a:xfrm>
            <a:off x="822928" y="2753080"/>
            <a:ext cx="1471972" cy="222622"/>
          </a:xfrm>
          <a:prstGeom prst="rect">
            <a:avLst/>
          </a:prstGeom>
        </p:spPr>
        <p:txBody>
          <a:bodyPr wrap="square" lIns="0" tIns="0" rIns="0" bIns="0" anchor="ctr">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r">
              <a:spcBef>
                <a:spcPts val="1800"/>
              </a:spcBef>
            </a:pPr>
            <a:r>
              <a:rPr lang="en-US" sz="800" b="1" kern="0" dirty="0">
                <a:solidFill>
                  <a:srgbClr val="4092BD"/>
                </a:solidFill>
                <a:latin typeface="Segoe UI" panose="020B0502040204020203" pitchFamily="34" charset="0"/>
                <a:cs typeface="Segoe UI" panose="020B0502040204020203" pitchFamily="34" charset="0"/>
              </a:rPr>
              <a:t>WEEK</a:t>
            </a:r>
            <a:endParaRPr lang="es-ES" sz="800" b="1" kern="0" dirty="0">
              <a:solidFill>
                <a:srgbClr val="4092BD"/>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17822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710896" y="2109788"/>
            <a:ext cx="2615879" cy="3508375"/>
          </a:xfrm>
        </p:spPr>
        <p:txBody>
          <a:bodyPr/>
          <a:lstStyle/>
          <a:p>
            <a:pPr>
              <a:spcBef>
                <a:spcPts val="1800"/>
              </a:spcBef>
            </a:pPr>
            <a:r>
              <a:rPr lang="en-US" sz="1600" dirty="0">
                <a:latin typeface="Segoe UI Semibold" panose="020B0702040204020203" pitchFamily="34" charset="0"/>
                <a:cs typeface="Segoe UI Semibold" panose="020B0702040204020203" pitchFamily="34" charset="0"/>
              </a:rPr>
              <a:t>Lasts 40 weeks</a:t>
            </a:r>
          </a:p>
          <a:p>
            <a:pPr>
              <a:spcBef>
                <a:spcPts val="3000"/>
              </a:spcBef>
            </a:pPr>
            <a:r>
              <a:rPr lang="en-US" sz="1600" dirty="0">
                <a:latin typeface="Segoe UI Semibold" panose="020B0702040204020203" pitchFamily="34" charset="0"/>
                <a:cs typeface="Segoe UI Semibold" panose="020B0702040204020203" pitchFamily="34" charset="0"/>
              </a:rPr>
              <a:t>3 trimesters: </a:t>
            </a:r>
            <a:br>
              <a:rPr lang="en-US" sz="1600" dirty="0"/>
            </a:br>
            <a:r>
              <a:rPr lang="en-US" sz="1600" dirty="0"/>
              <a:t>weeks 1-12, </a:t>
            </a:r>
            <a:br>
              <a:rPr lang="en-US" sz="1600" dirty="0"/>
            </a:br>
            <a:r>
              <a:rPr lang="en-US" sz="1600" dirty="0"/>
              <a:t>13-28, 29-40</a:t>
            </a:r>
          </a:p>
          <a:p>
            <a:pPr>
              <a:spcBef>
                <a:spcPts val="3000"/>
              </a:spcBef>
            </a:pPr>
            <a:r>
              <a:rPr lang="en-US" sz="1600" dirty="0">
                <a:latin typeface="Segoe UI Semibold" panose="020B0702040204020203" pitchFamily="34" charset="0"/>
                <a:cs typeface="Segoe UI Semibold" panose="020B0702040204020203" pitchFamily="34" charset="0"/>
              </a:rPr>
              <a:t>Birth</a:t>
            </a:r>
            <a:r>
              <a:rPr lang="en-US" sz="1600" dirty="0"/>
              <a:t> of the baby </a:t>
            </a:r>
            <a:br>
              <a:rPr lang="en-US" sz="1600" dirty="0"/>
            </a:br>
            <a:r>
              <a:rPr lang="en-US" sz="1600" dirty="0"/>
              <a:t>can be </a:t>
            </a:r>
            <a:r>
              <a:rPr lang="en-US" sz="1600" dirty="0">
                <a:latin typeface="Segoe UI Semibold" panose="020B0702040204020203" pitchFamily="34" charset="0"/>
                <a:cs typeface="Segoe UI Semibold" panose="020B0702040204020203" pitchFamily="34" charset="0"/>
              </a:rPr>
              <a:t>via the vagina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or a Caesarean</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Pregnancy</a:t>
            </a:r>
            <a:endParaRPr lang="es-ES" dirty="0"/>
          </a:p>
        </p:txBody>
      </p:sp>
      <p:pic>
        <p:nvPicPr>
          <p:cNvPr id="3" name="Picture 2">
            <a:extLst>
              <a:ext uri="{FF2B5EF4-FFF2-40B4-BE49-F238E27FC236}">
                <a16:creationId xmlns:a16="http://schemas.microsoft.com/office/drawing/2014/main" id="{5EC722FE-DA00-8845-9589-FDB2755A6F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4988" y="2109788"/>
            <a:ext cx="3711575" cy="3270771"/>
          </a:xfrm>
          <a:prstGeom prst="roundRect">
            <a:avLst>
              <a:gd name="adj" fmla="val 7790"/>
            </a:avLst>
          </a:prstGeom>
          <a:ln>
            <a:noFill/>
          </a:ln>
          <a:effectLst/>
        </p:spPr>
      </p:pic>
      <p:sp>
        <p:nvSpPr>
          <p:cNvPr id="7" name="Marcador de texto 4">
            <a:extLst>
              <a:ext uri="{FF2B5EF4-FFF2-40B4-BE49-F238E27FC236}">
                <a16:creationId xmlns:a16="http://schemas.microsoft.com/office/drawing/2014/main" id="{0A85CF3F-9C0F-2DD5-BE74-4C5017BE350E}"/>
              </a:ext>
            </a:extLst>
          </p:cNvPr>
          <p:cNvSpPr txBox="1">
            <a:spLocks/>
          </p:cNvSpPr>
          <p:nvPr/>
        </p:nvSpPr>
        <p:spPr>
          <a:xfrm>
            <a:off x="7419372" y="2109788"/>
            <a:ext cx="3790709"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n-US" sz="1600" kern="0" dirty="0"/>
              <a:t>Pregnancy can be </a:t>
            </a:r>
            <a:r>
              <a:rPr lang="en-US" sz="1600" kern="0" dirty="0">
                <a:latin typeface="Segoe UI Semibold" panose="020B0702040204020203" pitchFamily="34" charset="0"/>
                <a:cs typeface="Segoe UI Semibold" panose="020B0702040204020203" pitchFamily="34" charset="0"/>
              </a:rPr>
              <a:t>a time of joy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and excitement, </a:t>
            </a:r>
            <a:r>
              <a:rPr lang="en-US" sz="1600" kern="0" dirty="0"/>
              <a:t>but </a:t>
            </a:r>
            <a:r>
              <a:rPr lang="en-US" sz="1600" kern="0" dirty="0">
                <a:latin typeface="Segoe UI Semibold" panose="020B0702040204020203" pitchFamily="34" charset="0"/>
                <a:cs typeface="Segoe UI Semibold" panose="020B0702040204020203" pitchFamily="34" charset="0"/>
              </a:rPr>
              <a:t>many changes </a:t>
            </a:r>
            <a:br>
              <a:rPr lang="en-US" sz="1600" kern="0" dirty="0">
                <a:latin typeface="Segoe UI Semibold" panose="020B0702040204020203" pitchFamily="34" charset="0"/>
                <a:cs typeface="Segoe UI Semibold" panose="020B0702040204020203" pitchFamily="34" charset="0"/>
              </a:rPr>
            </a:br>
            <a:r>
              <a:rPr lang="en-US" sz="1600" kern="0" dirty="0"/>
              <a:t>are taking place. </a:t>
            </a:r>
          </a:p>
          <a:p>
            <a:pPr>
              <a:spcBef>
                <a:spcPts val="3000"/>
              </a:spcBef>
            </a:pPr>
            <a:r>
              <a:rPr lang="en-US" sz="1600" kern="0" dirty="0"/>
              <a:t>These may result in:</a:t>
            </a:r>
            <a:endParaRPr lang="en-GB" sz="1600" kern="0" dirty="0"/>
          </a:p>
          <a:p>
            <a:pPr marL="285750" indent="-285750">
              <a:spcBef>
                <a:spcPts val="600"/>
              </a:spcBef>
              <a:buClr>
                <a:schemeClr val="accent1"/>
              </a:buClr>
              <a:buFontTx/>
              <a:buChar char="●"/>
            </a:pPr>
            <a:r>
              <a:rPr lang="en-US" sz="1600" kern="0" dirty="0">
                <a:latin typeface="Segoe UI Semibold" panose="020B0702040204020203" pitchFamily="34" charset="0"/>
                <a:cs typeface="Segoe UI Semibold" panose="020B0702040204020203" pitchFamily="34" charset="0"/>
              </a:rPr>
              <a:t>Morning sickness </a:t>
            </a:r>
            <a:br>
              <a:rPr lang="en-US" sz="1600" kern="0" dirty="0">
                <a:latin typeface="Segoe UI Semibold" panose="020B0702040204020203" pitchFamily="34" charset="0"/>
                <a:cs typeface="Segoe UI Semibold" panose="020B0702040204020203" pitchFamily="34" charset="0"/>
              </a:rPr>
            </a:br>
            <a:r>
              <a:rPr lang="en-US" sz="1600" kern="0" dirty="0"/>
              <a:t>(can happen anytime of the day)</a:t>
            </a:r>
            <a:endParaRPr lang="en-GB" sz="1600" kern="0" dirty="0"/>
          </a:p>
          <a:p>
            <a:pPr marL="285750" indent="-285750">
              <a:spcBef>
                <a:spcPts val="600"/>
              </a:spcBef>
              <a:buClr>
                <a:schemeClr val="accent1"/>
              </a:buClr>
              <a:buFontTx/>
              <a:buChar char="●"/>
            </a:pPr>
            <a:r>
              <a:rPr lang="en-US" sz="1600" kern="0" dirty="0">
                <a:latin typeface="Segoe UI Semibold" panose="020B0702040204020203" pitchFamily="34" charset="0"/>
                <a:cs typeface="Segoe UI Semibold" panose="020B0702040204020203" pitchFamily="34" charset="0"/>
              </a:rPr>
              <a:t>Tiredness</a:t>
            </a:r>
          </a:p>
          <a:p>
            <a:pPr marL="285750" indent="-285750">
              <a:spcBef>
                <a:spcPts val="600"/>
              </a:spcBef>
              <a:buClr>
                <a:schemeClr val="accent1"/>
              </a:buClr>
              <a:buFontTx/>
              <a:buChar char="●"/>
            </a:pPr>
            <a:r>
              <a:rPr lang="en-US" sz="1600" kern="0" dirty="0">
                <a:latin typeface="Segoe UI Semibold" panose="020B0702040204020203" pitchFamily="34" charset="0"/>
                <a:cs typeface="Segoe UI Semibold" panose="020B0702040204020203" pitchFamily="34" charset="0"/>
              </a:rPr>
              <a:t>Loneliness</a:t>
            </a:r>
          </a:p>
          <a:p>
            <a:pPr marL="285750" indent="-285750">
              <a:spcBef>
                <a:spcPts val="600"/>
              </a:spcBef>
              <a:buClr>
                <a:schemeClr val="accent1"/>
              </a:buClr>
              <a:buFontTx/>
              <a:buChar char="●"/>
            </a:pPr>
            <a:r>
              <a:rPr lang="en-US" sz="1600" kern="0" dirty="0">
                <a:latin typeface="Segoe UI Semibold" panose="020B0702040204020203" pitchFamily="34" charset="0"/>
                <a:cs typeface="Segoe UI Semibold" panose="020B0702040204020203" pitchFamily="34" charset="0"/>
              </a:rPr>
              <a:t>Mental health issues</a:t>
            </a:r>
          </a:p>
          <a:p>
            <a:pPr>
              <a:spcBef>
                <a:spcPts val="1800"/>
              </a:spcBef>
            </a:pPr>
            <a:endParaRPr lang="es-ES" sz="1600" kern="0" dirty="0"/>
          </a:p>
        </p:txBody>
      </p:sp>
      <p:cxnSp>
        <p:nvCxnSpPr>
          <p:cNvPr id="9" name="Straight Connector 8">
            <a:extLst>
              <a:ext uri="{FF2B5EF4-FFF2-40B4-BE49-F238E27FC236}">
                <a16:creationId xmlns:a16="http://schemas.microsoft.com/office/drawing/2014/main" id="{7593BCF7-5E9B-4623-90BF-02E32EA103FA}"/>
              </a:ext>
            </a:extLst>
          </p:cNvPr>
          <p:cNvCxnSpPr/>
          <p:nvPr/>
        </p:nvCxnSpPr>
        <p:spPr>
          <a:xfrm>
            <a:off x="7037408" y="2176041"/>
            <a:ext cx="0" cy="32045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1512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35B744C5-C17D-B900-1D72-6DFC6E264A89}"/>
              </a:ext>
            </a:extLst>
          </p:cNvPr>
          <p:cNvSpPr/>
          <p:nvPr/>
        </p:nvSpPr>
        <p:spPr>
          <a:xfrm>
            <a:off x="534989" y="1985062"/>
            <a:ext cx="3440916" cy="4091647"/>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4532299" y="2584350"/>
            <a:ext cx="2615878" cy="3508375"/>
          </a:xfrm>
        </p:spPr>
        <p:txBody>
          <a:bodyPr/>
          <a:lstStyle/>
          <a:p>
            <a:pPr>
              <a:spcBef>
                <a:spcPts val="1800"/>
              </a:spcBef>
            </a:pPr>
            <a:r>
              <a:rPr lang="en-US" sz="1600" dirty="0">
                <a:latin typeface="Segoe UI Semibold" panose="020B0702040204020203" pitchFamily="34" charset="0"/>
                <a:cs typeface="Segoe UI Semibold" panose="020B0702040204020203" pitchFamily="34" charset="0"/>
              </a:rPr>
              <a:t>About 20-25% </a:t>
            </a:r>
            <a:r>
              <a:rPr lang="en-US" sz="1600" dirty="0"/>
              <a:t>pregnancies miscarry </a:t>
            </a:r>
            <a:r>
              <a:rPr lang="en-US" sz="1600" dirty="0">
                <a:latin typeface="Segoe UI Semibold" panose="020B0702040204020203" pitchFamily="34" charset="0"/>
                <a:cs typeface="Segoe UI Semibold" panose="020B0702040204020203" pitchFamily="34" charset="0"/>
              </a:rPr>
              <a:t>before 24 weeks</a:t>
            </a:r>
          </a:p>
          <a:p>
            <a:pPr>
              <a:spcBef>
                <a:spcPts val="1800"/>
              </a:spcBef>
            </a:pPr>
            <a:r>
              <a:rPr lang="en-US" sz="1600" dirty="0"/>
              <a:t>Majority </a:t>
            </a:r>
            <a:r>
              <a:rPr lang="en-US" sz="1600" dirty="0">
                <a:latin typeface="Segoe UI Semibold" panose="020B0702040204020203" pitchFamily="34" charset="0"/>
                <a:cs typeface="Segoe UI Semibold" panose="020B0702040204020203" pitchFamily="34" charset="0"/>
              </a:rPr>
              <a:t>in the first 10 weeks</a:t>
            </a:r>
          </a:p>
          <a:p>
            <a:pPr>
              <a:spcBef>
                <a:spcPts val="1800"/>
              </a:spcBef>
            </a:pPr>
            <a:r>
              <a:rPr lang="en-US" sz="1600" dirty="0"/>
              <a:t>Sometimes people do not tell friends/family they are pregnant </a:t>
            </a:r>
            <a:r>
              <a:rPr lang="en-US" sz="1600" dirty="0">
                <a:latin typeface="Segoe UI Semibold" panose="020B0702040204020203" pitchFamily="34" charset="0"/>
                <a:cs typeface="Segoe UI Semibold" panose="020B0702040204020203" pitchFamily="34" charset="0"/>
              </a:rPr>
              <a:t>until they are over the first three months when miscarriage is most likely</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Miscarriage</a:t>
            </a:r>
            <a:r>
              <a:rPr lang="es-ES" dirty="0"/>
              <a:t> </a:t>
            </a:r>
            <a:r>
              <a:rPr lang="es-ES" dirty="0" err="1"/>
              <a:t>is</a:t>
            </a:r>
            <a:r>
              <a:rPr lang="es-ES" dirty="0"/>
              <a:t> </a:t>
            </a:r>
            <a:r>
              <a:rPr lang="es-ES" dirty="0" err="1"/>
              <a:t>common</a:t>
            </a:r>
            <a:endParaRPr lang="es-ES" dirty="0"/>
          </a:p>
        </p:txBody>
      </p:sp>
      <p:sp>
        <p:nvSpPr>
          <p:cNvPr id="8" name="Marcador de texto 4">
            <a:extLst>
              <a:ext uri="{FF2B5EF4-FFF2-40B4-BE49-F238E27FC236}">
                <a16:creationId xmlns:a16="http://schemas.microsoft.com/office/drawing/2014/main" id="{F2FED8F6-5275-007B-90EA-78543044DDF2}"/>
              </a:ext>
            </a:extLst>
          </p:cNvPr>
          <p:cNvSpPr txBox="1">
            <a:spLocks/>
          </p:cNvSpPr>
          <p:nvPr/>
        </p:nvSpPr>
        <p:spPr>
          <a:xfrm>
            <a:off x="8148577" y="2584350"/>
            <a:ext cx="3091743"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pPr>
            <a:r>
              <a:rPr lang="en-US" sz="1600" kern="0" dirty="0"/>
              <a:t>Couples who suffer a miscarriage </a:t>
            </a:r>
            <a:r>
              <a:rPr lang="en-US" sz="1600" kern="0" dirty="0">
                <a:latin typeface="Segoe UI Semibold" panose="020B0702040204020203" pitchFamily="34" charset="0"/>
                <a:cs typeface="Segoe UI Semibold" panose="020B0702040204020203" pitchFamily="34" charset="0"/>
              </a:rPr>
              <a:t>may need counselling and support</a:t>
            </a:r>
            <a:endParaRPr lang="en-GB" sz="1600" kern="0" dirty="0">
              <a:latin typeface="Segoe UI Semibold" panose="020B0702040204020203" pitchFamily="34" charset="0"/>
              <a:cs typeface="Segoe UI Semibold" panose="020B0702040204020203" pitchFamily="34" charset="0"/>
            </a:endParaRPr>
          </a:p>
          <a:p>
            <a:pPr>
              <a:spcBef>
                <a:spcPts val="1800"/>
              </a:spcBef>
            </a:pPr>
            <a:r>
              <a:rPr lang="en-US" sz="1600" kern="0" dirty="0"/>
              <a:t>Risk of miscarriage </a:t>
            </a:r>
            <a:r>
              <a:rPr lang="en-US" sz="1600" kern="0" dirty="0">
                <a:latin typeface="Segoe UI Semibold" panose="020B0702040204020203" pitchFamily="34" charset="0"/>
                <a:cs typeface="Segoe UI Semibold" panose="020B0702040204020203" pitchFamily="34" charset="0"/>
              </a:rPr>
              <a:t>increases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with a female’s age</a:t>
            </a:r>
          </a:p>
          <a:p>
            <a:pPr>
              <a:spcBef>
                <a:spcPts val="1800"/>
              </a:spcBef>
            </a:pPr>
            <a:r>
              <a:rPr lang="en-US" sz="1600" kern="0" dirty="0"/>
              <a:t>But also, </a:t>
            </a:r>
            <a:r>
              <a:rPr lang="en-US" sz="1600" kern="0" dirty="0">
                <a:latin typeface="Segoe UI Semibold" panose="020B0702040204020203" pitchFamily="34" charset="0"/>
                <a:cs typeface="Segoe UI Semibold" panose="020B0702040204020203" pitchFamily="34" charset="0"/>
              </a:rPr>
              <a:t>men over 40 – </a:t>
            </a:r>
            <a:br>
              <a:rPr lang="en-US" sz="1600" kern="0" dirty="0">
                <a:latin typeface="Segoe UI Semibold" panose="020B0702040204020203" pitchFamily="34" charset="0"/>
                <a:cs typeface="Segoe UI Semibold" panose="020B0702040204020203" pitchFamily="34" charset="0"/>
              </a:rPr>
            </a:br>
            <a:r>
              <a:rPr lang="en-US" sz="1600" kern="0" dirty="0">
                <a:latin typeface="Segoe UI Semibold" panose="020B0702040204020203" pitchFamily="34" charset="0"/>
                <a:cs typeface="Segoe UI Semibold" panose="020B0702040204020203" pitchFamily="34" charset="0"/>
              </a:rPr>
              <a:t>increased risk of miscarriage</a:t>
            </a:r>
          </a:p>
          <a:p>
            <a:pPr>
              <a:spcBef>
                <a:spcPts val="1800"/>
              </a:spcBef>
            </a:pPr>
            <a:endParaRPr lang="es-ES" sz="1600" kern="0" dirty="0"/>
          </a:p>
        </p:txBody>
      </p:sp>
      <p:grpSp>
        <p:nvGrpSpPr>
          <p:cNvPr id="13" name="Group 12">
            <a:extLst>
              <a:ext uri="{FF2B5EF4-FFF2-40B4-BE49-F238E27FC236}">
                <a16:creationId xmlns:a16="http://schemas.microsoft.com/office/drawing/2014/main" id="{C9B5DAA5-0B28-DF3F-3510-20495D1E3FA8}"/>
              </a:ext>
            </a:extLst>
          </p:cNvPr>
          <p:cNvGrpSpPr/>
          <p:nvPr/>
        </p:nvGrpSpPr>
        <p:grpSpPr>
          <a:xfrm>
            <a:off x="848811" y="4414823"/>
            <a:ext cx="2894432" cy="1537573"/>
            <a:chOff x="425078" y="4419875"/>
            <a:chExt cx="2894432" cy="1537573"/>
          </a:xfrm>
        </p:grpSpPr>
        <p:pic>
          <p:nvPicPr>
            <p:cNvPr id="6" name="Picture 5" descr="Table&#10;&#10;Description automatically generated">
              <a:extLst>
                <a:ext uri="{FF2B5EF4-FFF2-40B4-BE49-F238E27FC236}">
                  <a16:creationId xmlns:a16="http://schemas.microsoft.com/office/drawing/2014/main" id="{BCF1AADF-6881-4849-9951-6D2E70C260E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r="67678"/>
            <a:stretch/>
          </p:blipFill>
          <p:spPr>
            <a:xfrm>
              <a:off x="425078" y="4419875"/>
              <a:ext cx="1287975" cy="1537573"/>
            </a:xfrm>
            <a:prstGeom prst="rect">
              <a:avLst/>
            </a:prstGeom>
          </p:spPr>
        </p:pic>
        <p:pic>
          <p:nvPicPr>
            <p:cNvPr id="9" name="Picture 8" descr="Table&#10;&#10;Description automatically generated">
              <a:extLst>
                <a:ext uri="{FF2B5EF4-FFF2-40B4-BE49-F238E27FC236}">
                  <a16:creationId xmlns:a16="http://schemas.microsoft.com/office/drawing/2014/main" id="{B661B6E1-C87A-0DF3-50CE-53E74C5542C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55704" r="1161"/>
            <a:stretch/>
          </p:blipFill>
          <p:spPr>
            <a:xfrm>
              <a:off x="1600669" y="4419875"/>
              <a:ext cx="1718841" cy="1537573"/>
            </a:xfrm>
            <a:prstGeom prst="rect">
              <a:avLst/>
            </a:prstGeom>
          </p:spPr>
        </p:pic>
      </p:grpSp>
      <p:pic>
        <p:nvPicPr>
          <p:cNvPr id="12" name="Picture 11" descr="A person sitting in a crib&#10;&#10;Description automatically generated">
            <a:extLst>
              <a:ext uri="{FF2B5EF4-FFF2-40B4-BE49-F238E27FC236}">
                <a16:creationId xmlns:a16="http://schemas.microsoft.com/office/drawing/2014/main" id="{F004ACE0-872E-9471-99FA-75BAF7F111C9}"/>
              </a:ext>
            </a:extLst>
          </p:cNvPr>
          <p:cNvPicPr>
            <a:picLocks noChangeAspect="1"/>
          </p:cNvPicPr>
          <p:nvPr/>
        </p:nvPicPr>
        <p:blipFill>
          <a:blip r:embed="rId4"/>
          <a:stretch>
            <a:fillRect/>
          </a:stretch>
        </p:blipFill>
        <p:spPr>
          <a:xfrm>
            <a:off x="657219" y="2134678"/>
            <a:ext cx="3197152" cy="2131638"/>
          </a:xfrm>
          <a:prstGeom prst="roundRect">
            <a:avLst>
              <a:gd name="adj" fmla="val 7790"/>
            </a:avLst>
          </a:prstGeom>
          <a:ln>
            <a:noFill/>
          </a:ln>
          <a:effectLst/>
        </p:spPr>
      </p:pic>
      <p:cxnSp>
        <p:nvCxnSpPr>
          <p:cNvPr id="16" name="Straight Connector 15">
            <a:extLst>
              <a:ext uri="{FF2B5EF4-FFF2-40B4-BE49-F238E27FC236}">
                <a16:creationId xmlns:a16="http://schemas.microsoft.com/office/drawing/2014/main" id="{8F20249A-27AE-00CC-DA6D-4BB6C06D3685}"/>
              </a:ext>
            </a:extLst>
          </p:cNvPr>
          <p:cNvCxnSpPr>
            <a:cxnSpLocks/>
          </p:cNvCxnSpPr>
          <p:nvPr/>
        </p:nvCxnSpPr>
        <p:spPr>
          <a:xfrm>
            <a:off x="7656653" y="2430684"/>
            <a:ext cx="0" cy="26158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55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Menopause</a:t>
            </a:r>
            <a:endParaRPr lang="nl-BE" sz="4800" dirty="0"/>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6" name="Graphic 5">
            <a:extLst>
              <a:ext uri="{FF2B5EF4-FFF2-40B4-BE49-F238E27FC236}">
                <a16:creationId xmlns:a16="http://schemas.microsoft.com/office/drawing/2014/main" id="{94BF80FD-B9A2-F49C-8738-30456262192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7529" y="670560"/>
            <a:ext cx="3769062" cy="5669280"/>
          </a:xfrm>
          <a:prstGeom prst="rect">
            <a:avLst/>
          </a:prstGeom>
        </p:spPr>
      </p:pic>
    </p:spTree>
    <p:extLst>
      <p:ext uri="{BB962C8B-B14F-4D97-AF65-F5344CB8AC3E}">
        <p14:creationId xmlns:p14="http://schemas.microsoft.com/office/powerpoint/2010/main" val="20196462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3889093" y="2109788"/>
            <a:ext cx="2841585" cy="4186840"/>
          </a:xfrm>
        </p:spPr>
        <p:txBody>
          <a:bodyPr/>
          <a:lstStyle/>
          <a:p>
            <a:pPr>
              <a:spcBef>
                <a:spcPts val="1200"/>
              </a:spcBef>
            </a:pPr>
            <a:r>
              <a:rPr lang="en-US" sz="1700" dirty="0">
                <a:solidFill>
                  <a:schemeClr val="tx2"/>
                </a:solidFill>
                <a:latin typeface="Segoe UI Semibold" panose="020B0702040204020203" pitchFamily="34" charset="0"/>
                <a:cs typeface="Segoe UI Semibold" panose="020B0702040204020203" pitchFamily="34" charset="0"/>
              </a:rPr>
              <a:t>Periods</a:t>
            </a:r>
            <a:r>
              <a:rPr lang="en-US" sz="1700" dirty="0">
                <a:solidFill>
                  <a:schemeClr val="tx2"/>
                </a:solidFill>
              </a:rPr>
              <a:t> </a:t>
            </a:r>
            <a:r>
              <a:rPr lang="en-US" sz="1700" dirty="0">
                <a:solidFill>
                  <a:schemeClr val="tx2"/>
                </a:solidFill>
                <a:latin typeface="Segoe UI Semibold" panose="020B0702040204020203" pitchFamily="34" charset="0"/>
                <a:cs typeface="Segoe UI Semibold" panose="020B0702040204020203" pitchFamily="34" charset="0"/>
              </a:rPr>
              <a:t>stop</a:t>
            </a:r>
          </a:p>
          <a:p>
            <a:pPr>
              <a:spcBef>
                <a:spcPts val="600"/>
              </a:spcBef>
            </a:pPr>
            <a:r>
              <a:rPr lang="en-US" sz="1600" dirty="0">
                <a:latin typeface="Segoe UI Semibold" panose="020B0702040204020203" pitchFamily="34" charset="0"/>
                <a:cs typeface="Segoe UI Semibold" panose="020B0702040204020203" pitchFamily="34" charset="0"/>
              </a:rPr>
              <a:t>No more menstrual cycles </a:t>
            </a:r>
            <a:r>
              <a:rPr lang="en-US" sz="1600" dirty="0"/>
              <a:t>– </a:t>
            </a:r>
            <a:br>
              <a:rPr lang="en-US" sz="1600" dirty="0"/>
            </a:br>
            <a:r>
              <a:rPr lang="en-US" sz="1600" dirty="0">
                <a:latin typeface="Segoe UI Semibold" panose="020B0702040204020203" pitchFamily="34" charset="0"/>
                <a:cs typeface="Segoe UI Semibold" panose="020B0702040204020203" pitchFamily="34" charset="0"/>
              </a:rPr>
              <a:t>can no longer get pregnant</a:t>
            </a:r>
          </a:p>
          <a:p>
            <a:pPr>
              <a:spcBef>
                <a:spcPts val="600"/>
              </a:spcBef>
            </a:pPr>
            <a:r>
              <a:rPr lang="es-ES" sz="1600" dirty="0" err="1"/>
              <a:t>Every</a:t>
            </a:r>
            <a:r>
              <a:rPr lang="es-ES" sz="1600" dirty="0"/>
              <a:t> </a:t>
            </a:r>
            <a:r>
              <a:rPr lang="es-ES" sz="1600" dirty="0" err="1"/>
              <a:t>female</a:t>
            </a:r>
            <a:r>
              <a:rPr lang="es-ES" sz="1600" dirty="0"/>
              <a:t> has a </a:t>
            </a:r>
            <a:r>
              <a:rPr lang="es-ES" sz="1600" dirty="0" err="1">
                <a:latin typeface="Segoe UI Semibold" panose="020B0702040204020203" pitchFamily="34" charset="0"/>
                <a:cs typeface="Segoe UI Semibold" panose="020B0702040204020203" pitchFamily="34" charset="0"/>
              </a:rPr>
              <a:t>different</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experience</a:t>
            </a:r>
            <a:endParaRPr lang="en-US" sz="1600" dirty="0">
              <a:latin typeface="Segoe UI Semibold" panose="020B0702040204020203" pitchFamily="34" charset="0"/>
              <a:cs typeface="Segoe UI Semibold" panose="020B0702040204020203" pitchFamily="34" charset="0"/>
            </a:endParaRPr>
          </a:p>
          <a:p>
            <a:pPr>
              <a:spcBef>
                <a:spcPts val="1200"/>
              </a:spcBef>
            </a:pPr>
            <a:r>
              <a:rPr lang="en-US" sz="1600" dirty="0">
                <a:latin typeface="Segoe UI Semibold" panose="020B0702040204020203" pitchFamily="34" charset="0"/>
                <a:cs typeface="Segoe UI Semibold" panose="020B0702040204020203" pitchFamily="34" charset="0"/>
              </a:rPr>
              <a:t>Definitions</a:t>
            </a:r>
            <a:r>
              <a:rPr lang="en-US" sz="1600" dirty="0"/>
              <a:t>:</a:t>
            </a:r>
          </a:p>
          <a:p>
            <a:r>
              <a:rPr lang="en-US" sz="1600" dirty="0"/>
              <a:t>Menopause – </a:t>
            </a:r>
            <a:r>
              <a:rPr lang="en-US" sz="1600" dirty="0">
                <a:latin typeface="Segoe UI Semibold" panose="020B0702040204020203" pitchFamily="34" charset="0"/>
                <a:cs typeface="Segoe UI Semibold" panose="020B0702040204020203" pitchFamily="34" charset="0"/>
              </a:rPr>
              <a:t>not had a </a:t>
            </a:r>
            <a:br>
              <a:rPr lang="en-US" sz="1600" dirty="0">
                <a:latin typeface="Segoe UI Semibold" panose="020B0702040204020203" pitchFamily="34" charset="0"/>
                <a:cs typeface="Segoe UI Semibold" panose="020B0702040204020203" pitchFamily="34" charset="0"/>
              </a:rPr>
            </a:br>
            <a:r>
              <a:rPr lang="en-US" sz="1600" dirty="0">
                <a:latin typeface="Segoe UI Semibold" panose="020B0702040204020203" pitchFamily="34" charset="0"/>
                <a:cs typeface="Segoe UI Semibold" panose="020B0702040204020203" pitchFamily="34" charset="0"/>
              </a:rPr>
              <a:t>period for one year </a:t>
            </a:r>
            <a:r>
              <a:rPr lang="en-US" sz="1600" dirty="0"/>
              <a:t>– then the female is in </a:t>
            </a:r>
            <a:r>
              <a:rPr lang="en-US" sz="1600" dirty="0">
                <a:latin typeface="Segoe UI Semibold" panose="020B0702040204020203" pitchFamily="34" charset="0"/>
                <a:cs typeface="Segoe UI Semibold" panose="020B0702040204020203" pitchFamily="34" charset="0"/>
              </a:rPr>
              <a:t>post menopause</a:t>
            </a:r>
          </a:p>
          <a:p>
            <a:pPr>
              <a:spcBef>
                <a:spcPts val="1200"/>
              </a:spcBef>
            </a:pPr>
            <a:r>
              <a:rPr lang="es-ES" sz="1600" dirty="0" err="1"/>
              <a:t>Most</a:t>
            </a:r>
            <a:r>
              <a:rPr lang="es-ES" sz="1600" dirty="0"/>
              <a:t> </a:t>
            </a:r>
            <a:r>
              <a:rPr lang="es-ES" sz="1600" dirty="0" err="1"/>
              <a:t>females</a:t>
            </a:r>
            <a:r>
              <a:rPr lang="es-ES" sz="1600" dirty="0"/>
              <a:t> </a:t>
            </a:r>
            <a:r>
              <a:rPr lang="es-ES" sz="1600" dirty="0">
                <a:latin typeface="Segoe UI Semibold" panose="020B0702040204020203" pitchFamily="34" charset="0"/>
                <a:cs typeface="Segoe UI Semibold" panose="020B0702040204020203" pitchFamily="34" charset="0"/>
              </a:rPr>
              <a:t>stop </a:t>
            </a:r>
            <a:r>
              <a:rPr lang="es-ES" sz="1600" dirty="0" err="1">
                <a:latin typeface="Segoe UI Semibold" panose="020B0702040204020203" pitchFamily="34" charset="0"/>
                <a:cs typeface="Segoe UI Semibold" panose="020B0702040204020203" pitchFamily="34" charset="0"/>
              </a:rPr>
              <a:t>their</a:t>
            </a:r>
            <a:r>
              <a:rPr lang="es-ES" sz="1600" dirty="0">
                <a:latin typeface="Segoe UI Semibold" panose="020B0702040204020203" pitchFamily="34" charset="0"/>
                <a:cs typeface="Segoe UI Semibold" panose="020B0702040204020203" pitchFamily="34" charset="0"/>
              </a:rPr>
              <a:t> </a:t>
            </a:r>
            <a:br>
              <a:rPr lang="es-ES" sz="1600" dirty="0">
                <a:latin typeface="Segoe UI Semibold" panose="020B0702040204020203" pitchFamily="34" charset="0"/>
                <a:cs typeface="Segoe UI Semibold" panose="020B0702040204020203" pitchFamily="34" charset="0"/>
              </a:rPr>
            </a:br>
            <a:r>
              <a:rPr lang="es-ES" sz="1600" dirty="0" err="1">
                <a:latin typeface="Segoe UI Semibold" panose="020B0702040204020203" pitchFamily="34" charset="0"/>
                <a:cs typeface="Segoe UI Semibold" panose="020B0702040204020203" pitchFamily="34" charset="0"/>
              </a:rPr>
              <a:t>periods</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between</a:t>
            </a:r>
            <a:r>
              <a:rPr lang="es-ES" sz="1600" dirty="0">
                <a:latin typeface="Segoe UI Semibold" panose="020B0702040204020203" pitchFamily="34" charset="0"/>
                <a:cs typeface="Segoe UI Semibold" panose="020B0702040204020203" pitchFamily="34" charset="0"/>
              </a:rPr>
              <a:t> </a:t>
            </a:r>
            <a:r>
              <a:rPr lang="es-ES" sz="1600" dirty="0" err="1">
                <a:latin typeface="Segoe UI Semibold" panose="020B0702040204020203" pitchFamily="34" charset="0"/>
                <a:cs typeface="Segoe UI Semibold" panose="020B0702040204020203" pitchFamily="34" charset="0"/>
              </a:rPr>
              <a:t>ages</a:t>
            </a:r>
            <a:r>
              <a:rPr lang="es-ES" sz="1600" dirty="0">
                <a:latin typeface="Segoe UI Semibold" panose="020B0702040204020203" pitchFamily="34" charset="0"/>
                <a:cs typeface="Segoe UI Semibold" panose="020B0702040204020203" pitchFamily="34" charset="0"/>
              </a:rPr>
              <a:t> 45-55</a:t>
            </a:r>
          </a:p>
          <a:p>
            <a:pPr>
              <a:spcBef>
                <a:spcPts val="1200"/>
              </a:spcBef>
            </a:pPr>
            <a:r>
              <a:rPr lang="es-ES" sz="1600" dirty="0" err="1"/>
              <a:t>The</a:t>
            </a:r>
            <a:r>
              <a:rPr lang="es-ES" sz="1600" dirty="0"/>
              <a:t> </a:t>
            </a:r>
            <a:r>
              <a:rPr lang="es-ES" sz="1600" dirty="0" err="1">
                <a:latin typeface="Segoe UI Semibold" panose="020B0702040204020203" pitchFamily="34" charset="0"/>
                <a:cs typeface="Segoe UI Semibold" panose="020B0702040204020203" pitchFamily="34" charset="0"/>
              </a:rPr>
              <a:t>average</a:t>
            </a:r>
            <a:r>
              <a:rPr lang="es-ES" sz="1600" dirty="0"/>
              <a:t> </a:t>
            </a:r>
            <a:r>
              <a:rPr lang="es-ES" sz="1600" dirty="0" err="1"/>
              <a:t>age</a:t>
            </a:r>
            <a:r>
              <a:rPr lang="es-ES" sz="1600" dirty="0"/>
              <a:t> </a:t>
            </a:r>
            <a:r>
              <a:rPr lang="es-ES" sz="1600" dirty="0" err="1"/>
              <a:t>females</a:t>
            </a:r>
            <a:r>
              <a:rPr lang="es-ES" sz="1600" dirty="0"/>
              <a:t> </a:t>
            </a:r>
            <a:br>
              <a:rPr lang="es-ES" sz="1600" dirty="0"/>
            </a:br>
            <a:r>
              <a:rPr lang="es-ES" sz="1600" dirty="0"/>
              <a:t>stop </a:t>
            </a:r>
            <a:r>
              <a:rPr lang="es-ES" sz="1600" dirty="0" err="1"/>
              <a:t>their</a:t>
            </a:r>
            <a:r>
              <a:rPr lang="es-ES" sz="1600" dirty="0"/>
              <a:t> </a:t>
            </a:r>
            <a:r>
              <a:rPr lang="es-ES" sz="1600" dirty="0" err="1"/>
              <a:t>periods</a:t>
            </a:r>
            <a:r>
              <a:rPr lang="es-ES" sz="1600" dirty="0"/>
              <a:t> </a:t>
            </a:r>
            <a:r>
              <a:rPr lang="es-ES" sz="1600" dirty="0" err="1"/>
              <a:t>is</a:t>
            </a:r>
            <a:r>
              <a:rPr lang="es-ES" sz="1600" dirty="0"/>
              <a:t> </a:t>
            </a:r>
            <a:r>
              <a:rPr lang="es-ES" sz="1600" dirty="0">
                <a:latin typeface="Segoe UI Semibold" panose="020B0702040204020203" pitchFamily="34" charset="0"/>
                <a:cs typeface="Segoe UI Semibold" panose="020B0702040204020203" pitchFamily="34" charset="0"/>
              </a:rPr>
              <a:t>51</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What</a:t>
            </a:r>
            <a:r>
              <a:rPr lang="es-ES" dirty="0"/>
              <a:t> </a:t>
            </a:r>
            <a:r>
              <a:rPr lang="es-ES" dirty="0" err="1"/>
              <a:t>is</a:t>
            </a:r>
            <a:r>
              <a:rPr lang="es-ES" dirty="0"/>
              <a:t> </a:t>
            </a:r>
            <a:r>
              <a:rPr lang="es-ES" dirty="0" err="1"/>
              <a:t>the</a:t>
            </a:r>
            <a:r>
              <a:rPr lang="es-ES" dirty="0"/>
              <a:t> </a:t>
            </a:r>
            <a:r>
              <a:rPr lang="es-ES" dirty="0" err="1"/>
              <a:t>menopause</a:t>
            </a:r>
            <a:r>
              <a:rPr lang="es-ES" dirty="0"/>
              <a:t>?</a:t>
            </a:r>
          </a:p>
        </p:txBody>
      </p:sp>
      <p:pic>
        <p:nvPicPr>
          <p:cNvPr id="8" name="Picture 7" descr="A paper cut out of uterus&#10;&#10;Description automatically generated">
            <a:extLst>
              <a:ext uri="{FF2B5EF4-FFF2-40B4-BE49-F238E27FC236}">
                <a16:creationId xmlns:a16="http://schemas.microsoft.com/office/drawing/2014/main" id="{11EE3FB0-41E6-9EBA-2AD0-EBF00E09D87E}"/>
              </a:ext>
            </a:extLst>
          </p:cNvPr>
          <p:cNvPicPr>
            <a:picLocks noChangeAspect="1"/>
          </p:cNvPicPr>
          <p:nvPr/>
        </p:nvPicPr>
        <p:blipFill rotWithShape="1">
          <a:blip r:embed="rId3"/>
          <a:srcRect l="17857" t="29498" r="17857"/>
          <a:stretch/>
        </p:blipFill>
        <p:spPr>
          <a:xfrm>
            <a:off x="534987" y="2109788"/>
            <a:ext cx="2918613" cy="2190208"/>
          </a:xfrm>
          <a:prstGeom prst="roundRect">
            <a:avLst>
              <a:gd name="adj" fmla="val 7790"/>
            </a:avLst>
          </a:prstGeom>
          <a:ln>
            <a:noFill/>
          </a:ln>
          <a:effectLst/>
        </p:spPr>
      </p:pic>
      <p:sp>
        <p:nvSpPr>
          <p:cNvPr id="9" name="Marcador de texto 4">
            <a:extLst>
              <a:ext uri="{FF2B5EF4-FFF2-40B4-BE49-F238E27FC236}">
                <a16:creationId xmlns:a16="http://schemas.microsoft.com/office/drawing/2014/main" id="{034897C9-F4D5-38FF-BE5B-55E708099AC3}"/>
              </a:ext>
            </a:extLst>
          </p:cNvPr>
          <p:cNvSpPr txBox="1">
            <a:spLocks/>
          </p:cNvSpPr>
          <p:nvPr/>
        </p:nvSpPr>
        <p:spPr>
          <a:xfrm>
            <a:off x="7320987" y="2109788"/>
            <a:ext cx="4074289"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600"/>
              </a:spcBef>
            </a:pPr>
            <a:r>
              <a:rPr lang="en-US" sz="1700" kern="0" dirty="0">
                <a:solidFill>
                  <a:schemeClr val="tx2"/>
                </a:solidFill>
                <a:latin typeface="Segoe UI Semibold" panose="020B0702040204020203" pitchFamily="34" charset="0"/>
                <a:cs typeface="Segoe UI Semibold" panose="020B0702040204020203" pitchFamily="34" charset="0"/>
              </a:rPr>
              <a:t>Peri-menopause</a:t>
            </a:r>
            <a:r>
              <a:rPr lang="en-US" sz="1600" kern="0" dirty="0"/>
              <a:t> </a:t>
            </a:r>
          </a:p>
          <a:p>
            <a:pPr>
              <a:spcBef>
                <a:spcPts val="600"/>
              </a:spcBef>
            </a:pPr>
            <a:r>
              <a:rPr lang="en-US" sz="1600" kern="0" dirty="0"/>
              <a:t>the time before the menopause usually </a:t>
            </a:r>
            <a:br>
              <a:rPr lang="en-US" sz="1600" kern="0" dirty="0"/>
            </a:br>
            <a:r>
              <a:rPr lang="en-US" sz="1600" kern="0" dirty="0"/>
              <a:t>starts </a:t>
            </a:r>
            <a:r>
              <a:rPr lang="en-US" sz="1600" kern="0" dirty="0">
                <a:latin typeface="Segoe UI Semibold" panose="020B0702040204020203" pitchFamily="34" charset="0"/>
                <a:cs typeface="Segoe UI Semibold" panose="020B0702040204020203" pitchFamily="34" charset="0"/>
              </a:rPr>
              <a:t>when the periods start to change</a:t>
            </a:r>
          </a:p>
          <a:p>
            <a:pPr>
              <a:spcBef>
                <a:spcPts val="600"/>
              </a:spcBef>
            </a:pPr>
            <a:r>
              <a:rPr lang="en-US" sz="1600" kern="0" dirty="0"/>
              <a:t>Periods may </a:t>
            </a:r>
            <a:r>
              <a:rPr lang="en-US" sz="1600" kern="0" dirty="0">
                <a:latin typeface="Segoe UI Semibold" panose="020B0702040204020203" pitchFamily="34" charset="0"/>
                <a:cs typeface="Segoe UI Semibold" panose="020B0702040204020203" pitchFamily="34" charset="0"/>
              </a:rPr>
              <a:t>become longer or shorter</a:t>
            </a:r>
            <a:r>
              <a:rPr lang="en-US" sz="1600" kern="0" dirty="0"/>
              <a:t>, </a:t>
            </a:r>
            <a:br>
              <a:rPr lang="en-US" sz="1600" kern="0" dirty="0"/>
            </a:br>
            <a:r>
              <a:rPr lang="en-US" sz="1600" kern="0" dirty="0">
                <a:latin typeface="Segoe UI Semibold" panose="020B0702040204020203" pitchFamily="34" charset="0"/>
                <a:cs typeface="Segoe UI Semibold" panose="020B0702040204020203" pitchFamily="34" charset="0"/>
              </a:rPr>
              <a:t>heavier or lighter </a:t>
            </a:r>
            <a:r>
              <a:rPr lang="en-US" sz="1600" kern="0" dirty="0"/>
              <a:t>and may become </a:t>
            </a:r>
            <a:r>
              <a:rPr lang="en-US" sz="1600" kern="0" dirty="0">
                <a:latin typeface="Segoe UI Semibold" panose="020B0702040204020203" pitchFamily="34" charset="0"/>
                <a:cs typeface="Segoe UI Semibold" panose="020B0702040204020203" pitchFamily="34" charset="0"/>
              </a:rPr>
              <a:t>more painful</a:t>
            </a:r>
          </a:p>
          <a:p>
            <a:pPr>
              <a:spcBef>
                <a:spcPts val="600"/>
              </a:spcBef>
            </a:pPr>
            <a:r>
              <a:rPr lang="en-US" sz="1600" kern="0" dirty="0"/>
              <a:t>Eventually </a:t>
            </a:r>
            <a:r>
              <a:rPr lang="en-US" sz="1600" kern="0" dirty="0">
                <a:latin typeface="Segoe UI Semibold" panose="020B0702040204020203" pitchFamily="34" charset="0"/>
                <a:cs typeface="Segoe UI Semibold" panose="020B0702040204020203" pitchFamily="34" charset="0"/>
              </a:rPr>
              <a:t>the periods stop</a:t>
            </a:r>
          </a:p>
          <a:p>
            <a:pPr>
              <a:spcBef>
                <a:spcPts val="600"/>
              </a:spcBef>
            </a:pPr>
            <a:r>
              <a:rPr lang="en-US" sz="1600" kern="0" dirty="0"/>
              <a:t>Peri-menopause can be </a:t>
            </a:r>
            <a:r>
              <a:rPr lang="en-US" sz="1600" kern="0" dirty="0">
                <a:latin typeface="Segoe UI Semibold" panose="020B0702040204020203" pitchFamily="34" charset="0"/>
                <a:cs typeface="Segoe UI Semibold" panose="020B0702040204020203" pitchFamily="34" charset="0"/>
              </a:rPr>
              <a:t>a difficult transition</a:t>
            </a:r>
            <a:r>
              <a:rPr lang="en-US" sz="1600" kern="0" dirty="0"/>
              <a:t>, </a:t>
            </a:r>
            <a:r>
              <a:rPr lang="en-US" sz="1600" kern="0" dirty="0">
                <a:latin typeface="Segoe UI Semibold" panose="020B0702040204020203" pitchFamily="34" charset="0"/>
                <a:cs typeface="Segoe UI Semibold" panose="020B0702040204020203" pitchFamily="34" charset="0"/>
              </a:rPr>
              <a:t>associated with symptoms, up to 10 years before menopause</a:t>
            </a:r>
          </a:p>
          <a:p>
            <a:pPr>
              <a:spcBef>
                <a:spcPts val="600"/>
              </a:spcBef>
            </a:pPr>
            <a:r>
              <a:rPr lang="en-US" sz="1600" kern="0" dirty="0"/>
              <a:t>Like </a:t>
            </a:r>
            <a:r>
              <a:rPr lang="en-US" sz="1600" kern="0" dirty="0">
                <a:latin typeface="Segoe UI Semibold" panose="020B0702040204020203" pitchFamily="34" charset="0"/>
                <a:cs typeface="Segoe UI Semibold" panose="020B0702040204020203" pitchFamily="34" charset="0"/>
              </a:rPr>
              <a:t>puberty in reverse</a:t>
            </a:r>
          </a:p>
          <a:p>
            <a:pPr>
              <a:spcBef>
                <a:spcPts val="600"/>
              </a:spcBef>
            </a:pPr>
            <a:r>
              <a:rPr lang="en-US" sz="1600" kern="0" dirty="0"/>
              <a:t>The menstrual cycle hormones </a:t>
            </a:r>
            <a:r>
              <a:rPr lang="en-US" sz="1600" kern="0" dirty="0">
                <a:latin typeface="Segoe UI Semibold" panose="020B0702040204020203" pitchFamily="34" charset="0"/>
                <a:cs typeface="Segoe UI Semibold" panose="020B0702040204020203" pitchFamily="34" charset="0"/>
              </a:rPr>
              <a:t>are cycling down</a:t>
            </a:r>
          </a:p>
          <a:p>
            <a:pPr>
              <a:spcBef>
                <a:spcPts val="600"/>
              </a:spcBef>
            </a:pPr>
            <a:r>
              <a:rPr lang="en-US" sz="1600" kern="0" dirty="0">
                <a:latin typeface="Segoe UI Semibold" panose="020B0702040204020203" pitchFamily="34" charset="0"/>
                <a:cs typeface="Segoe UI Semibold" panose="020B0702040204020203" pitchFamily="34" charset="0"/>
              </a:rPr>
              <a:t>In puberty they are cycling up</a:t>
            </a:r>
          </a:p>
          <a:p>
            <a:pPr>
              <a:spcBef>
                <a:spcPts val="1200"/>
              </a:spcBef>
            </a:pPr>
            <a:endParaRPr lang="en-US" sz="1600" kern="0" dirty="0"/>
          </a:p>
          <a:p>
            <a:pPr>
              <a:spcBef>
                <a:spcPts val="1200"/>
              </a:spcBef>
            </a:pPr>
            <a:endParaRPr lang="en-US" sz="1600" kern="0" dirty="0"/>
          </a:p>
          <a:p>
            <a:pPr>
              <a:spcBef>
                <a:spcPts val="1200"/>
              </a:spcBef>
            </a:pPr>
            <a:endParaRPr lang="es-ES" sz="1600" kern="0" dirty="0"/>
          </a:p>
        </p:txBody>
      </p:sp>
      <p:cxnSp>
        <p:nvCxnSpPr>
          <p:cNvPr id="11" name="Straight Connector 10">
            <a:extLst>
              <a:ext uri="{FF2B5EF4-FFF2-40B4-BE49-F238E27FC236}">
                <a16:creationId xmlns:a16="http://schemas.microsoft.com/office/drawing/2014/main" id="{51104CA9-2C26-42F3-25D3-B97EE51A283F}"/>
              </a:ext>
            </a:extLst>
          </p:cNvPr>
          <p:cNvCxnSpPr/>
          <p:nvPr/>
        </p:nvCxnSpPr>
        <p:spPr>
          <a:xfrm>
            <a:off x="6875362" y="2199190"/>
            <a:ext cx="0" cy="40974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956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030626" y="5654675"/>
            <a:ext cx="5354320" cy="798211"/>
          </a:xfrm>
        </p:spPr>
        <p:txBody>
          <a:bodyPr/>
          <a:lstStyle/>
          <a:p>
            <a:pPr algn="ctr"/>
            <a:r>
              <a:rPr lang="en-GB" dirty="0">
                <a:solidFill>
                  <a:schemeClr val="tx1"/>
                </a:solidFill>
                <a:latin typeface="Segoe UI Semibold" panose="020B0702040204020203" pitchFamily="34" charset="0"/>
                <a:cs typeface="Segoe UI Semibold" panose="020B0702040204020203" pitchFamily="34" charset="0"/>
              </a:rPr>
              <a:t>Everyone will experience puberty </a:t>
            </a:r>
            <a:br>
              <a:rPr lang="en-GB" dirty="0">
                <a:solidFill>
                  <a:schemeClr val="tx1"/>
                </a:solidFill>
                <a:latin typeface="Segoe UI Semibold" panose="020B0702040204020203" pitchFamily="34" charset="0"/>
                <a:cs typeface="Segoe UI Semibold" panose="020B0702040204020203" pitchFamily="34" charset="0"/>
              </a:rPr>
            </a:br>
            <a:r>
              <a:rPr lang="en-GB" dirty="0">
                <a:solidFill>
                  <a:schemeClr val="tx1"/>
                </a:solidFill>
                <a:latin typeface="Segoe UI Semibold" panose="020B0702040204020203" pitchFamily="34" charset="0"/>
                <a:cs typeface="Segoe UI Semibold" panose="020B0702040204020203" pitchFamily="34" charset="0"/>
              </a:rPr>
              <a:t>in a different way</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p:txBody>
          <a:bodyPr/>
          <a:lstStyle/>
          <a:p>
            <a:r>
              <a:rPr lang="es-ES" dirty="0" err="1"/>
              <a:t>Puberty</a:t>
            </a:r>
            <a:endParaRPr lang="es-ES" dirty="0"/>
          </a:p>
        </p:txBody>
      </p:sp>
      <p:graphicFrame>
        <p:nvGraphicFramePr>
          <p:cNvPr id="7" name="Table 6">
            <a:extLst>
              <a:ext uri="{FF2B5EF4-FFF2-40B4-BE49-F238E27FC236}">
                <a16:creationId xmlns:a16="http://schemas.microsoft.com/office/drawing/2014/main" id="{9C38D4D9-DC94-0ED5-BA04-186D570BB34D}"/>
              </a:ext>
            </a:extLst>
          </p:cNvPr>
          <p:cNvGraphicFramePr>
            <a:graphicFrameLocks noGrp="1"/>
          </p:cNvGraphicFramePr>
          <p:nvPr>
            <p:extLst>
              <p:ext uri="{D42A27DB-BD31-4B8C-83A1-F6EECF244321}">
                <p14:modId xmlns:p14="http://schemas.microsoft.com/office/powerpoint/2010/main" val="586505878"/>
              </p:ext>
            </p:extLst>
          </p:nvPr>
        </p:nvGraphicFramePr>
        <p:xfrm>
          <a:off x="7127875" y="2201156"/>
          <a:ext cx="4574130" cy="3059464"/>
        </p:xfrm>
        <a:graphic>
          <a:graphicData uri="http://schemas.openxmlformats.org/drawingml/2006/table">
            <a:tbl>
              <a:tblPr firstRow="1" firstCol="1" bandRow="1">
                <a:tableStyleId>{5C22544A-7EE6-4342-B048-85BDC9FD1C3A}</a:tableStyleId>
              </a:tblPr>
              <a:tblGrid>
                <a:gridCol w="1472224">
                  <a:extLst>
                    <a:ext uri="{9D8B030D-6E8A-4147-A177-3AD203B41FA5}">
                      <a16:colId xmlns:a16="http://schemas.microsoft.com/office/drawing/2014/main" val="1375747907"/>
                    </a:ext>
                  </a:extLst>
                </a:gridCol>
                <a:gridCol w="1550953">
                  <a:extLst>
                    <a:ext uri="{9D8B030D-6E8A-4147-A177-3AD203B41FA5}">
                      <a16:colId xmlns:a16="http://schemas.microsoft.com/office/drawing/2014/main" val="365188890"/>
                    </a:ext>
                  </a:extLst>
                </a:gridCol>
                <a:gridCol w="1550953">
                  <a:extLst>
                    <a:ext uri="{9D8B030D-6E8A-4147-A177-3AD203B41FA5}">
                      <a16:colId xmlns:a16="http://schemas.microsoft.com/office/drawing/2014/main" val="231231334"/>
                    </a:ext>
                  </a:extLst>
                </a:gridCol>
              </a:tblGrid>
              <a:tr h="396819">
                <a:tc>
                  <a:txBody>
                    <a:bodyPr/>
                    <a:lstStyle/>
                    <a:p>
                      <a:pPr algn="ctr">
                        <a:lnSpc>
                          <a:spcPct val="107000"/>
                        </a:lnSpc>
                        <a:spcAft>
                          <a:spcPts val="800"/>
                        </a:spcAft>
                      </a:pPr>
                      <a:r>
                        <a:rPr lang="en-US" sz="1100" b="1" dirty="0">
                          <a:effectLst/>
                          <a:latin typeface="Segoe UI" panose="020B0502040204020203" pitchFamily="34" charset="0"/>
                          <a:cs typeface="Segoe UI" panose="020B0502040204020203" pitchFamily="34" charset="0"/>
                        </a:rPr>
                        <a:t>General changes</a:t>
                      </a:r>
                      <a:endParaRPr lang="en-GB"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203A72"/>
                    </a:solidFill>
                  </a:tcPr>
                </a:tc>
                <a:tc>
                  <a:txBody>
                    <a:bodyPr/>
                    <a:lstStyle/>
                    <a:p>
                      <a:pPr algn="ctr">
                        <a:lnSpc>
                          <a:spcPct val="107000"/>
                        </a:lnSpc>
                        <a:spcAft>
                          <a:spcPts val="800"/>
                        </a:spcAft>
                      </a:pPr>
                      <a:r>
                        <a:rPr lang="en-US" sz="1100" b="1" dirty="0">
                          <a:effectLst/>
                          <a:latin typeface="Segoe UI" panose="020B0502040204020203" pitchFamily="34" charset="0"/>
                          <a:cs typeface="Segoe UI" panose="020B0502040204020203" pitchFamily="34" charset="0"/>
                        </a:rPr>
                        <a:t>Changes in female</a:t>
                      </a:r>
                      <a:endParaRPr lang="en-GB"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203A72"/>
                    </a:solidFill>
                  </a:tcPr>
                </a:tc>
                <a:tc>
                  <a:txBody>
                    <a:bodyPr/>
                    <a:lstStyle/>
                    <a:p>
                      <a:pPr algn="ctr">
                        <a:lnSpc>
                          <a:spcPct val="107000"/>
                        </a:lnSpc>
                        <a:spcAft>
                          <a:spcPts val="800"/>
                        </a:spcAft>
                      </a:pPr>
                      <a:r>
                        <a:rPr lang="en-US" sz="1100" b="1" dirty="0">
                          <a:effectLst/>
                          <a:latin typeface="Segoe UI" panose="020B0502040204020203" pitchFamily="34" charset="0"/>
                          <a:cs typeface="Segoe UI" panose="020B0502040204020203" pitchFamily="34" charset="0"/>
                        </a:rPr>
                        <a:t>Changes in male</a:t>
                      </a:r>
                      <a:endParaRPr lang="en-GB"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203A72"/>
                    </a:solidFill>
                  </a:tcPr>
                </a:tc>
                <a:extLst>
                  <a:ext uri="{0D108BD9-81ED-4DB2-BD59-A6C34878D82A}">
                    <a16:rowId xmlns:a16="http://schemas.microsoft.com/office/drawing/2014/main" val="1432389405"/>
                  </a:ext>
                </a:extLst>
              </a:tr>
              <a:tr h="502375">
                <a:tc>
                  <a:txBody>
                    <a:bodyPr/>
                    <a:lstStyle/>
                    <a:p>
                      <a:pPr algn="ctr">
                        <a:lnSpc>
                          <a:spcPct val="107000"/>
                        </a:lnSpc>
                        <a:spcAft>
                          <a:spcPts val="800"/>
                        </a:spcAft>
                      </a:pPr>
                      <a:r>
                        <a:rPr lang="en-US" sz="1100" dirty="0">
                          <a:effectLst/>
                          <a:latin typeface="Segoe UI Light" panose="020B0502040204020203" pitchFamily="34" charset="0"/>
                          <a:cs typeface="Segoe UI Light" panose="020B0502040204020203" pitchFamily="34" charset="0"/>
                        </a:rPr>
                        <a:t> </a:t>
                      </a:r>
                      <a:endParaRPr lang="en-GB" sz="11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pPr>
                      <a:r>
                        <a:rPr lang="en-US" sz="1100" dirty="0">
                          <a:effectLst/>
                          <a:latin typeface="Segoe UI Light" panose="020B0502040204020203" pitchFamily="34" charset="0"/>
                          <a:cs typeface="Segoe UI Light" panose="020B0502040204020203" pitchFamily="34" charset="0"/>
                        </a:rPr>
                        <a:t>Start between </a:t>
                      </a:r>
                      <a:br>
                        <a:rPr lang="en-US" sz="1100" dirty="0">
                          <a:effectLst/>
                          <a:latin typeface="Segoe UI Light" panose="020B0502040204020203" pitchFamily="34" charset="0"/>
                          <a:cs typeface="Segoe UI Light" panose="020B0502040204020203" pitchFamily="34" charset="0"/>
                        </a:rPr>
                      </a:br>
                      <a:r>
                        <a:rPr lang="en-US" sz="1100" dirty="0">
                          <a:effectLst/>
                          <a:latin typeface="Segoe UI Semibold" panose="020B0702040204020203" pitchFamily="34" charset="0"/>
                          <a:cs typeface="Segoe UI Semibold" panose="020B0702040204020203" pitchFamily="34" charset="0"/>
                        </a:rPr>
                        <a:t>age 8 and 13</a:t>
                      </a:r>
                      <a:endParaRPr lang="en-GB" sz="11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1">
                        <a:lumMod val="20000"/>
                        <a:lumOff val="80000"/>
                      </a:schemeClr>
                    </a:solidFill>
                  </a:tcPr>
                </a:tc>
                <a:tc>
                  <a:txBody>
                    <a:bodyPr/>
                    <a:lstStyle/>
                    <a:p>
                      <a:pPr algn="ctr">
                        <a:lnSpc>
                          <a:spcPct val="107000"/>
                        </a:lnSpc>
                        <a:spcAft>
                          <a:spcPts val="800"/>
                        </a:spcAft>
                      </a:pPr>
                      <a:r>
                        <a:rPr lang="en-US" sz="1100" dirty="0">
                          <a:effectLst/>
                          <a:latin typeface="Segoe UI Light" panose="020B0502040204020203" pitchFamily="34" charset="0"/>
                          <a:cs typeface="Segoe UI Light" panose="020B0502040204020203" pitchFamily="34" charset="0"/>
                        </a:rPr>
                        <a:t>Start between </a:t>
                      </a:r>
                      <a:br>
                        <a:rPr lang="en-US" sz="1100" dirty="0">
                          <a:effectLst/>
                          <a:latin typeface="Segoe UI Light" panose="020B0502040204020203" pitchFamily="34" charset="0"/>
                          <a:cs typeface="Segoe UI Light" panose="020B0502040204020203" pitchFamily="34" charset="0"/>
                        </a:rPr>
                      </a:br>
                      <a:r>
                        <a:rPr lang="en-US" sz="1100" dirty="0">
                          <a:effectLst/>
                          <a:latin typeface="Segoe UI Semibold" panose="020B0702040204020203" pitchFamily="34" charset="0"/>
                          <a:cs typeface="Segoe UI Semibold" panose="020B0702040204020203" pitchFamily="34" charset="0"/>
                        </a:rPr>
                        <a:t>age 9 and 14</a:t>
                      </a:r>
                      <a:endParaRPr lang="en-GB" sz="11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611435729"/>
                  </a:ext>
                </a:extLst>
              </a:tr>
              <a:tr h="1323058">
                <a:tc>
                  <a:txBody>
                    <a:bodyPr/>
                    <a:lstStyle/>
                    <a:p>
                      <a:pPr algn="ctr">
                        <a:lnSpc>
                          <a:spcPct val="107000"/>
                        </a:lnSpc>
                        <a:spcAft>
                          <a:spcPts val="800"/>
                        </a:spcAft>
                      </a:pPr>
                      <a:r>
                        <a:rPr lang="en-US" sz="1100" dirty="0">
                          <a:effectLst/>
                          <a:latin typeface="Segoe UI" panose="020B0502040204020203" pitchFamily="34" charset="0"/>
                          <a:cs typeface="Segoe UI" panose="020B0502040204020203" pitchFamily="34" charset="0"/>
                        </a:rPr>
                        <a:t>Changes in </a:t>
                      </a:r>
                      <a:br>
                        <a:rPr lang="en-US" sz="1100" dirty="0">
                          <a:effectLst/>
                          <a:latin typeface="Segoe UI" panose="020B0502040204020203" pitchFamily="34" charset="0"/>
                          <a:cs typeface="Segoe UI" panose="020B0502040204020203" pitchFamily="34" charset="0"/>
                        </a:rPr>
                      </a:br>
                      <a:r>
                        <a:rPr lang="en-US" sz="1100" dirty="0">
                          <a:effectLst/>
                          <a:latin typeface="Segoe UI" panose="020B0502040204020203" pitchFamily="34" charset="0"/>
                          <a:cs typeface="Segoe UI" panose="020B0502040204020203" pitchFamily="34" charset="0"/>
                        </a:rPr>
                        <a:t>your </a:t>
                      </a:r>
                      <a:br>
                        <a:rPr lang="en-US" sz="1100" dirty="0">
                          <a:effectLst/>
                          <a:latin typeface="Segoe UI" panose="020B0502040204020203" pitchFamily="34" charset="0"/>
                          <a:cs typeface="Segoe UI" panose="020B0502040204020203" pitchFamily="34" charset="0"/>
                        </a:rPr>
                      </a:br>
                      <a:r>
                        <a:rPr lang="en-US" sz="1100" dirty="0">
                          <a:effectLst/>
                          <a:latin typeface="Segoe UI" panose="020B0502040204020203" pitchFamily="34" charset="0"/>
                          <a:cs typeface="Segoe UI" panose="020B0502040204020203" pitchFamily="34" charset="0"/>
                        </a:rPr>
                        <a:t>body</a:t>
                      </a:r>
                      <a:endParaRPr lang="en-GB"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203A72"/>
                    </a:solidFill>
                  </a:tcPr>
                </a:tc>
                <a:tc>
                  <a:txBody>
                    <a:bodyPr/>
                    <a:lstStyle/>
                    <a:p>
                      <a:pPr algn="ctr">
                        <a:lnSpc>
                          <a:spcPct val="107000"/>
                        </a:lnSpc>
                        <a:spcAft>
                          <a:spcPts val="800"/>
                        </a:spcAft>
                      </a:pPr>
                      <a:r>
                        <a:rPr lang="en-US" sz="1100" dirty="0">
                          <a:effectLst/>
                          <a:latin typeface="Segoe UI Light" panose="020B0502040204020203" pitchFamily="34" charset="0"/>
                          <a:cs typeface="Segoe UI Light" panose="020B0502040204020203" pitchFamily="34" charset="0"/>
                        </a:rPr>
                        <a:t>Develop </a:t>
                      </a:r>
                      <a:br>
                        <a:rPr lang="en-US" sz="1100" dirty="0">
                          <a:effectLst/>
                          <a:latin typeface="Segoe UI Light" panose="020B0502040204020203" pitchFamily="34" charset="0"/>
                          <a:cs typeface="Segoe UI Light" panose="020B0502040204020203" pitchFamily="34" charset="0"/>
                        </a:rPr>
                      </a:br>
                      <a:r>
                        <a:rPr lang="en-US" sz="1100" dirty="0">
                          <a:effectLst/>
                          <a:latin typeface="Segoe UI Semibold" panose="020B0702040204020203" pitchFamily="34" charset="0"/>
                          <a:cs typeface="Segoe UI Semibold" panose="020B0702040204020203" pitchFamily="34" charset="0"/>
                        </a:rPr>
                        <a:t>breasts </a:t>
                      </a:r>
                      <a:br>
                        <a:rPr lang="en-US" sz="1100" dirty="0">
                          <a:effectLst/>
                          <a:latin typeface="Segoe UI Semibold" panose="020B0702040204020203" pitchFamily="34" charset="0"/>
                          <a:cs typeface="Segoe UI Semibold" panose="020B0702040204020203" pitchFamily="34" charset="0"/>
                        </a:rPr>
                      </a:br>
                      <a:r>
                        <a:rPr lang="en-US" sz="1100" dirty="0">
                          <a:effectLst/>
                          <a:latin typeface="Segoe UI Semibold" panose="020B0702040204020203" pitchFamily="34" charset="0"/>
                          <a:cs typeface="Segoe UI Semibold" panose="020B0702040204020203" pitchFamily="34" charset="0"/>
                        </a:rPr>
                        <a:t>and pubic hair</a:t>
                      </a:r>
                      <a:endParaRPr lang="en-GB" sz="11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Testicles and penis </a:t>
                      </a:r>
                      <a:br>
                        <a:rPr lang="en-US" sz="1100" dirty="0">
                          <a:effectLst/>
                          <a:latin typeface="Segoe UI Semibold" panose="020B0702040204020203" pitchFamily="34" charset="0"/>
                          <a:cs typeface="Segoe UI Semibold" panose="020B0702040204020203" pitchFamily="34" charset="0"/>
                        </a:rPr>
                      </a:br>
                      <a:r>
                        <a:rPr lang="en-US" sz="1100" dirty="0">
                          <a:effectLst/>
                          <a:latin typeface="Segoe UI Semibold" panose="020B0702040204020203" pitchFamily="34" charset="0"/>
                          <a:cs typeface="Segoe UI Semibold" panose="020B0702040204020203" pitchFamily="34" charset="0"/>
                        </a:rPr>
                        <a:t>get bigger</a:t>
                      </a:r>
                      <a:endParaRPr lang="en-GB" sz="1100" dirty="0">
                        <a:effectLst/>
                        <a:latin typeface="Segoe UI Semibold" panose="020B0702040204020203" pitchFamily="34" charset="0"/>
                        <a:cs typeface="Segoe UI Semibold" panose="020B0702040204020203" pitchFamily="34" charset="0"/>
                      </a:endParaRPr>
                    </a:p>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Pubic hair </a:t>
                      </a:r>
                      <a:r>
                        <a:rPr lang="en-US" sz="1100" dirty="0">
                          <a:effectLst/>
                          <a:latin typeface="Segoe UI Light" panose="020B0502040204020203" pitchFamily="34" charset="0"/>
                          <a:cs typeface="Segoe UI Light" panose="020B0502040204020203" pitchFamily="34" charset="0"/>
                        </a:rPr>
                        <a:t>develop</a:t>
                      </a:r>
                      <a:endParaRPr lang="en-GB" sz="1100" dirty="0">
                        <a:effectLst/>
                        <a:latin typeface="Segoe UI Light" panose="020B0502040204020203" pitchFamily="34" charset="0"/>
                        <a:cs typeface="Segoe UI Light" panose="020B0502040204020203" pitchFamily="34" charset="0"/>
                      </a:endParaRPr>
                    </a:p>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Facial and body </a:t>
                      </a:r>
                      <a:br>
                        <a:rPr lang="en-US" sz="1100" dirty="0">
                          <a:effectLst/>
                          <a:latin typeface="Segoe UI Semibold" panose="020B0702040204020203" pitchFamily="34" charset="0"/>
                          <a:cs typeface="Segoe UI Semibold" panose="020B0702040204020203" pitchFamily="34" charset="0"/>
                        </a:rPr>
                      </a:br>
                      <a:r>
                        <a:rPr lang="en-US" sz="1100" dirty="0">
                          <a:effectLst/>
                          <a:latin typeface="Segoe UI Semibold" panose="020B0702040204020203" pitchFamily="34" charset="0"/>
                          <a:cs typeface="Segoe UI Semibold" panose="020B0702040204020203" pitchFamily="34" charset="0"/>
                        </a:rPr>
                        <a:t>hair </a:t>
                      </a:r>
                      <a:r>
                        <a:rPr lang="en-US" sz="1100" dirty="0">
                          <a:effectLst/>
                          <a:latin typeface="Segoe UI Light" panose="020B0502040204020203" pitchFamily="34" charset="0"/>
                          <a:cs typeface="Segoe UI Light" panose="020B0502040204020203" pitchFamily="34" charset="0"/>
                        </a:rPr>
                        <a:t>increases</a:t>
                      </a:r>
                      <a:endParaRPr lang="en-GB" sz="11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772857618"/>
                  </a:ext>
                </a:extLst>
              </a:tr>
              <a:tr h="514350">
                <a:tc>
                  <a:txBody>
                    <a:bodyPr/>
                    <a:lstStyle/>
                    <a:p>
                      <a:pPr algn="ctr">
                        <a:lnSpc>
                          <a:spcPct val="107000"/>
                        </a:lnSpc>
                        <a:spcAft>
                          <a:spcPts val="800"/>
                        </a:spcAft>
                      </a:pPr>
                      <a:r>
                        <a:rPr lang="en-US" sz="1100" dirty="0">
                          <a:effectLst/>
                          <a:latin typeface="Segoe UI" panose="020B0502040204020203" pitchFamily="34" charset="0"/>
                          <a:cs typeface="Segoe UI" panose="020B0502040204020203" pitchFamily="34" charset="0"/>
                        </a:rPr>
                        <a:t> </a:t>
                      </a:r>
                      <a:endParaRPr lang="en-GB"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noFill/>
                  </a:tcPr>
                </a:tc>
                <a:tc>
                  <a:txBody>
                    <a:bodyPr/>
                    <a:lstStyle/>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Change in </a:t>
                      </a:r>
                      <a:br>
                        <a:rPr lang="en-US" sz="1100" dirty="0">
                          <a:effectLst/>
                          <a:latin typeface="Segoe UI Light" panose="020B0502040204020203" pitchFamily="34" charset="0"/>
                          <a:cs typeface="Segoe UI Light" panose="020B0502040204020203" pitchFamily="34" charset="0"/>
                        </a:rPr>
                      </a:br>
                      <a:r>
                        <a:rPr lang="en-US" sz="1100" dirty="0">
                          <a:effectLst/>
                          <a:latin typeface="Segoe UI Semibold" panose="020B0702040204020203" pitchFamily="34" charset="0"/>
                          <a:cs typeface="Segoe UI Semibold" panose="020B0702040204020203" pitchFamily="34" charset="0"/>
                        </a:rPr>
                        <a:t>body shape</a:t>
                      </a:r>
                      <a:endParaRPr lang="en-GB" sz="11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1">
                        <a:lumMod val="20000"/>
                        <a:lumOff val="80000"/>
                      </a:schemeClr>
                    </a:solidFill>
                  </a:tcPr>
                </a:tc>
                <a:tc>
                  <a:txBody>
                    <a:bodyPr/>
                    <a:lstStyle/>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Deepening </a:t>
                      </a:r>
                      <a:br>
                        <a:rPr lang="en-US" sz="1100" dirty="0">
                          <a:effectLst/>
                          <a:latin typeface="Segoe UI Semibold" panose="020B0702040204020203" pitchFamily="34" charset="0"/>
                          <a:cs typeface="Segoe UI Semibold" panose="020B0702040204020203" pitchFamily="34" charset="0"/>
                        </a:rPr>
                      </a:br>
                      <a:r>
                        <a:rPr lang="en-US" sz="1100" dirty="0">
                          <a:effectLst/>
                          <a:latin typeface="Segoe UI Semibold" panose="020B0702040204020203" pitchFamily="34" charset="0"/>
                          <a:cs typeface="Segoe UI Semibold" panose="020B0702040204020203" pitchFamily="34" charset="0"/>
                        </a:rPr>
                        <a:t>of voice</a:t>
                      </a:r>
                      <a:endParaRPr lang="en-GB" sz="1100" dirty="0">
                        <a:effectLst/>
                        <a:latin typeface="Segoe UI Semibold" panose="020B0702040204020203" pitchFamily="34" charset="0"/>
                        <a:ea typeface="Calibri" panose="020F0502020204030204" pitchFamily="34" charset="0"/>
                        <a:cs typeface="Segoe UI Semibold" panose="020B07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752286241"/>
                  </a:ext>
                </a:extLst>
              </a:tr>
              <a:tr h="322862">
                <a:tc>
                  <a:txBody>
                    <a:bodyPr/>
                    <a:lstStyle/>
                    <a:p>
                      <a:pPr algn="ctr">
                        <a:lnSpc>
                          <a:spcPct val="107000"/>
                        </a:lnSpc>
                        <a:spcAft>
                          <a:spcPts val="800"/>
                        </a:spcAft>
                      </a:pPr>
                      <a:r>
                        <a:rPr lang="en-US" sz="1100" dirty="0">
                          <a:effectLst/>
                          <a:latin typeface="Segoe UI" panose="020B0502040204020203" pitchFamily="34" charset="0"/>
                          <a:cs typeface="Segoe UI" panose="020B0502040204020203" pitchFamily="34" charset="0"/>
                        </a:rPr>
                        <a:t>Able to reproduce</a:t>
                      </a:r>
                      <a:endParaRPr lang="en-GB"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203A72"/>
                    </a:solidFill>
                  </a:tcPr>
                </a:tc>
                <a:tc>
                  <a:txBody>
                    <a:bodyPr/>
                    <a:lstStyle/>
                    <a:p>
                      <a:pPr algn="ctr">
                        <a:lnSpc>
                          <a:spcPct val="107000"/>
                        </a:lnSpc>
                        <a:spcAft>
                          <a:spcPts val="800"/>
                        </a:spcAft>
                      </a:pPr>
                      <a:r>
                        <a:rPr lang="en-US" sz="1100" dirty="0">
                          <a:effectLst/>
                          <a:latin typeface="Segoe UI Semibold" panose="020B0702040204020203" pitchFamily="34" charset="0"/>
                          <a:cs typeface="Segoe UI Semibold" panose="020B0702040204020203" pitchFamily="34" charset="0"/>
                        </a:rPr>
                        <a:t>Periods</a:t>
                      </a:r>
                      <a:r>
                        <a:rPr lang="en-US" sz="1100" dirty="0">
                          <a:effectLst/>
                          <a:latin typeface="Segoe UI Light" panose="020B0502040204020203" pitchFamily="34" charset="0"/>
                          <a:cs typeface="Segoe UI Light" panose="020B0502040204020203" pitchFamily="34" charset="0"/>
                        </a:rPr>
                        <a:t> start</a:t>
                      </a:r>
                      <a:endParaRPr lang="en-GB" sz="1100" dirty="0">
                        <a:effectLst/>
                        <a:latin typeface="Segoe UI Light" panose="020B0502040204020203" pitchFamily="34" charset="0"/>
                        <a:ea typeface="Calibri" panose="020F0502020204030204" pitchFamily="34" charset="0"/>
                        <a:cs typeface="Segoe UI Light" panose="020B0502040204020203" pitchFamily="34" charset="0"/>
                      </a:endParaRP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2">
                        <a:lumMod val="20000"/>
                        <a:lumOff val="80000"/>
                      </a:schemeClr>
                    </a:solidFill>
                  </a:tcPr>
                </a:tc>
                <a:tc>
                  <a:txBody>
                    <a:bodyPr/>
                    <a:lstStyle/>
                    <a:p>
                      <a:pPr algn="ctr">
                        <a:lnSpc>
                          <a:spcPct val="107000"/>
                        </a:lnSpc>
                        <a:spcAft>
                          <a:spcPts val="800"/>
                        </a:spcAft>
                      </a:pPr>
                      <a:r>
                        <a:rPr lang="en-GB" sz="1100" dirty="0">
                          <a:effectLst/>
                          <a:latin typeface="Segoe UI Semibold" panose="020B0702040204020203" pitchFamily="34" charset="0"/>
                          <a:ea typeface="Calibri" panose="020F0502020204030204" pitchFamily="34" charset="0"/>
                          <a:cs typeface="Segoe UI Semibold" panose="020B0702040204020203" pitchFamily="34" charset="0"/>
                        </a:rPr>
                        <a:t>Sperm</a:t>
                      </a:r>
                      <a:r>
                        <a:rPr lang="en-GB" sz="1100" dirty="0">
                          <a:effectLst/>
                          <a:latin typeface="Segoe UI Light" panose="020B0502040204020203" pitchFamily="34" charset="0"/>
                          <a:ea typeface="Calibri" panose="020F0502020204030204" pitchFamily="34" charset="0"/>
                          <a:cs typeface="Segoe UI Light" panose="020B0502040204020203" pitchFamily="34" charset="0"/>
                        </a:rPr>
                        <a:t> produced</a:t>
                      </a:r>
                    </a:p>
                  </a:txBody>
                  <a:tcPr marL="68580" marR="68580" marT="72000" marB="0">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885827252"/>
                  </a:ext>
                </a:extLst>
              </a:tr>
            </a:tbl>
          </a:graphicData>
        </a:graphic>
      </p:graphicFrame>
      <p:grpSp>
        <p:nvGrpSpPr>
          <p:cNvPr id="12" name="Group 11">
            <a:extLst>
              <a:ext uri="{FF2B5EF4-FFF2-40B4-BE49-F238E27FC236}">
                <a16:creationId xmlns:a16="http://schemas.microsoft.com/office/drawing/2014/main" id="{F27258F4-7DAC-0127-F860-D27D58EA63CF}"/>
              </a:ext>
            </a:extLst>
          </p:cNvPr>
          <p:cNvGrpSpPr/>
          <p:nvPr/>
        </p:nvGrpSpPr>
        <p:grpSpPr>
          <a:xfrm>
            <a:off x="534425" y="2042228"/>
            <a:ext cx="6346723" cy="3418350"/>
            <a:chOff x="5797306" y="2042228"/>
            <a:chExt cx="5368534" cy="3418350"/>
          </a:xfrm>
        </p:grpSpPr>
        <p:sp>
          <p:nvSpPr>
            <p:cNvPr id="3" name="Rectangle: Rounded Corners 2">
              <a:extLst>
                <a:ext uri="{FF2B5EF4-FFF2-40B4-BE49-F238E27FC236}">
                  <a16:creationId xmlns:a16="http://schemas.microsoft.com/office/drawing/2014/main" id="{1BFB3887-7F54-A50E-5BC8-C986941CBAC3}"/>
                </a:ext>
              </a:extLst>
            </p:cNvPr>
            <p:cNvSpPr/>
            <p:nvPr/>
          </p:nvSpPr>
          <p:spPr>
            <a:xfrm>
              <a:off x="5797306" y="2042228"/>
              <a:ext cx="5368534" cy="3418350"/>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tangle 9">
              <a:extLst>
                <a:ext uri="{FF2B5EF4-FFF2-40B4-BE49-F238E27FC236}">
                  <a16:creationId xmlns:a16="http://schemas.microsoft.com/office/drawing/2014/main" id="{D172A337-F619-F2F6-B645-3A15C25C5ED5}"/>
                </a:ext>
              </a:extLst>
            </p:cNvPr>
            <p:cNvSpPr/>
            <p:nvPr/>
          </p:nvSpPr>
          <p:spPr>
            <a:xfrm>
              <a:off x="6240451" y="5122117"/>
              <a:ext cx="401314" cy="3178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2" name="Graphic 1">
            <a:extLst>
              <a:ext uri="{FF2B5EF4-FFF2-40B4-BE49-F238E27FC236}">
                <a16:creationId xmlns:a16="http://schemas.microsoft.com/office/drawing/2014/main" id="{2B63405F-2E14-7576-1996-D3C6DFBFE8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640" y="2338960"/>
            <a:ext cx="6449509" cy="2824885"/>
          </a:xfrm>
          <a:prstGeom prst="rect">
            <a:avLst/>
          </a:prstGeom>
        </p:spPr>
      </p:pic>
    </p:spTree>
    <p:extLst>
      <p:ext uri="{BB962C8B-B14F-4D97-AF65-F5344CB8AC3E}">
        <p14:creationId xmlns:p14="http://schemas.microsoft.com/office/powerpoint/2010/main" val="1731259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Rectangle: Rounded Corners 249">
            <a:extLst>
              <a:ext uri="{FF2B5EF4-FFF2-40B4-BE49-F238E27FC236}">
                <a16:creationId xmlns:a16="http://schemas.microsoft.com/office/drawing/2014/main" id="{1F6EAB3E-6FF8-0AA9-50D6-FCCF75D33F5F}"/>
              </a:ext>
            </a:extLst>
          </p:cNvPr>
          <p:cNvSpPr/>
          <p:nvPr/>
        </p:nvSpPr>
        <p:spPr>
          <a:xfrm>
            <a:off x="443933" y="2134725"/>
            <a:ext cx="4571933" cy="4088737"/>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100"/>
          </a:p>
        </p:txBody>
      </p:sp>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35600" y="2752350"/>
            <a:ext cx="2936240" cy="3009900"/>
          </a:xfrm>
        </p:spPr>
        <p:txBody>
          <a:bodyPr/>
          <a:lstStyle/>
          <a:p>
            <a:pPr>
              <a:spcBef>
                <a:spcPts val="1200"/>
              </a:spcBef>
            </a:pPr>
            <a:r>
              <a:rPr lang="en-US" sz="1700" dirty="0">
                <a:solidFill>
                  <a:schemeClr val="tx2"/>
                </a:solidFill>
                <a:latin typeface="Segoe UI Semibold" panose="020B0702040204020203" pitchFamily="34" charset="0"/>
                <a:cs typeface="Segoe UI Semibold" panose="020B0702040204020203" pitchFamily="34" charset="0"/>
              </a:rPr>
              <a:t>Most common: </a:t>
            </a:r>
          </a:p>
          <a:p>
            <a:pPr>
              <a:spcBef>
                <a:spcPts val="1200"/>
              </a:spcBef>
              <a:buClr>
                <a:schemeClr val="accent1"/>
              </a:buClr>
            </a:pPr>
            <a:r>
              <a:rPr lang="en-US" sz="1600" dirty="0">
                <a:latin typeface="Segoe UI Semibold" panose="020B0702040204020203" pitchFamily="34" charset="0"/>
                <a:cs typeface="Segoe UI Semibold" panose="020B0702040204020203" pitchFamily="34" charset="0"/>
              </a:rPr>
              <a:t>Changes in periods </a:t>
            </a:r>
            <a:br>
              <a:rPr lang="en-US" sz="1600" dirty="0"/>
            </a:br>
            <a:r>
              <a:rPr lang="en-US" sz="1600" dirty="0"/>
              <a:t>which eventually stop</a:t>
            </a:r>
          </a:p>
          <a:p>
            <a:pPr>
              <a:spcBef>
                <a:spcPts val="1800"/>
              </a:spcBef>
              <a:buClr>
                <a:schemeClr val="accent1"/>
              </a:buClr>
            </a:pPr>
            <a:r>
              <a:rPr lang="en-US" sz="1600" dirty="0">
                <a:latin typeface="Segoe UI Semibold" panose="020B0702040204020203" pitchFamily="34" charset="0"/>
                <a:cs typeface="Segoe UI Semibold" panose="020B0702040204020203" pitchFamily="34" charset="0"/>
              </a:rPr>
              <a:t>Hot flushes and night sweats </a:t>
            </a:r>
            <a:br>
              <a:rPr lang="en-US" sz="1600" dirty="0">
                <a:latin typeface="Segoe UI Semibold" panose="020B0702040204020203" pitchFamily="34" charset="0"/>
                <a:cs typeface="Segoe UI Semibold" panose="020B0702040204020203" pitchFamily="34" charset="0"/>
              </a:rPr>
            </a:br>
            <a:r>
              <a:rPr lang="en-US" sz="1600" dirty="0"/>
              <a:t>a sudden feeling of being really hot which may affect sleep if happens at night</a:t>
            </a:r>
          </a:p>
          <a:p>
            <a:pPr>
              <a:spcBef>
                <a:spcPts val="1800"/>
              </a:spcBef>
              <a:buClr>
                <a:schemeClr val="accent1"/>
              </a:buClr>
            </a:pPr>
            <a:r>
              <a:rPr lang="en-US" sz="1600" dirty="0">
                <a:latin typeface="Segoe UI Semibold" panose="020B0702040204020203" pitchFamily="34" charset="0"/>
                <a:cs typeface="Segoe UI Semibold" panose="020B0702040204020203" pitchFamily="34" charset="0"/>
              </a:rPr>
              <a:t>Vaginal</a:t>
            </a:r>
            <a:r>
              <a:rPr lang="en-US" sz="1600" dirty="0"/>
              <a:t> issues such as </a:t>
            </a:r>
            <a:br>
              <a:rPr lang="en-US" sz="1600" dirty="0"/>
            </a:br>
            <a:r>
              <a:rPr lang="en-US" sz="1600" dirty="0">
                <a:latin typeface="Segoe UI Semibold" panose="020B0702040204020203" pitchFamily="34" charset="0"/>
                <a:cs typeface="Segoe UI Semibold" panose="020B0702040204020203" pitchFamily="34" charset="0"/>
              </a:rPr>
              <a:t>vaginal dryness </a:t>
            </a:r>
            <a:r>
              <a:rPr lang="en-US" sz="1600" dirty="0"/>
              <a:t>which may </a:t>
            </a:r>
            <a:br>
              <a:rPr lang="en-US" sz="1600" dirty="0"/>
            </a:br>
            <a:r>
              <a:rPr lang="en-US" sz="1600" dirty="0"/>
              <a:t>cause </a:t>
            </a:r>
            <a:r>
              <a:rPr lang="en-US" sz="1600" dirty="0">
                <a:latin typeface="Segoe UI Semibold" panose="020B0702040204020203" pitchFamily="34" charset="0"/>
                <a:cs typeface="Segoe UI Semibold" panose="020B0702040204020203" pitchFamily="34" charset="0"/>
              </a:rPr>
              <a:t>problems having sex</a:t>
            </a:r>
            <a:endParaRPr lang="es-ES" sz="16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Perimenopause</a:t>
            </a:r>
            <a:r>
              <a:rPr lang="es-ES" dirty="0"/>
              <a:t> </a:t>
            </a:r>
            <a:r>
              <a:rPr lang="es-ES" dirty="0" err="1"/>
              <a:t>symptoms</a:t>
            </a:r>
            <a:endParaRPr lang="es-ES" dirty="0"/>
          </a:p>
        </p:txBody>
      </p:sp>
      <p:sp>
        <p:nvSpPr>
          <p:cNvPr id="16" name="Marcador de texto 4">
            <a:extLst>
              <a:ext uri="{FF2B5EF4-FFF2-40B4-BE49-F238E27FC236}">
                <a16:creationId xmlns:a16="http://schemas.microsoft.com/office/drawing/2014/main" id="{7C1A8168-7276-1616-CA68-6B23D8C51E03}"/>
              </a:ext>
            </a:extLst>
          </p:cNvPr>
          <p:cNvSpPr txBox="1">
            <a:spLocks/>
          </p:cNvSpPr>
          <p:nvPr/>
        </p:nvSpPr>
        <p:spPr>
          <a:xfrm>
            <a:off x="8656320" y="3151447"/>
            <a:ext cx="2936240" cy="2468563"/>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800"/>
              </a:spcBef>
              <a:buClr>
                <a:schemeClr val="accent1"/>
              </a:buClr>
            </a:pPr>
            <a:r>
              <a:rPr lang="en-US" sz="1600" kern="0" dirty="0">
                <a:latin typeface="Segoe UI Semibold" panose="020B0702040204020203" pitchFamily="34" charset="0"/>
                <a:cs typeface="Segoe UI Semibold" panose="020B0702040204020203" pitchFamily="34" charset="0"/>
              </a:rPr>
              <a:t>Mental health </a:t>
            </a:r>
            <a:r>
              <a:rPr lang="en-US" sz="1600" kern="0" dirty="0"/>
              <a:t>issues such as </a:t>
            </a:r>
            <a:r>
              <a:rPr lang="en-US" sz="1600" kern="0" dirty="0">
                <a:latin typeface="Segoe UI Semibold" panose="020B0702040204020203" pitchFamily="34" charset="0"/>
                <a:cs typeface="Segoe UI Semibold" panose="020B0702040204020203" pitchFamily="34" charset="0"/>
              </a:rPr>
              <a:t>irritability</a:t>
            </a:r>
            <a:r>
              <a:rPr lang="en-US" sz="1600" kern="0" dirty="0"/>
              <a:t>, </a:t>
            </a:r>
            <a:r>
              <a:rPr lang="en-US" sz="1600" kern="0" dirty="0">
                <a:latin typeface="Segoe UI Semibold" panose="020B0702040204020203" pitchFamily="34" charset="0"/>
                <a:cs typeface="Segoe UI Semibold" panose="020B0702040204020203" pitchFamily="34" charset="0"/>
              </a:rPr>
              <a:t>poor concentration</a:t>
            </a:r>
            <a:r>
              <a:rPr lang="en-US" sz="1600" kern="0" dirty="0"/>
              <a:t>, </a:t>
            </a:r>
            <a:r>
              <a:rPr lang="en-US" sz="1600" kern="0" dirty="0">
                <a:latin typeface="Segoe UI Semibold" panose="020B0702040204020203" pitchFamily="34" charset="0"/>
                <a:cs typeface="Segoe UI Semibold" panose="020B0702040204020203" pitchFamily="34" charset="0"/>
              </a:rPr>
              <a:t>poor memory</a:t>
            </a:r>
            <a:r>
              <a:rPr lang="en-US" sz="1600" kern="0" dirty="0"/>
              <a:t>, </a:t>
            </a:r>
            <a:r>
              <a:rPr lang="en-US" sz="1600" kern="0" dirty="0">
                <a:latin typeface="Segoe UI Semibold" panose="020B0702040204020203" pitchFamily="34" charset="0"/>
                <a:cs typeface="Segoe UI Semibold" panose="020B0702040204020203" pitchFamily="34" charset="0"/>
              </a:rPr>
              <a:t>brain fog</a:t>
            </a:r>
            <a:r>
              <a:rPr lang="en-US" sz="1600" kern="0" dirty="0"/>
              <a:t>, </a:t>
            </a:r>
            <a:r>
              <a:rPr lang="en-US" sz="1600" kern="0" dirty="0">
                <a:latin typeface="Segoe UI Semibold" panose="020B0702040204020203" pitchFamily="34" charset="0"/>
                <a:cs typeface="Segoe UI Semibold" panose="020B0702040204020203" pitchFamily="34" charset="0"/>
              </a:rPr>
              <a:t>low mood</a:t>
            </a:r>
            <a:r>
              <a:rPr lang="en-US" sz="1600" kern="0" dirty="0"/>
              <a:t>, </a:t>
            </a:r>
            <a:r>
              <a:rPr lang="en-US" sz="1600" kern="0" dirty="0">
                <a:latin typeface="Segoe UI Semibold" panose="020B0702040204020203" pitchFamily="34" charset="0"/>
                <a:cs typeface="Segoe UI Semibold" panose="020B0702040204020203" pitchFamily="34" charset="0"/>
              </a:rPr>
              <a:t>mood swings</a:t>
            </a:r>
            <a:r>
              <a:rPr lang="en-US" sz="1600" kern="0" dirty="0"/>
              <a:t>, </a:t>
            </a:r>
            <a:r>
              <a:rPr lang="en-US" sz="1600" kern="0" dirty="0">
                <a:latin typeface="Segoe UI Semibold" panose="020B0702040204020203" pitchFamily="34" charset="0"/>
                <a:cs typeface="Segoe UI Semibold" panose="020B0702040204020203" pitchFamily="34" charset="0"/>
              </a:rPr>
              <a:t>lack of motivation</a:t>
            </a:r>
            <a:r>
              <a:rPr lang="en-US" sz="1600" kern="0" dirty="0"/>
              <a:t>, </a:t>
            </a:r>
            <a:r>
              <a:rPr lang="en-US" sz="1600" kern="0" dirty="0">
                <a:latin typeface="Segoe UI Semibold" panose="020B0702040204020203" pitchFamily="34" charset="0"/>
                <a:cs typeface="Segoe UI Semibold" panose="020B0702040204020203" pitchFamily="34" charset="0"/>
              </a:rPr>
              <a:t>reduced</a:t>
            </a:r>
            <a:r>
              <a:rPr lang="en-US" sz="1600" kern="0" dirty="0"/>
              <a:t> </a:t>
            </a:r>
            <a:r>
              <a:rPr lang="en-US" sz="1600" kern="0" dirty="0">
                <a:latin typeface="Segoe UI Semibold" panose="020B0702040204020203" pitchFamily="34" charset="0"/>
                <a:cs typeface="Segoe UI Semibold" panose="020B0702040204020203" pitchFamily="34" charset="0"/>
              </a:rPr>
              <a:t>confidence</a:t>
            </a:r>
            <a:r>
              <a:rPr lang="en-US" sz="1600" kern="0" dirty="0"/>
              <a:t>, </a:t>
            </a:r>
            <a:r>
              <a:rPr lang="en-US" sz="1600" kern="0" dirty="0">
                <a:latin typeface="Segoe UI Semibold" panose="020B0702040204020203" pitchFamily="34" charset="0"/>
                <a:cs typeface="Segoe UI Semibold" panose="020B0702040204020203" pitchFamily="34" charset="0"/>
              </a:rPr>
              <a:t>anxiety</a:t>
            </a:r>
            <a:r>
              <a:rPr lang="en-US" sz="1600" kern="0" dirty="0"/>
              <a:t>, </a:t>
            </a:r>
            <a:r>
              <a:rPr lang="en-US" sz="1600" kern="0" dirty="0">
                <a:latin typeface="Segoe UI Semibold" panose="020B0702040204020203" pitchFamily="34" charset="0"/>
                <a:cs typeface="Segoe UI Semibold" panose="020B0702040204020203" pitchFamily="34" charset="0"/>
              </a:rPr>
              <a:t>fatigue</a:t>
            </a:r>
            <a:endParaRPr lang="es-ES" sz="1600" kern="0" dirty="0">
              <a:latin typeface="Segoe UI Semibold" panose="020B0702040204020203" pitchFamily="34" charset="0"/>
              <a:cs typeface="Segoe UI Semibold" panose="020B0702040204020203" pitchFamily="34" charset="0"/>
            </a:endParaRPr>
          </a:p>
          <a:p>
            <a:pPr>
              <a:spcBef>
                <a:spcPts val="1800"/>
              </a:spcBef>
              <a:buClr>
                <a:schemeClr val="accent1"/>
              </a:buClr>
            </a:pPr>
            <a:r>
              <a:rPr lang="es-ES" sz="1600" kern="0" dirty="0" err="1">
                <a:latin typeface="Segoe UI Semibold" panose="020B0702040204020203" pitchFamily="34" charset="0"/>
                <a:cs typeface="Segoe UI Semibold" panose="020B0702040204020203" pitchFamily="34" charset="0"/>
              </a:rPr>
              <a:t>Symptoms</a:t>
            </a:r>
            <a:r>
              <a:rPr lang="es-ES" sz="1600" kern="0" dirty="0">
                <a:latin typeface="Segoe UI Semibold" panose="020B0702040204020203" pitchFamily="34" charset="0"/>
                <a:cs typeface="Segoe UI Semibold" panose="020B0702040204020203" pitchFamily="34" charset="0"/>
              </a:rPr>
              <a:t> </a:t>
            </a:r>
            <a:r>
              <a:rPr lang="es-ES" sz="1600" kern="0" dirty="0" err="1">
                <a:latin typeface="Segoe UI Semibold" panose="020B0702040204020203" pitchFamily="34" charset="0"/>
                <a:cs typeface="Segoe UI Semibold" panose="020B0702040204020203" pitchFamily="34" charset="0"/>
              </a:rPr>
              <a:t>may</a:t>
            </a:r>
            <a:r>
              <a:rPr lang="es-ES" sz="1600" kern="0" dirty="0">
                <a:latin typeface="Segoe UI Semibold" panose="020B0702040204020203" pitchFamily="34" charset="0"/>
                <a:cs typeface="Segoe UI Semibold" panose="020B0702040204020203" pitchFamily="34" charset="0"/>
              </a:rPr>
              <a:t> </a:t>
            </a:r>
            <a:r>
              <a:rPr lang="es-ES" sz="1600" kern="0" dirty="0" err="1">
                <a:latin typeface="Segoe UI Semibold" panose="020B0702040204020203" pitchFamily="34" charset="0"/>
                <a:cs typeface="Segoe UI Semibold" panose="020B0702040204020203" pitchFamily="34" charset="0"/>
              </a:rPr>
              <a:t>start</a:t>
            </a:r>
            <a:r>
              <a:rPr lang="es-ES" sz="1600" kern="0" dirty="0">
                <a:latin typeface="Segoe UI Semibold" panose="020B0702040204020203" pitchFamily="34" charset="0"/>
                <a:cs typeface="Segoe UI Semibold" panose="020B0702040204020203" pitchFamily="34" charset="0"/>
              </a:rPr>
              <a:t> </a:t>
            </a:r>
            <a:r>
              <a:rPr lang="es-ES" sz="1600" kern="0" dirty="0"/>
              <a:t>in a </a:t>
            </a:r>
            <a:r>
              <a:rPr lang="es-ES" sz="1600" kern="0" dirty="0" err="1"/>
              <a:t>females’s</a:t>
            </a:r>
            <a:r>
              <a:rPr lang="es-ES" sz="1600" kern="0" dirty="0"/>
              <a:t> </a:t>
            </a:r>
            <a:r>
              <a:rPr lang="es-ES" sz="1600" kern="0" dirty="0">
                <a:latin typeface="Segoe UI Semibold" panose="020B0702040204020203" pitchFamily="34" charset="0"/>
                <a:cs typeface="Segoe UI Semibold" panose="020B0702040204020203" pitchFamily="34" charset="0"/>
              </a:rPr>
              <a:t>30s </a:t>
            </a:r>
            <a:r>
              <a:rPr lang="es-ES" sz="1600" kern="0" dirty="0" err="1">
                <a:latin typeface="Segoe UI Semibold" panose="020B0702040204020203" pitchFamily="34" charset="0"/>
                <a:cs typeface="Segoe UI Semibold" panose="020B0702040204020203" pitchFamily="34" charset="0"/>
              </a:rPr>
              <a:t>or</a:t>
            </a:r>
            <a:r>
              <a:rPr lang="es-ES" sz="1600" kern="0" dirty="0">
                <a:latin typeface="Segoe UI Semibold" panose="020B0702040204020203" pitchFamily="34" charset="0"/>
                <a:cs typeface="Segoe UI Semibold" panose="020B0702040204020203" pitchFamily="34" charset="0"/>
              </a:rPr>
              <a:t> </a:t>
            </a:r>
            <a:r>
              <a:rPr lang="es-ES" sz="1600" kern="0" dirty="0" err="1">
                <a:latin typeface="Segoe UI Semibold" panose="020B0702040204020203" pitchFamily="34" charset="0"/>
                <a:cs typeface="Segoe UI Semibold" panose="020B0702040204020203" pitchFamily="34" charset="0"/>
              </a:rPr>
              <a:t>early</a:t>
            </a:r>
            <a:r>
              <a:rPr lang="es-ES" sz="1600" kern="0" dirty="0">
                <a:latin typeface="Segoe UI Semibold" panose="020B0702040204020203" pitchFamily="34" charset="0"/>
                <a:cs typeface="Segoe UI Semibold" panose="020B0702040204020203" pitchFamily="34" charset="0"/>
              </a:rPr>
              <a:t> 40s</a:t>
            </a:r>
          </a:p>
          <a:p>
            <a:pPr>
              <a:spcBef>
                <a:spcPts val="1800"/>
              </a:spcBef>
              <a:buClr>
                <a:schemeClr val="accent1"/>
              </a:buClr>
            </a:pPr>
            <a:r>
              <a:rPr lang="es-ES" sz="1600" kern="0" dirty="0" err="1"/>
              <a:t>Some</a:t>
            </a:r>
            <a:r>
              <a:rPr lang="es-ES" sz="1600" kern="0" dirty="0"/>
              <a:t> </a:t>
            </a:r>
            <a:r>
              <a:rPr lang="es-ES" sz="1600" kern="0" dirty="0" err="1"/>
              <a:t>will</a:t>
            </a:r>
            <a:r>
              <a:rPr lang="es-ES" sz="1600" kern="0" dirty="0"/>
              <a:t> </a:t>
            </a:r>
            <a:r>
              <a:rPr lang="es-ES" sz="1600" kern="0" dirty="0" err="1">
                <a:latin typeface="Segoe UI Semibold" panose="020B0702040204020203" pitchFamily="34" charset="0"/>
                <a:cs typeface="Segoe UI Semibold" panose="020B0702040204020203" pitchFamily="34" charset="0"/>
              </a:rPr>
              <a:t>need</a:t>
            </a:r>
            <a:r>
              <a:rPr lang="es-ES" sz="1600" kern="0" dirty="0">
                <a:latin typeface="Segoe UI Semibold" panose="020B0702040204020203" pitchFamily="34" charset="0"/>
                <a:cs typeface="Segoe UI Semibold" panose="020B0702040204020203" pitchFamily="34" charset="0"/>
              </a:rPr>
              <a:t> </a:t>
            </a:r>
            <a:r>
              <a:rPr lang="es-ES" sz="1600" kern="0" dirty="0" err="1">
                <a:latin typeface="Segoe UI Semibold" panose="020B0702040204020203" pitchFamily="34" charset="0"/>
                <a:cs typeface="Segoe UI Semibold" panose="020B0702040204020203" pitchFamily="34" charset="0"/>
              </a:rPr>
              <a:t>treatment</a:t>
            </a:r>
            <a:endParaRPr lang="es-ES" sz="1600" kern="0" dirty="0">
              <a:latin typeface="Segoe UI Semibold" panose="020B0702040204020203" pitchFamily="34" charset="0"/>
              <a:cs typeface="Segoe UI Semibold" panose="020B0702040204020203" pitchFamily="34" charset="0"/>
            </a:endParaRPr>
          </a:p>
          <a:p>
            <a:pPr>
              <a:spcBef>
                <a:spcPts val="1200"/>
              </a:spcBef>
            </a:pPr>
            <a:endParaRPr lang="es-ES" sz="1600" kern="0" dirty="0"/>
          </a:p>
        </p:txBody>
      </p:sp>
      <p:sp>
        <p:nvSpPr>
          <p:cNvPr id="17" name="Marcador de texto 4">
            <a:extLst>
              <a:ext uri="{FF2B5EF4-FFF2-40B4-BE49-F238E27FC236}">
                <a16:creationId xmlns:a16="http://schemas.microsoft.com/office/drawing/2014/main" id="{5380868C-059F-7AC0-7852-4EDDF1DEB96C}"/>
              </a:ext>
            </a:extLst>
          </p:cNvPr>
          <p:cNvSpPr txBox="1">
            <a:spLocks/>
          </p:cNvSpPr>
          <p:nvPr/>
        </p:nvSpPr>
        <p:spPr>
          <a:xfrm>
            <a:off x="5435600" y="2253876"/>
            <a:ext cx="5938520" cy="333692"/>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600" kern="0" dirty="0">
                <a:latin typeface="Segoe UI Semibold" panose="020B0702040204020203" pitchFamily="34" charset="0"/>
                <a:cs typeface="Segoe UI Semibold" panose="020B0702040204020203" pitchFamily="34" charset="0"/>
              </a:rPr>
              <a:t>80% </a:t>
            </a:r>
            <a:r>
              <a:rPr lang="es-ES" sz="1600" kern="0" dirty="0" err="1">
                <a:latin typeface="Segoe UI Semibold" panose="020B0702040204020203" pitchFamily="34" charset="0"/>
                <a:cs typeface="Segoe UI Semibold" panose="020B0702040204020203" pitchFamily="34" charset="0"/>
              </a:rPr>
              <a:t>of</a:t>
            </a:r>
            <a:r>
              <a:rPr lang="es-ES" sz="1600" kern="0" dirty="0">
                <a:latin typeface="Segoe UI Semibold" panose="020B0702040204020203" pitchFamily="34" charset="0"/>
                <a:cs typeface="Segoe UI Semibold" panose="020B0702040204020203" pitchFamily="34" charset="0"/>
              </a:rPr>
              <a:t> </a:t>
            </a:r>
            <a:r>
              <a:rPr lang="es-ES" sz="1600" kern="0" dirty="0" err="1">
                <a:latin typeface="Segoe UI Semibold" panose="020B0702040204020203" pitchFamily="34" charset="0"/>
                <a:cs typeface="Segoe UI Semibold" panose="020B0702040204020203" pitchFamily="34" charset="0"/>
              </a:rPr>
              <a:t>females</a:t>
            </a:r>
            <a:r>
              <a:rPr lang="es-ES" sz="1600" kern="0" dirty="0">
                <a:latin typeface="Segoe UI Semibold" panose="020B0702040204020203" pitchFamily="34" charset="0"/>
                <a:cs typeface="Segoe UI Semibold" panose="020B0702040204020203" pitchFamily="34" charset="0"/>
              </a:rPr>
              <a:t> </a:t>
            </a:r>
            <a:r>
              <a:rPr lang="es-ES" sz="1600" kern="0" dirty="0" err="1"/>
              <a:t>may</a:t>
            </a:r>
            <a:r>
              <a:rPr lang="es-ES" sz="1600" kern="0" dirty="0"/>
              <a:t> </a:t>
            </a:r>
            <a:r>
              <a:rPr lang="es-ES" sz="1600" kern="0" dirty="0" err="1"/>
              <a:t>get</a:t>
            </a:r>
            <a:r>
              <a:rPr lang="es-ES" sz="1600" kern="0" dirty="0"/>
              <a:t> </a:t>
            </a:r>
            <a:r>
              <a:rPr lang="es-ES" sz="1600" kern="0" dirty="0" err="1"/>
              <a:t>symptoms</a:t>
            </a:r>
            <a:endParaRPr lang="es-ES" sz="1600" kern="0" dirty="0"/>
          </a:p>
        </p:txBody>
      </p:sp>
      <p:cxnSp>
        <p:nvCxnSpPr>
          <p:cNvPr id="19" name="Straight Connector 18">
            <a:extLst>
              <a:ext uri="{FF2B5EF4-FFF2-40B4-BE49-F238E27FC236}">
                <a16:creationId xmlns:a16="http://schemas.microsoft.com/office/drawing/2014/main" id="{9AFFE9F4-7519-B512-F414-682233A1713A}"/>
              </a:ext>
            </a:extLst>
          </p:cNvPr>
          <p:cNvCxnSpPr>
            <a:cxnSpLocks/>
          </p:cNvCxnSpPr>
          <p:nvPr/>
        </p:nvCxnSpPr>
        <p:spPr>
          <a:xfrm>
            <a:off x="8224520" y="3197167"/>
            <a:ext cx="0" cy="2677160"/>
          </a:xfrm>
          <a:prstGeom prst="line">
            <a:avLst/>
          </a:prstGeom>
        </p:spPr>
        <p:style>
          <a:lnRef idx="1">
            <a:schemeClr val="accent1"/>
          </a:lnRef>
          <a:fillRef idx="0">
            <a:schemeClr val="accent1"/>
          </a:fillRef>
          <a:effectRef idx="0">
            <a:schemeClr val="accent1"/>
          </a:effectRef>
          <a:fontRef idx="minor">
            <a:schemeClr val="tx1"/>
          </a:fontRef>
        </p:style>
      </p:cxnSp>
      <p:grpSp>
        <p:nvGrpSpPr>
          <p:cNvPr id="256" name="Group 255">
            <a:extLst>
              <a:ext uri="{FF2B5EF4-FFF2-40B4-BE49-F238E27FC236}">
                <a16:creationId xmlns:a16="http://schemas.microsoft.com/office/drawing/2014/main" id="{A0B23D95-E891-41DE-A424-C6CEA787AA52}"/>
              </a:ext>
            </a:extLst>
          </p:cNvPr>
          <p:cNvGrpSpPr/>
          <p:nvPr/>
        </p:nvGrpSpPr>
        <p:grpSpPr>
          <a:xfrm>
            <a:off x="1080757" y="2476839"/>
            <a:ext cx="664325" cy="490437"/>
            <a:chOff x="2462941" y="3790094"/>
            <a:chExt cx="664325" cy="490437"/>
          </a:xfrm>
        </p:grpSpPr>
        <p:sp>
          <p:nvSpPr>
            <p:cNvPr id="52" name="Freeform: Shape 51">
              <a:extLst>
                <a:ext uri="{FF2B5EF4-FFF2-40B4-BE49-F238E27FC236}">
                  <a16:creationId xmlns:a16="http://schemas.microsoft.com/office/drawing/2014/main" id="{F35CE661-5D6B-E63B-B9C6-B1190CA7A533}"/>
                </a:ext>
              </a:extLst>
            </p:cNvPr>
            <p:cNvSpPr/>
            <p:nvPr/>
          </p:nvSpPr>
          <p:spPr>
            <a:xfrm>
              <a:off x="2462941" y="3817597"/>
              <a:ext cx="664325" cy="462934"/>
            </a:xfrm>
            <a:custGeom>
              <a:avLst/>
              <a:gdLst>
                <a:gd name="connsiteX0" fmla="*/ 418318 w 421546"/>
                <a:gd name="connsiteY0" fmla="*/ 293755 h 293754"/>
                <a:gd name="connsiteX1" fmla="*/ 3229 w 421546"/>
                <a:gd name="connsiteY1" fmla="*/ 293755 h 293754"/>
                <a:gd name="connsiteX2" fmla="*/ 0 w 421546"/>
                <a:gd name="connsiteY2" fmla="*/ 290877 h 293754"/>
                <a:gd name="connsiteX3" fmla="*/ 0 w 421546"/>
                <a:gd name="connsiteY3" fmla="*/ 2878 h 293754"/>
                <a:gd name="connsiteX4" fmla="*/ 3229 w 421546"/>
                <a:gd name="connsiteY4" fmla="*/ 0 h 293754"/>
                <a:gd name="connsiteX5" fmla="*/ 418318 w 421546"/>
                <a:gd name="connsiteY5" fmla="*/ 0 h 293754"/>
                <a:gd name="connsiteX6" fmla="*/ 421547 w 421546"/>
                <a:gd name="connsiteY6" fmla="*/ 2878 h 293754"/>
                <a:gd name="connsiteX7" fmla="*/ 421547 w 421546"/>
                <a:gd name="connsiteY7" fmla="*/ 290877 h 293754"/>
                <a:gd name="connsiteX8" fmla="*/ 418318 w 421546"/>
                <a:gd name="connsiteY8" fmla="*/ 293755 h 293754"/>
                <a:gd name="connsiteX9" fmla="*/ 9118 w 421546"/>
                <a:gd name="connsiteY9" fmla="*/ 285204 h 293754"/>
                <a:gd name="connsiteX10" fmla="*/ 412429 w 421546"/>
                <a:gd name="connsiteY10" fmla="*/ 285204 h 293754"/>
                <a:gd name="connsiteX11" fmla="*/ 412429 w 421546"/>
                <a:gd name="connsiteY11" fmla="*/ 8543 h 293754"/>
                <a:gd name="connsiteX12" fmla="*/ 9118 w 421546"/>
                <a:gd name="connsiteY12" fmla="*/ 8543 h 293754"/>
                <a:gd name="connsiteX13" fmla="*/ 9118 w 421546"/>
                <a:gd name="connsiteY13" fmla="*/ 285204 h 293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1546" h="293754">
                  <a:moveTo>
                    <a:pt x="418318" y="293755"/>
                  </a:moveTo>
                  <a:lnTo>
                    <a:pt x="3229" y="293755"/>
                  </a:lnTo>
                  <a:cubicBezTo>
                    <a:pt x="1450" y="293755"/>
                    <a:pt x="0" y="292469"/>
                    <a:pt x="0" y="290877"/>
                  </a:cubicBezTo>
                  <a:lnTo>
                    <a:pt x="0" y="2878"/>
                  </a:lnTo>
                  <a:cubicBezTo>
                    <a:pt x="0" y="1286"/>
                    <a:pt x="1443" y="0"/>
                    <a:pt x="3229" y="0"/>
                  </a:cubicBezTo>
                  <a:lnTo>
                    <a:pt x="418318" y="0"/>
                  </a:lnTo>
                  <a:cubicBezTo>
                    <a:pt x="420097" y="0"/>
                    <a:pt x="421547" y="1286"/>
                    <a:pt x="421547" y="2878"/>
                  </a:cubicBezTo>
                  <a:lnTo>
                    <a:pt x="421547" y="290877"/>
                  </a:lnTo>
                  <a:cubicBezTo>
                    <a:pt x="421547" y="292469"/>
                    <a:pt x="420104" y="293755"/>
                    <a:pt x="418318" y="293755"/>
                  </a:cubicBezTo>
                  <a:close/>
                  <a:moveTo>
                    <a:pt x="9118" y="285204"/>
                  </a:moveTo>
                  <a:lnTo>
                    <a:pt x="412429" y="285204"/>
                  </a:lnTo>
                  <a:lnTo>
                    <a:pt x="412429" y="8543"/>
                  </a:lnTo>
                  <a:lnTo>
                    <a:pt x="9118" y="8543"/>
                  </a:lnTo>
                  <a:lnTo>
                    <a:pt x="9118" y="285204"/>
                  </a:lnTo>
                  <a:close/>
                </a:path>
              </a:pathLst>
            </a:custGeom>
            <a:solidFill>
              <a:schemeClr val="tx2"/>
            </a:solidFill>
            <a:ln w="745"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793E5113-0B05-CD3D-8950-D6E172838E30}"/>
                </a:ext>
              </a:extLst>
            </p:cNvPr>
            <p:cNvSpPr/>
            <p:nvPr/>
          </p:nvSpPr>
          <p:spPr>
            <a:xfrm>
              <a:off x="2507900"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FC0B0CDD-9D37-A2CA-33F8-E1B4EBAC7499}"/>
                </a:ext>
              </a:extLst>
            </p:cNvPr>
            <p:cNvSpPr/>
            <p:nvPr/>
          </p:nvSpPr>
          <p:spPr>
            <a:xfrm>
              <a:off x="2591316"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FDD3B5B3-E8F1-E7DC-A6EB-B55DD38CD56F}"/>
                </a:ext>
              </a:extLst>
            </p:cNvPr>
            <p:cNvSpPr/>
            <p:nvPr/>
          </p:nvSpPr>
          <p:spPr>
            <a:xfrm>
              <a:off x="2674720"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519BB808-5462-57C4-30F0-10B74A05DB1F}"/>
                </a:ext>
              </a:extLst>
            </p:cNvPr>
            <p:cNvSpPr/>
            <p:nvPr/>
          </p:nvSpPr>
          <p:spPr>
            <a:xfrm>
              <a:off x="2674720" y="3925832"/>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C2981FA5-09EA-83E3-BE11-109A48D303B7}"/>
                </a:ext>
              </a:extLst>
            </p:cNvPr>
            <p:cNvSpPr/>
            <p:nvPr/>
          </p:nvSpPr>
          <p:spPr>
            <a:xfrm>
              <a:off x="2758137"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8E8099A6-19B0-B408-1569-4BC469E0420B}"/>
                </a:ext>
              </a:extLst>
            </p:cNvPr>
            <p:cNvSpPr/>
            <p:nvPr/>
          </p:nvSpPr>
          <p:spPr>
            <a:xfrm>
              <a:off x="2758137" y="3925832"/>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ABFC6A4E-B5CF-8705-B1C1-30721FA7F339}"/>
                </a:ext>
              </a:extLst>
            </p:cNvPr>
            <p:cNvSpPr/>
            <p:nvPr/>
          </p:nvSpPr>
          <p:spPr>
            <a:xfrm>
              <a:off x="2841541"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4A9716B9-8199-A4F9-AF39-ED46BE2DE9E2}"/>
                </a:ext>
              </a:extLst>
            </p:cNvPr>
            <p:cNvSpPr/>
            <p:nvPr/>
          </p:nvSpPr>
          <p:spPr>
            <a:xfrm>
              <a:off x="2924958"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EAADD136-B84F-753E-AC2D-88167BAA8567}"/>
                </a:ext>
              </a:extLst>
            </p:cNvPr>
            <p:cNvSpPr/>
            <p:nvPr/>
          </p:nvSpPr>
          <p:spPr>
            <a:xfrm>
              <a:off x="3008373" y="399052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6 w 48305"/>
                <a:gd name="connsiteY6" fmla="*/ 33170 h 35202"/>
                <a:gd name="connsiteX7" fmla="*/ 46026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6" y="33170"/>
                  </a:lnTo>
                  <a:lnTo>
                    <a:pt x="46026"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2" name="Freeform: Shape 61">
              <a:extLst>
                <a:ext uri="{FF2B5EF4-FFF2-40B4-BE49-F238E27FC236}">
                  <a16:creationId xmlns:a16="http://schemas.microsoft.com/office/drawing/2014/main" id="{329EC993-3CA2-B432-ABB5-E12A359367CA}"/>
                </a:ext>
              </a:extLst>
            </p:cNvPr>
            <p:cNvSpPr/>
            <p:nvPr/>
          </p:nvSpPr>
          <p:spPr>
            <a:xfrm>
              <a:off x="2841541" y="392616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3" name="Freeform: Shape 62">
              <a:extLst>
                <a:ext uri="{FF2B5EF4-FFF2-40B4-BE49-F238E27FC236}">
                  <a16:creationId xmlns:a16="http://schemas.microsoft.com/office/drawing/2014/main" id="{3F5BCCD0-5C41-4E9E-FF61-BF8ACD0D4097}"/>
                </a:ext>
              </a:extLst>
            </p:cNvPr>
            <p:cNvSpPr/>
            <p:nvPr/>
          </p:nvSpPr>
          <p:spPr>
            <a:xfrm>
              <a:off x="2924958" y="392616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4" name="Freeform: Shape 63">
              <a:extLst>
                <a:ext uri="{FF2B5EF4-FFF2-40B4-BE49-F238E27FC236}">
                  <a16:creationId xmlns:a16="http://schemas.microsoft.com/office/drawing/2014/main" id="{59A6BD75-E64E-A10F-CABE-BB100D52AC63}"/>
                </a:ext>
              </a:extLst>
            </p:cNvPr>
            <p:cNvSpPr/>
            <p:nvPr/>
          </p:nvSpPr>
          <p:spPr>
            <a:xfrm>
              <a:off x="3008373" y="3926161"/>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6 w 48305"/>
                <a:gd name="connsiteY6" fmla="*/ 33170 h 35202"/>
                <a:gd name="connsiteX7" fmla="*/ 46026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6" y="33170"/>
                  </a:lnTo>
                  <a:lnTo>
                    <a:pt x="46026"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5" name="Freeform: Shape 64">
              <a:extLst>
                <a:ext uri="{FF2B5EF4-FFF2-40B4-BE49-F238E27FC236}">
                  <a16:creationId xmlns:a16="http://schemas.microsoft.com/office/drawing/2014/main" id="{03FBF9F2-A4C1-374B-53DA-E3837DD3115A}"/>
                </a:ext>
              </a:extLst>
            </p:cNvPr>
            <p:cNvSpPr/>
            <p:nvPr/>
          </p:nvSpPr>
          <p:spPr>
            <a:xfrm>
              <a:off x="2507900"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6" name="Freeform: Shape 65">
              <a:extLst>
                <a:ext uri="{FF2B5EF4-FFF2-40B4-BE49-F238E27FC236}">
                  <a16:creationId xmlns:a16="http://schemas.microsoft.com/office/drawing/2014/main" id="{5DC9AE23-BC0F-3483-7473-1522C6885D4E}"/>
                </a:ext>
              </a:extLst>
            </p:cNvPr>
            <p:cNvSpPr/>
            <p:nvPr/>
          </p:nvSpPr>
          <p:spPr>
            <a:xfrm>
              <a:off x="2591316"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7" name="Freeform: Shape 66">
              <a:extLst>
                <a:ext uri="{FF2B5EF4-FFF2-40B4-BE49-F238E27FC236}">
                  <a16:creationId xmlns:a16="http://schemas.microsoft.com/office/drawing/2014/main" id="{84AD0855-037B-025C-3267-C1218D6B4305}"/>
                </a:ext>
              </a:extLst>
            </p:cNvPr>
            <p:cNvSpPr/>
            <p:nvPr/>
          </p:nvSpPr>
          <p:spPr>
            <a:xfrm>
              <a:off x="2674720"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8" name="Freeform: Shape 67">
              <a:extLst>
                <a:ext uri="{FF2B5EF4-FFF2-40B4-BE49-F238E27FC236}">
                  <a16:creationId xmlns:a16="http://schemas.microsoft.com/office/drawing/2014/main" id="{0060D421-29AA-CE33-4648-DDBDA517775B}"/>
                </a:ext>
              </a:extLst>
            </p:cNvPr>
            <p:cNvSpPr/>
            <p:nvPr/>
          </p:nvSpPr>
          <p:spPr>
            <a:xfrm>
              <a:off x="2758137"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69" name="Freeform: Shape 68">
              <a:extLst>
                <a:ext uri="{FF2B5EF4-FFF2-40B4-BE49-F238E27FC236}">
                  <a16:creationId xmlns:a16="http://schemas.microsoft.com/office/drawing/2014/main" id="{9684C1DD-374C-2722-D503-E9EB6CE463CF}"/>
                </a:ext>
              </a:extLst>
            </p:cNvPr>
            <p:cNvSpPr/>
            <p:nvPr/>
          </p:nvSpPr>
          <p:spPr>
            <a:xfrm>
              <a:off x="2841541"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0" name="Freeform: Shape 69">
              <a:extLst>
                <a:ext uri="{FF2B5EF4-FFF2-40B4-BE49-F238E27FC236}">
                  <a16:creationId xmlns:a16="http://schemas.microsoft.com/office/drawing/2014/main" id="{6CE0CF18-B103-00A9-65D9-2D74EDD1B8D7}"/>
                </a:ext>
              </a:extLst>
            </p:cNvPr>
            <p:cNvSpPr/>
            <p:nvPr/>
          </p:nvSpPr>
          <p:spPr>
            <a:xfrm>
              <a:off x="2924958"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1" name="Freeform: Shape 70">
              <a:extLst>
                <a:ext uri="{FF2B5EF4-FFF2-40B4-BE49-F238E27FC236}">
                  <a16:creationId xmlns:a16="http://schemas.microsoft.com/office/drawing/2014/main" id="{D8704946-01DC-F41F-BDC5-0EED1D6C3F76}"/>
                </a:ext>
              </a:extLst>
            </p:cNvPr>
            <p:cNvSpPr/>
            <p:nvPr/>
          </p:nvSpPr>
          <p:spPr>
            <a:xfrm>
              <a:off x="3008373" y="4057564"/>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6 w 48305"/>
                <a:gd name="connsiteY6" fmla="*/ 33170 h 35202"/>
                <a:gd name="connsiteX7" fmla="*/ 46026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6" y="33170"/>
                  </a:lnTo>
                  <a:lnTo>
                    <a:pt x="46026"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2" name="Freeform: Shape 71">
              <a:extLst>
                <a:ext uri="{FF2B5EF4-FFF2-40B4-BE49-F238E27FC236}">
                  <a16:creationId xmlns:a16="http://schemas.microsoft.com/office/drawing/2014/main" id="{F874C94C-CF4B-B6A3-79F9-7E62F830B711}"/>
                </a:ext>
              </a:extLst>
            </p:cNvPr>
            <p:cNvSpPr/>
            <p:nvPr/>
          </p:nvSpPr>
          <p:spPr>
            <a:xfrm>
              <a:off x="2507900" y="4124596"/>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3" name="Freeform: Shape 72">
              <a:extLst>
                <a:ext uri="{FF2B5EF4-FFF2-40B4-BE49-F238E27FC236}">
                  <a16:creationId xmlns:a16="http://schemas.microsoft.com/office/drawing/2014/main" id="{7FE3FCF8-B8BB-03B2-E4BC-978B2A426A92}"/>
                </a:ext>
              </a:extLst>
            </p:cNvPr>
            <p:cNvSpPr/>
            <p:nvPr/>
          </p:nvSpPr>
          <p:spPr>
            <a:xfrm>
              <a:off x="2591316" y="4124596"/>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4" name="Freeform: Shape 73">
              <a:extLst>
                <a:ext uri="{FF2B5EF4-FFF2-40B4-BE49-F238E27FC236}">
                  <a16:creationId xmlns:a16="http://schemas.microsoft.com/office/drawing/2014/main" id="{7D5A9685-AC8D-B13B-4FA6-9AE5FAD421B8}"/>
                </a:ext>
              </a:extLst>
            </p:cNvPr>
            <p:cNvSpPr/>
            <p:nvPr/>
          </p:nvSpPr>
          <p:spPr>
            <a:xfrm>
              <a:off x="2676523" y="4126209"/>
              <a:ext cx="72532" cy="52273"/>
            </a:xfrm>
            <a:custGeom>
              <a:avLst/>
              <a:gdLst>
                <a:gd name="connsiteX0" fmla="*/ 0 w 46025"/>
                <a:gd name="connsiteY0" fmla="*/ 0 h 33170"/>
                <a:gd name="connsiteX1" fmla="*/ 46025 w 46025"/>
                <a:gd name="connsiteY1" fmla="*/ 0 h 33170"/>
                <a:gd name="connsiteX2" fmla="*/ 46025 w 46025"/>
                <a:gd name="connsiteY2" fmla="*/ 33170 h 33170"/>
                <a:gd name="connsiteX3" fmla="*/ 0 w 46025"/>
                <a:gd name="connsiteY3" fmla="*/ 33170 h 33170"/>
              </a:gdLst>
              <a:ahLst/>
              <a:cxnLst>
                <a:cxn ang="0">
                  <a:pos x="connsiteX0" y="connsiteY0"/>
                </a:cxn>
                <a:cxn ang="0">
                  <a:pos x="connsiteX1" y="connsiteY1"/>
                </a:cxn>
                <a:cxn ang="0">
                  <a:pos x="connsiteX2" y="connsiteY2"/>
                </a:cxn>
                <a:cxn ang="0">
                  <a:pos x="connsiteX3" y="connsiteY3"/>
                </a:cxn>
              </a:cxnLst>
              <a:rect l="l" t="t" r="r" b="b"/>
              <a:pathLst>
                <a:path w="46025" h="33170">
                  <a:moveTo>
                    <a:pt x="0" y="0"/>
                  </a:moveTo>
                  <a:lnTo>
                    <a:pt x="46025" y="0"/>
                  </a:lnTo>
                  <a:lnTo>
                    <a:pt x="46025" y="33170"/>
                  </a:lnTo>
                  <a:lnTo>
                    <a:pt x="0" y="33170"/>
                  </a:lnTo>
                  <a:close/>
                </a:path>
              </a:pathLst>
            </a:custGeom>
            <a:solidFill>
              <a:schemeClr val="tx2"/>
            </a:solidFill>
            <a:ln w="745" cap="flat">
              <a:noFill/>
              <a:prstDash val="solid"/>
              <a:miter/>
            </a:ln>
          </p:spPr>
          <p:txBody>
            <a:bodyPr rtlCol="0" anchor="ctr"/>
            <a:lstStyle/>
            <a:p>
              <a:endParaRPr lang="nl-BE"/>
            </a:p>
          </p:txBody>
        </p:sp>
        <p:sp>
          <p:nvSpPr>
            <p:cNvPr id="75" name="Freeform: Shape 74">
              <a:extLst>
                <a:ext uri="{FF2B5EF4-FFF2-40B4-BE49-F238E27FC236}">
                  <a16:creationId xmlns:a16="http://schemas.microsoft.com/office/drawing/2014/main" id="{81AAACFF-2A99-BD42-4454-E846200C623F}"/>
                </a:ext>
              </a:extLst>
            </p:cNvPr>
            <p:cNvSpPr/>
            <p:nvPr/>
          </p:nvSpPr>
          <p:spPr>
            <a:xfrm>
              <a:off x="2759938" y="4126209"/>
              <a:ext cx="72532" cy="52273"/>
            </a:xfrm>
            <a:custGeom>
              <a:avLst/>
              <a:gdLst>
                <a:gd name="connsiteX0" fmla="*/ 0 w 46025"/>
                <a:gd name="connsiteY0" fmla="*/ 0 h 33170"/>
                <a:gd name="connsiteX1" fmla="*/ 46026 w 46025"/>
                <a:gd name="connsiteY1" fmla="*/ 0 h 33170"/>
                <a:gd name="connsiteX2" fmla="*/ 46026 w 46025"/>
                <a:gd name="connsiteY2" fmla="*/ 33170 h 33170"/>
                <a:gd name="connsiteX3" fmla="*/ 0 w 46025"/>
                <a:gd name="connsiteY3" fmla="*/ 33170 h 33170"/>
              </a:gdLst>
              <a:ahLst/>
              <a:cxnLst>
                <a:cxn ang="0">
                  <a:pos x="connsiteX0" y="connsiteY0"/>
                </a:cxn>
                <a:cxn ang="0">
                  <a:pos x="connsiteX1" y="connsiteY1"/>
                </a:cxn>
                <a:cxn ang="0">
                  <a:pos x="connsiteX2" y="connsiteY2"/>
                </a:cxn>
                <a:cxn ang="0">
                  <a:pos x="connsiteX3" y="connsiteY3"/>
                </a:cxn>
              </a:cxnLst>
              <a:rect l="l" t="t" r="r" b="b"/>
              <a:pathLst>
                <a:path w="46025" h="33170">
                  <a:moveTo>
                    <a:pt x="0" y="0"/>
                  </a:moveTo>
                  <a:lnTo>
                    <a:pt x="46026" y="0"/>
                  </a:lnTo>
                  <a:lnTo>
                    <a:pt x="46026" y="33170"/>
                  </a:lnTo>
                  <a:lnTo>
                    <a:pt x="0" y="33170"/>
                  </a:lnTo>
                  <a:close/>
                </a:path>
              </a:pathLst>
            </a:custGeom>
            <a:solidFill>
              <a:schemeClr val="tx2"/>
            </a:solidFill>
            <a:ln w="745" cap="flat">
              <a:noFill/>
              <a:prstDash val="solid"/>
              <a:miter/>
            </a:ln>
          </p:spPr>
          <p:txBody>
            <a:bodyPr rtlCol="0" anchor="ctr"/>
            <a:lstStyle/>
            <a:p>
              <a:endParaRPr lang="nl-BE"/>
            </a:p>
          </p:txBody>
        </p:sp>
        <p:sp>
          <p:nvSpPr>
            <p:cNvPr id="76" name="Freeform: Shape 75">
              <a:extLst>
                <a:ext uri="{FF2B5EF4-FFF2-40B4-BE49-F238E27FC236}">
                  <a16:creationId xmlns:a16="http://schemas.microsoft.com/office/drawing/2014/main" id="{25F8BCFE-49A7-11CA-4220-999EEC9535D4}"/>
                </a:ext>
              </a:extLst>
            </p:cNvPr>
            <p:cNvSpPr/>
            <p:nvPr/>
          </p:nvSpPr>
          <p:spPr>
            <a:xfrm>
              <a:off x="2843342" y="4126209"/>
              <a:ext cx="72532" cy="52273"/>
            </a:xfrm>
            <a:custGeom>
              <a:avLst/>
              <a:gdLst>
                <a:gd name="connsiteX0" fmla="*/ 0 w 46025"/>
                <a:gd name="connsiteY0" fmla="*/ 0 h 33170"/>
                <a:gd name="connsiteX1" fmla="*/ 46025 w 46025"/>
                <a:gd name="connsiteY1" fmla="*/ 0 h 33170"/>
                <a:gd name="connsiteX2" fmla="*/ 46025 w 46025"/>
                <a:gd name="connsiteY2" fmla="*/ 33170 h 33170"/>
                <a:gd name="connsiteX3" fmla="*/ 0 w 46025"/>
                <a:gd name="connsiteY3" fmla="*/ 33170 h 33170"/>
              </a:gdLst>
              <a:ahLst/>
              <a:cxnLst>
                <a:cxn ang="0">
                  <a:pos x="connsiteX0" y="connsiteY0"/>
                </a:cxn>
                <a:cxn ang="0">
                  <a:pos x="connsiteX1" y="connsiteY1"/>
                </a:cxn>
                <a:cxn ang="0">
                  <a:pos x="connsiteX2" y="connsiteY2"/>
                </a:cxn>
                <a:cxn ang="0">
                  <a:pos x="connsiteX3" y="connsiteY3"/>
                </a:cxn>
              </a:cxnLst>
              <a:rect l="l" t="t" r="r" b="b"/>
              <a:pathLst>
                <a:path w="46025" h="33170">
                  <a:moveTo>
                    <a:pt x="0" y="0"/>
                  </a:moveTo>
                  <a:lnTo>
                    <a:pt x="46025" y="0"/>
                  </a:lnTo>
                  <a:lnTo>
                    <a:pt x="46025" y="33170"/>
                  </a:lnTo>
                  <a:lnTo>
                    <a:pt x="0" y="33170"/>
                  </a:lnTo>
                  <a:close/>
                </a:path>
              </a:pathLst>
            </a:custGeom>
            <a:solidFill>
              <a:schemeClr val="tx2"/>
            </a:solidFill>
            <a:ln w="745" cap="flat">
              <a:noFill/>
              <a:prstDash val="solid"/>
              <a:miter/>
            </a:ln>
          </p:spPr>
          <p:txBody>
            <a:bodyPr rtlCol="0" anchor="ctr"/>
            <a:lstStyle/>
            <a:p>
              <a:endParaRPr lang="nl-BE"/>
            </a:p>
          </p:txBody>
        </p:sp>
        <p:sp>
          <p:nvSpPr>
            <p:cNvPr id="77" name="Freeform: Shape 76">
              <a:extLst>
                <a:ext uri="{FF2B5EF4-FFF2-40B4-BE49-F238E27FC236}">
                  <a16:creationId xmlns:a16="http://schemas.microsoft.com/office/drawing/2014/main" id="{67CC18FE-8A0E-21D8-C2CB-28FCB2042E61}"/>
                </a:ext>
              </a:extLst>
            </p:cNvPr>
            <p:cNvSpPr/>
            <p:nvPr/>
          </p:nvSpPr>
          <p:spPr>
            <a:xfrm>
              <a:off x="2924958" y="4124596"/>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8" name="Freeform: Shape 77">
              <a:extLst>
                <a:ext uri="{FF2B5EF4-FFF2-40B4-BE49-F238E27FC236}">
                  <a16:creationId xmlns:a16="http://schemas.microsoft.com/office/drawing/2014/main" id="{FAE24FD0-5387-BBCA-B82B-8620D1B05571}"/>
                </a:ext>
              </a:extLst>
            </p:cNvPr>
            <p:cNvSpPr/>
            <p:nvPr/>
          </p:nvSpPr>
          <p:spPr>
            <a:xfrm>
              <a:off x="3008373" y="4124596"/>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6 w 48305"/>
                <a:gd name="connsiteY6" fmla="*/ 33170 h 35202"/>
                <a:gd name="connsiteX7" fmla="*/ 46026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6" y="33170"/>
                  </a:lnTo>
                  <a:lnTo>
                    <a:pt x="46026"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79" name="Freeform: Shape 78">
              <a:extLst>
                <a:ext uri="{FF2B5EF4-FFF2-40B4-BE49-F238E27FC236}">
                  <a16:creationId xmlns:a16="http://schemas.microsoft.com/office/drawing/2014/main" id="{3505AEE4-93E8-E33F-9954-A309A73CCFC3}"/>
                </a:ext>
              </a:extLst>
            </p:cNvPr>
            <p:cNvSpPr/>
            <p:nvPr/>
          </p:nvSpPr>
          <p:spPr>
            <a:xfrm>
              <a:off x="2507900" y="4191640"/>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80" name="Freeform: Shape 79">
              <a:extLst>
                <a:ext uri="{FF2B5EF4-FFF2-40B4-BE49-F238E27FC236}">
                  <a16:creationId xmlns:a16="http://schemas.microsoft.com/office/drawing/2014/main" id="{104A74B1-AABE-6BAE-343F-07730B51FD2A}"/>
                </a:ext>
              </a:extLst>
            </p:cNvPr>
            <p:cNvSpPr/>
            <p:nvPr/>
          </p:nvSpPr>
          <p:spPr>
            <a:xfrm>
              <a:off x="2591316" y="4191640"/>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81" name="Freeform: Shape 80">
              <a:extLst>
                <a:ext uri="{FF2B5EF4-FFF2-40B4-BE49-F238E27FC236}">
                  <a16:creationId xmlns:a16="http://schemas.microsoft.com/office/drawing/2014/main" id="{A2BEAE8C-4270-C570-4E7C-AC267AB1F56E}"/>
                </a:ext>
              </a:extLst>
            </p:cNvPr>
            <p:cNvSpPr/>
            <p:nvPr/>
          </p:nvSpPr>
          <p:spPr>
            <a:xfrm>
              <a:off x="2674720" y="4191640"/>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82" name="Freeform: Shape 81">
              <a:extLst>
                <a:ext uri="{FF2B5EF4-FFF2-40B4-BE49-F238E27FC236}">
                  <a16:creationId xmlns:a16="http://schemas.microsoft.com/office/drawing/2014/main" id="{E6B995F4-E1CA-FCC3-FE41-51D85E1E19F4}"/>
                </a:ext>
              </a:extLst>
            </p:cNvPr>
            <p:cNvSpPr/>
            <p:nvPr/>
          </p:nvSpPr>
          <p:spPr>
            <a:xfrm>
              <a:off x="2758137" y="4191640"/>
              <a:ext cx="76125" cy="55476"/>
            </a:xfrm>
            <a:custGeom>
              <a:avLst/>
              <a:gdLst>
                <a:gd name="connsiteX0" fmla="*/ 48305 w 48305"/>
                <a:gd name="connsiteY0" fmla="*/ 35203 h 35202"/>
                <a:gd name="connsiteX1" fmla="*/ 0 w 48305"/>
                <a:gd name="connsiteY1" fmla="*/ 35203 h 35202"/>
                <a:gd name="connsiteX2" fmla="*/ 0 w 48305"/>
                <a:gd name="connsiteY2" fmla="*/ 0 h 35202"/>
                <a:gd name="connsiteX3" fmla="*/ 48305 w 48305"/>
                <a:gd name="connsiteY3" fmla="*/ 0 h 35202"/>
                <a:gd name="connsiteX4" fmla="*/ 48305 w 48305"/>
                <a:gd name="connsiteY4" fmla="*/ 35203 h 35202"/>
                <a:gd name="connsiteX5" fmla="*/ 2280 w 48305"/>
                <a:gd name="connsiteY5" fmla="*/ 33170 h 35202"/>
                <a:gd name="connsiteX6" fmla="*/ 46025 w 48305"/>
                <a:gd name="connsiteY6" fmla="*/ 33170 h 35202"/>
                <a:gd name="connsiteX7" fmla="*/ 46025 w 48305"/>
                <a:gd name="connsiteY7" fmla="*/ 2033 h 35202"/>
                <a:gd name="connsiteX8" fmla="*/ 2280 w 48305"/>
                <a:gd name="connsiteY8" fmla="*/ 2033 h 35202"/>
                <a:gd name="connsiteX9" fmla="*/ 2280 w 48305"/>
                <a:gd name="connsiteY9" fmla="*/ 33170 h 3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05" h="35202">
                  <a:moveTo>
                    <a:pt x="48305" y="35203"/>
                  </a:moveTo>
                  <a:lnTo>
                    <a:pt x="0" y="35203"/>
                  </a:lnTo>
                  <a:lnTo>
                    <a:pt x="0" y="0"/>
                  </a:lnTo>
                  <a:lnTo>
                    <a:pt x="48305" y="0"/>
                  </a:lnTo>
                  <a:lnTo>
                    <a:pt x="48305" y="35203"/>
                  </a:lnTo>
                  <a:close/>
                  <a:moveTo>
                    <a:pt x="2280" y="33170"/>
                  </a:moveTo>
                  <a:lnTo>
                    <a:pt x="46025" y="33170"/>
                  </a:lnTo>
                  <a:lnTo>
                    <a:pt x="46025" y="2033"/>
                  </a:lnTo>
                  <a:lnTo>
                    <a:pt x="2280" y="2033"/>
                  </a:lnTo>
                  <a:lnTo>
                    <a:pt x="2280" y="33170"/>
                  </a:lnTo>
                  <a:close/>
                </a:path>
              </a:pathLst>
            </a:custGeom>
            <a:solidFill>
              <a:schemeClr val="tx2"/>
            </a:solidFill>
            <a:ln w="745" cap="flat">
              <a:noFill/>
              <a:prstDash val="solid"/>
              <a:miter/>
            </a:ln>
          </p:spPr>
          <p:txBody>
            <a:bodyPr rtlCol="0" anchor="ctr"/>
            <a:lstStyle/>
            <a:p>
              <a:endParaRPr lang="nl-BE"/>
            </a:p>
          </p:txBody>
        </p:sp>
        <p:sp>
          <p:nvSpPr>
            <p:cNvPr id="83" name="Freeform: Shape 82">
              <a:extLst>
                <a:ext uri="{FF2B5EF4-FFF2-40B4-BE49-F238E27FC236}">
                  <a16:creationId xmlns:a16="http://schemas.microsoft.com/office/drawing/2014/main" id="{45067765-4AEB-7786-57DB-CAD38571EEA5}"/>
                </a:ext>
              </a:extLst>
            </p:cNvPr>
            <p:cNvSpPr/>
            <p:nvPr/>
          </p:nvSpPr>
          <p:spPr>
            <a:xfrm>
              <a:off x="2514838"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8"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79"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4" name="Freeform: Shape 83">
              <a:extLst>
                <a:ext uri="{FF2B5EF4-FFF2-40B4-BE49-F238E27FC236}">
                  <a16:creationId xmlns:a16="http://schemas.microsoft.com/office/drawing/2014/main" id="{80B41E4F-5001-2DA7-76B6-EB2ECD472694}"/>
                </a:ext>
              </a:extLst>
            </p:cNvPr>
            <p:cNvSpPr/>
            <p:nvPr/>
          </p:nvSpPr>
          <p:spPr>
            <a:xfrm>
              <a:off x="2589113"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9"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80"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5" name="Freeform: Shape 84">
              <a:extLst>
                <a:ext uri="{FF2B5EF4-FFF2-40B4-BE49-F238E27FC236}">
                  <a16:creationId xmlns:a16="http://schemas.microsoft.com/office/drawing/2014/main" id="{024B6DC2-8473-1B84-AB3F-F7E4572A1EB1}"/>
                </a:ext>
              </a:extLst>
            </p:cNvPr>
            <p:cNvSpPr/>
            <p:nvPr/>
          </p:nvSpPr>
          <p:spPr>
            <a:xfrm>
              <a:off x="2663389"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8"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79"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6" name="Freeform: Shape 85">
              <a:extLst>
                <a:ext uri="{FF2B5EF4-FFF2-40B4-BE49-F238E27FC236}">
                  <a16:creationId xmlns:a16="http://schemas.microsoft.com/office/drawing/2014/main" id="{472C06DB-37A8-7DA6-BCBD-4422390E5D64}"/>
                </a:ext>
              </a:extLst>
            </p:cNvPr>
            <p:cNvSpPr/>
            <p:nvPr/>
          </p:nvSpPr>
          <p:spPr>
            <a:xfrm>
              <a:off x="2737677"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9"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72"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7" name="Freeform: Shape 86">
              <a:extLst>
                <a:ext uri="{FF2B5EF4-FFF2-40B4-BE49-F238E27FC236}">
                  <a16:creationId xmlns:a16="http://schemas.microsoft.com/office/drawing/2014/main" id="{EBDE1A11-E839-22BF-192C-DA1ED9BEF002}"/>
                </a:ext>
              </a:extLst>
            </p:cNvPr>
            <p:cNvSpPr/>
            <p:nvPr/>
          </p:nvSpPr>
          <p:spPr>
            <a:xfrm>
              <a:off x="2811953"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8"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79"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8" name="Freeform: Shape 87">
              <a:extLst>
                <a:ext uri="{FF2B5EF4-FFF2-40B4-BE49-F238E27FC236}">
                  <a16:creationId xmlns:a16="http://schemas.microsoft.com/office/drawing/2014/main" id="{8B988008-F77C-B214-3749-65F762C34DF7}"/>
                </a:ext>
              </a:extLst>
            </p:cNvPr>
            <p:cNvSpPr/>
            <p:nvPr/>
          </p:nvSpPr>
          <p:spPr>
            <a:xfrm>
              <a:off x="2886230"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9"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80"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89" name="Freeform: Shape 88">
              <a:extLst>
                <a:ext uri="{FF2B5EF4-FFF2-40B4-BE49-F238E27FC236}">
                  <a16:creationId xmlns:a16="http://schemas.microsoft.com/office/drawing/2014/main" id="{5C20FD80-B551-D93D-54C5-254E72ED15F4}"/>
                </a:ext>
              </a:extLst>
            </p:cNvPr>
            <p:cNvSpPr/>
            <p:nvPr/>
          </p:nvSpPr>
          <p:spPr>
            <a:xfrm>
              <a:off x="2960517"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5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9" y="3176"/>
                    <a:pt x="15905" y="3176"/>
                  </a:cubicBezTo>
                  <a:cubicBezTo>
                    <a:pt x="22721" y="3176"/>
                    <a:pt x="28275" y="10516"/>
                    <a:pt x="28275" y="19530"/>
                  </a:cubicBezTo>
                  <a:cubicBezTo>
                    <a:pt x="28275" y="28544"/>
                    <a:pt x="22721" y="35883"/>
                    <a:pt x="15905" y="35883"/>
                  </a:cubicBezTo>
                  <a:cubicBezTo>
                    <a:pt x="15509" y="35883"/>
                    <a:pt x="15113" y="35853"/>
                    <a:pt x="14724" y="35801"/>
                  </a:cubicBezTo>
                  <a:lnTo>
                    <a:pt x="14724" y="38970"/>
                  </a:lnTo>
                  <a:cubicBezTo>
                    <a:pt x="15113" y="39007"/>
                    <a:pt x="15501" y="39045"/>
                    <a:pt x="15905" y="39045"/>
                  </a:cubicBezTo>
                  <a:cubicBezTo>
                    <a:pt x="24680"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90" name="Freeform: Shape 89">
              <a:extLst>
                <a:ext uri="{FF2B5EF4-FFF2-40B4-BE49-F238E27FC236}">
                  <a16:creationId xmlns:a16="http://schemas.microsoft.com/office/drawing/2014/main" id="{38333F1B-227C-0DD8-C1BE-36E9CCBFCCFF}"/>
                </a:ext>
              </a:extLst>
            </p:cNvPr>
            <p:cNvSpPr/>
            <p:nvPr/>
          </p:nvSpPr>
          <p:spPr>
            <a:xfrm>
              <a:off x="3034794" y="3790094"/>
              <a:ext cx="50129" cy="61530"/>
            </a:xfrm>
            <a:custGeom>
              <a:avLst/>
              <a:gdLst>
                <a:gd name="connsiteX0" fmla="*/ 15905 w 31809"/>
                <a:gd name="connsiteY0" fmla="*/ 7 h 39044"/>
                <a:gd name="connsiteX1" fmla="*/ 0 w 31809"/>
                <a:gd name="connsiteY1" fmla="*/ 19530 h 39044"/>
                <a:gd name="connsiteX2" fmla="*/ 97 w 31809"/>
                <a:gd name="connsiteY2" fmla="*/ 21638 h 39044"/>
                <a:gd name="connsiteX3" fmla="*/ 3647 w 31809"/>
                <a:gd name="connsiteY3" fmla="*/ 21638 h 39044"/>
                <a:gd name="connsiteX4" fmla="*/ 3535 w 31809"/>
                <a:gd name="connsiteY4" fmla="*/ 19530 h 39044"/>
                <a:gd name="connsiteX5" fmla="*/ 15905 w 31809"/>
                <a:gd name="connsiteY5" fmla="*/ 3176 h 39044"/>
                <a:gd name="connsiteX6" fmla="*/ 28274 w 31809"/>
                <a:gd name="connsiteY6" fmla="*/ 19530 h 39044"/>
                <a:gd name="connsiteX7" fmla="*/ 15905 w 31809"/>
                <a:gd name="connsiteY7" fmla="*/ 35883 h 39044"/>
                <a:gd name="connsiteX8" fmla="*/ 14724 w 31809"/>
                <a:gd name="connsiteY8" fmla="*/ 35801 h 39044"/>
                <a:gd name="connsiteX9" fmla="*/ 14724 w 31809"/>
                <a:gd name="connsiteY9" fmla="*/ 38970 h 39044"/>
                <a:gd name="connsiteX10" fmla="*/ 15905 w 31809"/>
                <a:gd name="connsiteY10" fmla="*/ 39045 h 39044"/>
                <a:gd name="connsiteX11" fmla="*/ 31810 w 31809"/>
                <a:gd name="connsiteY11" fmla="*/ 19522 h 39044"/>
                <a:gd name="connsiteX12" fmla="*/ 15905 w 31809"/>
                <a:gd name="connsiteY12" fmla="*/ 0 h 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09" h="39044">
                  <a:moveTo>
                    <a:pt x="15905" y="7"/>
                  </a:moveTo>
                  <a:cubicBezTo>
                    <a:pt x="7130" y="7"/>
                    <a:pt x="0" y="8767"/>
                    <a:pt x="0" y="19530"/>
                  </a:cubicBezTo>
                  <a:cubicBezTo>
                    <a:pt x="0" y="20240"/>
                    <a:pt x="37" y="20942"/>
                    <a:pt x="97" y="21638"/>
                  </a:cubicBezTo>
                  <a:lnTo>
                    <a:pt x="3647" y="21638"/>
                  </a:lnTo>
                  <a:cubicBezTo>
                    <a:pt x="3580" y="20942"/>
                    <a:pt x="3535" y="20247"/>
                    <a:pt x="3535" y="19530"/>
                  </a:cubicBezTo>
                  <a:cubicBezTo>
                    <a:pt x="3535" y="10509"/>
                    <a:pt x="9089" y="3176"/>
                    <a:pt x="15905" y="3176"/>
                  </a:cubicBezTo>
                  <a:cubicBezTo>
                    <a:pt x="22721" y="3176"/>
                    <a:pt x="28274" y="10516"/>
                    <a:pt x="28274" y="19530"/>
                  </a:cubicBezTo>
                  <a:cubicBezTo>
                    <a:pt x="28274" y="28544"/>
                    <a:pt x="22721" y="35883"/>
                    <a:pt x="15905" y="35883"/>
                  </a:cubicBezTo>
                  <a:cubicBezTo>
                    <a:pt x="15509" y="35883"/>
                    <a:pt x="15113" y="35853"/>
                    <a:pt x="14724" y="35801"/>
                  </a:cubicBezTo>
                  <a:lnTo>
                    <a:pt x="14724" y="38970"/>
                  </a:lnTo>
                  <a:cubicBezTo>
                    <a:pt x="15113" y="39007"/>
                    <a:pt x="15501" y="39045"/>
                    <a:pt x="15905" y="39045"/>
                  </a:cubicBezTo>
                  <a:cubicBezTo>
                    <a:pt x="24680" y="39045"/>
                    <a:pt x="31810" y="30285"/>
                    <a:pt x="31810" y="19522"/>
                  </a:cubicBezTo>
                  <a:cubicBezTo>
                    <a:pt x="31810" y="8760"/>
                    <a:pt x="24672" y="0"/>
                    <a:pt x="15905" y="0"/>
                  </a:cubicBezTo>
                  <a:close/>
                </a:path>
              </a:pathLst>
            </a:custGeom>
            <a:solidFill>
              <a:schemeClr val="tx2"/>
            </a:solidFill>
            <a:ln w="745" cap="flat">
              <a:noFill/>
              <a:prstDash val="solid"/>
              <a:miter/>
            </a:ln>
          </p:spPr>
          <p:txBody>
            <a:bodyPr rtlCol="0" anchor="ctr"/>
            <a:lstStyle/>
            <a:p>
              <a:endParaRPr lang="nl-BE"/>
            </a:p>
          </p:txBody>
        </p:sp>
        <p:sp>
          <p:nvSpPr>
            <p:cNvPr id="91" name="Freeform: Shape 90">
              <a:extLst>
                <a:ext uri="{FF2B5EF4-FFF2-40B4-BE49-F238E27FC236}">
                  <a16:creationId xmlns:a16="http://schemas.microsoft.com/office/drawing/2014/main" id="{3C14E32D-CE20-1EAC-6C0E-D0640CC8391D}"/>
                </a:ext>
              </a:extLst>
            </p:cNvPr>
            <p:cNvSpPr/>
            <p:nvPr/>
          </p:nvSpPr>
          <p:spPr>
            <a:xfrm>
              <a:off x="2709962" y="3880872"/>
              <a:ext cx="21377" cy="19729"/>
            </a:xfrm>
            <a:custGeom>
              <a:avLst/>
              <a:gdLst>
                <a:gd name="connsiteX0" fmla="*/ 0 w 13565"/>
                <a:gd name="connsiteY0" fmla="*/ 12519 h 12519"/>
                <a:gd name="connsiteX1" fmla="*/ 0 w 13565"/>
                <a:gd name="connsiteY1" fmla="*/ 0 h 12519"/>
                <a:gd name="connsiteX2" fmla="*/ 4245 w 13565"/>
                <a:gd name="connsiteY2" fmla="*/ 0 h 12519"/>
                <a:gd name="connsiteX3" fmla="*/ 6794 w 13565"/>
                <a:gd name="connsiteY3" fmla="*/ 8543 h 12519"/>
                <a:gd name="connsiteX4" fmla="*/ 9313 w 13565"/>
                <a:gd name="connsiteY4" fmla="*/ 0 h 12519"/>
                <a:gd name="connsiteX5" fmla="*/ 13566 w 13565"/>
                <a:gd name="connsiteY5" fmla="*/ 0 h 12519"/>
                <a:gd name="connsiteX6" fmla="*/ 13566 w 13565"/>
                <a:gd name="connsiteY6" fmla="*/ 12519 h 12519"/>
                <a:gd name="connsiteX7" fmla="*/ 10935 w 13565"/>
                <a:gd name="connsiteY7" fmla="*/ 12519 h 12519"/>
                <a:gd name="connsiteX8" fmla="*/ 10935 w 13565"/>
                <a:gd name="connsiteY8" fmla="*/ 2661 h 12519"/>
                <a:gd name="connsiteX9" fmla="*/ 8147 w 13565"/>
                <a:gd name="connsiteY9" fmla="*/ 12519 h 12519"/>
                <a:gd name="connsiteX10" fmla="*/ 5419 w 13565"/>
                <a:gd name="connsiteY10" fmla="*/ 12519 h 12519"/>
                <a:gd name="connsiteX11" fmla="*/ 2638 w 13565"/>
                <a:gd name="connsiteY11" fmla="*/ 2661 h 12519"/>
                <a:gd name="connsiteX12" fmla="*/ 2638 w 13565"/>
                <a:gd name="connsiteY12" fmla="*/ 12519 h 12519"/>
                <a:gd name="connsiteX13" fmla="*/ 0 w 13565"/>
                <a:gd name="connsiteY13" fmla="*/ 12519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65" h="12519">
                  <a:moveTo>
                    <a:pt x="0" y="12519"/>
                  </a:moveTo>
                  <a:lnTo>
                    <a:pt x="0" y="0"/>
                  </a:lnTo>
                  <a:lnTo>
                    <a:pt x="4245" y="0"/>
                  </a:lnTo>
                  <a:lnTo>
                    <a:pt x="6794" y="8543"/>
                  </a:lnTo>
                  <a:lnTo>
                    <a:pt x="9313" y="0"/>
                  </a:lnTo>
                  <a:lnTo>
                    <a:pt x="13566" y="0"/>
                  </a:lnTo>
                  <a:lnTo>
                    <a:pt x="13566" y="12519"/>
                  </a:lnTo>
                  <a:lnTo>
                    <a:pt x="10935" y="12519"/>
                  </a:lnTo>
                  <a:lnTo>
                    <a:pt x="10935" y="2661"/>
                  </a:lnTo>
                  <a:lnTo>
                    <a:pt x="8147" y="12519"/>
                  </a:lnTo>
                  <a:lnTo>
                    <a:pt x="5419" y="12519"/>
                  </a:lnTo>
                  <a:lnTo>
                    <a:pt x="2638" y="2661"/>
                  </a:lnTo>
                  <a:lnTo>
                    <a:pt x="2638" y="12519"/>
                  </a:lnTo>
                  <a:lnTo>
                    <a:pt x="0" y="12519"/>
                  </a:lnTo>
                  <a:close/>
                </a:path>
              </a:pathLst>
            </a:custGeom>
            <a:solidFill>
              <a:schemeClr val="tx2"/>
            </a:solidFill>
            <a:ln w="745" cap="flat">
              <a:noFill/>
              <a:prstDash val="solid"/>
              <a:miter/>
            </a:ln>
          </p:spPr>
          <p:txBody>
            <a:bodyPr rtlCol="0" anchor="ctr"/>
            <a:lstStyle/>
            <a:p>
              <a:endParaRPr lang="nl-BE"/>
            </a:p>
          </p:txBody>
        </p:sp>
        <p:sp>
          <p:nvSpPr>
            <p:cNvPr id="92" name="Freeform: Shape 91">
              <a:extLst>
                <a:ext uri="{FF2B5EF4-FFF2-40B4-BE49-F238E27FC236}">
                  <a16:creationId xmlns:a16="http://schemas.microsoft.com/office/drawing/2014/main" id="{5321D19C-C2AF-0B0F-61E8-DC6BAC790870}"/>
                </a:ext>
              </a:extLst>
            </p:cNvPr>
            <p:cNvSpPr/>
            <p:nvPr/>
          </p:nvSpPr>
          <p:spPr>
            <a:xfrm>
              <a:off x="2735781" y="3880872"/>
              <a:ext cx="16831" cy="19729"/>
            </a:xfrm>
            <a:custGeom>
              <a:avLst/>
              <a:gdLst>
                <a:gd name="connsiteX0" fmla="*/ 0 w 10680"/>
                <a:gd name="connsiteY0" fmla="*/ 12519 h 12519"/>
                <a:gd name="connsiteX1" fmla="*/ 0 w 10680"/>
                <a:gd name="connsiteY1" fmla="*/ 0 h 12519"/>
                <a:gd name="connsiteX2" fmla="*/ 10411 w 10680"/>
                <a:gd name="connsiteY2" fmla="*/ 0 h 12519"/>
                <a:gd name="connsiteX3" fmla="*/ 10411 w 10680"/>
                <a:gd name="connsiteY3" fmla="*/ 2115 h 12519"/>
                <a:gd name="connsiteX4" fmla="*/ 2833 w 10680"/>
                <a:gd name="connsiteY4" fmla="*/ 2115 h 12519"/>
                <a:gd name="connsiteX5" fmla="*/ 2833 w 10680"/>
                <a:gd name="connsiteY5" fmla="*/ 4888 h 12519"/>
                <a:gd name="connsiteX6" fmla="*/ 9881 w 10680"/>
                <a:gd name="connsiteY6" fmla="*/ 4888 h 12519"/>
                <a:gd name="connsiteX7" fmla="*/ 9881 w 10680"/>
                <a:gd name="connsiteY7" fmla="*/ 6996 h 12519"/>
                <a:gd name="connsiteX8" fmla="*/ 2833 w 10680"/>
                <a:gd name="connsiteY8" fmla="*/ 6996 h 12519"/>
                <a:gd name="connsiteX9" fmla="*/ 2833 w 10680"/>
                <a:gd name="connsiteY9" fmla="*/ 10404 h 12519"/>
                <a:gd name="connsiteX10" fmla="*/ 10681 w 10680"/>
                <a:gd name="connsiteY10" fmla="*/ 10404 h 12519"/>
                <a:gd name="connsiteX11" fmla="*/ 10681 w 10680"/>
                <a:gd name="connsiteY11" fmla="*/ 12512 h 12519"/>
                <a:gd name="connsiteX12" fmla="*/ 0 w 10680"/>
                <a:gd name="connsiteY12" fmla="*/ 12512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0" h="12519">
                  <a:moveTo>
                    <a:pt x="0" y="12519"/>
                  </a:moveTo>
                  <a:lnTo>
                    <a:pt x="0" y="0"/>
                  </a:lnTo>
                  <a:lnTo>
                    <a:pt x="10411" y="0"/>
                  </a:lnTo>
                  <a:lnTo>
                    <a:pt x="10411" y="2115"/>
                  </a:lnTo>
                  <a:lnTo>
                    <a:pt x="2833" y="2115"/>
                  </a:lnTo>
                  <a:lnTo>
                    <a:pt x="2833" y="4888"/>
                  </a:lnTo>
                  <a:lnTo>
                    <a:pt x="9881" y="4888"/>
                  </a:lnTo>
                  <a:lnTo>
                    <a:pt x="9881" y="6996"/>
                  </a:lnTo>
                  <a:lnTo>
                    <a:pt x="2833" y="6996"/>
                  </a:lnTo>
                  <a:lnTo>
                    <a:pt x="2833" y="10404"/>
                  </a:lnTo>
                  <a:lnTo>
                    <a:pt x="10681" y="10404"/>
                  </a:lnTo>
                  <a:lnTo>
                    <a:pt x="10681" y="12512"/>
                  </a:lnTo>
                  <a:lnTo>
                    <a:pt x="0" y="12512"/>
                  </a:lnTo>
                  <a:close/>
                </a:path>
              </a:pathLst>
            </a:custGeom>
            <a:solidFill>
              <a:schemeClr val="tx2"/>
            </a:solidFill>
            <a:ln w="745" cap="flat">
              <a:noFill/>
              <a:prstDash val="solid"/>
              <a:miter/>
            </a:ln>
          </p:spPr>
          <p:txBody>
            <a:bodyPr rtlCol="0" anchor="ctr"/>
            <a:lstStyle/>
            <a:p>
              <a:endParaRPr lang="nl-BE"/>
            </a:p>
          </p:txBody>
        </p:sp>
        <p:sp>
          <p:nvSpPr>
            <p:cNvPr id="93" name="Freeform: Shape 92">
              <a:extLst>
                <a:ext uri="{FF2B5EF4-FFF2-40B4-BE49-F238E27FC236}">
                  <a16:creationId xmlns:a16="http://schemas.microsoft.com/office/drawing/2014/main" id="{3DFE403D-5553-D239-B178-34DF0D5001FF}"/>
                </a:ext>
              </a:extLst>
            </p:cNvPr>
            <p:cNvSpPr/>
            <p:nvPr/>
          </p:nvSpPr>
          <p:spPr>
            <a:xfrm>
              <a:off x="2756429" y="3880872"/>
              <a:ext cx="17573" cy="19729"/>
            </a:xfrm>
            <a:custGeom>
              <a:avLst/>
              <a:gdLst>
                <a:gd name="connsiteX0" fmla="*/ 15 w 11151"/>
                <a:gd name="connsiteY0" fmla="*/ 12519 h 12519"/>
                <a:gd name="connsiteX1" fmla="*/ 15 w 11151"/>
                <a:gd name="connsiteY1" fmla="*/ 0 h 12519"/>
                <a:gd name="connsiteX2" fmla="*/ 2773 w 11151"/>
                <a:gd name="connsiteY2" fmla="*/ 0 h 12519"/>
                <a:gd name="connsiteX3" fmla="*/ 8520 w 11151"/>
                <a:gd name="connsiteY3" fmla="*/ 8363 h 12519"/>
                <a:gd name="connsiteX4" fmla="*/ 8520 w 11151"/>
                <a:gd name="connsiteY4" fmla="*/ 0 h 12519"/>
                <a:gd name="connsiteX5" fmla="*/ 11151 w 11151"/>
                <a:gd name="connsiteY5" fmla="*/ 0 h 12519"/>
                <a:gd name="connsiteX6" fmla="*/ 11151 w 11151"/>
                <a:gd name="connsiteY6" fmla="*/ 12519 h 12519"/>
                <a:gd name="connsiteX7" fmla="*/ 8304 w 11151"/>
                <a:gd name="connsiteY7" fmla="*/ 12519 h 12519"/>
                <a:gd name="connsiteX8" fmla="*/ 2638 w 11151"/>
                <a:gd name="connsiteY8" fmla="*/ 4357 h 12519"/>
                <a:gd name="connsiteX9" fmla="*/ 2638 w 11151"/>
                <a:gd name="connsiteY9" fmla="*/ 12519 h 12519"/>
                <a:gd name="connsiteX10" fmla="*/ 0 w 11151"/>
                <a:gd name="connsiteY10" fmla="*/ 12519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1" h="12519">
                  <a:moveTo>
                    <a:pt x="15" y="12519"/>
                  </a:moveTo>
                  <a:lnTo>
                    <a:pt x="15" y="0"/>
                  </a:lnTo>
                  <a:lnTo>
                    <a:pt x="2773" y="0"/>
                  </a:lnTo>
                  <a:lnTo>
                    <a:pt x="8520" y="8363"/>
                  </a:lnTo>
                  <a:lnTo>
                    <a:pt x="8520" y="0"/>
                  </a:lnTo>
                  <a:lnTo>
                    <a:pt x="11151" y="0"/>
                  </a:lnTo>
                  <a:lnTo>
                    <a:pt x="11151" y="12519"/>
                  </a:lnTo>
                  <a:lnTo>
                    <a:pt x="8304" y="12519"/>
                  </a:lnTo>
                  <a:lnTo>
                    <a:pt x="2638" y="4357"/>
                  </a:lnTo>
                  <a:lnTo>
                    <a:pt x="2638" y="12519"/>
                  </a:lnTo>
                  <a:lnTo>
                    <a:pt x="0" y="12519"/>
                  </a:lnTo>
                  <a:close/>
                </a:path>
              </a:pathLst>
            </a:custGeom>
            <a:solidFill>
              <a:schemeClr val="tx2"/>
            </a:solidFill>
            <a:ln w="745" cap="flat">
              <a:noFill/>
              <a:prstDash val="solid"/>
              <a:miter/>
            </a:ln>
          </p:spPr>
          <p:txBody>
            <a:bodyPr rtlCol="0" anchor="ctr"/>
            <a:lstStyle/>
            <a:p>
              <a:endParaRPr lang="nl-BE"/>
            </a:p>
          </p:txBody>
        </p:sp>
        <p:sp>
          <p:nvSpPr>
            <p:cNvPr id="94" name="Freeform: Shape 93">
              <a:extLst>
                <a:ext uri="{FF2B5EF4-FFF2-40B4-BE49-F238E27FC236}">
                  <a16:creationId xmlns:a16="http://schemas.microsoft.com/office/drawing/2014/main" id="{96A5012C-4AE9-C21C-B080-6C0A79E11173}"/>
                </a:ext>
              </a:extLst>
            </p:cNvPr>
            <p:cNvSpPr/>
            <p:nvPr/>
          </p:nvSpPr>
          <p:spPr>
            <a:xfrm>
              <a:off x="2777607" y="3880530"/>
              <a:ext cx="18008" cy="20424"/>
            </a:xfrm>
            <a:custGeom>
              <a:avLst/>
              <a:gdLst>
                <a:gd name="connsiteX0" fmla="*/ 0 w 11427"/>
                <a:gd name="connsiteY0" fmla="*/ 8662 h 12960"/>
                <a:gd name="connsiteX1" fmla="*/ 2758 w 11427"/>
                <a:gd name="connsiteY1" fmla="*/ 8423 h 12960"/>
                <a:gd name="connsiteX2" fmla="*/ 3767 w 11427"/>
                <a:gd name="connsiteY2" fmla="*/ 10239 h 12960"/>
                <a:gd name="connsiteX3" fmla="*/ 5822 w 11427"/>
                <a:gd name="connsiteY3" fmla="*/ 10822 h 12960"/>
                <a:gd name="connsiteX4" fmla="*/ 7885 w 11427"/>
                <a:gd name="connsiteY4" fmla="*/ 10307 h 12960"/>
                <a:gd name="connsiteX5" fmla="*/ 8580 w 11427"/>
                <a:gd name="connsiteY5" fmla="*/ 9096 h 12960"/>
                <a:gd name="connsiteX6" fmla="*/ 8289 w 11427"/>
                <a:gd name="connsiteY6" fmla="*/ 8341 h 12960"/>
                <a:gd name="connsiteX7" fmla="*/ 7265 w 11427"/>
                <a:gd name="connsiteY7" fmla="*/ 7795 h 12960"/>
                <a:gd name="connsiteX8" fmla="*/ 4993 w 11427"/>
                <a:gd name="connsiteY8" fmla="*/ 7250 h 12960"/>
                <a:gd name="connsiteX9" fmla="*/ 1794 w 11427"/>
                <a:gd name="connsiteY9" fmla="*/ 6009 h 12960"/>
                <a:gd name="connsiteX10" fmla="*/ 501 w 11427"/>
                <a:gd name="connsiteY10" fmla="*/ 3490 h 12960"/>
                <a:gd name="connsiteX11" fmla="*/ 1106 w 11427"/>
                <a:gd name="connsiteY11" fmla="*/ 1704 h 12960"/>
                <a:gd name="connsiteX12" fmla="*/ 2863 w 11427"/>
                <a:gd name="connsiteY12" fmla="*/ 433 h 12960"/>
                <a:gd name="connsiteX13" fmla="*/ 5628 w 11427"/>
                <a:gd name="connsiteY13" fmla="*/ 0 h 12960"/>
                <a:gd name="connsiteX14" fmla="*/ 9612 w 11427"/>
                <a:gd name="connsiteY14" fmla="*/ 1031 h 12960"/>
                <a:gd name="connsiteX15" fmla="*/ 11017 w 11427"/>
                <a:gd name="connsiteY15" fmla="*/ 3789 h 12960"/>
                <a:gd name="connsiteX16" fmla="*/ 8177 w 11427"/>
                <a:gd name="connsiteY16" fmla="*/ 3901 h 12960"/>
                <a:gd name="connsiteX17" fmla="*/ 7399 w 11427"/>
                <a:gd name="connsiteY17" fmla="*/ 2511 h 12960"/>
                <a:gd name="connsiteX18" fmla="*/ 5606 w 11427"/>
                <a:gd name="connsiteY18" fmla="*/ 2085 h 12960"/>
                <a:gd name="connsiteX19" fmla="*/ 3670 w 11427"/>
                <a:gd name="connsiteY19" fmla="*/ 2541 h 12960"/>
                <a:gd name="connsiteX20" fmla="*/ 3221 w 11427"/>
                <a:gd name="connsiteY20" fmla="*/ 3318 h 12960"/>
                <a:gd name="connsiteX21" fmla="*/ 3640 w 11427"/>
                <a:gd name="connsiteY21" fmla="*/ 4081 h 12960"/>
                <a:gd name="connsiteX22" fmla="*/ 6248 w 11427"/>
                <a:gd name="connsiteY22" fmla="*/ 4918 h 12960"/>
                <a:gd name="connsiteX23" fmla="*/ 9313 w 11427"/>
                <a:gd name="connsiteY23" fmla="*/ 5822 h 12960"/>
                <a:gd name="connsiteX24" fmla="*/ 10867 w 11427"/>
                <a:gd name="connsiteY24" fmla="*/ 7093 h 12960"/>
                <a:gd name="connsiteX25" fmla="*/ 11428 w 11427"/>
                <a:gd name="connsiteY25" fmla="*/ 9089 h 12960"/>
                <a:gd name="connsiteX26" fmla="*/ 10755 w 11427"/>
                <a:gd name="connsiteY26" fmla="*/ 11107 h 12960"/>
                <a:gd name="connsiteX27" fmla="*/ 8857 w 11427"/>
                <a:gd name="connsiteY27" fmla="*/ 12504 h 12960"/>
                <a:gd name="connsiteX28" fmla="*/ 5800 w 11427"/>
                <a:gd name="connsiteY28" fmla="*/ 12960 h 12960"/>
                <a:gd name="connsiteX29" fmla="*/ 1712 w 11427"/>
                <a:gd name="connsiteY29" fmla="*/ 11861 h 12960"/>
                <a:gd name="connsiteX30" fmla="*/ 7 w 11427"/>
                <a:gd name="connsiteY30" fmla="*/ 8662 h 1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427" h="12960">
                  <a:moveTo>
                    <a:pt x="0" y="8662"/>
                  </a:moveTo>
                  <a:lnTo>
                    <a:pt x="2758" y="8423"/>
                  </a:lnTo>
                  <a:cubicBezTo>
                    <a:pt x="2922" y="9245"/>
                    <a:pt x="3259" y="9858"/>
                    <a:pt x="3767" y="10239"/>
                  </a:cubicBezTo>
                  <a:cubicBezTo>
                    <a:pt x="4275" y="10628"/>
                    <a:pt x="4963" y="10822"/>
                    <a:pt x="5822" y="10822"/>
                  </a:cubicBezTo>
                  <a:cubicBezTo>
                    <a:pt x="6734" y="10822"/>
                    <a:pt x="7422" y="10651"/>
                    <a:pt x="7885" y="10307"/>
                  </a:cubicBezTo>
                  <a:cubicBezTo>
                    <a:pt x="8349" y="9963"/>
                    <a:pt x="8580" y="9559"/>
                    <a:pt x="8580" y="9096"/>
                  </a:cubicBezTo>
                  <a:cubicBezTo>
                    <a:pt x="8580" y="8797"/>
                    <a:pt x="8483" y="8550"/>
                    <a:pt x="8289" y="8341"/>
                  </a:cubicBezTo>
                  <a:cubicBezTo>
                    <a:pt x="8094" y="8132"/>
                    <a:pt x="7751" y="7952"/>
                    <a:pt x="7265" y="7795"/>
                  </a:cubicBezTo>
                  <a:cubicBezTo>
                    <a:pt x="6936" y="7691"/>
                    <a:pt x="6174" y="7512"/>
                    <a:pt x="4993" y="7250"/>
                  </a:cubicBezTo>
                  <a:cubicBezTo>
                    <a:pt x="3475" y="6914"/>
                    <a:pt x="2407" y="6502"/>
                    <a:pt x="1794" y="6009"/>
                  </a:cubicBezTo>
                  <a:cubicBezTo>
                    <a:pt x="934" y="5322"/>
                    <a:pt x="501" y="4484"/>
                    <a:pt x="501" y="3490"/>
                  </a:cubicBezTo>
                  <a:cubicBezTo>
                    <a:pt x="501" y="2855"/>
                    <a:pt x="703" y="2257"/>
                    <a:pt x="1106" y="1704"/>
                  </a:cubicBezTo>
                  <a:cubicBezTo>
                    <a:pt x="1510" y="1151"/>
                    <a:pt x="2093" y="725"/>
                    <a:pt x="2863" y="433"/>
                  </a:cubicBezTo>
                  <a:cubicBezTo>
                    <a:pt x="3625" y="142"/>
                    <a:pt x="4544" y="0"/>
                    <a:pt x="5628" y="0"/>
                  </a:cubicBezTo>
                  <a:cubicBezTo>
                    <a:pt x="7392" y="0"/>
                    <a:pt x="8715" y="344"/>
                    <a:pt x="9612" y="1031"/>
                  </a:cubicBezTo>
                  <a:cubicBezTo>
                    <a:pt x="10501" y="1719"/>
                    <a:pt x="10972" y="2638"/>
                    <a:pt x="11017" y="3789"/>
                  </a:cubicBezTo>
                  <a:lnTo>
                    <a:pt x="8177" y="3901"/>
                  </a:lnTo>
                  <a:cubicBezTo>
                    <a:pt x="8057" y="3259"/>
                    <a:pt x="7795" y="2795"/>
                    <a:pt x="7399" y="2511"/>
                  </a:cubicBezTo>
                  <a:cubicBezTo>
                    <a:pt x="7003" y="2227"/>
                    <a:pt x="6398" y="2085"/>
                    <a:pt x="5606" y="2085"/>
                  </a:cubicBezTo>
                  <a:cubicBezTo>
                    <a:pt x="4813" y="2085"/>
                    <a:pt x="4141" y="2235"/>
                    <a:pt x="3670" y="2541"/>
                  </a:cubicBezTo>
                  <a:cubicBezTo>
                    <a:pt x="3371" y="2736"/>
                    <a:pt x="3221" y="2997"/>
                    <a:pt x="3221" y="3318"/>
                  </a:cubicBezTo>
                  <a:cubicBezTo>
                    <a:pt x="3221" y="3617"/>
                    <a:pt x="3363" y="3872"/>
                    <a:pt x="3640" y="4081"/>
                  </a:cubicBezTo>
                  <a:cubicBezTo>
                    <a:pt x="3999" y="4350"/>
                    <a:pt x="4866" y="4626"/>
                    <a:pt x="6248" y="4918"/>
                  </a:cubicBezTo>
                  <a:cubicBezTo>
                    <a:pt x="7631" y="5209"/>
                    <a:pt x="8647" y="5508"/>
                    <a:pt x="9313" y="5822"/>
                  </a:cubicBezTo>
                  <a:cubicBezTo>
                    <a:pt x="9970" y="6136"/>
                    <a:pt x="10494" y="6555"/>
                    <a:pt x="10867" y="7093"/>
                  </a:cubicBezTo>
                  <a:cubicBezTo>
                    <a:pt x="11241" y="7631"/>
                    <a:pt x="11428" y="8296"/>
                    <a:pt x="11428" y="9089"/>
                  </a:cubicBezTo>
                  <a:cubicBezTo>
                    <a:pt x="11428" y="9806"/>
                    <a:pt x="11204" y="10479"/>
                    <a:pt x="10755" y="11107"/>
                  </a:cubicBezTo>
                  <a:cubicBezTo>
                    <a:pt x="10307" y="11734"/>
                    <a:pt x="9679" y="12198"/>
                    <a:pt x="8857" y="12504"/>
                  </a:cubicBezTo>
                  <a:cubicBezTo>
                    <a:pt x="8042" y="12811"/>
                    <a:pt x="7018" y="12960"/>
                    <a:pt x="5800" y="12960"/>
                  </a:cubicBezTo>
                  <a:cubicBezTo>
                    <a:pt x="4021" y="12960"/>
                    <a:pt x="2661" y="12594"/>
                    <a:pt x="1712" y="11861"/>
                  </a:cubicBezTo>
                  <a:cubicBezTo>
                    <a:pt x="762" y="11129"/>
                    <a:pt x="194" y="10060"/>
                    <a:pt x="7" y="8662"/>
                  </a:cubicBezTo>
                  <a:close/>
                </a:path>
              </a:pathLst>
            </a:custGeom>
            <a:solidFill>
              <a:schemeClr val="tx2"/>
            </a:solidFill>
            <a:ln w="745" cap="flat">
              <a:noFill/>
              <a:prstDash val="solid"/>
              <a:miter/>
            </a:ln>
          </p:spPr>
          <p:txBody>
            <a:bodyPr rtlCol="0" anchor="ctr"/>
            <a:lstStyle/>
            <a:p>
              <a:endParaRPr lang="nl-BE"/>
            </a:p>
          </p:txBody>
        </p:sp>
        <p:sp>
          <p:nvSpPr>
            <p:cNvPr id="95" name="Freeform: Shape 94">
              <a:extLst>
                <a:ext uri="{FF2B5EF4-FFF2-40B4-BE49-F238E27FC236}">
                  <a16:creationId xmlns:a16="http://schemas.microsoft.com/office/drawing/2014/main" id="{68A83CD3-C9DD-8117-A558-93FC8E30D6AA}"/>
                </a:ext>
              </a:extLst>
            </p:cNvPr>
            <p:cNvSpPr/>
            <p:nvPr/>
          </p:nvSpPr>
          <p:spPr>
            <a:xfrm>
              <a:off x="2797771" y="3880872"/>
              <a:ext cx="17584" cy="19729"/>
            </a:xfrm>
            <a:custGeom>
              <a:avLst/>
              <a:gdLst>
                <a:gd name="connsiteX0" fmla="*/ 4171 w 11158"/>
                <a:gd name="connsiteY0" fmla="*/ 12519 h 12519"/>
                <a:gd name="connsiteX1" fmla="*/ 4171 w 11158"/>
                <a:gd name="connsiteY1" fmla="*/ 2115 h 12519"/>
                <a:gd name="connsiteX2" fmla="*/ 0 w 11158"/>
                <a:gd name="connsiteY2" fmla="*/ 2115 h 12519"/>
                <a:gd name="connsiteX3" fmla="*/ 0 w 11158"/>
                <a:gd name="connsiteY3" fmla="*/ 0 h 12519"/>
                <a:gd name="connsiteX4" fmla="*/ 11159 w 11158"/>
                <a:gd name="connsiteY4" fmla="*/ 0 h 12519"/>
                <a:gd name="connsiteX5" fmla="*/ 11159 w 11158"/>
                <a:gd name="connsiteY5" fmla="*/ 2115 h 12519"/>
                <a:gd name="connsiteX6" fmla="*/ 7003 w 11158"/>
                <a:gd name="connsiteY6" fmla="*/ 2115 h 12519"/>
                <a:gd name="connsiteX7" fmla="*/ 7003 w 11158"/>
                <a:gd name="connsiteY7" fmla="*/ 12519 h 12519"/>
                <a:gd name="connsiteX8" fmla="*/ 4171 w 11158"/>
                <a:gd name="connsiteY8" fmla="*/ 12519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58" h="12519">
                  <a:moveTo>
                    <a:pt x="4171" y="12519"/>
                  </a:moveTo>
                  <a:lnTo>
                    <a:pt x="4171" y="2115"/>
                  </a:lnTo>
                  <a:lnTo>
                    <a:pt x="0" y="2115"/>
                  </a:lnTo>
                  <a:lnTo>
                    <a:pt x="0" y="0"/>
                  </a:lnTo>
                  <a:lnTo>
                    <a:pt x="11159" y="0"/>
                  </a:lnTo>
                  <a:lnTo>
                    <a:pt x="11159" y="2115"/>
                  </a:lnTo>
                  <a:lnTo>
                    <a:pt x="7003" y="2115"/>
                  </a:lnTo>
                  <a:lnTo>
                    <a:pt x="7003" y="12519"/>
                  </a:lnTo>
                  <a:lnTo>
                    <a:pt x="4171" y="12519"/>
                  </a:lnTo>
                  <a:close/>
                </a:path>
              </a:pathLst>
            </a:custGeom>
            <a:solidFill>
              <a:schemeClr val="tx2"/>
            </a:solidFill>
            <a:ln w="745" cap="flat">
              <a:noFill/>
              <a:prstDash val="solid"/>
              <a:miter/>
            </a:ln>
          </p:spPr>
          <p:txBody>
            <a:bodyPr rtlCol="0" anchor="ctr"/>
            <a:lstStyle/>
            <a:p>
              <a:endParaRPr lang="nl-BE"/>
            </a:p>
          </p:txBody>
        </p:sp>
        <p:sp>
          <p:nvSpPr>
            <p:cNvPr id="96" name="Freeform: Shape 95">
              <a:extLst>
                <a:ext uri="{FF2B5EF4-FFF2-40B4-BE49-F238E27FC236}">
                  <a16:creationId xmlns:a16="http://schemas.microsoft.com/office/drawing/2014/main" id="{89492BCE-B1AD-6FDA-D309-A2933B715117}"/>
                </a:ext>
              </a:extLst>
            </p:cNvPr>
            <p:cNvSpPr/>
            <p:nvPr/>
          </p:nvSpPr>
          <p:spPr>
            <a:xfrm>
              <a:off x="2818266" y="3880872"/>
              <a:ext cx="19917" cy="19740"/>
            </a:xfrm>
            <a:custGeom>
              <a:avLst/>
              <a:gdLst>
                <a:gd name="connsiteX0" fmla="*/ 0 w 12638"/>
                <a:gd name="connsiteY0" fmla="*/ 12519 h 12526"/>
                <a:gd name="connsiteX1" fmla="*/ 0 w 12638"/>
                <a:gd name="connsiteY1" fmla="*/ 0 h 12526"/>
                <a:gd name="connsiteX2" fmla="*/ 5972 w 12638"/>
                <a:gd name="connsiteY2" fmla="*/ 0 h 12526"/>
                <a:gd name="connsiteX3" fmla="*/ 9245 w 12638"/>
                <a:gd name="connsiteY3" fmla="*/ 336 h 12526"/>
                <a:gd name="connsiteX4" fmla="*/ 10882 w 12638"/>
                <a:gd name="connsiteY4" fmla="*/ 1540 h 12526"/>
                <a:gd name="connsiteX5" fmla="*/ 11495 w 12638"/>
                <a:gd name="connsiteY5" fmla="*/ 3513 h 12526"/>
                <a:gd name="connsiteX6" fmla="*/ 10568 w 12638"/>
                <a:gd name="connsiteY6" fmla="*/ 5837 h 12526"/>
                <a:gd name="connsiteX7" fmla="*/ 7788 w 12638"/>
                <a:gd name="connsiteY7" fmla="*/ 6996 h 12526"/>
                <a:gd name="connsiteX8" fmla="*/ 9305 w 12638"/>
                <a:gd name="connsiteY8" fmla="*/ 8050 h 12526"/>
                <a:gd name="connsiteX9" fmla="*/ 10920 w 12638"/>
                <a:gd name="connsiteY9" fmla="*/ 10083 h 12526"/>
                <a:gd name="connsiteX10" fmla="*/ 12639 w 12638"/>
                <a:gd name="connsiteY10" fmla="*/ 12527 h 12526"/>
                <a:gd name="connsiteX11" fmla="*/ 9245 w 12638"/>
                <a:gd name="connsiteY11" fmla="*/ 12527 h 12526"/>
                <a:gd name="connsiteX12" fmla="*/ 7198 w 12638"/>
                <a:gd name="connsiteY12" fmla="*/ 9799 h 12526"/>
                <a:gd name="connsiteX13" fmla="*/ 5703 w 12638"/>
                <a:gd name="connsiteY13" fmla="*/ 7960 h 12526"/>
                <a:gd name="connsiteX14" fmla="*/ 4851 w 12638"/>
                <a:gd name="connsiteY14" fmla="*/ 7437 h 12526"/>
                <a:gd name="connsiteX15" fmla="*/ 3423 w 12638"/>
                <a:gd name="connsiteY15" fmla="*/ 7295 h 12526"/>
                <a:gd name="connsiteX16" fmla="*/ 2848 w 12638"/>
                <a:gd name="connsiteY16" fmla="*/ 7295 h 12526"/>
                <a:gd name="connsiteX17" fmla="*/ 2848 w 12638"/>
                <a:gd name="connsiteY17" fmla="*/ 12519 h 12526"/>
                <a:gd name="connsiteX18" fmla="*/ 15 w 12638"/>
                <a:gd name="connsiteY18" fmla="*/ 12519 h 12526"/>
                <a:gd name="connsiteX19" fmla="*/ 2833 w 12638"/>
                <a:gd name="connsiteY19" fmla="*/ 5292 h 12526"/>
                <a:gd name="connsiteX20" fmla="*/ 4933 w 12638"/>
                <a:gd name="connsiteY20" fmla="*/ 5292 h 12526"/>
                <a:gd name="connsiteX21" fmla="*/ 7482 w 12638"/>
                <a:gd name="connsiteY21" fmla="*/ 5135 h 12526"/>
                <a:gd name="connsiteX22" fmla="*/ 8274 w 12638"/>
                <a:gd name="connsiteY22" fmla="*/ 4604 h 12526"/>
                <a:gd name="connsiteX23" fmla="*/ 8558 w 12638"/>
                <a:gd name="connsiteY23" fmla="*/ 3662 h 12526"/>
                <a:gd name="connsiteX24" fmla="*/ 8177 w 12638"/>
                <a:gd name="connsiteY24" fmla="*/ 2638 h 12526"/>
                <a:gd name="connsiteX25" fmla="*/ 7108 w 12638"/>
                <a:gd name="connsiteY25" fmla="*/ 2145 h 12526"/>
                <a:gd name="connsiteX26" fmla="*/ 5038 w 12638"/>
                <a:gd name="connsiteY26" fmla="*/ 2100 h 12526"/>
                <a:gd name="connsiteX27" fmla="*/ 2825 w 12638"/>
                <a:gd name="connsiteY27" fmla="*/ 2100 h 12526"/>
                <a:gd name="connsiteX28" fmla="*/ 2825 w 12638"/>
                <a:gd name="connsiteY28" fmla="*/ 5277 h 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38" h="12526">
                  <a:moveTo>
                    <a:pt x="0" y="12519"/>
                  </a:moveTo>
                  <a:lnTo>
                    <a:pt x="0" y="0"/>
                  </a:lnTo>
                  <a:lnTo>
                    <a:pt x="5972" y="0"/>
                  </a:lnTo>
                  <a:cubicBezTo>
                    <a:pt x="7474" y="0"/>
                    <a:pt x="8565" y="112"/>
                    <a:pt x="9245" y="336"/>
                  </a:cubicBezTo>
                  <a:cubicBezTo>
                    <a:pt x="9926" y="561"/>
                    <a:pt x="10471" y="964"/>
                    <a:pt x="10882" y="1540"/>
                  </a:cubicBezTo>
                  <a:cubicBezTo>
                    <a:pt x="11293" y="2115"/>
                    <a:pt x="11495" y="2773"/>
                    <a:pt x="11495" y="3513"/>
                  </a:cubicBezTo>
                  <a:cubicBezTo>
                    <a:pt x="11495" y="4455"/>
                    <a:pt x="11181" y="5224"/>
                    <a:pt x="10568" y="5837"/>
                  </a:cubicBezTo>
                  <a:cubicBezTo>
                    <a:pt x="9948" y="6450"/>
                    <a:pt x="9021" y="6831"/>
                    <a:pt x="7788" y="6996"/>
                  </a:cubicBezTo>
                  <a:cubicBezTo>
                    <a:pt x="8401" y="7317"/>
                    <a:pt x="8909" y="7661"/>
                    <a:pt x="9305" y="8050"/>
                  </a:cubicBezTo>
                  <a:cubicBezTo>
                    <a:pt x="9701" y="8431"/>
                    <a:pt x="10239" y="9111"/>
                    <a:pt x="10920" y="10083"/>
                  </a:cubicBezTo>
                  <a:lnTo>
                    <a:pt x="12639" y="12527"/>
                  </a:lnTo>
                  <a:lnTo>
                    <a:pt x="9245" y="12527"/>
                  </a:lnTo>
                  <a:lnTo>
                    <a:pt x="7198" y="9799"/>
                  </a:lnTo>
                  <a:cubicBezTo>
                    <a:pt x="6473" y="8827"/>
                    <a:pt x="5972" y="8214"/>
                    <a:pt x="5703" y="7960"/>
                  </a:cubicBezTo>
                  <a:cubicBezTo>
                    <a:pt x="5434" y="7706"/>
                    <a:pt x="5150" y="7534"/>
                    <a:pt x="4851" y="7437"/>
                  </a:cubicBezTo>
                  <a:cubicBezTo>
                    <a:pt x="4552" y="7340"/>
                    <a:pt x="4073" y="7295"/>
                    <a:pt x="3423" y="7295"/>
                  </a:cubicBezTo>
                  <a:lnTo>
                    <a:pt x="2848" y="7295"/>
                  </a:lnTo>
                  <a:lnTo>
                    <a:pt x="2848" y="12519"/>
                  </a:lnTo>
                  <a:lnTo>
                    <a:pt x="15" y="12519"/>
                  </a:lnTo>
                  <a:close/>
                  <a:moveTo>
                    <a:pt x="2833" y="5292"/>
                  </a:moveTo>
                  <a:lnTo>
                    <a:pt x="4933" y="5292"/>
                  </a:lnTo>
                  <a:cubicBezTo>
                    <a:pt x="6293" y="5292"/>
                    <a:pt x="7145" y="5239"/>
                    <a:pt x="7482" y="5135"/>
                  </a:cubicBezTo>
                  <a:cubicBezTo>
                    <a:pt x="7818" y="5030"/>
                    <a:pt x="8087" y="4858"/>
                    <a:pt x="8274" y="4604"/>
                  </a:cubicBezTo>
                  <a:cubicBezTo>
                    <a:pt x="8468" y="4350"/>
                    <a:pt x="8558" y="4043"/>
                    <a:pt x="8558" y="3662"/>
                  </a:cubicBezTo>
                  <a:cubicBezTo>
                    <a:pt x="8558" y="3244"/>
                    <a:pt x="8431" y="2900"/>
                    <a:pt x="8177" y="2638"/>
                  </a:cubicBezTo>
                  <a:cubicBezTo>
                    <a:pt x="7923" y="2377"/>
                    <a:pt x="7571" y="2212"/>
                    <a:pt x="7108" y="2145"/>
                  </a:cubicBezTo>
                  <a:cubicBezTo>
                    <a:pt x="6876" y="2115"/>
                    <a:pt x="6188" y="2100"/>
                    <a:pt x="5038" y="2100"/>
                  </a:cubicBezTo>
                  <a:lnTo>
                    <a:pt x="2825" y="2100"/>
                  </a:lnTo>
                  <a:lnTo>
                    <a:pt x="2825" y="5277"/>
                  </a:lnTo>
                  <a:close/>
                </a:path>
              </a:pathLst>
            </a:custGeom>
            <a:solidFill>
              <a:schemeClr val="tx2"/>
            </a:solidFill>
            <a:ln w="745" cap="flat">
              <a:noFill/>
              <a:prstDash val="solid"/>
              <a:miter/>
            </a:ln>
          </p:spPr>
          <p:txBody>
            <a:bodyPr rtlCol="0" anchor="ctr"/>
            <a:lstStyle/>
            <a:p>
              <a:endParaRPr lang="nl-BE"/>
            </a:p>
          </p:txBody>
        </p:sp>
        <p:sp>
          <p:nvSpPr>
            <p:cNvPr id="97" name="Freeform: Shape 96">
              <a:extLst>
                <a:ext uri="{FF2B5EF4-FFF2-40B4-BE49-F238E27FC236}">
                  <a16:creationId xmlns:a16="http://schemas.microsoft.com/office/drawing/2014/main" id="{03576EE9-EA72-F483-7113-3B45CF39855A}"/>
                </a:ext>
              </a:extLst>
            </p:cNvPr>
            <p:cNvSpPr/>
            <p:nvPr/>
          </p:nvSpPr>
          <p:spPr>
            <a:xfrm>
              <a:off x="2840552" y="3880861"/>
              <a:ext cx="17655" cy="20069"/>
            </a:xfrm>
            <a:custGeom>
              <a:avLst/>
              <a:gdLst>
                <a:gd name="connsiteX0" fmla="*/ 0 w 11203"/>
                <a:gd name="connsiteY0" fmla="*/ 7 h 12735"/>
                <a:gd name="connsiteX1" fmla="*/ 2833 w 11203"/>
                <a:gd name="connsiteY1" fmla="*/ 7 h 12735"/>
                <a:gd name="connsiteX2" fmla="*/ 2833 w 11203"/>
                <a:gd name="connsiteY2" fmla="*/ 6786 h 12735"/>
                <a:gd name="connsiteX3" fmla="*/ 2937 w 11203"/>
                <a:gd name="connsiteY3" fmla="*/ 8879 h 12735"/>
                <a:gd name="connsiteX4" fmla="*/ 3804 w 11203"/>
                <a:gd name="connsiteY4" fmla="*/ 10112 h 12735"/>
                <a:gd name="connsiteX5" fmla="*/ 5680 w 11203"/>
                <a:gd name="connsiteY5" fmla="*/ 10576 h 12735"/>
                <a:gd name="connsiteX6" fmla="*/ 7504 w 11203"/>
                <a:gd name="connsiteY6" fmla="*/ 10135 h 12735"/>
                <a:gd name="connsiteX7" fmla="*/ 8244 w 11203"/>
                <a:gd name="connsiteY7" fmla="*/ 9051 h 12735"/>
                <a:gd name="connsiteX8" fmla="*/ 8371 w 11203"/>
                <a:gd name="connsiteY8" fmla="*/ 6929 h 12735"/>
                <a:gd name="connsiteX9" fmla="*/ 8371 w 11203"/>
                <a:gd name="connsiteY9" fmla="*/ 0 h 12735"/>
                <a:gd name="connsiteX10" fmla="*/ 11204 w 11203"/>
                <a:gd name="connsiteY10" fmla="*/ 0 h 12735"/>
                <a:gd name="connsiteX11" fmla="*/ 11204 w 11203"/>
                <a:gd name="connsiteY11" fmla="*/ 6577 h 12735"/>
                <a:gd name="connsiteX12" fmla="*/ 10972 w 11203"/>
                <a:gd name="connsiteY12" fmla="*/ 9761 h 12735"/>
                <a:gd name="connsiteX13" fmla="*/ 10127 w 11203"/>
                <a:gd name="connsiteY13" fmla="*/ 11331 h 12735"/>
                <a:gd name="connsiteX14" fmla="*/ 8476 w 11203"/>
                <a:gd name="connsiteY14" fmla="*/ 12355 h 12735"/>
                <a:gd name="connsiteX15" fmla="*/ 5777 w 11203"/>
                <a:gd name="connsiteY15" fmla="*/ 12736 h 12735"/>
                <a:gd name="connsiteX16" fmla="*/ 2728 w 11203"/>
                <a:gd name="connsiteY16" fmla="*/ 12325 h 12735"/>
                <a:gd name="connsiteX17" fmla="*/ 1084 w 11203"/>
                <a:gd name="connsiteY17" fmla="*/ 11248 h 12735"/>
                <a:gd name="connsiteX18" fmla="*/ 292 w 11203"/>
                <a:gd name="connsiteY18" fmla="*/ 9858 h 12735"/>
                <a:gd name="connsiteX19" fmla="*/ 15 w 11203"/>
                <a:gd name="connsiteY19" fmla="*/ 6682 h 12735"/>
                <a:gd name="connsiteX20" fmla="*/ 15 w 11203"/>
                <a:gd name="connsiteY20" fmla="*/ 0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203" h="12735">
                  <a:moveTo>
                    <a:pt x="0" y="7"/>
                  </a:moveTo>
                  <a:lnTo>
                    <a:pt x="2833" y="7"/>
                  </a:lnTo>
                  <a:lnTo>
                    <a:pt x="2833" y="6786"/>
                  </a:lnTo>
                  <a:cubicBezTo>
                    <a:pt x="2833" y="7863"/>
                    <a:pt x="2870" y="8558"/>
                    <a:pt x="2937" y="8879"/>
                  </a:cubicBezTo>
                  <a:cubicBezTo>
                    <a:pt x="3057" y="9395"/>
                    <a:pt x="3348" y="9806"/>
                    <a:pt x="3804" y="10112"/>
                  </a:cubicBezTo>
                  <a:cubicBezTo>
                    <a:pt x="4260" y="10426"/>
                    <a:pt x="4888" y="10576"/>
                    <a:pt x="5680" y="10576"/>
                  </a:cubicBezTo>
                  <a:cubicBezTo>
                    <a:pt x="6473" y="10576"/>
                    <a:pt x="7093" y="10426"/>
                    <a:pt x="7504" y="10135"/>
                  </a:cubicBezTo>
                  <a:cubicBezTo>
                    <a:pt x="7915" y="9843"/>
                    <a:pt x="8162" y="9485"/>
                    <a:pt x="8244" y="9051"/>
                  </a:cubicBezTo>
                  <a:cubicBezTo>
                    <a:pt x="8326" y="8625"/>
                    <a:pt x="8371" y="7915"/>
                    <a:pt x="8371" y="6929"/>
                  </a:cubicBezTo>
                  <a:lnTo>
                    <a:pt x="8371" y="0"/>
                  </a:lnTo>
                  <a:lnTo>
                    <a:pt x="11204" y="0"/>
                  </a:lnTo>
                  <a:lnTo>
                    <a:pt x="11204" y="6577"/>
                  </a:lnTo>
                  <a:cubicBezTo>
                    <a:pt x="11204" y="8079"/>
                    <a:pt x="11129" y="9141"/>
                    <a:pt x="10972" y="9761"/>
                  </a:cubicBezTo>
                  <a:cubicBezTo>
                    <a:pt x="10815" y="10382"/>
                    <a:pt x="10538" y="10905"/>
                    <a:pt x="10127" y="11331"/>
                  </a:cubicBezTo>
                  <a:cubicBezTo>
                    <a:pt x="9716" y="11757"/>
                    <a:pt x="9163" y="12101"/>
                    <a:pt x="8476" y="12355"/>
                  </a:cubicBezTo>
                  <a:cubicBezTo>
                    <a:pt x="7788" y="12609"/>
                    <a:pt x="6884" y="12736"/>
                    <a:pt x="5777" y="12736"/>
                  </a:cubicBezTo>
                  <a:cubicBezTo>
                    <a:pt x="4432" y="12736"/>
                    <a:pt x="3416" y="12594"/>
                    <a:pt x="2728" y="12325"/>
                  </a:cubicBezTo>
                  <a:cubicBezTo>
                    <a:pt x="2033" y="12048"/>
                    <a:pt x="1487" y="11690"/>
                    <a:pt x="1084" y="11248"/>
                  </a:cubicBezTo>
                  <a:cubicBezTo>
                    <a:pt x="680" y="10808"/>
                    <a:pt x="419" y="10344"/>
                    <a:pt x="292" y="9858"/>
                  </a:cubicBezTo>
                  <a:cubicBezTo>
                    <a:pt x="105" y="9141"/>
                    <a:pt x="15" y="8079"/>
                    <a:pt x="15" y="6682"/>
                  </a:cubicBezTo>
                  <a:lnTo>
                    <a:pt x="15" y="0"/>
                  </a:lnTo>
                  <a:close/>
                </a:path>
              </a:pathLst>
            </a:custGeom>
            <a:solidFill>
              <a:schemeClr val="tx2"/>
            </a:solidFill>
            <a:ln w="745" cap="flat">
              <a:noFill/>
              <a:prstDash val="solid"/>
              <a:miter/>
            </a:ln>
          </p:spPr>
          <p:txBody>
            <a:bodyPr rtlCol="0" anchor="ctr"/>
            <a:lstStyle/>
            <a:p>
              <a:endParaRPr lang="nl-BE"/>
            </a:p>
          </p:txBody>
        </p:sp>
        <p:sp>
          <p:nvSpPr>
            <p:cNvPr id="98" name="Freeform: Shape 97">
              <a:extLst>
                <a:ext uri="{FF2B5EF4-FFF2-40B4-BE49-F238E27FC236}">
                  <a16:creationId xmlns:a16="http://schemas.microsoft.com/office/drawing/2014/main" id="{BDD3B1DD-4620-D5EE-AEC7-26542CEB8BF6}"/>
                </a:ext>
              </a:extLst>
            </p:cNvPr>
            <p:cNvSpPr/>
            <p:nvPr/>
          </p:nvSpPr>
          <p:spPr>
            <a:xfrm>
              <a:off x="2860657" y="3880872"/>
              <a:ext cx="22214" cy="19729"/>
            </a:xfrm>
            <a:custGeom>
              <a:avLst/>
              <a:gdLst>
                <a:gd name="connsiteX0" fmla="*/ 14096 w 14096"/>
                <a:gd name="connsiteY0" fmla="*/ 12519 h 12519"/>
                <a:gd name="connsiteX1" fmla="*/ 11009 w 14096"/>
                <a:gd name="connsiteY1" fmla="*/ 12519 h 12519"/>
                <a:gd name="connsiteX2" fmla="*/ 9784 w 14096"/>
                <a:gd name="connsiteY2" fmla="*/ 9679 h 12519"/>
                <a:gd name="connsiteX3" fmla="*/ 4171 w 14096"/>
                <a:gd name="connsiteY3" fmla="*/ 9679 h 12519"/>
                <a:gd name="connsiteX4" fmla="*/ 3012 w 14096"/>
                <a:gd name="connsiteY4" fmla="*/ 12519 h 12519"/>
                <a:gd name="connsiteX5" fmla="*/ 0 w 14096"/>
                <a:gd name="connsiteY5" fmla="*/ 12519 h 12519"/>
                <a:gd name="connsiteX6" fmla="*/ 5471 w 14096"/>
                <a:gd name="connsiteY6" fmla="*/ 0 h 12519"/>
                <a:gd name="connsiteX7" fmla="*/ 8468 w 14096"/>
                <a:gd name="connsiteY7" fmla="*/ 0 h 12519"/>
                <a:gd name="connsiteX8" fmla="*/ 14089 w 14096"/>
                <a:gd name="connsiteY8" fmla="*/ 12519 h 12519"/>
                <a:gd name="connsiteX9" fmla="*/ 8872 w 14096"/>
                <a:gd name="connsiteY9" fmla="*/ 7564 h 12519"/>
                <a:gd name="connsiteX10" fmla="*/ 6936 w 14096"/>
                <a:gd name="connsiteY10" fmla="*/ 2915 h 12519"/>
                <a:gd name="connsiteX11" fmla="*/ 5038 w 14096"/>
                <a:gd name="connsiteY11" fmla="*/ 7564 h 12519"/>
                <a:gd name="connsiteX12" fmla="*/ 8872 w 14096"/>
                <a:gd name="connsiteY12" fmla="*/ 7564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6" h="12519">
                  <a:moveTo>
                    <a:pt x="14096" y="12519"/>
                  </a:moveTo>
                  <a:lnTo>
                    <a:pt x="11009" y="12519"/>
                  </a:lnTo>
                  <a:lnTo>
                    <a:pt x="9784" y="9679"/>
                  </a:lnTo>
                  <a:lnTo>
                    <a:pt x="4171" y="9679"/>
                  </a:lnTo>
                  <a:lnTo>
                    <a:pt x="3012" y="12519"/>
                  </a:lnTo>
                  <a:lnTo>
                    <a:pt x="0" y="12519"/>
                  </a:lnTo>
                  <a:lnTo>
                    <a:pt x="5471" y="0"/>
                  </a:lnTo>
                  <a:lnTo>
                    <a:pt x="8468" y="0"/>
                  </a:lnTo>
                  <a:lnTo>
                    <a:pt x="14089" y="12519"/>
                  </a:lnTo>
                  <a:close/>
                  <a:moveTo>
                    <a:pt x="8872" y="7564"/>
                  </a:moveTo>
                  <a:lnTo>
                    <a:pt x="6936" y="2915"/>
                  </a:lnTo>
                  <a:lnTo>
                    <a:pt x="5038" y="7564"/>
                  </a:lnTo>
                  <a:lnTo>
                    <a:pt x="8872" y="7564"/>
                  </a:lnTo>
                  <a:close/>
                </a:path>
              </a:pathLst>
            </a:custGeom>
            <a:solidFill>
              <a:schemeClr val="tx2"/>
            </a:solidFill>
            <a:ln w="745" cap="flat">
              <a:noFill/>
              <a:prstDash val="solid"/>
              <a:miter/>
            </a:ln>
          </p:spPr>
          <p:txBody>
            <a:bodyPr rtlCol="0" anchor="ctr"/>
            <a:lstStyle/>
            <a:p>
              <a:endParaRPr lang="nl-BE"/>
            </a:p>
          </p:txBody>
        </p:sp>
        <p:sp>
          <p:nvSpPr>
            <p:cNvPr id="99" name="Freeform: Shape 98">
              <a:extLst>
                <a:ext uri="{FF2B5EF4-FFF2-40B4-BE49-F238E27FC236}">
                  <a16:creationId xmlns:a16="http://schemas.microsoft.com/office/drawing/2014/main" id="{FE275A9A-F0B1-0234-DA83-5BFCC86E7F7B}"/>
                </a:ext>
              </a:extLst>
            </p:cNvPr>
            <p:cNvSpPr/>
            <p:nvPr/>
          </p:nvSpPr>
          <p:spPr>
            <a:xfrm>
              <a:off x="2885358" y="3881038"/>
              <a:ext cx="15583" cy="19564"/>
            </a:xfrm>
            <a:custGeom>
              <a:avLst/>
              <a:gdLst>
                <a:gd name="connsiteX0" fmla="*/ 7 w 9888"/>
                <a:gd name="connsiteY0" fmla="*/ 12415 h 12414"/>
                <a:gd name="connsiteX1" fmla="*/ 7 w 9888"/>
                <a:gd name="connsiteY1" fmla="*/ 0 h 12414"/>
                <a:gd name="connsiteX2" fmla="*/ 2840 w 9888"/>
                <a:gd name="connsiteY2" fmla="*/ 0 h 12414"/>
                <a:gd name="connsiteX3" fmla="*/ 2840 w 9888"/>
                <a:gd name="connsiteY3" fmla="*/ 10307 h 12414"/>
                <a:gd name="connsiteX4" fmla="*/ 9888 w 9888"/>
                <a:gd name="connsiteY4" fmla="*/ 10307 h 12414"/>
                <a:gd name="connsiteX5" fmla="*/ 9888 w 9888"/>
                <a:gd name="connsiteY5" fmla="*/ 12415 h 12414"/>
                <a:gd name="connsiteX6" fmla="*/ 0 w 9888"/>
                <a:gd name="connsiteY6" fmla="*/ 12415 h 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 h="12414">
                  <a:moveTo>
                    <a:pt x="7" y="12415"/>
                  </a:moveTo>
                  <a:lnTo>
                    <a:pt x="7" y="0"/>
                  </a:lnTo>
                  <a:lnTo>
                    <a:pt x="2840" y="0"/>
                  </a:lnTo>
                  <a:lnTo>
                    <a:pt x="2840" y="10307"/>
                  </a:lnTo>
                  <a:lnTo>
                    <a:pt x="9888" y="10307"/>
                  </a:lnTo>
                  <a:lnTo>
                    <a:pt x="9888" y="12415"/>
                  </a:lnTo>
                  <a:lnTo>
                    <a:pt x="0" y="12415"/>
                  </a:lnTo>
                  <a:close/>
                </a:path>
              </a:pathLst>
            </a:custGeom>
            <a:solidFill>
              <a:schemeClr val="tx2"/>
            </a:solidFill>
            <a:ln w="745" cap="flat">
              <a:noFill/>
              <a:prstDash val="solid"/>
              <a:miter/>
            </a:ln>
          </p:spPr>
          <p:txBody>
            <a:bodyPr rtlCol="0" anchor="ctr"/>
            <a:lstStyle/>
            <a:p>
              <a:endParaRPr lang="nl-BE"/>
            </a:p>
          </p:txBody>
        </p:sp>
        <p:sp>
          <p:nvSpPr>
            <p:cNvPr id="100" name="Freeform: Shape 99">
              <a:extLst>
                <a:ext uri="{FF2B5EF4-FFF2-40B4-BE49-F238E27FC236}">
                  <a16:creationId xmlns:a16="http://schemas.microsoft.com/office/drawing/2014/main" id="{406FFD2F-3763-E4A2-D687-F4D76C99C926}"/>
                </a:ext>
              </a:extLst>
            </p:cNvPr>
            <p:cNvSpPr/>
            <p:nvPr/>
          </p:nvSpPr>
          <p:spPr>
            <a:xfrm>
              <a:off x="2911388" y="3880530"/>
              <a:ext cx="19269" cy="20400"/>
            </a:xfrm>
            <a:custGeom>
              <a:avLst/>
              <a:gdLst>
                <a:gd name="connsiteX0" fmla="*/ 9477 w 12227"/>
                <a:gd name="connsiteY0" fmla="*/ 8132 h 12945"/>
                <a:gd name="connsiteX1" fmla="*/ 12228 w 12227"/>
                <a:gd name="connsiteY1" fmla="*/ 8909 h 12945"/>
                <a:gd name="connsiteX2" fmla="*/ 10127 w 12227"/>
                <a:gd name="connsiteY2" fmla="*/ 11951 h 12945"/>
                <a:gd name="connsiteX3" fmla="*/ 6398 w 12227"/>
                <a:gd name="connsiteY3" fmla="*/ 12945 h 12945"/>
                <a:gd name="connsiteX4" fmla="*/ 1801 w 12227"/>
                <a:gd name="connsiteY4" fmla="*/ 11241 h 12945"/>
                <a:gd name="connsiteX5" fmla="*/ 0 w 12227"/>
                <a:gd name="connsiteY5" fmla="*/ 6585 h 12945"/>
                <a:gd name="connsiteX6" fmla="*/ 1809 w 12227"/>
                <a:gd name="connsiteY6" fmla="*/ 1726 h 12945"/>
                <a:gd name="connsiteX7" fmla="*/ 6570 w 12227"/>
                <a:gd name="connsiteY7" fmla="*/ 0 h 12945"/>
                <a:gd name="connsiteX8" fmla="*/ 10755 w 12227"/>
                <a:gd name="connsiteY8" fmla="*/ 1360 h 12945"/>
                <a:gd name="connsiteX9" fmla="*/ 12190 w 12227"/>
                <a:gd name="connsiteY9" fmla="*/ 3670 h 12945"/>
                <a:gd name="connsiteX10" fmla="*/ 9380 w 12227"/>
                <a:gd name="connsiteY10" fmla="*/ 4268 h 12945"/>
                <a:gd name="connsiteX11" fmla="*/ 8341 w 12227"/>
                <a:gd name="connsiteY11" fmla="*/ 2728 h 12945"/>
                <a:gd name="connsiteX12" fmla="*/ 6420 w 12227"/>
                <a:gd name="connsiteY12" fmla="*/ 2168 h 12945"/>
                <a:gd name="connsiteX13" fmla="*/ 3887 w 12227"/>
                <a:gd name="connsiteY13" fmla="*/ 3169 h 12945"/>
                <a:gd name="connsiteX14" fmla="*/ 2915 w 12227"/>
                <a:gd name="connsiteY14" fmla="*/ 6405 h 12945"/>
                <a:gd name="connsiteX15" fmla="*/ 3872 w 12227"/>
                <a:gd name="connsiteY15" fmla="*/ 9791 h 12945"/>
                <a:gd name="connsiteX16" fmla="*/ 6360 w 12227"/>
                <a:gd name="connsiteY16" fmla="*/ 10800 h 12945"/>
                <a:gd name="connsiteX17" fmla="*/ 8304 w 12227"/>
                <a:gd name="connsiteY17" fmla="*/ 10157 h 12945"/>
                <a:gd name="connsiteX18" fmla="*/ 9470 w 12227"/>
                <a:gd name="connsiteY18" fmla="*/ 8139 h 12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227" h="12945">
                  <a:moveTo>
                    <a:pt x="9477" y="8132"/>
                  </a:moveTo>
                  <a:lnTo>
                    <a:pt x="12228" y="8909"/>
                  </a:lnTo>
                  <a:cubicBezTo>
                    <a:pt x="11809" y="10277"/>
                    <a:pt x="11107" y="11293"/>
                    <a:pt x="10127" y="11951"/>
                  </a:cubicBezTo>
                  <a:cubicBezTo>
                    <a:pt x="9148" y="12616"/>
                    <a:pt x="7900" y="12945"/>
                    <a:pt x="6398" y="12945"/>
                  </a:cubicBezTo>
                  <a:cubicBezTo>
                    <a:pt x="4529" y="12945"/>
                    <a:pt x="2997" y="12377"/>
                    <a:pt x="1801" y="11241"/>
                  </a:cubicBezTo>
                  <a:cubicBezTo>
                    <a:pt x="598" y="10105"/>
                    <a:pt x="0" y="8550"/>
                    <a:pt x="0" y="6585"/>
                  </a:cubicBezTo>
                  <a:cubicBezTo>
                    <a:pt x="0" y="4499"/>
                    <a:pt x="605" y="2885"/>
                    <a:pt x="1809" y="1726"/>
                  </a:cubicBezTo>
                  <a:cubicBezTo>
                    <a:pt x="3020" y="576"/>
                    <a:pt x="4604" y="0"/>
                    <a:pt x="6570" y="0"/>
                  </a:cubicBezTo>
                  <a:cubicBezTo>
                    <a:pt x="8289" y="0"/>
                    <a:pt x="9686" y="456"/>
                    <a:pt x="10755" y="1360"/>
                  </a:cubicBezTo>
                  <a:cubicBezTo>
                    <a:pt x="11391" y="1898"/>
                    <a:pt x="11876" y="2661"/>
                    <a:pt x="12190" y="3670"/>
                  </a:cubicBezTo>
                  <a:lnTo>
                    <a:pt x="9380" y="4268"/>
                  </a:lnTo>
                  <a:cubicBezTo>
                    <a:pt x="9216" y="3617"/>
                    <a:pt x="8864" y="3109"/>
                    <a:pt x="8341" y="2728"/>
                  </a:cubicBezTo>
                  <a:cubicBezTo>
                    <a:pt x="7818" y="2354"/>
                    <a:pt x="7175" y="2168"/>
                    <a:pt x="6420" y="2168"/>
                  </a:cubicBezTo>
                  <a:cubicBezTo>
                    <a:pt x="5381" y="2168"/>
                    <a:pt x="4537" y="2504"/>
                    <a:pt x="3887" y="3169"/>
                  </a:cubicBezTo>
                  <a:cubicBezTo>
                    <a:pt x="3236" y="3834"/>
                    <a:pt x="2915" y="4918"/>
                    <a:pt x="2915" y="6405"/>
                  </a:cubicBezTo>
                  <a:cubicBezTo>
                    <a:pt x="2915" y="7990"/>
                    <a:pt x="3236" y="9118"/>
                    <a:pt x="3872" y="9791"/>
                  </a:cubicBezTo>
                  <a:cubicBezTo>
                    <a:pt x="4507" y="10464"/>
                    <a:pt x="5337" y="10800"/>
                    <a:pt x="6360" y="10800"/>
                  </a:cubicBezTo>
                  <a:cubicBezTo>
                    <a:pt x="7115" y="10800"/>
                    <a:pt x="7766" y="10583"/>
                    <a:pt x="8304" y="10157"/>
                  </a:cubicBezTo>
                  <a:cubicBezTo>
                    <a:pt x="8849" y="9731"/>
                    <a:pt x="9238" y="9059"/>
                    <a:pt x="9470" y="8139"/>
                  </a:cubicBezTo>
                  <a:close/>
                </a:path>
              </a:pathLst>
            </a:custGeom>
            <a:solidFill>
              <a:schemeClr val="tx2"/>
            </a:solidFill>
            <a:ln w="745" cap="flat">
              <a:noFill/>
              <a:prstDash val="solid"/>
              <a:miter/>
            </a:ln>
          </p:spPr>
          <p:txBody>
            <a:bodyPr rtlCol="0" anchor="ctr"/>
            <a:lstStyle/>
            <a:p>
              <a:endParaRPr lang="nl-BE"/>
            </a:p>
          </p:txBody>
        </p:sp>
        <p:sp>
          <p:nvSpPr>
            <p:cNvPr id="101" name="Freeform: Shape 100">
              <a:extLst>
                <a:ext uri="{FF2B5EF4-FFF2-40B4-BE49-F238E27FC236}">
                  <a16:creationId xmlns:a16="http://schemas.microsoft.com/office/drawing/2014/main" id="{FF7B0F2E-1FC2-461E-E61E-586D9D58928C}"/>
                </a:ext>
              </a:extLst>
            </p:cNvPr>
            <p:cNvSpPr/>
            <p:nvPr/>
          </p:nvSpPr>
          <p:spPr>
            <a:xfrm>
              <a:off x="2932237" y="3880872"/>
              <a:ext cx="22214" cy="19729"/>
            </a:xfrm>
            <a:custGeom>
              <a:avLst/>
              <a:gdLst>
                <a:gd name="connsiteX0" fmla="*/ 14096 w 14096"/>
                <a:gd name="connsiteY0" fmla="*/ 12519 h 12519"/>
                <a:gd name="connsiteX1" fmla="*/ 11009 w 14096"/>
                <a:gd name="connsiteY1" fmla="*/ 12519 h 12519"/>
                <a:gd name="connsiteX2" fmla="*/ 9784 w 14096"/>
                <a:gd name="connsiteY2" fmla="*/ 9679 h 12519"/>
                <a:gd name="connsiteX3" fmla="*/ 4171 w 14096"/>
                <a:gd name="connsiteY3" fmla="*/ 9679 h 12519"/>
                <a:gd name="connsiteX4" fmla="*/ 3012 w 14096"/>
                <a:gd name="connsiteY4" fmla="*/ 12519 h 12519"/>
                <a:gd name="connsiteX5" fmla="*/ 0 w 14096"/>
                <a:gd name="connsiteY5" fmla="*/ 12519 h 12519"/>
                <a:gd name="connsiteX6" fmla="*/ 5471 w 14096"/>
                <a:gd name="connsiteY6" fmla="*/ 0 h 12519"/>
                <a:gd name="connsiteX7" fmla="*/ 8468 w 14096"/>
                <a:gd name="connsiteY7" fmla="*/ 0 h 12519"/>
                <a:gd name="connsiteX8" fmla="*/ 14089 w 14096"/>
                <a:gd name="connsiteY8" fmla="*/ 12519 h 12519"/>
                <a:gd name="connsiteX9" fmla="*/ 8872 w 14096"/>
                <a:gd name="connsiteY9" fmla="*/ 7564 h 12519"/>
                <a:gd name="connsiteX10" fmla="*/ 6936 w 14096"/>
                <a:gd name="connsiteY10" fmla="*/ 2915 h 12519"/>
                <a:gd name="connsiteX11" fmla="*/ 5038 w 14096"/>
                <a:gd name="connsiteY11" fmla="*/ 7564 h 12519"/>
                <a:gd name="connsiteX12" fmla="*/ 8872 w 14096"/>
                <a:gd name="connsiteY12" fmla="*/ 7564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6" h="12519">
                  <a:moveTo>
                    <a:pt x="14096" y="12519"/>
                  </a:moveTo>
                  <a:lnTo>
                    <a:pt x="11009" y="12519"/>
                  </a:lnTo>
                  <a:lnTo>
                    <a:pt x="9784" y="9679"/>
                  </a:lnTo>
                  <a:lnTo>
                    <a:pt x="4171" y="9679"/>
                  </a:lnTo>
                  <a:lnTo>
                    <a:pt x="3012" y="12519"/>
                  </a:lnTo>
                  <a:lnTo>
                    <a:pt x="0" y="12519"/>
                  </a:lnTo>
                  <a:lnTo>
                    <a:pt x="5471" y="0"/>
                  </a:lnTo>
                  <a:lnTo>
                    <a:pt x="8468" y="0"/>
                  </a:lnTo>
                  <a:lnTo>
                    <a:pt x="14089" y="12519"/>
                  </a:lnTo>
                  <a:close/>
                  <a:moveTo>
                    <a:pt x="8872" y="7564"/>
                  </a:moveTo>
                  <a:lnTo>
                    <a:pt x="6936" y="2915"/>
                  </a:lnTo>
                  <a:lnTo>
                    <a:pt x="5038" y="7564"/>
                  </a:lnTo>
                  <a:lnTo>
                    <a:pt x="8872" y="7564"/>
                  </a:lnTo>
                  <a:close/>
                </a:path>
              </a:pathLst>
            </a:custGeom>
            <a:solidFill>
              <a:schemeClr val="tx2"/>
            </a:solidFill>
            <a:ln w="745" cap="flat">
              <a:noFill/>
              <a:prstDash val="solid"/>
              <a:miter/>
            </a:ln>
          </p:spPr>
          <p:txBody>
            <a:bodyPr rtlCol="0" anchor="ctr"/>
            <a:lstStyle/>
            <a:p>
              <a:endParaRPr lang="nl-BE"/>
            </a:p>
          </p:txBody>
        </p:sp>
        <p:sp>
          <p:nvSpPr>
            <p:cNvPr id="102" name="Freeform: Shape 101">
              <a:extLst>
                <a:ext uri="{FF2B5EF4-FFF2-40B4-BE49-F238E27FC236}">
                  <a16:creationId xmlns:a16="http://schemas.microsoft.com/office/drawing/2014/main" id="{0B617AFE-5BE3-CD77-1C9D-0DF194650903}"/>
                </a:ext>
              </a:extLst>
            </p:cNvPr>
            <p:cNvSpPr/>
            <p:nvPr/>
          </p:nvSpPr>
          <p:spPr>
            <a:xfrm>
              <a:off x="2956937" y="3881038"/>
              <a:ext cx="15583" cy="19564"/>
            </a:xfrm>
            <a:custGeom>
              <a:avLst/>
              <a:gdLst>
                <a:gd name="connsiteX0" fmla="*/ 7 w 9888"/>
                <a:gd name="connsiteY0" fmla="*/ 12415 h 12414"/>
                <a:gd name="connsiteX1" fmla="*/ 7 w 9888"/>
                <a:gd name="connsiteY1" fmla="*/ 0 h 12414"/>
                <a:gd name="connsiteX2" fmla="*/ 2840 w 9888"/>
                <a:gd name="connsiteY2" fmla="*/ 0 h 12414"/>
                <a:gd name="connsiteX3" fmla="*/ 2840 w 9888"/>
                <a:gd name="connsiteY3" fmla="*/ 10307 h 12414"/>
                <a:gd name="connsiteX4" fmla="*/ 9888 w 9888"/>
                <a:gd name="connsiteY4" fmla="*/ 10307 h 12414"/>
                <a:gd name="connsiteX5" fmla="*/ 9888 w 9888"/>
                <a:gd name="connsiteY5" fmla="*/ 12415 h 12414"/>
                <a:gd name="connsiteX6" fmla="*/ 0 w 9888"/>
                <a:gd name="connsiteY6" fmla="*/ 12415 h 12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88" h="12414">
                  <a:moveTo>
                    <a:pt x="7" y="12415"/>
                  </a:moveTo>
                  <a:lnTo>
                    <a:pt x="7" y="0"/>
                  </a:lnTo>
                  <a:lnTo>
                    <a:pt x="2840" y="0"/>
                  </a:lnTo>
                  <a:lnTo>
                    <a:pt x="2840" y="10307"/>
                  </a:lnTo>
                  <a:lnTo>
                    <a:pt x="9888" y="10307"/>
                  </a:lnTo>
                  <a:lnTo>
                    <a:pt x="9888" y="12415"/>
                  </a:lnTo>
                  <a:lnTo>
                    <a:pt x="0" y="12415"/>
                  </a:lnTo>
                  <a:close/>
                </a:path>
              </a:pathLst>
            </a:custGeom>
            <a:solidFill>
              <a:schemeClr val="tx2"/>
            </a:solidFill>
            <a:ln w="745" cap="flat">
              <a:noFill/>
              <a:prstDash val="solid"/>
              <a:miter/>
            </a:ln>
          </p:spPr>
          <p:txBody>
            <a:bodyPr rtlCol="0" anchor="ctr"/>
            <a:lstStyle/>
            <a:p>
              <a:endParaRPr lang="nl-BE"/>
            </a:p>
          </p:txBody>
        </p:sp>
        <p:sp>
          <p:nvSpPr>
            <p:cNvPr id="103" name="Freeform: Shape 102">
              <a:extLst>
                <a:ext uri="{FF2B5EF4-FFF2-40B4-BE49-F238E27FC236}">
                  <a16:creationId xmlns:a16="http://schemas.microsoft.com/office/drawing/2014/main" id="{F57CCA58-3325-9F74-A344-FD6241B71326}"/>
                </a:ext>
              </a:extLst>
            </p:cNvPr>
            <p:cNvSpPr/>
            <p:nvPr/>
          </p:nvSpPr>
          <p:spPr>
            <a:xfrm>
              <a:off x="2975711" y="3880872"/>
              <a:ext cx="16831" cy="19729"/>
            </a:xfrm>
            <a:custGeom>
              <a:avLst/>
              <a:gdLst>
                <a:gd name="connsiteX0" fmla="*/ 0 w 10680"/>
                <a:gd name="connsiteY0" fmla="*/ 12519 h 12519"/>
                <a:gd name="connsiteX1" fmla="*/ 0 w 10680"/>
                <a:gd name="connsiteY1" fmla="*/ 0 h 12519"/>
                <a:gd name="connsiteX2" fmla="*/ 10411 w 10680"/>
                <a:gd name="connsiteY2" fmla="*/ 0 h 12519"/>
                <a:gd name="connsiteX3" fmla="*/ 10411 w 10680"/>
                <a:gd name="connsiteY3" fmla="*/ 2115 h 12519"/>
                <a:gd name="connsiteX4" fmla="*/ 2833 w 10680"/>
                <a:gd name="connsiteY4" fmla="*/ 2115 h 12519"/>
                <a:gd name="connsiteX5" fmla="*/ 2833 w 10680"/>
                <a:gd name="connsiteY5" fmla="*/ 4888 h 12519"/>
                <a:gd name="connsiteX6" fmla="*/ 9881 w 10680"/>
                <a:gd name="connsiteY6" fmla="*/ 4888 h 12519"/>
                <a:gd name="connsiteX7" fmla="*/ 9881 w 10680"/>
                <a:gd name="connsiteY7" fmla="*/ 6996 h 12519"/>
                <a:gd name="connsiteX8" fmla="*/ 2833 w 10680"/>
                <a:gd name="connsiteY8" fmla="*/ 6996 h 12519"/>
                <a:gd name="connsiteX9" fmla="*/ 2833 w 10680"/>
                <a:gd name="connsiteY9" fmla="*/ 10404 h 12519"/>
                <a:gd name="connsiteX10" fmla="*/ 10681 w 10680"/>
                <a:gd name="connsiteY10" fmla="*/ 10404 h 12519"/>
                <a:gd name="connsiteX11" fmla="*/ 10681 w 10680"/>
                <a:gd name="connsiteY11" fmla="*/ 12512 h 12519"/>
                <a:gd name="connsiteX12" fmla="*/ 0 w 10680"/>
                <a:gd name="connsiteY12" fmla="*/ 12512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680" h="12519">
                  <a:moveTo>
                    <a:pt x="0" y="12519"/>
                  </a:moveTo>
                  <a:lnTo>
                    <a:pt x="0" y="0"/>
                  </a:lnTo>
                  <a:lnTo>
                    <a:pt x="10411" y="0"/>
                  </a:lnTo>
                  <a:lnTo>
                    <a:pt x="10411" y="2115"/>
                  </a:lnTo>
                  <a:lnTo>
                    <a:pt x="2833" y="2115"/>
                  </a:lnTo>
                  <a:lnTo>
                    <a:pt x="2833" y="4888"/>
                  </a:lnTo>
                  <a:lnTo>
                    <a:pt x="9881" y="4888"/>
                  </a:lnTo>
                  <a:lnTo>
                    <a:pt x="9881" y="6996"/>
                  </a:lnTo>
                  <a:lnTo>
                    <a:pt x="2833" y="6996"/>
                  </a:lnTo>
                  <a:lnTo>
                    <a:pt x="2833" y="10404"/>
                  </a:lnTo>
                  <a:lnTo>
                    <a:pt x="10681" y="10404"/>
                  </a:lnTo>
                  <a:lnTo>
                    <a:pt x="10681" y="12512"/>
                  </a:lnTo>
                  <a:lnTo>
                    <a:pt x="0" y="12512"/>
                  </a:lnTo>
                  <a:close/>
                </a:path>
              </a:pathLst>
            </a:custGeom>
            <a:solidFill>
              <a:schemeClr val="tx2"/>
            </a:solidFill>
            <a:ln w="745" cap="flat">
              <a:noFill/>
              <a:prstDash val="solid"/>
              <a:miter/>
            </a:ln>
          </p:spPr>
          <p:txBody>
            <a:bodyPr rtlCol="0" anchor="ctr"/>
            <a:lstStyle/>
            <a:p>
              <a:endParaRPr lang="nl-BE"/>
            </a:p>
          </p:txBody>
        </p:sp>
        <p:sp>
          <p:nvSpPr>
            <p:cNvPr id="104" name="Freeform: Shape 103">
              <a:extLst>
                <a:ext uri="{FF2B5EF4-FFF2-40B4-BE49-F238E27FC236}">
                  <a16:creationId xmlns:a16="http://schemas.microsoft.com/office/drawing/2014/main" id="{3FB25C9B-8FBB-321E-8F8B-8C66DBD17FC1}"/>
                </a:ext>
              </a:extLst>
            </p:cNvPr>
            <p:cNvSpPr/>
            <p:nvPr/>
          </p:nvSpPr>
          <p:spPr>
            <a:xfrm>
              <a:off x="2996360" y="3880872"/>
              <a:ext cx="17573" cy="19729"/>
            </a:xfrm>
            <a:custGeom>
              <a:avLst/>
              <a:gdLst>
                <a:gd name="connsiteX0" fmla="*/ 15 w 11151"/>
                <a:gd name="connsiteY0" fmla="*/ 12519 h 12519"/>
                <a:gd name="connsiteX1" fmla="*/ 15 w 11151"/>
                <a:gd name="connsiteY1" fmla="*/ 0 h 12519"/>
                <a:gd name="connsiteX2" fmla="*/ 2773 w 11151"/>
                <a:gd name="connsiteY2" fmla="*/ 0 h 12519"/>
                <a:gd name="connsiteX3" fmla="*/ 8520 w 11151"/>
                <a:gd name="connsiteY3" fmla="*/ 8363 h 12519"/>
                <a:gd name="connsiteX4" fmla="*/ 8520 w 11151"/>
                <a:gd name="connsiteY4" fmla="*/ 0 h 12519"/>
                <a:gd name="connsiteX5" fmla="*/ 11151 w 11151"/>
                <a:gd name="connsiteY5" fmla="*/ 0 h 12519"/>
                <a:gd name="connsiteX6" fmla="*/ 11151 w 11151"/>
                <a:gd name="connsiteY6" fmla="*/ 12519 h 12519"/>
                <a:gd name="connsiteX7" fmla="*/ 8304 w 11151"/>
                <a:gd name="connsiteY7" fmla="*/ 12519 h 12519"/>
                <a:gd name="connsiteX8" fmla="*/ 2638 w 11151"/>
                <a:gd name="connsiteY8" fmla="*/ 4357 h 12519"/>
                <a:gd name="connsiteX9" fmla="*/ 2638 w 11151"/>
                <a:gd name="connsiteY9" fmla="*/ 12519 h 12519"/>
                <a:gd name="connsiteX10" fmla="*/ 0 w 11151"/>
                <a:gd name="connsiteY10" fmla="*/ 12519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1" h="12519">
                  <a:moveTo>
                    <a:pt x="15" y="12519"/>
                  </a:moveTo>
                  <a:lnTo>
                    <a:pt x="15" y="0"/>
                  </a:lnTo>
                  <a:lnTo>
                    <a:pt x="2773" y="0"/>
                  </a:lnTo>
                  <a:lnTo>
                    <a:pt x="8520" y="8363"/>
                  </a:lnTo>
                  <a:lnTo>
                    <a:pt x="8520" y="0"/>
                  </a:lnTo>
                  <a:lnTo>
                    <a:pt x="11151" y="0"/>
                  </a:lnTo>
                  <a:lnTo>
                    <a:pt x="11151" y="12519"/>
                  </a:lnTo>
                  <a:lnTo>
                    <a:pt x="8304" y="12519"/>
                  </a:lnTo>
                  <a:lnTo>
                    <a:pt x="2638" y="4357"/>
                  </a:lnTo>
                  <a:lnTo>
                    <a:pt x="2638" y="12519"/>
                  </a:lnTo>
                  <a:lnTo>
                    <a:pt x="0" y="12519"/>
                  </a:lnTo>
                  <a:close/>
                </a:path>
              </a:pathLst>
            </a:custGeom>
            <a:solidFill>
              <a:schemeClr val="tx2"/>
            </a:solidFill>
            <a:ln w="745" cap="flat">
              <a:noFill/>
              <a:prstDash val="solid"/>
              <a:miter/>
            </a:ln>
          </p:spPr>
          <p:txBody>
            <a:bodyPr rtlCol="0" anchor="ctr"/>
            <a:lstStyle/>
            <a:p>
              <a:endParaRPr lang="nl-BE"/>
            </a:p>
          </p:txBody>
        </p:sp>
        <p:sp>
          <p:nvSpPr>
            <p:cNvPr id="105" name="Freeform: Shape 104">
              <a:extLst>
                <a:ext uri="{FF2B5EF4-FFF2-40B4-BE49-F238E27FC236}">
                  <a16:creationId xmlns:a16="http://schemas.microsoft.com/office/drawing/2014/main" id="{D71C0793-383A-F9E7-7ED7-C66766BF8D0B}"/>
                </a:ext>
              </a:extLst>
            </p:cNvPr>
            <p:cNvSpPr/>
            <p:nvPr/>
          </p:nvSpPr>
          <p:spPr>
            <a:xfrm>
              <a:off x="3018656" y="3880872"/>
              <a:ext cx="18563" cy="19729"/>
            </a:xfrm>
            <a:custGeom>
              <a:avLst/>
              <a:gdLst>
                <a:gd name="connsiteX0" fmla="*/ 0 w 11779"/>
                <a:gd name="connsiteY0" fmla="*/ 0 h 12519"/>
                <a:gd name="connsiteX1" fmla="*/ 5180 w 11779"/>
                <a:gd name="connsiteY1" fmla="*/ 0 h 12519"/>
                <a:gd name="connsiteX2" fmla="*/ 7855 w 11779"/>
                <a:gd name="connsiteY2" fmla="*/ 239 h 12519"/>
                <a:gd name="connsiteX3" fmla="*/ 9970 w 11779"/>
                <a:gd name="connsiteY3" fmla="*/ 1390 h 12519"/>
                <a:gd name="connsiteX4" fmla="*/ 11316 w 11779"/>
                <a:gd name="connsiteY4" fmla="*/ 3416 h 12519"/>
                <a:gd name="connsiteX5" fmla="*/ 11779 w 11779"/>
                <a:gd name="connsiteY5" fmla="*/ 6375 h 12519"/>
                <a:gd name="connsiteX6" fmla="*/ 11346 w 11779"/>
                <a:gd name="connsiteY6" fmla="*/ 9044 h 12519"/>
                <a:gd name="connsiteX7" fmla="*/ 9843 w 11779"/>
                <a:gd name="connsiteY7" fmla="*/ 11256 h 12519"/>
                <a:gd name="connsiteX8" fmla="*/ 7848 w 11779"/>
                <a:gd name="connsiteY8" fmla="*/ 12257 h 12519"/>
                <a:gd name="connsiteX9" fmla="*/ 5336 w 11779"/>
                <a:gd name="connsiteY9" fmla="*/ 12519 h 12519"/>
                <a:gd name="connsiteX10" fmla="*/ 0 w 11779"/>
                <a:gd name="connsiteY10" fmla="*/ 12519 h 12519"/>
                <a:gd name="connsiteX11" fmla="*/ 0 w 11779"/>
                <a:gd name="connsiteY11" fmla="*/ 0 h 12519"/>
                <a:gd name="connsiteX12" fmla="*/ 2833 w 11779"/>
                <a:gd name="connsiteY12" fmla="*/ 2115 h 12519"/>
                <a:gd name="connsiteX13" fmla="*/ 2833 w 11779"/>
                <a:gd name="connsiteY13" fmla="*/ 10411 h 12519"/>
                <a:gd name="connsiteX14" fmla="*/ 4948 w 11779"/>
                <a:gd name="connsiteY14" fmla="*/ 10411 h 12519"/>
                <a:gd name="connsiteX15" fmla="*/ 6659 w 11779"/>
                <a:gd name="connsiteY15" fmla="*/ 10292 h 12519"/>
                <a:gd name="connsiteX16" fmla="*/ 7803 w 11779"/>
                <a:gd name="connsiteY16" fmla="*/ 9769 h 12519"/>
                <a:gd name="connsiteX17" fmla="*/ 8543 w 11779"/>
                <a:gd name="connsiteY17" fmla="*/ 8558 h 12519"/>
                <a:gd name="connsiteX18" fmla="*/ 8827 w 11779"/>
                <a:gd name="connsiteY18" fmla="*/ 6263 h 12519"/>
                <a:gd name="connsiteX19" fmla="*/ 8543 w 11779"/>
                <a:gd name="connsiteY19" fmla="*/ 4036 h 12519"/>
                <a:gd name="connsiteX20" fmla="*/ 7736 w 11779"/>
                <a:gd name="connsiteY20" fmla="*/ 2825 h 12519"/>
                <a:gd name="connsiteX21" fmla="*/ 6420 w 11779"/>
                <a:gd name="connsiteY21" fmla="*/ 2235 h 12519"/>
                <a:gd name="connsiteX22" fmla="*/ 4088 w 11779"/>
                <a:gd name="connsiteY22" fmla="*/ 2115 h 12519"/>
                <a:gd name="connsiteX23" fmla="*/ 2810 w 11779"/>
                <a:gd name="connsiteY23" fmla="*/ 2115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79" h="12519">
                  <a:moveTo>
                    <a:pt x="0" y="0"/>
                  </a:moveTo>
                  <a:lnTo>
                    <a:pt x="5180" y="0"/>
                  </a:lnTo>
                  <a:cubicBezTo>
                    <a:pt x="6346" y="0"/>
                    <a:pt x="7242" y="82"/>
                    <a:pt x="7855" y="239"/>
                  </a:cubicBezTo>
                  <a:cubicBezTo>
                    <a:pt x="8677" y="456"/>
                    <a:pt x="9387" y="837"/>
                    <a:pt x="9970" y="1390"/>
                  </a:cubicBezTo>
                  <a:cubicBezTo>
                    <a:pt x="10561" y="1943"/>
                    <a:pt x="11002" y="2616"/>
                    <a:pt x="11316" y="3416"/>
                  </a:cubicBezTo>
                  <a:cubicBezTo>
                    <a:pt x="11622" y="4215"/>
                    <a:pt x="11779" y="5202"/>
                    <a:pt x="11779" y="6375"/>
                  </a:cubicBezTo>
                  <a:cubicBezTo>
                    <a:pt x="11779" y="7407"/>
                    <a:pt x="11637" y="8296"/>
                    <a:pt x="11346" y="9044"/>
                  </a:cubicBezTo>
                  <a:cubicBezTo>
                    <a:pt x="10994" y="9955"/>
                    <a:pt x="10494" y="10688"/>
                    <a:pt x="9843" y="11256"/>
                  </a:cubicBezTo>
                  <a:cubicBezTo>
                    <a:pt x="9350" y="11682"/>
                    <a:pt x="8685" y="12018"/>
                    <a:pt x="7848" y="12257"/>
                  </a:cubicBezTo>
                  <a:cubicBezTo>
                    <a:pt x="7220" y="12437"/>
                    <a:pt x="6383" y="12519"/>
                    <a:pt x="5336" y="12519"/>
                  </a:cubicBezTo>
                  <a:lnTo>
                    <a:pt x="0" y="12519"/>
                  </a:lnTo>
                  <a:lnTo>
                    <a:pt x="0" y="0"/>
                  </a:lnTo>
                  <a:close/>
                  <a:moveTo>
                    <a:pt x="2833" y="2115"/>
                  </a:moveTo>
                  <a:lnTo>
                    <a:pt x="2833" y="10411"/>
                  </a:lnTo>
                  <a:lnTo>
                    <a:pt x="4948" y="10411"/>
                  </a:lnTo>
                  <a:cubicBezTo>
                    <a:pt x="5740" y="10411"/>
                    <a:pt x="6308" y="10374"/>
                    <a:pt x="6659" y="10292"/>
                  </a:cubicBezTo>
                  <a:cubicBezTo>
                    <a:pt x="7123" y="10187"/>
                    <a:pt x="7504" y="10015"/>
                    <a:pt x="7803" y="9769"/>
                  </a:cubicBezTo>
                  <a:cubicBezTo>
                    <a:pt x="8109" y="9522"/>
                    <a:pt x="8356" y="9118"/>
                    <a:pt x="8543" y="8558"/>
                  </a:cubicBezTo>
                  <a:cubicBezTo>
                    <a:pt x="8737" y="7997"/>
                    <a:pt x="8827" y="7235"/>
                    <a:pt x="8827" y="6263"/>
                  </a:cubicBezTo>
                  <a:cubicBezTo>
                    <a:pt x="8827" y="5292"/>
                    <a:pt x="8730" y="4552"/>
                    <a:pt x="8543" y="4036"/>
                  </a:cubicBezTo>
                  <a:cubicBezTo>
                    <a:pt x="8349" y="3520"/>
                    <a:pt x="8079" y="3117"/>
                    <a:pt x="7736" y="2825"/>
                  </a:cubicBezTo>
                  <a:cubicBezTo>
                    <a:pt x="7392" y="2534"/>
                    <a:pt x="6951" y="2339"/>
                    <a:pt x="6420" y="2235"/>
                  </a:cubicBezTo>
                  <a:cubicBezTo>
                    <a:pt x="6024" y="2153"/>
                    <a:pt x="5247" y="2115"/>
                    <a:pt x="4088" y="2115"/>
                  </a:cubicBezTo>
                  <a:lnTo>
                    <a:pt x="2810" y="2115"/>
                  </a:lnTo>
                  <a:close/>
                </a:path>
              </a:pathLst>
            </a:custGeom>
            <a:solidFill>
              <a:schemeClr val="tx2"/>
            </a:solidFill>
            <a:ln w="745" cap="flat">
              <a:noFill/>
              <a:prstDash val="solid"/>
              <a:miter/>
            </a:ln>
          </p:spPr>
          <p:txBody>
            <a:bodyPr rtlCol="0" anchor="ctr"/>
            <a:lstStyle/>
            <a:p>
              <a:endParaRPr lang="nl-BE"/>
            </a:p>
          </p:txBody>
        </p:sp>
        <p:sp>
          <p:nvSpPr>
            <p:cNvPr id="106" name="Freeform: Shape 105">
              <a:extLst>
                <a:ext uri="{FF2B5EF4-FFF2-40B4-BE49-F238E27FC236}">
                  <a16:creationId xmlns:a16="http://schemas.microsoft.com/office/drawing/2014/main" id="{ACE4CC2A-479E-1A9A-BA45-6F9D306D83DC}"/>
                </a:ext>
              </a:extLst>
            </p:cNvPr>
            <p:cNvSpPr/>
            <p:nvPr/>
          </p:nvSpPr>
          <p:spPr>
            <a:xfrm>
              <a:off x="3038751" y="3880872"/>
              <a:ext cx="22214" cy="19729"/>
            </a:xfrm>
            <a:custGeom>
              <a:avLst/>
              <a:gdLst>
                <a:gd name="connsiteX0" fmla="*/ 14096 w 14096"/>
                <a:gd name="connsiteY0" fmla="*/ 12519 h 12519"/>
                <a:gd name="connsiteX1" fmla="*/ 11009 w 14096"/>
                <a:gd name="connsiteY1" fmla="*/ 12519 h 12519"/>
                <a:gd name="connsiteX2" fmla="*/ 9784 w 14096"/>
                <a:gd name="connsiteY2" fmla="*/ 9679 h 12519"/>
                <a:gd name="connsiteX3" fmla="*/ 4171 w 14096"/>
                <a:gd name="connsiteY3" fmla="*/ 9679 h 12519"/>
                <a:gd name="connsiteX4" fmla="*/ 3012 w 14096"/>
                <a:gd name="connsiteY4" fmla="*/ 12519 h 12519"/>
                <a:gd name="connsiteX5" fmla="*/ 0 w 14096"/>
                <a:gd name="connsiteY5" fmla="*/ 12519 h 12519"/>
                <a:gd name="connsiteX6" fmla="*/ 5471 w 14096"/>
                <a:gd name="connsiteY6" fmla="*/ 0 h 12519"/>
                <a:gd name="connsiteX7" fmla="*/ 8468 w 14096"/>
                <a:gd name="connsiteY7" fmla="*/ 0 h 12519"/>
                <a:gd name="connsiteX8" fmla="*/ 14089 w 14096"/>
                <a:gd name="connsiteY8" fmla="*/ 12519 h 12519"/>
                <a:gd name="connsiteX9" fmla="*/ 8872 w 14096"/>
                <a:gd name="connsiteY9" fmla="*/ 7564 h 12519"/>
                <a:gd name="connsiteX10" fmla="*/ 6936 w 14096"/>
                <a:gd name="connsiteY10" fmla="*/ 2915 h 12519"/>
                <a:gd name="connsiteX11" fmla="*/ 5038 w 14096"/>
                <a:gd name="connsiteY11" fmla="*/ 7564 h 12519"/>
                <a:gd name="connsiteX12" fmla="*/ 8872 w 14096"/>
                <a:gd name="connsiteY12" fmla="*/ 7564 h 1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6" h="12519">
                  <a:moveTo>
                    <a:pt x="14096" y="12519"/>
                  </a:moveTo>
                  <a:lnTo>
                    <a:pt x="11009" y="12519"/>
                  </a:lnTo>
                  <a:lnTo>
                    <a:pt x="9784" y="9679"/>
                  </a:lnTo>
                  <a:lnTo>
                    <a:pt x="4171" y="9679"/>
                  </a:lnTo>
                  <a:lnTo>
                    <a:pt x="3012" y="12519"/>
                  </a:lnTo>
                  <a:lnTo>
                    <a:pt x="0" y="12519"/>
                  </a:lnTo>
                  <a:lnTo>
                    <a:pt x="5471" y="0"/>
                  </a:lnTo>
                  <a:lnTo>
                    <a:pt x="8468" y="0"/>
                  </a:lnTo>
                  <a:lnTo>
                    <a:pt x="14089" y="12519"/>
                  </a:lnTo>
                  <a:close/>
                  <a:moveTo>
                    <a:pt x="8872" y="7564"/>
                  </a:moveTo>
                  <a:lnTo>
                    <a:pt x="6936" y="2915"/>
                  </a:lnTo>
                  <a:lnTo>
                    <a:pt x="5038" y="7564"/>
                  </a:lnTo>
                  <a:lnTo>
                    <a:pt x="8872" y="7564"/>
                  </a:lnTo>
                  <a:close/>
                </a:path>
              </a:pathLst>
            </a:custGeom>
            <a:solidFill>
              <a:schemeClr val="tx2"/>
            </a:solidFill>
            <a:ln w="745" cap="flat">
              <a:noFill/>
              <a:prstDash val="solid"/>
              <a:miter/>
            </a:ln>
          </p:spPr>
          <p:txBody>
            <a:bodyPr rtlCol="0" anchor="ctr"/>
            <a:lstStyle/>
            <a:p>
              <a:endParaRPr lang="nl-BE"/>
            </a:p>
          </p:txBody>
        </p:sp>
        <p:sp>
          <p:nvSpPr>
            <p:cNvPr id="107" name="Freeform: Shape 106">
              <a:extLst>
                <a:ext uri="{FF2B5EF4-FFF2-40B4-BE49-F238E27FC236}">
                  <a16:creationId xmlns:a16="http://schemas.microsoft.com/office/drawing/2014/main" id="{FC8ECE9D-F8E4-B4B7-AA5D-E0370B8C3B71}"/>
                </a:ext>
              </a:extLst>
            </p:cNvPr>
            <p:cNvSpPr/>
            <p:nvPr/>
          </p:nvSpPr>
          <p:spPr>
            <a:xfrm>
              <a:off x="3063345" y="3880872"/>
              <a:ext cx="19917" cy="19740"/>
            </a:xfrm>
            <a:custGeom>
              <a:avLst/>
              <a:gdLst>
                <a:gd name="connsiteX0" fmla="*/ 0 w 12638"/>
                <a:gd name="connsiteY0" fmla="*/ 12519 h 12526"/>
                <a:gd name="connsiteX1" fmla="*/ 0 w 12638"/>
                <a:gd name="connsiteY1" fmla="*/ 0 h 12526"/>
                <a:gd name="connsiteX2" fmla="*/ 5972 w 12638"/>
                <a:gd name="connsiteY2" fmla="*/ 0 h 12526"/>
                <a:gd name="connsiteX3" fmla="*/ 9245 w 12638"/>
                <a:gd name="connsiteY3" fmla="*/ 336 h 12526"/>
                <a:gd name="connsiteX4" fmla="*/ 10882 w 12638"/>
                <a:gd name="connsiteY4" fmla="*/ 1540 h 12526"/>
                <a:gd name="connsiteX5" fmla="*/ 11495 w 12638"/>
                <a:gd name="connsiteY5" fmla="*/ 3513 h 12526"/>
                <a:gd name="connsiteX6" fmla="*/ 10568 w 12638"/>
                <a:gd name="connsiteY6" fmla="*/ 5837 h 12526"/>
                <a:gd name="connsiteX7" fmla="*/ 7788 w 12638"/>
                <a:gd name="connsiteY7" fmla="*/ 6996 h 12526"/>
                <a:gd name="connsiteX8" fmla="*/ 9305 w 12638"/>
                <a:gd name="connsiteY8" fmla="*/ 8050 h 12526"/>
                <a:gd name="connsiteX9" fmla="*/ 10920 w 12638"/>
                <a:gd name="connsiteY9" fmla="*/ 10083 h 12526"/>
                <a:gd name="connsiteX10" fmla="*/ 12639 w 12638"/>
                <a:gd name="connsiteY10" fmla="*/ 12527 h 12526"/>
                <a:gd name="connsiteX11" fmla="*/ 9245 w 12638"/>
                <a:gd name="connsiteY11" fmla="*/ 12527 h 12526"/>
                <a:gd name="connsiteX12" fmla="*/ 7198 w 12638"/>
                <a:gd name="connsiteY12" fmla="*/ 9799 h 12526"/>
                <a:gd name="connsiteX13" fmla="*/ 5703 w 12638"/>
                <a:gd name="connsiteY13" fmla="*/ 7960 h 12526"/>
                <a:gd name="connsiteX14" fmla="*/ 4851 w 12638"/>
                <a:gd name="connsiteY14" fmla="*/ 7437 h 12526"/>
                <a:gd name="connsiteX15" fmla="*/ 3423 w 12638"/>
                <a:gd name="connsiteY15" fmla="*/ 7295 h 12526"/>
                <a:gd name="connsiteX16" fmla="*/ 2848 w 12638"/>
                <a:gd name="connsiteY16" fmla="*/ 7295 h 12526"/>
                <a:gd name="connsiteX17" fmla="*/ 2848 w 12638"/>
                <a:gd name="connsiteY17" fmla="*/ 12519 h 12526"/>
                <a:gd name="connsiteX18" fmla="*/ 15 w 12638"/>
                <a:gd name="connsiteY18" fmla="*/ 12519 h 12526"/>
                <a:gd name="connsiteX19" fmla="*/ 2833 w 12638"/>
                <a:gd name="connsiteY19" fmla="*/ 5292 h 12526"/>
                <a:gd name="connsiteX20" fmla="*/ 4933 w 12638"/>
                <a:gd name="connsiteY20" fmla="*/ 5292 h 12526"/>
                <a:gd name="connsiteX21" fmla="*/ 7482 w 12638"/>
                <a:gd name="connsiteY21" fmla="*/ 5135 h 12526"/>
                <a:gd name="connsiteX22" fmla="*/ 8274 w 12638"/>
                <a:gd name="connsiteY22" fmla="*/ 4604 h 12526"/>
                <a:gd name="connsiteX23" fmla="*/ 8558 w 12638"/>
                <a:gd name="connsiteY23" fmla="*/ 3662 h 12526"/>
                <a:gd name="connsiteX24" fmla="*/ 8177 w 12638"/>
                <a:gd name="connsiteY24" fmla="*/ 2638 h 12526"/>
                <a:gd name="connsiteX25" fmla="*/ 7108 w 12638"/>
                <a:gd name="connsiteY25" fmla="*/ 2145 h 12526"/>
                <a:gd name="connsiteX26" fmla="*/ 5038 w 12638"/>
                <a:gd name="connsiteY26" fmla="*/ 2100 h 12526"/>
                <a:gd name="connsiteX27" fmla="*/ 2825 w 12638"/>
                <a:gd name="connsiteY27" fmla="*/ 2100 h 12526"/>
                <a:gd name="connsiteX28" fmla="*/ 2825 w 12638"/>
                <a:gd name="connsiteY28" fmla="*/ 5277 h 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38" h="12526">
                  <a:moveTo>
                    <a:pt x="0" y="12519"/>
                  </a:moveTo>
                  <a:lnTo>
                    <a:pt x="0" y="0"/>
                  </a:lnTo>
                  <a:lnTo>
                    <a:pt x="5972" y="0"/>
                  </a:lnTo>
                  <a:cubicBezTo>
                    <a:pt x="7474" y="0"/>
                    <a:pt x="8565" y="112"/>
                    <a:pt x="9245" y="336"/>
                  </a:cubicBezTo>
                  <a:cubicBezTo>
                    <a:pt x="9926" y="561"/>
                    <a:pt x="10471" y="964"/>
                    <a:pt x="10882" y="1540"/>
                  </a:cubicBezTo>
                  <a:cubicBezTo>
                    <a:pt x="11293" y="2115"/>
                    <a:pt x="11495" y="2773"/>
                    <a:pt x="11495" y="3513"/>
                  </a:cubicBezTo>
                  <a:cubicBezTo>
                    <a:pt x="11495" y="4455"/>
                    <a:pt x="11181" y="5224"/>
                    <a:pt x="10568" y="5837"/>
                  </a:cubicBezTo>
                  <a:cubicBezTo>
                    <a:pt x="9948" y="6450"/>
                    <a:pt x="9021" y="6831"/>
                    <a:pt x="7788" y="6996"/>
                  </a:cubicBezTo>
                  <a:cubicBezTo>
                    <a:pt x="8401" y="7317"/>
                    <a:pt x="8909" y="7661"/>
                    <a:pt x="9305" y="8050"/>
                  </a:cubicBezTo>
                  <a:cubicBezTo>
                    <a:pt x="9701" y="8431"/>
                    <a:pt x="10239" y="9111"/>
                    <a:pt x="10920" y="10083"/>
                  </a:cubicBezTo>
                  <a:lnTo>
                    <a:pt x="12639" y="12527"/>
                  </a:lnTo>
                  <a:lnTo>
                    <a:pt x="9245" y="12527"/>
                  </a:lnTo>
                  <a:lnTo>
                    <a:pt x="7198" y="9799"/>
                  </a:lnTo>
                  <a:cubicBezTo>
                    <a:pt x="6473" y="8827"/>
                    <a:pt x="5972" y="8214"/>
                    <a:pt x="5703" y="7960"/>
                  </a:cubicBezTo>
                  <a:cubicBezTo>
                    <a:pt x="5434" y="7706"/>
                    <a:pt x="5150" y="7534"/>
                    <a:pt x="4851" y="7437"/>
                  </a:cubicBezTo>
                  <a:cubicBezTo>
                    <a:pt x="4552" y="7340"/>
                    <a:pt x="4073" y="7295"/>
                    <a:pt x="3423" y="7295"/>
                  </a:cubicBezTo>
                  <a:lnTo>
                    <a:pt x="2848" y="7295"/>
                  </a:lnTo>
                  <a:lnTo>
                    <a:pt x="2848" y="12519"/>
                  </a:lnTo>
                  <a:lnTo>
                    <a:pt x="15" y="12519"/>
                  </a:lnTo>
                  <a:close/>
                  <a:moveTo>
                    <a:pt x="2833" y="5292"/>
                  </a:moveTo>
                  <a:lnTo>
                    <a:pt x="4933" y="5292"/>
                  </a:lnTo>
                  <a:cubicBezTo>
                    <a:pt x="6293" y="5292"/>
                    <a:pt x="7145" y="5239"/>
                    <a:pt x="7482" y="5135"/>
                  </a:cubicBezTo>
                  <a:cubicBezTo>
                    <a:pt x="7818" y="5030"/>
                    <a:pt x="8087" y="4858"/>
                    <a:pt x="8274" y="4604"/>
                  </a:cubicBezTo>
                  <a:cubicBezTo>
                    <a:pt x="8468" y="4350"/>
                    <a:pt x="8558" y="4043"/>
                    <a:pt x="8558" y="3662"/>
                  </a:cubicBezTo>
                  <a:cubicBezTo>
                    <a:pt x="8558" y="3244"/>
                    <a:pt x="8431" y="2900"/>
                    <a:pt x="8177" y="2638"/>
                  </a:cubicBezTo>
                  <a:cubicBezTo>
                    <a:pt x="7923" y="2377"/>
                    <a:pt x="7571" y="2212"/>
                    <a:pt x="7108" y="2145"/>
                  </a:cubicBezTo>
                  <a:cubicBezTo>
                    <a:pt x="6876" y="2115"/>
                    <a:pt x="6189" y="2100"/>
                    <a:pt x="5038" y="2100"/>
                  </a:cubicBezTo>
                  <a:lnTo>
                    <a:pt x="2825" y="2100"/>
                  </a:lnTo>
                  <a:lnTo>
                    <a:pt x="2825" y="5277"/>
                  </a:lnTo>
                  <a:close/>
                </a:path>
              </a:pathLst>
            </a:custGeom>
            <a:solidFill>
              <a:schemeClr val="tx2"/>
            </a:solidFill>
            <a:ln w="745" cap="flat">
              <a:noFill/>
              <a:prstDash val="solid"/>
              <a:miter/>
            </a:ln>
          </p:spPr>
          <p:txBody>
            <a:bodyPr rtlCol="0" anchor="ctr"/>
            <a:lstStyle/>
            <a:p>
              <a:endParaRPr lang="nl-BE"/>
            </a:p>
          </p:txBody>
        </p:sp>
        <p:sp>
          <p:nvSpPr>
            <p:cNvPr id="108" name="Freeform: Shape 107">
              <a:extLst>
                <a:ext uri="{FF2B5EF4-FFF2-40B4-BE49-F238E27FC236}">
                  <a16:creationId xmlns:a16="http://schemas.microsoft.com/office/drawing/2014/main" id="{9F7EE080-F4B7-E8F6-271A-7FED64174ADD}"/>
                </a:ext>
              </a:extLst>
            </p:cNvPr>
            <p:cNvSpPr/>
            <p:nvPr/>
          </p:nvSpPr>
          <p:spPr>
            <a:xfrm>
              <a:off x="2502430" y="3864908"/>
              <a:ext cx="167568" cy="113620"/>
            </a:xfrm>
            <a:custGeom>
              <a:avLst/>
              <a:gdLst>
                <a:gd name="connsiteX0" fmla="*/ 106187 w 106330"/>
                <a:gd name="connsiteY0" fmla="*/ 14084 h 72097"/>
                <a:gd name="connsiteX1" fmla="*/ 106187 w 106330"/>
                <a:gd name="connsiteY1" fmla="*/ 14084 h 72097"/>
                <a:gd name="connsiteX2" fmla="*/ 95701 w 106330"/>
                <a:gd name="connsiteY2" fmla="*/ 100 h 72097"/>
                <a:gd name="connsiteX3" fmla="*/ 88503 w 106330"/>
                <a:gd name="connsiteY3" fmla="*/ 2843 h 72097"/>
                <a:gd name="connsiteX4" fmla="*/ 71552 w 106330"/>
                <a:gd name="connsiteY4" fmla="*/ 8680 h 72097"/>
                <a:gd name="connsiteX5" fmla="*/ 53240 w 106330"/>
                <a:gd name="connsiteY5" fmla="*/ 3770 h 72097"/>
                <a:gd name="connsiteX6" fmla="*/ 53240 w 106330"/>
                <a:gd name="connsiteY6" fmla="*/ 3770 h 72097"/>
                <a:gd name="connsiteX7" fmla="*/ 53166 w 106330"/>
                <a:gd name="connsiteY7" fmla="*/ 3770 h 72097"/>
                <a:gd name="connsiteX8" fmla="*/ 53091 w 106330"/>
                <a:gd name="connsiteY8" fmla="*/ 3770 h 72097"/>
                <a:gd name="connsiteX9" fmla="*/ 53091 w 106330"/>
                <a:gd name="connsiteY9" fmla="*/ 3770 h 72097"/>
                <a:gd name="connsiteX10" fmla="*/ 34779 w 106330"/>
                <a:gd name="connsiteY10" fmla="*/ 8688 h 72097"/>
                <a:gd name="connsiteX11" fmla="*/ 17828 w 106330"/>
                <a:gd name="connsiteY11" fmla="*/ 2850 h 72097"/>
                <a:gd name="connsiteX12" fmla="*/ 10631 w 106330"/>
                <a:gd name="connsiteY12" fmla="*/ 107 h 72097"/>
                <a:gd name="connsiteX13" fmla="*/ 144 w 106330"/>
                <a:gd name="connsiteY13" fmla="*/ 14099 h 72097"/>
                <a:gd name="connsiteX14" fmla="*/ 144 w 106330"/>
                <a:gd name="connsiteY14" fmla="*/ 14099 h 72097"/>
                <a:gd name="connsiteX15" fmla="*/ 144 w 106330"/>
                <a:gd name="connsiteY15" fmla="*/ 14114 h 72097"/>
                <a:gd name="connsiteX16" fmla="*/ 8702 w 106330"/>
                <a:gd name="connsiteY16" fmla="*/ 22350 h 72097"/>
                <a:gd name="connsiteX17" fmla="*/ 19570 w 106330"/>
                <a:gd name="connsiteY17" fmla="*/ 17686 h 72097"/>
                <a:gd name="connsiteX18" fmla="*/ 11012 w 106330"/>
                <a:gd name="connsiteY18" fmla="*/ 9450 h 72097"/>
                <a:gd name="connsiteX19" fmla="*/ 3642 w 106330"/>
                <a:gd name="connsiteY19" fmla="*/ 10152 h 72097"/>
                <a:gd name="connsiteX20" fmla="*/ 6781 w 106330"/>
                <a:gd name="connsiteY20" fmla="*/ 3934 h 72097"/>
                <a:gd name="connsiteX21" fmla="*/ 14069 w 106330"/>
                <a:gd name="connsiteY21" fmla="*/ 4427 h 72097"/>
                <a:gd name="connsiteX22" fmla="*/ 30093 w 106330"/>
                <a:gd name="connsiteY22" fmla="*/ 15078 h 72097"/>
                <a:gd name="connsiteX23" fmla="*/ 37866 w 106330"/>
                <a:gd name="connsiteY23" fmla="*/ 27365 h 72097"/>
                <a:gd name="connsiteX24" fmla="*/ 40938 w 106330"/>
                <a:gd name="connsiteY24" fmla="*/ 31954 h 72097"/>
                <a:gd name="connsiteX25" fmla="*/ 43853 w 106330"/>
                <a:gd name="connsiteY25" fmla="*/ 44900 h 72097"/>
                <a:gd name="connsiteX26" fmla="*/ 44660 w 106330"/>
                <a:gd name="connsiteY26" fmla="*/ 57680 h 72097"/>
                <a:gd name="connsiteX27" fmla="*/ 50012 w 106330"/>
                <a:gd name="connsiteY27" fmla="*/ 69018 h 72097"/>
                <a:gd name="connsiteX28" fmla="*/ 49533 w 106330"/>
                <a:gd name="connsiteY28" fmla="*/ 72098 h 72097"/>
                <a:gd name="connsiteX29" fmla="*/ 56170 w 106330"/>
                <a:gd name="connsiteY29" fmla="*/ 72098 h 72097"/>
                <a:gd name="connsiteX30" fmla="*/ 55602 w 106330"/>
                <a:gd name="connsiteY30" fmla="*/ 69280 h 72097"/>
                <a:gd name="connsiteX31" fmla="*/ 61671 w 106330"/>
                <a:gd name="connsiteY31" fmla="*/ 57680 h 72097"/>
                <a:gd name="connsiteX32" fmla="*/ 62478 w 106330"/>
                <a:gd name="connsiteY32" fmla="*/ 44900 h 72097"/>
                <a:gd name="connsiteX33" fmla="*/ 65393 w 106330"/>
                <a:gd name="connsiteY33" fmla="*/ 31954 h 72097"/>
                <a:gd name="connsiteX34" fmla="*/ 68465 w 106330"/>
                <a:gd name="connsiteY34" fmla="*/ 27365 h 72097"/>
                <a:gd name="connsiteX35" fmla="*/ 76238 w 106330"/>
                <a:gd name="connsiteY35" fmla="*/ 15078 h 72097"/>
                <a:gd name="connsiteX36" fmla="*/ 92263 w 106330"/>
                <a:gd name="connsiteY36" fmla="*/ 4427 h 72097"/>
                <a:gd name="connsiteX37" fmla="*/ 99550 w 106330"/>
                <a:gd name="connsiteY37" fmla="*/ 3934 h 72097"/>
                <a:gd name="connsiteX38" fmla="*/ 102689 w 106330"/>
                <a:gd name="connsiteY38" fmla="*/ 10152 h 72097"/>
                <a:gd name="connsiteX39" fmla="*/ 95312 w 106330"/>
                <a:gd name="connsiteY39" fmla="*/ 9450 h 72097"/>
                <a:gd name="connsiteX40" fmla="*/ 86754 w 106330"/>
                <a:gd name="connsiteY40" fmla="*/ 17686 h 72097"/>
                <a:gd name="connsiteX41" fmla="*/ 97622 w 106330"/>
                <a:gd name="connsiteY41" fmla="*/ 22350 h 72097"/>
                <a:gd name="connsiteX42" fmla="*/ 106179 w 106330"/>
                <a:gd name="connsiteY42" fmla="*/ 14114 h 72097"/>
                <a:gd name="connsiteX43" fmla="*/ 106179 w 106330"/>
                <a:gd name="connsiteY43" fmla="*/ 14091 h 72097"/>
                <a:gd name="connsiteX44" fmla="*/ 67935 w 106330"/>
                <a:gd name="connsiteY44" fmla="*/ 16461 h 72097"/>
                <a:gd name="connsiteX45" fmla="*/ 54070 w 106330"/>
                <a:gd name="connsiteY45" fmla="*/ 33913 h 72097"/>
                <a:gd name="connsiteX46" fmla="*/ 54070 w 106330"/>
                <a:gd name="connsiteY46" fmla="*/ 40714 h 72097"/>
                <a:gd name="connsiteX47" fmla="*/ 55864 w 106330"/>
                <a:gd name="connsiteY47" fmla="*/ 41611 h 72097"/>
                <a:gd name="connsiteX48" fmla="*/ 60812 w 106330"/>
                <a:gd name="connsiteY48" fmla="*/ 36424 h 72097"/>
                <a:gd name="connsiteX49" fmla="*/ 62628 w 106330"/>
                <a:gd name="connsiteY49" fmla="*/ 36394 h 72097"/>
                <a:gd name="connsiteX50" fmla="*/ 62733 w 106330"/>
                <a:gd name="connsiteY50" fmla="*/ 37724 h 72097"/>
                <a:gd name="connsiteX51" fmla="*/ 57800 w 106330"/>
                <a:gd name="connsiteY51" fmla="*/ 46850 h 72097"/>
                <a:gd name="connsiteX52" fmla="*/ 54160 w 106330"/>
                <a:gd name="connsiteY52" fmla="*/ 69377 h 72097"/>
                <a:gd name="connsiteX53" fmla="*/ 54160 w 106330"/>
                <a:gd name="connsiteY53" fmla="*/ 72001 h 72097"/>
                <a:gd name="connsiteX54" fmla="*/ 51566 w 106330"/>
                <a:gd name="connsiteY54" fmla="*/ 72001 h 72097"/>
                <a:gd name="connsiteX55" fmla="*/ 51566 w 106330"/>
                <a:gd name="connsiteY55" fmla="*/ 69258 h 72097"/>
                <a:gd name="connsiteX56" fmla="*/ 47441 w 106330"/>
                <a:gd name="connsiteY56" fmla="*/ 46193 h 72097"/>
                <a:gd name="connsiteX57" fmla="*/ 43053 w 106330"/>
                <a:gd name="connsiteY57" fmla="*/ 37964 h 72097"/>
                <a:gd name="connsiteX58" fmla="*/ 43562 w 106330"/>
                <a:gd name="connsiteY58" fmla="*/ 36566 h 72097"/>
                <a:gd name="connsiteX59" fmla="*/ 45049 w 106330"/>
                <a:gd name="connsiteY59" fmla="*/ 36970 h 72097"/>
                <a:gd name="connsiteX60" fmla="*/ 49967 w 106330"/>
                <a:gd name="connsiteY60" fmla="*/ 42052 h 72097"/>
                <a:gd name="connsiteX61" fmla="*/ 51619 w 106330"/>
                <a:gd name="connsiteY61" fmla="*/ 41043 h 72097"/>
                <a:gd name="connsiteX62" fmla="*/ 51492 w 106330"/>
                <a:gd name="connsiteY62" fmla="*/ 33905 h 72097"/>
                <a:gd name="connsiteX63" fmla="*/ 37545 w 106330"/>
                <a:gd name="connsiteY63" fmla="*/ 16401 h 72097"/>
                <a:gd name="connsiteX64" fmla="*/ 37874 w 106330"/>
                <a:gd name="connsiteY64" fmla="*/ 14966 h 72097"/>
                <a:gd name="connsiteX65" fmla="*/ 67583 w 106330"/>
                <a:gd name="connsiteY65" fmla="*/ 15018 h 72097"/>
                <a:gd name="connsiteX66" fmla="*/ 67942 w 106330"/>
                <a:gd name="connsiteY66" fmla="*/ 16461 h 7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06330" h="72097">
                  <a:moveTo>
                    <a:pt x="106187" y="14084"/>
                  </a:moveTo>
                  <a:lnTo>
                    <a:pt x="106187" y="14084"/>
                  </a:lnTo>
                  <a:cubicBezTo>
                    <a:pt x="106187" y="14084"/>
                    <a:pt x="108369" y="-1380"/>
                    <a:pt x="95701" y="100"/>
                  </a:cubicBezTo>
                  <a:cubicBezTo>
                    <a:pt x="93115" y="399"/>
                    <a:pt x="90656" y="1370"/>
                    <a:pt x="88503" y="2843"/>
                  </a:cubicBezTo>
                  <a:cubicBezTo>
                    <a:pt x="85633" y="4801"/>
                    <a:pt x="79564" y="8217"/>
                    <a:pt x="71552" y="8680"/>
                  </a:cubicBezTo>
                  <a:cubicBezTo>
                    <a:pt x="71552" y="8680"/>
                    <a:pt x="61156" y="3822"/>
                    <a:pt x="53240" y="3770"/>
                  </a:cubicBezTo>
                  <a:lnTo>
                    <a:pt x="53240" y="3770"/>
                  </a:lnTo>
                  <a:cubicBezTo>
                    <a:pt x="53240" y="3770"/>
                    <a:pt x="53196" y="3770"/>
                    <a:pt x="53166" y="3770"/>
                  </a:cubicBezTo>
                  <a:cubicBezTo>
                    <a:pt x="53143" y="3770"/>
                    <a:pt x="53121" y="3770"/>
                    <a:pt x="53091" y="3770"/>
                  </a:cubicBezTo>
                  <a:lnTo>
                    <a:pt x="53091" y="3770"/>
                  </a:lnTo>
                  <a:cubicBezTo>
                    <a:pt x="45176" y="3829"/>
                    <a:pt x="34779" y="8688"/>
                    <a:pt x="34779" y="8688"/>
                  </a:cubicBezTo>
                  <a:cubicBezTo>
                    <a:pt x="26767" y="8224"/>
                    <a:pt x="20698" y="4809"/>
                    <a:pt x="17828" y="2850"/>
                  </a:cubicBezTo>
                  <a:cubicBezTo>
                    <a:pt x="15676" y="1378"/>
                    <a:pt x="13217" y="406"/>
                    <a:pt x="10631" y="107"/>
                  </a:cubicBezTo>
                  <a:cubicBezTo>
                    <a:pt x="-2045" y="-1373"/>
                    <a:pt x="144" y="14099"/>
                    <a:pt x="144" y="14099"/>
                  </a:cubicBezTo>
                  <a:lnTo>
                    <a:pt x="144" y="14099"/>
                  </a:lnTo>
                  <a:cubicBezTo>
                    <a:pt x="144" y="14099"/>
                    <a:pt x="144" y="14114"/>
                    <a:pt x="144" y="14114"/>
                  </a:cubicBezTo>
                  <a:cubicBezTo>
                    <a:pt x="-491" y="17679"/>
                    <a:pt x="3336" y="21364"/>
                    <a:pt x="8702" y="22350"/>
                  </a:cubicBezTo>
                  <a:cubicBezTo>
                    <a:pt x="14069" y="23337"/>
                    <a:pt x="18934" y="21244"/>
                    <a:pt x="19570" y="17686"/>
                  </a:cubicBezTo>
                  <a:cubicBezTo>
                    <a:pt x="20205" y="14121"/>
                    <a:pt x="16378" y="10436"/>
                    <a:pt x="11012" y="9450"/>
                  </a:cubicBezTo>
                  <a:cubicBezTo>
                    <a:pt x="8254" y="8942"/>
                    <a:pt x="5630" y="9248"/>
                    <a:pt x="3642" y="10152"/>
                  </a:cubicBezTo>
                  <a:cubicBezTo>
                    <a:pt x="2880" y="8568"/>
                    <a:pt x="4203" y="5070"/>
                    <a:pt x="6781" y="3934"/>
                  </a:cubicBezTo>
                  <a:cubicBezTo>
                    <a:pt x="9637" y="2686"/>
                    <a:pt x="14069" y="4427"/>
                    <a:pt x="14069" y="4427"/>
                  </a:cubicBezTo>
                  <a:cubicBezTo>
                    <a:pt x="25235" y="10160"/>
                    <a:pt x="30093" y="15078"/>
                    <a:pt x="30093" y="15078"/>
                  </a:cubicBezTo>
                  <a:cubicBezTo>
                    <a:pt x="27829" y="21797"/>
                    <a:pt x="37866" y="27365"/>
                    <a:pt x="37866" y="27365"/>
                  </a:cubicBezTo>
                  <a:cubicBezTo>
                    <a:pt x="40295" y="29167"/>
                    <a:pt x="40938" y="31954"/>
                    <a:pt x="40938" y="31954"/>
                  </a:cubicBezTo>
                  <a:cubicBezTo>
                    <a:pt x="38352" y="40311"/>
                    <a:pt x="43853" y="44900"/>
                    <a:pt x="43853" y="44900"/>
                  </a:cubicBezTo>
                  <a:cubicBezTo>
                    <a:pt x="45475" y="50961"/>
                    <a:pt x="44660" y="57680"/>
                    <a:pt x="44660" y="57680"/>
                  </a:cubicBezTo>
                  <a:cubicBezTo>
                    <a:pt x="44772" y="65483"/>
                    <a:pt x="47934" y="68129"/>
                    <a:pt x="50012" y="69018"/>
                  </a:cubicBezTo>
                  <a:cubicBezTo>
                    <a:pt x="49892" y="71096"/>
                    <a:pt x="49533" y="72098"/>
                    <a:pt x="49533" y="72098"/>
                  </a:cubicBezTo>
                  <a:lnTo>
                    <a:pt x="56170" y="72098"/>
                  </a:lnTo>
                  <a:cubicBezTo>
                    <a:pt x="55879" y="71022"/>
                    <a:pt x="55707" y="70080"/>
                    <a:pt x="55602" y="69280"/>
                  </a:cubicBezTo>
                  <a:cubicBezTo>
                    <a:pt x="57553" y="68705"/>
                    <a:pt x="61552" y="66462"/>
                    <a:pt x="61671" y="57680"/>
                  </a:cubicBezTo>
                  <a:cubicBezTo>
                    <a:pt x="61671" y="57680"/>
                    <a:pt x="60864" y="50961"/>
                    <a:pt x="62478" y="44900"/>
                  </a:cubicBezTo>
                  <a:cubicBezTo>
                    <a:pt x="62478" y="44900"/>
                    <a:pt x="67979" y="40311"/>
                    <a:pt x="65393" y="31954"/>
                  </a:cubicBezTo>
                  <a:cubicBezTo>
                    <a:pt x="65393" y="31954"/>
                    <a:pt x="66044" y="29167"/>
                    <a:pt x="68465" y="27365"/>
                  </a:cubicBezTo>
                  <a:cubicBezTo>
                    <a:pt x="68465" y="27365"/>
                    <a:pt x="78503" y="21797"/>
                    <a:pt x="76238" y="15078"/>
                  </a:cubicBezTo>
                  <a:cubicBezTo>
                    <a:pt x="76238" y="15078"/>
                    <a:pt x="81096" y="10160"/>
                    <a:pt x="92263" y="4427"/>
                  </a:cubicBezTo>
                  <a:cubicBezTo>
                    <a:pt x="92263" y="4427"/>
                    <a:pt x="96695" y="2686"/>
                    <a:pt x="99550" y="3934"/>
                  </a:cubicBezTo>
                  <a:cubicBezTo>
                    <a:pt x="102129" y="5070"/>
                    <a:pt x="103451" y="8568"/>
                    <a:pt x="102689" y="10152"/>
                  </a:cubicBezTo>
                  <a:cubicBezTo>
                    <a:pt x="100701" y="9248"/>
                    <a:pt x="98078" y="8942"/>
                    <a:pt x="95312" y="9450"/>
                  </a:cubicBezTo>
                  <a:cubicBezTo>
                    <a:pt x="89946" y="10436"/>
                    <a:pt x="86112" y="14121"/>
                    <a:pt x="86754" y="17686"/>
                  </a:cubicBezTo>
                  <a:cubicBezTo>
                    <a:pt x="87390" y="21252"/>
                    <a:pt x="92263" y="23337"/>
                    <a:pt x="97622" y="22350"/>
                  </a:cubicBezTo>
                  <a:cubicBezTo>
                    <a:pt x="102988" y="21364"/>
                    <a:pt x="106822" y="17679"/>
                    <a:pt x="106179" y="14114"/>
                  </a:cubicBezTo>
                  <a:cubicBezTo>
                    <a:pt x="106179" y="14114"/>
                    <a:pt x="106179" y="14099"/>
                    <a:pt x="106179" y="14091"/>
                  </a:cubicBezTo>
                  <a:close/>
                  <a:moveTo>
                    <a:pt x="67935" y="16461"/>
                  </a:moveTo>
                  <a:cubicBezTo>
                    <a:pt x="61544" y="21924"/>
                    <a:pt x="54070" y="33913"/>
                    <a:pt x="54070" y="33913"/>
                  </a:cubicBezTo>
                  <a:lnTo>
                    <a:pt x="54070" y="40714"/>
                  </a:lnTo>
                  <a:cubicBezTo>
                    <a:pt x="54070" y="41648"/>
                    <a:pt x="55124" y="42179"/>
                    <a:pt x="55864" y="41611"/>
                  </a:cubicBezTo>
                  <a:cubicBezTo>
                    <a:pt x="57934" y="40027"/>
                    <a:pt x="59780" y="37784"/>
                    <a:pt x="60812" y="36424"/>
                  </a:cubicBezTo>
                  <a:cubicBezTo>
                    <a:pt x="61268" y="35826"/>
                    <a:pt x="62150" y="35811"/>
                    <a:pt x="62628" y="36394"/>
                  </a:cubicBezTo>
                  <a:cubicBezTo>
                    <a:pt x="62934" y="36775"/>
                    <a:pt x="62972" y="37306"/>
                    <a:pt x="62733" y="37724"/>
                  </a:cubicBezTo>
                  <a:cubicBezTo>
                    <a:pt x="59152" y="43958"/>
                    <a:pt x="57800" y="46850"/>
                    <a:pt x="57800" y="46850"/>
                  </a:cubicBezTo>
                  <a:cubicBezTo>
                    <a:pt x="56828" y="64870"/>
                    <a:pt x="54160" y="69377"/>
                    <a:pt x="54160" y="69377"/>
                  </a:cubicBezTo>
                  <a:lnTo>
                    <a:pt x="54160" y="72001"/>
                  </a:lnTo>
                  <a:lnTo>
                    <a:pt x="51566" y="72001"/>
                  </a:lnTo>
                  <a:lnTo>
                    <a:pt x="51566" y="69258"/>
                  </a:lnTo>
                  <a:cubicBezTo>
                    <a:pt x="46962" y="57695"/>
                    <a:pt x="47441" y="46193"/>
                    <a:pt x="47441" y="46193"/>
                  </a:cubicBezTo>
                  <a:cubicBezTo>
                    <a:pt x="44683" y="41783"/>
                    <a:pt x="43524" y="39212"/>
                    <a:pt x="43053" y="37964"/>
                  </a:cubicBezTo>
                  <a:cubicBezTo>
                    <a:pt x="42851" y="37433"/>
                    <a:pt x="43076" y="36843"/>
                    <a:pt x="43562" y="36566"/>
                  </a:cubicBezTo>
                  <a:cubicBezTo>
                    <a:pt x="44085" y="36274"/>
                    <a:pt x="44742" y="36454"/>
                    <a:pt x="45049" y="36970"/>
                  </a:cubicBezTo>
                  <a:cubicBezTo>
                    <a:pt x="46745" y="39832"/>
                    <a:pt x="48644" y="41312"/>
                    <a:pt x="49967" y="42052"/>
                  </a:cubicBezTo>
                  <a:cubicBezTo>
                    <a:pt x="50714" y="42470"/>
                    <a:pt x="51634" y="41910"/>
                    <a:pt x="51619" y="41043"/>
                  </a:cubicBezTo>
                  <a:lnTo>
                    <a:pt x="51492" y="33905"/>
                  </a:lnTo>
                  <a:cubicBezTo>
                    <a:pt x="46858" y="24772"/>
                    <a:pt x="40280" y="18688"/>
                    <a:pt x="37545" y="16401"/>
                  </a:cubicBezTo>
                  <a:cubicBezTo>
                    <a:pt x="37029" y="15967"/>
                    <a:pt x="37223" y="15123"/>
                    <a:pt x="37874" y="14966"/>
                  </a:cubicBezTo>
                  <a:cubicBezTo>
                    <a:pt x="49952" y="11984"/>
                    <a:pt x="62994" y="14091"/>
                    <a:pt x="67583" y="15018"/>
                  </a:cubicBezTo>
                  <a:cubicBezTo>
                    <a:pt x="68256" y="15153"/>
                    <a:pt x="68465" y="16012"/>
                    <a:pt x="67942" y="16461"/>
                  </a:cubicBezTo>
                  <a:close/>
                </a:path>
              </a:pathLst>
            </a:custGeom>
            <a:solidFill>
              <a:schemeClr val="tx2"/>
            </a:solidFill>
            <a:ln w="745" cap="flat">
              <a:noFill/>
              <a:prstDash val="solid"/>
              <a:miter/>
            </a:ln>
          </p:spPr>
          <p:txBody>
            <a:bodyPr rtlCol="0" anchor="ctr"/>
            <a:lstStyle/>
            <a:p>
              <a:endParaRPr lang="nl-BE"/>
            </a:p>
          </p:txBody>
        </p:sp>
      </p:grpSp>
      <p:grpSp>
        <p:nvGrpSpPr>
          <p:cNvPr id="257" name="Group 256">
            <a:extLst>
              <a:ext uri="{FF2B5EF4-FFF2-40B4-BE49-F238E27FC236}">
                <a16:creationId xmlns:a16="http://schemas.microsoft.com/office/drawing/2014/main" id="{B28C4115-4E4C-A6CA-81FE-37046E8119D7}"/>
              </a:ext>
            </a:extLst>
          </p:cNvPr>
          <p:cNvGrpSpPr/>
          <p:nvPr/>
        </p:nvGrpSpPr>
        <p:grpSpPr>
          <a:xfrm>
            <a:off x="2435718" y="3734623"/>
            <a:ext cx="695990" cy="659182"/>
            <a:chOff x="2435718" y="4881927"/>
            <a:chExt cx="695990" cy="659182"/>
          </a:xfrm>
        </p:grpSpPr>
        <p:sp>
          <p:nvSpPr>
            <p:cNvPr id="120" name="Freeform: Shape 119">
              <a:extLst>
                <a:ext uri="{FF2B5EF4-FFF2-40B4-BE49-F238E27FC236}">
                  <a16:creationId xmlns:a16="http://schemas.microsoft.com/office/drawing/2014/main" id="{2FB1E01E-06D8-4543-4BD9-E0AC63DE4B2C}"/>
                </a:ext>
              </a:extLst>
            </p:cNvPr>
            <p:cNvSpPr/>
            <p:nvPr/>
          </p:nvSpPr>
          <p:spPr>
            <a:xfrm>
              <a:off x="2652942" y="4881927"/>
              <a:ext cx="37844" cy="38339"/>
            </a:xfrm>
            <a:custGeom>
              <a:avLst/>
              <a:gdLst>
                <a:gd name="connsiteX0" fmla="*/ 24014 w 24014"/>
                <a:gd name="connsiteY0" fmla="*/ 6316 h 24328"/>
                <a:gd name="connsiteX1" fmla="*/ 19186 w 24014"/>
                <a:gd name="connsiteY1" fmla="*/ 13371 h 24328"/>
                <a:gd name="connsiteX2" fmla="*/ 22258 w 24014"/>
                <a:gd name="connsiteY2" fmla="*/ 21354 h 24328"/>
                <a:gd name="connsiteX3" fmla="*/ 14059 w 24014"/>
                <a:gd name="connsiteY3" fmla="*/ 18939 h 24328"/>
                <a:gd name="connsiteX4" fmla="*/ 7414 w 24014"/>
                <a:gd name="connsiteY4" fmla="*/ 24328 h 24328"/>
                <a:gd name="connsiteX5" fmla="*/ 7175 w 24014"/>
                <a:gd name="connsiteY5" fmla="*/ 15778 h 24328"/>
                <a:gd name="connsiteX6" fmla="*/ 0 w 24014"/>
                <a:gd name="connsiteY6" fmla="*/ 11129 h 24328"/>
                <a:gd name="connsiteX7" fmla="*/ 8057 w 24014"/>
                <a:gd name="connsiteY7" fmla="*/ 8259 h 24328"/>
                <a:gd name="connsiteX8" fmla="*/ 10262 w 24014"/>
                <a:gd name="connsiteY8" fmla="*/ 0 h 24328"/>
                <a:gd name="connsiteX9" fmla="*/ 15479 w 24014"/>
                <a:gd name="connsiteY9" fmla="*/ 6772 h 24328"/>
                <a:gd name="connsiteX10" fmla="*/ 24014 w 24014"/>
                <a:gd name="connsiteY10" fmla="*/ 6316 h 2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014" h="24328">
                  <a:moveTo>
                    <a:pt x="24014" y="6316"/>
                  </a:moveTo>
                  <a:lnTo>
                    <a:pt x="19186" y="13371"/>
                  </a:lnTo>
                  <a:lnTo>
                    <a:pt x="22258" y="21354"/>
                  </a:lnTo>
                  <a:lnTo>
                    <a:pt x="14059" y="18939"/>
                  </a:lnTo>
                  <a:lnTo>
                    <a:pt x="7414" y="24328"/>
                  </a:lnTo>
                  <a:lnTo>
                    <a:pt x="7175" y="15778"/>
                  </a:lnTo>
                  <a:lnTo>
                    <a:pt x="0" y="11129"/>
                  </a:lnTo>
                  <a:lnTo>
                    <a:pt x="8057" y="8259"/>
                  </a:lnTo>
                  <a:lnTo>
                    <a:pt x="10262" y="0"/>
                  </a:lnTo>
                  <a:lnTo>
                    <a:pt x="15479" y="6772"/>
                  </a:lnTo>
                  <a:lnTo>
                    <a:pt x="24014" y="6316"/>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1" name="Freeform: Shape 120">
              <a:extLst>
                <a:ext uri="{FF2B5EF4-FFF2-40B4-BE49-F238E27FC236}">
                  <a16:creationId xmlns:a16="http://schemas.microsoft.com/office/drawing/2014/main" id="{157FB390-0FA2-B814-0161-35E578E37A97}"/>
                </a:ext>
              </a:extLst>
            </p:cNvPr>
            <p:cNvSpPr/>
            <p:nvPr/>
          </p:nvSpPr>
          <p:spPr>
            <a:xfrm>
              <a:off x="2961754" y="5023281"/>
              <a:ext cx="37078" cy="36431"/>
            </a:xfrm>
            <a:custGeom>
              <a:avLst/>
              <a:gdLst>
                <a:gd name="connsiteX0" fmla="*/ 20434 w 23528"/>
                <a:gd name="connsiteY0" fmla="*/ 1472 h 23117"/>
                <a:gd name="connsiteX1" fmla="*/ 18229 w 23528"/>
                <a:gd name="connsiteY1" fmla="*/ 9432 h 23117"/>
                <a:gd name="connsiteX2" fmla="*/ 23528 w 23528"/>
                <a:gd name="connsiteY2" fmla="*/ 15763 h 23117"/>
                <a:gd name="connsiteX3" fmla="*/ 15277 w 23528"/>
                <a:gd name="connsiteY3" fmla="*/ 16114 h 23117"/>
                <a:gd name="connsiteX4" fmla="*/ 10897 w 23528"/>
                <a:gd name="connsiteY4" fmla="*/ 23117 h 23117"/>
                <a:gd name="connsiteX5" fmla="*/ 8012 w 23528"/>
                <a:gd name="connsiteY5" fmla="*/ 15382 h 23117"/>
                <a:gd name="connsiteX6" fmla="*/ 0 w 23528"/>
                <a:gd name="connsiteY6" fmla="*/ 13379 h 23117"/>
                <a:gd name="connsiteX7" fmla="*/ 6465 w 23528"/>
                <a:gd name="connsiteY7" fmla="*/ 8236 h 23117"/>
                <a:gd name="connsiteX8" fmla="*/ 5897 w 23528"/>
                <a:gd name="connsiteY8" fmla="*/ 0 h 23117"/>
                <a:gd name="connsiteX9" fmla="*/ 12781 w 23528"/>
                <a:gd name="connsiteY9" fmla="*/ 4559 h 23117"/>
                <a:gd name="connsiteX10" fmla="*/ 20434 w 23528"/>
                <a:gd name="connsiteY10" fmla="*/ 1472 h 2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28" h="23117">
                  <a:moveTo>
                    <a:pt x="20434" y="1472"/>
                  </a:moveTo>
                  <a:lnTo>
                    <a:pt x="18229" y="9432"/>
                  </a:lnTo>
                  <a:lnTo>
                    <a:pt x="23528" y="15763"/>
                  </a:lnTo>
                  <a:lnTo>
                    <a:pt x="15277" y="16114"/>
                  </a:lnTo>
                  <a:lnTo>
                    <a:pt x="10897" y="23117"/>
                  </a:lnTo>
                  <a:lnTo>
                    <a:pt x="8012" y="15382"/>
                  </a:lnTo>
                  <a:lnTo>
                    <a:pt x="0" y="13379"/>
                  </a:lnTo>
                  <a:lnTo>
                    <a:pt x="6465" y="8236"/>
                  </a:lnTo>
                  <a:lnTo>
                    <a:pt x="5897" y="0"/>
                  </a:lnTo>
                  <a:lnTo>
                    <a:pt x="12781" y="4559"/>
                  </a:lnTo>
                  <a:lnTo>
                    <a:pt x="20434" y="1472"/>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2" name="Freeform: Shape 121">
              <a:extLst>
                <a:ext uri="{FF2B5EF4-FFF2-40B4-BE49-F238E27FC236}">
                  <a16:creationId xmlns:a16="http://schemas.microsoft.com/office/drawing/2014/main" id="{B75418C4-EC12-4BE9-DC80-37F78B25B4E2}"/>
                </a:ext>
              </a:extLst>
            </p:cNvPr>
            <p:cNvSpPr/>
            <p:nvPr/>
          </p:nvSpPr>
          <p:spPr>
            <a:xfrm>
              <a:off x="2519819" y="5086662"/>
              <a:ext cx="21907" cy="21778"/>
            </a:xfrm>
            <a:custGeom>
              <a:avLst/>
              <a:gdLst>
                <a:gd name="connsiteX0" fmla="*/ 13902 w 13901"/>
                <a:gd name="connsiteY0" fmla="*/ 4073 h 13819"/>
                <a:gd name="connsiteX1" fmla="*/ 10905 w 13901"/>
                <a:gd name="connsiteY1" fmla="*/ 7945 h 13819"/>
                <a:gd name="connsiteX2" fmla="*/ 12400 w 13901"/>
                <a:gd name="connsiteY2" fmla="*/ 12609 h 13819"/>
                <a:gd name="connsiteX3" fmla="*/ 7780 w 13901"/>
                <a:gd name="connsiteY3" fmla="*/ 10957 h 13819"/>
                <a:gd name="connsiteX4" fmla="*/ 3804 w 13901"/>
                <a:gd name="connsiteY4" fmla="*/ 13820 h 13819"/>
                <a:gd name="connsiteX5" fmla="*/ 3954 w 13901"/>
                <a:gd name="connsiteY5" fmla="*/ 8924 h 13819"/>
                <a:gd name="connsiteX6" fmla="*/ 0 w 13901"/>
                <a:gd name="connsiteY6" fmla="*/ 6024 h 13819"/>
                <a:gd name="connsiteX7" fmla="*/ 4709 w 13901"/>
                <a:gd name="connsiteY7" fmla="*/ 4649 h 13819"/>
                <a:gd name="connsiteX8" fmla="*/ 6241 w 13901"/>
                <a:gd name="connsiteY8" fmla="*/ 0 h 13819"/>
                <a:gd name="connsiteX9" fmla="*/ 8999 w 13901"/>
                <a:gd name="connsiteY9" fmla="*/ 4043 h 13819"/>
                <a:gd name="connsiteX10" fmla="*/ 13902 w 13901"/>
                <a:gd name="connsiteY10" fmla="*/ 4073 h 1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1" h="13819">
                  <a:moveTo>
                    <a:pt x="13902" y="4073"/>
                  </a:moveTo>
                  <a:lnTo>
                    <a:pt x="10905" y="7945"/>
                  </a:lnTo>
                  <a:lnTo>
                    <a:pt x="12400" y="12609"/>
                  </a:lnTo>
                  <a:lnTo>
                    <a:pt x="7780" y="10957"/>
                  </a:lnTo>
                  <a:lnTo>
                    <a:pt x="3804" y="13820"/>
                  </a:lnTo>
                  <a:lnTo>
                    <a:pt x="3954" y="8924"/>
                  </a:lnTo>
                  <a:lnTo>
                    <a:pt x="0" y="6024"/>
                  </a:lnTo>
                  <a:lnTo>
                    <a:pt x="4709" y="4649"/>
                  </a:lnTo>
                  <a:lnTo>
                    <a:pt x="6241" y="0"/>
                  </a:lnTo>
                  <a:lnTo>
                    <a:pt x="8999" y="4043"/>
                  </a:lnTo>
                  <a:lnTo>
                    <a:pt x="13902" y="4073"/>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3" name="Freeform: Shape 122">
              <a:extLst>
                <a:ext uri="{FF2B5EF4-FFF2-40B4-BE49-F238E27FC236}">
                  <a16:creationId xmlns:a16="http://schemas.microsoft.com/office/drawing/2014/main" id="{D582751F-552E-CD1B-0B77-1AF6B2696237}"/>
                </a:ext>
              </a:extLst>
            </p:cNvPr>
            <p:cNvSpPr/>
            <p:nvPr/>
          </p:nvSpPr>
          <p:spPr>
            <a:xfrm>
              <a:off x="2965877" y="4952516"/>
              <a:ext cx="23804" cy="23744"/>
            </a:xfrm>
            <a:custGeom>
              <a:avLst/>
              <a:gdLst>
                <a:gd name="connsiteX0" fmla="*/ 15105 w 15105"/>
                <a:gd name="connsiteY0" fmla="*/ 6622 h 15067"/>
                <a:gd name="connsiteX1" fmla="*/ 10778 w 15105"/>
                <a:gd name="connsiteY1" fmla="*/ 9739 h 15067"/>
                <a:gd name="connsiteX2" fmla="*/ 10890 w 15105"/>
                <a:gd name="connsiteY2" fmla="*/ 15068 h 15067"/>
                <a:gd name="connsiteX3" fmla="*/ 6592 w 15105"/>
                <a:gd name="connsiteY3" fmla="*/ 11914 h 15067"/>
                <a:gd name="connsiteX4" fmla="*/ 1555 w 15105"/>
                <a:gd name="connsiteY4" fmla="*/ 13662 h 15067"/>
                <a:gd name="connsiteX5" fmla="*/ 3229 w 15105"/>
                <a:gd name="connsiteY5" fmla="*/ 8603 h 15067"/>
                <a:gd name="connsiteX6" fmla="*/ 0 w 15105"/>
                <a:gd name="connsiteY6" fmla="*/ 4350 h 15067"/>
                <a:gd name="connsiteX7" fmla="*/ 5337 w 15105"/>
                <a:gd name="connsiteY7" fmla="*/ 4380 h 15067"/>
                <a:gd name="connsiteX8" fmla="*/ 8378 w 15105"/>
                <a:gd name="connsiteY8" fmla="*/ 0 h 15067"/>
                <a:gd name="connsiteX9" fmla="*/ 10000 w 15105"/>
                <a:gd name="connsiteY9" fmla="*/ 5082 h 15067"/>
                <a:gd name="connsiteX10" fmla="*/ 15105 w 15105"/>
                <a:gd name="connsiteY10" fmla="*/ 6622 h 15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105" h="15067">
                  <a:moveTo>
                    <a:pt x="15105" y="6622"/>
                  </a:moveTo>
                  <a:lnTo>
                    <a:pt x="10778" y="9739"/>
                  </a:lnTo>
                  <a:lnTo>
                    <a:pt x="10890" y="15068"/>
                  </a:lnTo>
                  <a:lnTo>
                    <a:pt x="6592" y="11914"/>
                  </a:lnTo>
                  <a:lnTo>
                    <a:pt x="1555" y="13662"/>
                  </a:lnTo>
                  <a:lnTo>
                    <a:pt x="3229" y="8603"/>
                  </a:lnTo>
                  <a:lnTo>
                    <a:pt x="0" y="4350"/>
                  </a:lnTo>
                  <a:lnTo>
                    <a:pt x="5337" y="4380"/>
                  </a:lnTo>
                  <a:lnTo>
                    <a:pt x="8378" y="0"/>
                  </a:lnTo>
                  <a:lnTo>
                    <a:pt x="10000" y="5082"/>
                  </a:lnTo>
                  <a:lnTo>
                    <a:pt x="15105" y="6622"/>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4" name="Freeform: Shape 123">
              <a:extLst>
                <a:ext uri="{FF2B5EF4-FFF2-40B4-BE49-F238E27FC236}">
                  <a16:creationId xmlns:a16="http://schemas.microsoft.com/office/drawing/2014/main" id="{F94CDAD7-20B8-5E61-0823-7524296097F0}"/>
                </a:ext>
              </a:extLst>
            </p:cNvPr>
            <p:cNvSpPr/>
            <p:nvPr/>
          </p:nvSpPr>
          <p:spPr>
            <a:xfrm>
              <a:off x="2450749" y="4892023"/>
              <a:ext cx="680959" cy="236480"/>
            </a:xfrm>
            <a:custGeom>
              <a:avLst/>
              <a:gdLst>
                <a:gd name="connsiteX0" fmla="*/ 343577 w 432101"/>
                <a:gd name="connsiteY0" fmla="*/ 50345 h 150058"/>
                <a:gd name="connsiteX1" fmla="*/ 384229 w 432101"/>
                <a:gd name="connsiteY1" fmla="*/ 68627 h 150058"/>
                <a:gd name="connsiteX2" fmla="*/ 403422 w 432101"/>
                <a:gd name="connsiteY2" fmla="*/ 80010 h 150058"/>
                <a:gd name="connsiteX3" fmla="*/ 420800 w 432101"/>
                <a:gd name="connsiteY3" fmla="*/ 94054 h 150058"/>
                <a:gd name="connsiteX4" fmla="*/ 427848 w 432101"/>
                <a:gd name="connsiteY4" fmla="*/ 102798 h 150058"/>
                <a:gd name="connsiteX5" fmla="*/ 431943 w 432101"/>
                <a:gd name="connsiteY5" fmla="*/ 113329 h 150058"/>
                <a:gd name="connsiteX6" fmla="*/ 431816 w 432101"/>
                <a:gd name="connsiteY6" fmla="*/ 119069 h 150058"/>
                <a:gd name="connsiteX7" fmla="*/ 429843 w 432101"/>
                <a:gd name="connsiteY7" fmla="*/ 124466 h 150058"/>
                <a:gd name="connsiteX8" fmla="*/ 422145 w 432101"/>
                <a:gd name="connsiteY8" fmla="*/ 132792 h 150058"/>
                <a:gd name="connsiteX9" fmla="*/ 401741 w 432101"/>
                <a:gd name="connsiteY9" fmla="*/ 142142 h 150058"/>
                <a:gd name="connsiteX10" fmla="*/ 379849 w 432101"/>
                <a:gd name="connsiteY10" fmla="*/ 146865 h 150058"/>
                <a:gd name="connsiteX11" fmla="*/ 335266 w 432101"/>
                <a:gd name="connsiteY11" fmla="*/ 150042 h 150058"/>
                <a:gd name="connsiteX12" fmla="*/ 290616 w 432101"/>
                <a:gd name="connsiteY12" fmla="*/ 148443 h 150058"/>
                <a:gd name="connsiteX13" fmla="*/ 202152 w 432101"/>
                <a:gd name="connsiteY13" fmla="*/ 136133 h 150058"/>
                <a:gd name="connsiteX14" fmla="*/ 115662 w 432101"/>
                <a:gd name="connsiteY14" fmla="*/ 113613 h 150058"/>
                <a:gd name="connsiteX15" fmla="*/ 73755 w 432101"/>
                <a:gd name="connsiteY15" fmla="*/ 97806 h 150058"/>
                <a:gd name="connsiteX16" fmla="*/ 53418 w 432101"/>
                <a:gd name="connsiteY16" fmla="*/ 88291 h 150058"/>
                <a:gd name="connsiteX17" fmla="*/ 33798 w 432101"/>
                <a:gd name="connsiteY17" fmla="*/ 77192 h 150058"/>
                <a:gd name="connsiteX18" fmla="*/ 15546 w 432101"/>
                <a:gd name="connsiteY18" fmla="*/ 63597 h 150058"/>
                <a:gd name="connsiteX19" fmla="*/ 7556 w 432101"/>
                <a:gd name="connsiteY19" fmla="*/ 55158 h 150058"/>
                <a:gd name="connsiteX20" fmla="*/ 5785 w 432101"/>
                <a:gd name="connsiteY20" fmla="*/ 52789 h 150058"/>
                <a:gd name="connsiteX21" fmla="*/ 4163 w 432101"/>
                <a:gd name="connsiteY21" fmla="*/ 50263 h 150058"/>
                <a:gd name="connsiteX22" fmla="*/ 1502 w 432101"/>
                <a:gd name="connsiteY22" fmla="*/ 44747 h 150058"/>
                <a:gd name="connsiteX23" fmla="*/ 75 w 432101"/>
                <a:gd name="connsiteY23" fmla="*/ 38558 h 150058"/>
                <a:gd name="connsiteX24" fmla="*/ 568 w 432101"/>
                <a:gd name="connsiteY24" fmla="*/ 32041 h 150058"/>
                <a:gd name="connsiteX25" fmla="*/ 994 w 432101"/>
                <a:gd name="connsiteY25" fmla="*/ 30449 h 150058"/>
                <a:gd name="connsiteX26" fmla="*/ 1592 w 432101"/>
                <a:gd name="connsiteY26" fmla="*/ 28917 h 150058"/>
                <a:gd name="connsiteX27" fmla="*/ 2287 w 432101"/>
                <a:gd name="connsiteY27" fmla="*/ 27444 h 150058"/>
                <a:gd name="connsiteX28" fmla="*/ 3065 w 432101"/>
                <a:gd name="connsiteY28" fmla="*/ 26017 h 150058"/>
                <a:gd name="connsiteX29" fmla="*/ 3961 w 432101"/>
                <a:gd name="connsiteY29" fmla="*/ 24686 h 150058"/>
                <a:gd name="connsiteX30" fmla="*/ 4417 w 432101"/>
                <a:gd name="connsiteY30" fmla="*/ 24029 h 150058"/>
                <a:gd name="connsiteX31" fmla="*/ 4918 w 432101"/>
                <a:gd name="connsiteY31" fmla="*/ 23423 h 150058"/>
                <a:gd name="connsiteX32" fmla="*/ 5935 w 432101"/>
                <a:gd name="connsiteY32" fmla="*/ 22212 h 150058"/>
                <a:gd name="connsiteX33" fmla="*/ 7026 w 432101"/>
                <a:gd name="connsiteY33" fmla="*/ 21106 h 150058"/>
                <a:gd name="connsiteX34" fmla="*/ 16809 w 432101"/>
                <a:gd name="connsiteY34" fmla="*/ 14118 h 150058"/>
                <a:gd name="connsiteX35" fmla="*/ 27497 w 432101"/>
                <a:gd name="connsiteY35" fmla="*/ 9521 h 150058"/>
                <a:gd name="connsiteX36" fmla="*/ 38492 w 432101"/>
                <a:gd name="connsiteY36" fmla="*/ 6300 h 150058"/>
                <a:gd name="connsiteX37" fmla="*/ 49621 w 432101"/>
                <a:gd name="connsiteY37" fmla="*/ 3983 h 150058"/>
                <a:gd name="connsiteX38" fmla="*/ 72043 w 432101"/>
                <a:gd name="connsiteY38" fmla="*/ 1188 h 150058"/>
                <a:gd name="connsiteX39" fmla="*/ 116992 w 432101"/>
                <a:gd name="connsiteY39" fmla="*/ 194 h 150058"/>
                <a:gd name="connsiteX40" fmla="*/ 120625 w 432101"/>
                <a:gd name="connsiteY40" fmla="*/ 4028 h 150058"/>
                <a:gd name="connsiteX41" fmla="*/ 116791 w 432101"/>
                <a:gd name="connsiteY41" fmla="*/ 7660 h 150058"/>
                <a:gd name="connsiteX42" fmla="*/ 116753 w 432101"/>
                <a:gd name="connsiteY42" fmla="*/ 7660 h 150058"/>
                <a:gd name="connsiteX43" fmla="*/ 116746 w 432101"/>
                <a:gd name="connsiteY43" fmla="*/ 7660 h 150058"/>
                <a:gd name="connsiteX44" fmla="*/ 72581 w 432101"/>
                <a:gd name="connsiteY44" fmla="*/ 8176 h 150058"/>
                <a:gd name="connsiteX45" fmla="*/ 50749 w 432101"/>
                <a:gd name="connsiteY45" fmla="*/ 10665 h 150058"/>
                <a:gd name="connsiteX46" fmla="*/ 40039 w 432101"/>
                <a:gd name="connsiteY46" fmla="*/ 12780 h 150058"/>
                <a:gd name="connsiteX47" fmla="*/ 29620 w 432101"/>
                <a:gd name="connsiteY47" fmla="*/ 15710 h 150058"/>
                <a:gd name="connsiteX48" fmla="*/ 19799 w 432101"/>
                <a:gd name="connsiteY48" fmla="*/ 19798 h 150058"/>
                <a:gd name="connsiteX49" fmla="*/ 11436 w 432101"/>
                <a:gd name="connsiteY49" fmla="*/ 25606 h 150058"/>
                <a:gd name="connsiteX50" fmla="*/ 10561 w 432101"/>
                <a:gd name="connsiteY50" fmla="*/ 26465 h 150058"/>
                <a:gd name="connsiteX51" fmla="*/ 9776 w 432101"/>
                <a:gd name="connsiteY51" fmla="*/ 27384 h 150058"/>
                <a:gd name="connsiteX52" fmla="*/ 9380 w 432101"/>
                <a:gd name="connsiteY52" fmla="*/ 27840 h 150058"/>
                <a:gd name="connsiteX53" fmla="*/ 9036 w 432101"/>
                <a:gd name="connsiteY53" fmla="*/ 28326 h 150058"/>
                <a:gd name="connsiteX54" fmla="*/ 8356 w 432101"/>
                <a:gd name="connsiteY54" fmla="*/ 29298 h 150058"/>
                <a:gd name="connsiteX55" fmla="*/ 7796 w 432101"/>
                <a:gd name="connsiteY55" fmla="*/ 30314 h 150058"/>
                <a:gd name="connsiteX56" fmla="*/ 7295 w 432101"/>
                <a:gd name="connsiteY56" fmla="*/ 31353 h 150058"/>
                <a:gd name="connsiteX57" fmla="*/ 6861 w 432101"/>
                <a:gd name="connsiteY57" fmla="*/ 32414 h 150058"/>
                <a:gd name="connsiteX58" fmla="*/ 6562 w 432101"/>
                <a:gd name="connsiteY58" fmla="*/ 33513 h 150058"/>
                <a:gd name="connsiteX59" fmla="*/ 7205 w 432101"/>
                <a:gd name="connsiteY59" fmla="*/ 42691 h 150058"/>
                <a:gd name="connsiteX60" fmla="*/ 9335 w 432101"/>
                <a:gd name="connsiteY60" fmla="*/ 47213 h 150058"/>
                <a:gd name="connsiteX61" fmla="*/ 10703 w 432101"/>
                <a:gd name="connsiteY61" fmla="*/ 49396 h 150058"/>
                <a:gd name="connsiteX62" fmla="*/ 12243 w 432101"/>
                <a:gd name="connsiteY62" fmla="*/ 51503 h 150058"/>
                <a:gd name="connsiteX63" fmla="*/ 19485 w 432101"/>
                <a:gd name="connsiteY63" fmla="*/ 59306 h 150058"/>
                <a:gd name="connsiteX64" fmla="*/ 36818 w 432101"/>
                <a:gd name="connsiteY64" fmla="*/ 72491 h 150058"/>
                <a:gd name="connsiteX65" fmla="*/ 55877 w 432101"/>
                <a:gd name="connsiteY65" fmla="*/ 83530 h 150058"/>
                <a:gd name="connsiteX66" fmla="*/ 75817 w 432101"/>
                <a:gd name="connsiteY66" fmla="*/ 93112 h 150058"/>
                <a:gd name="connsiteX67" fmla="*/ 117149 w 432101"/>
                <a:gd name="connsiteY67" fmla="*/ 109196 h 150058"/>
                <a:gd name="connsiteX68" fmla="*/ 202900 w 432101"/>
                <a:gd name="connsiteY68" fmla="*/ 132478 h 150058"/>
                <a:gd name="connsiteX69" fmla="*/ 290840 w 432101"/>
                <a:gd name="connsiteY69" fmla="*/ 145655 h 150058"/>
                <a:gd name="connsiteX70" fmla="*/ 335258 w 432101"/>
                <a:gd name="connsiteY70" fmla="*/ 147710 h 150058"/>
                <a:gd name="connsiteX71" fmla="*/ 379580 w 432101"/>
                <a:gd name="connsiteY71" fmla="*/ 145019 h 150058"/>
                <a:gd name="connsiteX72" fmla="*/ 401277 w 432101"/>
                <a:gd name="connsiteY72" fmla="*/ 140572 h 150058"/>
                <a:gd name="connsiteX73" fmla="*/ 421315 w 432101"/>
                <a:gd name="connsiteY73" fmla="*/ 131656 h 150058"/>
                <a:gd name="connsiteX74" fmla="*/ 428715 w 432101"/>
                <a:gd name="connsiteY74" fmla="*/ 123830 h 150058"/>
                <a:gd name="connsiteX75" fmla="*/ 430606 w 432101"/>
                <a:gd name="connsiteY75" fmla="*/ 118830 h 150058"/>
                <a:gd name="connsiteX76" fmla="*/ 430778 w 432101"/>
                <a:gd name="connsiteY76" fmla="*/ 113471 h 150058"/>
                <a:gd name="connsiteX77" fmla="*/ 426943 w 432101"/>
                <a:gd name="connsiteY77" fmla="*/ 103351 h 150058"/>
                <a:gd name="connsiteX78" fmla="*/ 420112 w 432101"/>
                <a:gd name="connsiteY78" fmla="*/ 94704 h 150058"/>
                <a:gd name="connsiteX79" fmla="*/ 403011 w 432101"/>
                <a:gd name="connsiteY79" fmla="*/ 80593 h 150058"/>
                <a:gd name="connsiteX80" fmla="*/ 383990 w 432101"/>
                <a:gd name="connsiteY80" fmla="*/ 69045 h 150058"/>
                <a:gd name="connsiteX81" fmla="*/ 343555 w 432101"/>
                <a:gd name="connsiteY81" fmla="*/ 50352 h 150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32101" h="150058">
                  <a:moveTo>
                    <a:pt x="343577" y="50345"/>
                  </a:moveTo>
                  <a:cubicBezTo>
                    <a:pt x="357434" y="55704"/>
                    <a:pt x="371082" y="61668"/>
                    <a:pt x="384229" y="68627"/>
                  </a:cubicBezTo>
                  <a:cubicBezTo>
                    <a:pt x="390806" y="72102"/>
                    <a:pt x="397234" y="75862"/>
                    <a:pt x="403422" y="80010"/>
                  </a:cubicBezTo>
                  <a:cubicBezTo>
                    <a:pt x="409596" y="84165"/>
                    <a:pt x="415538" y="88732"/>
                    <a:pt x="420800" y="94054"/>
                  </a:cubicBezTo>
                  <a:cubicBezTo>
                    <a:pt x="423416" y="96722"/>
                    <a:pt x="425852" y="99599"/>
                    <a:pt x="427848" y="102798"/>
                  </a:cubicBezTo>
                  <a:cubicBezTo>
                    <a:pt x="429828" y="105990"/>
                    <a:pt x="431420" y="109517"/>
                    <a:pt x="431943" y="113329"/>
                  </a:cubicBezTo>
                  <a:cubicBezTo>
                    <a:pt x="432198" y="115228"/>
                    <a:pt x="432138" y="117171"/>
                    <a:pt x="431816" y="119069"/>
                  </a:cubicBezTo>
                  <a:cubicBezTo>
                    <a:pt x="431458" y="120960"/>
                    <a:pt x="430770" y="122791"/>
                    <a:pt x="429843" y="124466"/>
                  </a:cubicBezTo>
                  <a:cubicBezTo>
                    <a:pt x="427990" y="127851"/>
                    <a:pt x="425172" y="130557"/>
                    <a:pt x="422145" y="132792"/>
                  </a:cubicBezTo>
                  <a:cubicBezTo>
                    <a:pt x="415979" y="137224"/>
                    <a:pt x="408886" y="139982"/>
                    <a:pt x="401741" y="142142"/>
                  </a:cubicBezTo>
                  <a:cubicBezTo>
                    <a:pt x="394566" y="144279"/>
                    <a:pt x="387226" y="145759"/>
                    <a:pt x="379849" y="146865"/>
                  </a:cubicBezTo>
                  <a:cubicBezTo>
                    <a:pt x="365080" y="149078"/>
                    <a:pt x="350162" y="149885"/>
                    <a:pt x="335266" y="150042"/>
                  </a:cubicBezTo>
                  <a:cubicBezTo>
                    <a:pt x="320363" y="150169"/>
                    <a:pt x="305467" y="149556"/>
                    <a:pt x="290616" y="148443"/>
                  </a:cubicBezTo>
                  <a:cubicBezTo>
                    <a:pt x="260906" y="146185"/>
                    <a:pt x="231376" y="141925"/>
                    <a:pt x="202152" y="136133"/>
                  </a:cubicBezTo>
                  <a:cubicBezTo>
                    <a:pt x="172936" y="130310"/>
                    <a:pt x="143996" y="122971"/>
                    <a:pt x="115662" y="113613"/>
                  </a:cubicBezTo>
                  <a:cubicBezTo>
                    <a:pt x="101498" y="108927"/>
                    <a:pt x="87485" y="103732"/>
                    <a:pt x="73755" y="97806"/>
                  </a:cubicBezTo>
                  <a:cubicBezTo>
                    <a:pt x="66886" y="94846"/>
                    <a:pt x="60099" y="91684"/>
                    <a:pt x="53418" y="88291"/>
                  </a:cubicBezTo>
                  <a:cubicBezTo>
                    <a:pt x="46743" y="84883"/>
                    <a:pt x="40166" y="81235"/>
                    <a:pt x="33798" y="77192"/>
                  </a:cubicBezTo>
                  <a:cubicBezTo>
                    <a:pt x="27430" y="73156"/>
                    <a:pt x="21249" y="68739"/>
                    <a:pt x="15546" y="63597"/>
                  </a:cubicBezTo>
                  <a:cubicBezTo>
                    <a:pt x="12706" y="61018"/>
                    <a:pt x="10001" y="58238"/>
                    <a:pt x="7556" y="55158"/>
                  </a:cubicBezTo>
                  <a:cubicBezTo>
                    <a:pt x="6936" y="54403"/>
                    <a:pt x="6368" y="53581"/>
                    <a:pt x="5785" y="52789"/>
                  </a:cubicBezTo>
                  <a:cubicBezTo>
                    <a:pt x="5240" y="51952"/>
                    <a:pt x="4664" y="51145"/>
                    <a:pt x="4163" y="50263"/>
                  </a:cubicBezTo>
                  <a:cubicBezTo>
                    <a:pt x="3124" y="48544"/>
                    <a:pt x="2212" y="46705"/>
                    <a:pt x="1502" y="44747"/>
                  </a:cubicBezTo>
                  <a:cubicBezTo>
                    <a:pt x="792" y="42796"/>
                    <a:pt x="247" y="40718"/>
                    <a:pt x="75" y="38558"/>
                  </a:cubicBezTo>
                  <a:cubicBezTo>
                    <a:pt x="-104" y="36398"/>
                    <a:pt x="30" y="34171"/>
                    <a:pt x="568" y="32041"/>
                  </a:cubicBezTo>
                  <a:cubicBezTo>
                    <a:pt x="710" y="31510"/>
                    <a:pt x="837" y="30972"/>
                    <a:pt x="994" y="30449"/>
                  </a:cubicBezTo>
                  <a:lnTo>
                    <a:pt x="1592" y="28917"/>
                  </a:lnTo>
                  <a:cubicBezTo>
                    <a:pt x="1779" y="28393"/>
                    <a:pt x="2033" y="27915"/>
                    <a:pt x="2287" y="27444"/>
                  </a:cubicBezTo>
                  <a:cubicBezTo>
                    <a:pt x="2549" y="26966"/>
                    <a:pt x="2788" y="26480"/>
                    <a:pt x="3065" y="26017"/>
                  </a:cubicBezTo>
                  <a:lnTo>
                    <a:pt x="3961" y="24686"/>
                  </a:lnTo>
                  <a:cubicBezTo>
                    <a:pt x="4111" y="24470"/>
                    <a:pt x="4260" y="24238"/>
                    <a:pt x="4417" y="24029"/>
                  </a:cubicBezTo>
                  <a:lnTo>
                    <a:pt x="4918" y="23423"/>
                  </a:lnTo>
                  <a:lnTo>
                    <a:pt x="5935" y="22212"/>
                  </a:lnTo>
                  <a:cubicBezTo>
                    <a:pt x="6293" y="21831"/>
                    <a:pt x="6660" y="21472"/>
                    <a:pt x="7026" y="21106"/>
                  </a:cubicBezTo>
                  <a:cubicBezTo>
                    <a:pt x="9978" y="18191"/>
                    <a:pt x="13349" y="15971"/>
                    <a:pt x="16809" y="14118"/>
                  </a:cubicBezTo>
                  <a:cubicBezTo>
                    <a:pt x="20277" y="12272"/>
                    <a:pt x="23872" y="10799"/>
                    <a:pt x="27497" y="9521"/>
                  </a:cubicBezTo>
                  <a:cubicBezTo>
                    <a:pt x="31122" y="8236"/>
                    <a:pt x="34800" y="7204"/>
                    <a:pt x="38492" y="6300"/>
                  </a:cubicBezTo>
                  <a:cubicBezTo>
                    <a:pt x="42184" y="5373"/>
                    <a:pt x="45899" y="4656"/>
                    <a:pt x="49621" y="3983"/>
                  </a:cubicBezTo>
                  <a:cubicBezTo>
                    <a:pt x="57072" y="2698"/>
                    <a:pt x="64554" y="1808"/>
                    <a:pt x="72043" y="1188"/>
                  </a:cubicBezTo>
                  <a:cubicBezTo>
                    <a:pt x="87029" y="-31"/>
                    <a:pt x="102029" y="-210"/>
                    <a:pt x="116992" y="194"/>
                  </a:cubicBezTo>
                  <a:cubicBezTo>
                    <a:pt x="119055" y="246"/>
                    <a:pt x="120684" y="1965"/>
                    <a:pt x="120625" y="4028"/>
                  </a:cubicBezTo>
                  <a:cubicBezTo>
                    <a:pt x="120565" y="6091"/>
                    <a:pt x="118853" y="7720"/>
                    <a:pt x="116791" y="7660"/>
                  </a:cubicBezTo>
                  <a:lnTo>
                    <a:pt x="116753" y="7660"/>
                  </a:lnTo>
                  <a:cubicBezTo>
                    <a:pt x="116753" y="7660"/>
                    <a:pt x="116746" y="7660"/>
                    <a:pt x="116746" y="7660"/>
                  </a:cubicBezTo>
                  <a:cubicBezTo>
                    <a:pt x="102007" y="7107"/>
                    <a:pt x="87238" y="7137"/>
                    <a:pt x="72581" y="8176"/>
                  </a:cubicBezTo>
                  <a:cubicBezTo>
                    <a:pt x="65257" y="8707"/>
                    <a:pt x="57962" y="9499"/>
                    <a:pt x="50749" y="10665"/>
                  </a:cubicBezTo>
                  <a:cubicBezTo>
                    <a:pt x="47154" y="11278"/>
                    <a:pt x="43567" y="11928"/>
                    <a:pt x="40039" y="12780"/>
                  </a:cubicBezTo>
                  <a:cubicBezTo>
                    <a:pt x="36504" y="13602"/>
                    <a:pt x="33013" y="14551"/>
                    <a:pt x="29620" y="15710"/>
                  </a:cubicBezTo>
                  <a:cubicBezTo>
                    <a:pt x="26227" y="16861"/>
                    <a:pt x="22908" y="18191"/>
                    <a:pt x="19799" y="19798"/>
                  </a:cubicBezTo>
                  <a:cubicBezTo>
                    <a:pt x="16697" y="21405"/>
                    <a:pt x="13797" y="23319"/>
                    <a:pt x="11436" y="25606"/>
                  </a:cubicBezTo>
                  <a:lnTo>
                    <a:pt x="10561" y="26465"/>
                  </a:lnTo>
                  <a:lnTo>
                    <a:pt x="9776" y="27384"/>
                  </a:lnTo>
                  <a:lnTo>
                    <a:pt x="9380" y="27840"/>
                  </a:lnTo>
                  <a:cubicBezTo>
                    <a:pt x="9253" y="27997"/>
                    <a:pt x="9156" y="28162"/>
                    <a:pt x="9036" y="28326"/>
                  </a:cubicBezTo>
                  <a:lnTo>
                    <a:pt x="8356" y="29298"/>
                  </a:lnTo>
                  <a:cubicBezTo>
                    <a:pt x="8147" y="29627"/>
                    <a:pt x="7982" y="29978"/>
                    <a:pt x="7796" y="30314"/>
                  </a:cubicBezTo>
                  <a:cubicBezTo>
                    <a:pt x="7601" y="30651"/>
                    <a:pt x="7414" y="30987"/>
                    <a:pt x="7295" y="31353"/>
                  </a:cubicBezTo>
                  <a:lnTo>
                    <a:pt x="6861" y="32414"/>
                  </a:lnTo>
                  <a:cubicBezTo>
                    <a:pt x="6749" y="32773"/>
                    <a:pt x="6667" y="33147"/>
                    <a:pt x="6562" y="33513"/>
                  </a:cubicBezTo>
                  <a:cubicBezTo>
                    <a:pt x="5785" y="36443"/>
                    <a:pt x="6084" y="39620"/>
                    <a:pt x="7205" y="42691"/>
                  </a:cubicBezTo>
                  <a:cubicBezTo>
                    <a:pt x="7743" y="44231"/>
                    <a:pt x="8461" y="45748"/>
                    <a:pt x="9335" y="47213"/>
                  </a:cubicBezTo>
                  <a:cubicBezTo>
                    <a:pt x="9739" y="47961"/>
                    <a:pt x="10240" y="48663"/>
                    <a:pt x="10703" y="49396"/>
                  </a:cubicBezTo>
                  <a:cubicBezTo>
                    <a:pt x="11219" y="50098"/>
                    <a:pt x="11690" y="50816"/>
                    <a:pt x="12243" y="51503"/>
                  </a:cubicBezTo>
                  <a:cubicBezTo>
                    <a:pt x="14388" y="54269"/>
                    <a:pt x="16847" y="56862"/>
                    <a:pt x="19485" y="59306"/>
                  </a:cubicBezTo>
                  <a:cubicBezTo>
                    <a:pt x="24777" y="64179"/>
                    <a:pt x="30681" y="68507"/>
                    <a:pt x="36818" y="72491"/>
                  </a:cubicBezTo>
                  <a:cubicBezTo>
                    <a:pt x="42961" y="76474"/>
                    <a:pt x="49352" y="80114"/>
                    <a:pt x="55877" y="83530"/>
                  </a:cubicBezTo>
                  <a:cubicBezTo>
                    <a:pt x="62409" y="86938"/>
                    <a:pt x="69068" y="90122"/>
                    <a:pt x="75817" y="93112"/>
                  </a:cubicBezTo>
                  <a:cubicBezTo>
                    <a:pt x="89316" y="99106"/>
                    <a:pt x="103150" y="104405"/>
                    <a:pt x="117149" y="109196"/>
                  </a:cubicBezTo>
                  <a:cubicBezTo>
                    <a:pt x="145170" y="118778"/>
                    <a:pt x="173885" y="126379"/>
                    <a:pt x="202900" y="132478"/>
                  </a:cubicBezTo>
                  <a:cubicBezTo>
                    <a:pt x="231922" y="138547"/>
                    <a:pt x="261287" y="143099"/>
                    <a:pt x="290840" y="145655"/>
                  </a:cubicBezTo>
                  <a:cubicBezTo>
                    <a:pt x="305616" y="146918"/>
                    <a:pt x="320437" y="147680"/>
                    <a:pt x="335258" y="147710"/>
                  </a:cubicBezTo>
                  <a:cubicBezTo>
                    <a:pt x="350072" y="147710"/>
                    <a:pt x="364916" y="147060"/>
                    <a:pt x="379580" y="145019"/>
                  </a:cubicBezTo>
                  <a:cubicBezTo>
                    <a:pt x="386905" y="143995"/>
                    <a:pt x="394184" y="142605"/>
                    <a:pt x="401277" y="140572"/>
                  </a:cubicBezTo>
                  <a:cubicBezTo>
                    <a:pt x="408340" y="138524"/>
                    <a:pt x="415336" y="135871"/>
                    <a:pt x="421315" y="131656"/>
                  </a:cubicBezTo>
                  <a:cubicBezTo>
                    <a:pt x="424260" y="129526"/>
                    <a:pt x="426951" y="126977"/>
                    <a:pt x="428715" y="123830"/>
                  </a:cubicBezTo>
                  <a:cubicBezTo>
                    <a:pt x="429604" y="122268"/>
                    <a:pt x="430254" y="120587"/>
                    <a:pt x="430606" y="118830"/>
                  </a:cubicBezTo>
                  <a:cubicBezTo>
                    <a:pt x="430920" y="117066"/>
                    <a:pt x="430994" y="115265"/>
                    <a:pt x="430778" y="113471"/>
                  </a:cubicBezTo>
                  <a:cubicBezTo>
                    <a:pt x="430329" y="109884"/>
                    <a:pt x="428842" y="106468"/>
                    <a:pt x="426943" y="103351"/>
                  </a:cubicBezTo>
                  <a:cubicBezTo>
                    <a:pt x="425030" y="100220"/>
                    <a:pt x="422668" y="97365"/>
                    <a:pt x="420112" y="94704"/>
                  </a:cubicBezTo>
                  <a:cubicBezTo>
                    <a:pt x="414970" y="89397"/>
                    <a:pt x="409118" y="84793"/>
                    <a:pt x="403011" y="80593"/>
                  </a:cubicBezTo>
                  <a:cubicBezTo>
                    <a:pt x="396897" y="76392"/>
                    <a:pt x="390522" y="72580"/>
                    <a:pt x="383990" y="69045"/>
                  </a:cubicBezTo>
                  <a:cubicBezTo>
                    <a:pt x="370940" y="61960"/>
                    <a:pt x="357359" y="55861"/>
                    <a:pt x="343555" y="50352"/>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5" name="Freeform: Shape 124">
              <a:extLst>
                <a:ext uri="{FF2B5EF4-FFF2-40B4-BE49-F238E27FC236}">
                  <a16:creationId xmlns:a16="http://schemas.microsoft.com/office/drawing/2014/main" id="{67A3A814-8E97-0AA8-F42C-C19D07694F23}"/>
                </a:ext>
              </a:extLst>
            </p:cNvPr>
            <p:cNvSpPr/>
            <p:nvPr/>
          </p:nvSpPr>
          <p:spPr>
            <a:xfrm>
              <a:off x="2435718" y="4907538"/>
              <a:ext cx="692712" cy="188076"/>
            </a:xfrm>
            <a:custGeom>
              <a:avLst/>
              <a:gdLst>
                <a:gd name="connsiteX0" fmla="*/ 40145 w 439559"/>
                <a:gd name="connsiteY0" fmla="*/ 119344 h 119343"/>
                <a:gd name="connsiteX1" fmla="*/ 24741 w 439559"/>
                <a:gd name="connsiteY1" fmla="*/ 116444 h 119343"/>
                <a:gd name="connsiteX2" fmla="*/ 10203 w 439559"/>
                <a:gd name="connsiteY2" fmla="*/ 110629 h 119343"/>
                <a:gd name="connsiteX3" fmla="*/ 4247 w 439559"/>
                <a:gd name="connsiteY3" fmla="*/ 105479 h 119343"/>
                <a:gd name="connsiteX4" fmla="*/ 622 w 439559"/>
                <a:gd name="connsiteY4" fmla="*/ 98476 h 119343"/>
                <a:gd name="connsiteX5" fmla="*/ 9 w 439559"/>
                <a:gd name="connsiteY5" fmla="*/ 94544 h 119343"/>
                <a:gd name="connsiteX6" fmla="*/ 397 w 439559"/>
                <a:gd name="connsiteY6" fmla="*/ 90576 h 119343"/>
                <a:gd name="connsiteX7" fmla="*/ 3686 w 439559"/>
                <a:gd name="connsiteY7" fmla="*/ 83363 h 119343"/>
                <a:gd name="connsiteX8" fmla="*/ 15077 w 439559"/>
                <a:gd name="connsiteY8" fmla="*/ 72488 h 119343"/>
                <a:gd name="connsiteX9" fmla="*/ 21669 w 439559"/>
                <a:gd name="connsiteY9" fmla="*/ 68176 h 119343"/>
                <a:gd name="connsiteX10" fmla="*/ 23365 w 439559"/>
                <a:gd name="connsiteY10" fmla="*/ 67159 h 119343"/>
                <a:gd name="connsiteX11" fmla="*/ 25107 w 439559"/>
                <a:gd name="connsiteY11" fmla="*/ 66233 h 119343"/>
                <a:gd name="connsiteX12" fmla="*/ 28575 w 439559"/>
                <a:gd name="connsiteY12" fmla="*/ 64402 h 119343"/>
                <a:gd name="connsiteX13" fmla="*/ 56797 w 439559"/>
                <a:gd name="connsiteY13" fmla="*/ 50597 h 119343"/>
                <a:gd name="connsiteX14" fmla="*/ 86327 w 439559"/>
                <a:gd name="connsiteY14" fmla="*/ 39969 h 119343"/>
                <a:gd name="connsiteX15" fmla="*/ 116298 w 439559"/>
                <a:gd name="connsiteY15" fmla="*/ 30566 h 119343"/>
                <a:gd name="connsiteX16" fmla="*/ 177466 w 439559"/>
                <a:gd name="connsiteY16" fmla="*/ 16380 h 119343"/>
                <a:gd name="connsiteX17" fmla="*/ 208357 w 439559"/>
                <a:gd name="connsiteY17" fmla="*/ 10812 h 119343"/>
                <a:gd name="connsiteX18" fmla="*/ 216100 w 439559"/>
                <a:gd name="connsiteY18" fmla="*/ 9504 h 119343"/>
                <a:gd name="connsiteX19" fmla="*/ 223873 w 439559"/>
                <a:gd name="connsiteY19" fmla="*/ 8301 h 119343"/>
                <a:gd name="connsiteX20" fmla="*/ 239442 w 439559"/>
                <a:gd name="connsiteY20" fmla="*/ 6260 h 119343"/>
                <a:gd name="connsiteX21" fmla="*/ 302037 w 439559"/>
                <a:gd name="connsiteY21" fmla="*/ 446 h 119343"/>
                <a:gd name="connsiteX22" fmla="*/ 309908 w 439559"/>
                <a:gd name="connsiteY22" fmla="*/ 191 h 119343"/>
                <a:gd name="connsiteX23" fmla="*/ 313846 w 439559"/>
                <a:gd name="connsiteY23" fmla="*/ 102 h 119343"/>
                <a:gd name="connsiteX24" fmla="*/ 317785 w 439559"/>
                <a:gd name="connsiteY24" fmla="*/ 72 h 119343"/>
                <a:gd name="connsiteX25" fmla="*/ 325663 w 439559"/>
                <a:gd name="connsiteY25" fmla="*/ 102 h 119343"/>
                <a:gd name="connsiteX26" fmla="*/ 333473 w 439559"/>
                <a:gd name="connsiteY26" fmla="*/ 132 h 119343"/>
                <a:gd name="connsiteX27" fmla="*/ 364887 w 439559"/>
                <a:gd name="connsiteY27" fmla="*/ 87 h 119343"/>
                <a:gd name="connsiteX28" fmla="*/ 396532 w 439559"/>
                <a:gd name="connsiteY28" fmla="*/ 2994 h 119343"/>
                <a:gd name="connsiteX29" fmla="*/ 426982 w 439559"/>
                <a:gd name="connsiteY29" fmla="*/ 13152 h 119343"/>
                <a:gd name="connsiteX30" fmla="*/ 427602 w 439559"/>
                <a:gd name="connsiteY30" fmla="*/ 13465 h 119343"/>
                <a:gd name="connsiteX31" fmla="*/ 428036 w 439559"/>
                <a:gd name="connsiteY31" fmla="*/ 14048 h 119343"/>
                <a:gd name="connsiteX32" fmla="*/ 429710 w 439559"/>
                <a:gd name="connsiteY32" fmla="*/ 15274 h 119343"/>
                <a:gd name="connsiteX33" fmla="*/ 431197 w 439559"/>
                <a:gd name="connsiteY33" fmla="*/ 16104 h 119343"/>
                <a:gd name="connsiteX34" fmla="*/ 432012 w 439559"/>
                <a:gd name="connsiteY34" fmla="*/ 16597 h 119343"/>
                <a:gd name="connsiteX35" fmla="*/ 432916 w 439559"/>
                <a:gd name="connsiteY35" fmla="*/ 17225 h 119343"/>
                <a:gd name="connsiteX36" fmla="*/ 434493 w 439559"/>
                <a:gd name="connsiteY36" fmla="*/ 18615 h 119343"/>
                <a:gd name="connsiteX37" fmla="*/ 435846 w 439559"/>
                <a:gd name="connsiteY37" fmla="*/ 20125 h 119343"/>
                <a:gd name="connsiteX38" fmla="*/ 437027 w 439559"/>
                <a:gd name="connsiteY38" fmla="*/ 21799 h 119343"/>
                <a:gd name="connsiteX39" fmla="*/ 437999 w 439559"/>
                <a:gd name="connsiteY39" fmla="*/ 23615 h 119343"/>
                <a:gd name="connsiteX40" fmla="*/ 439546 w 439559"/>
                <a:gd name="connsiteY40" fmla="*/ 31568 h 119343"/>
                <a:gd name="connsiteX41" fmla="*/ 437692 w 439559"/>
                <a:gd name="connsiteY41" fmla="*/ 39251 h 119343"/>
                <a:gd name="connsiteX42" fmla="*/ 436803 w 439559"/>
                <a:gd name="connsiteY42" fmla="*/ 41000 h 119343"/>
                <a:gd name="connsiteX43" fmla="*/ 435764 w 439559"/>
                <a:gd name="connsiteY43" fmla="*/ 42659 h 119343"/>
                <a:gd name="connsiteX44" fmla="*/ 434575 w 439559"/>
                <a:gd name="connsiteY44" fmla="*/ 44236 h 119343"/>
                <a:gd name="connsiteX45" fmla="*/ 433290 w 439559"/>
                <a:gd name="connsiteY45" fmla="*/ 45656 h 119343"/>
                <a:gd name="connsiteX46" fmla="*/ 428230 w 439559"/>
                <a:gd name="connsiteY46" fmla="*/ 50410 h 119343"/>
                <a:gd name="connsiteX47" fmla="*/ 422953 w 439559"/>
                <a:gd name="connsiteY47" fmla="*/ 54842 h 119343"/>
                <a:gd name="connsiteX48" fmla="*/ 420210 w 439559"/>
                <a:gd name="connsiteY48" fmla="*/ 56920 h 119343"/>
                <a:gd name="connsiteX49" fmla="*/ 418835 w 439559"/>
                <a:gd name="connsiteY49" fmla="*/ 57951 h 119343"/>
                <a:gd name="connsiteX50" fmla="*/ 417422 w 439559"/>
                <a:gd name="connsiteY50" fmla="*/ 58930 h 119343"/>
                <a:gd name="connsiteX51" fmla="*/ 393588 w 439559"/>
                <a:gd name="connsiteY51" fmla="*/ 72369 h 119343"/>
                <a:gd name="connsiteX52" fmla="*/ 381053 w 439559"/>
                <a:gd name="connsiteY52" fmla="*/ 77638 h 119343"/>
                <a:gd name="connsiteX53" fmla="*/ 368362 w 439559"/>
                <a:gd name="connsiteY53" fmla="*/ 82287 h 119343"/>
                <a:gd name="connsiteX54" fmla="*/ 363601 w 439559"/>
                <a:gd name="connsiteY54" fmla="*/ 79992 h 119343"/>
                <a:gd name="connsiteX55" fmla="*/ 365896 w 439559"/>
                <a:gd name="connsiteY55" fmla="*/ 75232 h 119343"/>
                <a:gd name="connsiteX56" fmla="*/ 365918 w 439559"/>
                <a:gd name="connsiteY56" fmla="*/ 75224 h 119343"/>
                <a:gd name="connsiteX57" fmla="*/ 365956 w 439559"/>
                <a:gd name="connsiteY57" fmla="*/ 75209 h 119343"/>
                <a:gd name="connsiteX58" fmla="*/ 378452 w 439559"/>
                <a:gd name="connsiteY58" fmla="*/ 70807 h 119343"/>
                <a:gd name="connsiteX59" fmla="*/ 390658 w 439559"/>
                <a:gd name="connsiteY59" fmla="*/ 65851 h 119343"/>
                <a:gd name="connsiteX60" fmla="*/ 413558 w 439559"/>
                <a:gd name="connsiteY60" fmla="*/ 53317 h 119343"/>
                <a:gd name="connsiteX61" fmla="*/ 414911 w 439559"/>
                <a:gd name="connsiteY61" fmla="*/ 52406 h 119343"/>
                <a:gd name="connsiteX62" fmla="*/ 416219 w 439559"/>
                <a:gd name="connsiteY62" fmla="*/ 51449 h 119343"/>
                <a:gd name="connsiteX63" fmla="*/ 418835 w 439559"/>
                <a:gd name="connsiteY63" fmla="*/ 49521 h 119343"/>
                <a:gd name="connsiteX64" fmla="*/ 423858 w 439559"/>
                <a:gd name="connsiteY64" fmla="*/ 45402 h 119343"/>
                <a:gd name="connsiteX65" fmla="*/ 428604 w 439559"/>
                <a:gd name="connsiteY65" fmla="*/ 41052 h 119343"/>
                <a:gd name="connsiteX66" fmla="*/ 429583 w 439559"/>
                <a:gd name="connsiteY66" fmla="*/ 40006 h 119343"/>
                <a:gd name="connsiteX67" fmla="*/ 430420 w 439559"/>
                <a:gd name="connsiteY67" fmla="*/ 38922 h 119343"/>
                <a:gd name="connsiteX68" fmla="*/ 431175 w 439559"/>
                <a:gd name="connsiteY68" fmla="*/ 37756 h 119343"/>
                <a:gd name="connsiteX69" fmla="*/ 431818 w 439559"/>
                <a:gd name="connsiteY69" fmla="*/ 36531 h 119343"/>
                <a:gd name="connsiteX70" fmla="*/ 432259 w 439559"/>
                <a:gd name="connsiteY70" fmla="*/ 26231 h 119343"/>
                <a:gd name="connsiteX71" fmla="*/ 431668 w 439559"/>
                <a:gd name="connsiteY71" fmla="*/ 25088 h 119343"/>
                <a:gd name="connsiteX72" fmla="*/ 430936 w 439559"/>
                <a:gd name="connsiteY72" fmla="*/ 24019 h 119343"/>
                <a:gd name="connsiteX73" fmla="*/ 430069 w 439559"/>
                <a:gd name="connsiteY73" fmla="*/ 23025 h 119343"/>
                <a:gd name="connsiteX74" fmla="*/ 429149 w 439559"/>
                <a:gd name="connsiteY74" fmla="*/ 22180 h 119343"/>
                <a:gd name="connsiteX75" fmla="*/ 428686 w 439559"/>
                <a:gd name="connsiteY75" fmla="*/ 21851 h 119343"/>
                <a:gd name="connsiteX76" fmla="*/ 428073 w 439559"/>
                <a:gd name="connsiteY76" fmla="*/ 21470 h 119343"/>
                <a:gd name="connsiteX77" fmla="*/ 426645 w 439559"/>
                <a:gd name="connsiteY77" fmla="*/ 20648 h 119343"/>
                <a:gd name="connsiteX78" fmla="*/ 424919 w 439559"/>
                <a:gd name="connsiteY78" fmla="*/ 19520 h 119343"/>
                <a:gd name="connsiteX79" fmla="*/ 423125 w 439559"/>
                <a:gd name="connsiteY79" fmla="*/ 17726 h 119343"/>
                <a:gd name="connsiteX80" fmla="*/ 424179 w 439559"/>
                <a:gd name="connsiteY80" fmla="*/ 18623 h 119343"/>
                <a:gd name="connsiteX81" fmla="*/ 395456 w 439559"/>
                <a:gd name="connsiteY81" fmla="*/ 8660 h 119343"/>
                <a:gd name="connsiteX82" fmla="*/ 364767 w 439559"/>
                <a:gd name="connsiteY82" fmla="*/ 5476 h 119343"/>
                <a:gd name="connsiteX83" fmla="*/ 333481 w 439559"/>
                <a:gd name="connsiteY83" fmla="*/ 5132 h 119343"/>
                <a:gd name="connsiteX84" fmla="*/ 325618 w 439559"/>
                <a:gd name="connsiteY84" fmla="*/ 5005 h 119343"/>
                <a:gd name="connsiteX85" fmla="*/ 317823 w 439559"/>
                <a:gd name="connsiteY85" fmla="*/ 4885 h 119343"/>
                <a:gd name="connsiteX86" fmla="*/ 313929 w 439559"/>
                <a:gd name="connsiteY86" fmla="*/ 4863 h 119343"/>
                <a:gd name="connsiteX87" fmla="*/ 310035 w 439559"/>
                <a:gd name="connsiteY87" fmla="*/ 4900 h 119343"/>
                <a:gd name="connsiteX88" fmla="*/ 302239 w 439559"/>
                <a:gd name="connsiteY88" fmla="*/ 5057 h 119343"/>
                <a:gd name="connsiteX89" fmla="*/ 239942 w 439559"/>
                <a:gd name="connsiteY89" fmla="*/ 10072 h 119343"/>
                <a:gd name="connsiteX90" fmla="*/ 224404 w 439559"/>
                <a:gd name="connsiteY90" fmla="*/ 11918 h 119343"/>
                <a:gd name="connsiteX91" fmla="*/ 216676 w 439559"/>
                <a:gd name="connsiteY91" fmla="*/ 13017 h 119343"/>
                <a:gd name="connsiteX92" fmla="*/ 208947 w 439559"/>
                <a:gd name="connsiteY92" fmla="*/ 14220 h 119343"/>
                <a:gd name="connsiteX93" fmla="*/ 178064 w 439559"/>
                <a:gd name="connsiteY93" fmla="*/ 19400 h 119343"/>
                <a:gd name="connsiteX94" fmla="*/ 116941 w 439559"/>
                <a:gd name="connsiteY94" fmla="*/ 32786 h 119343"/>
                <a:gd name="connsiteX95" fmla="*/ 86985 w 439559"/>
                <a:gd name="connsiteY95" fmla="*/ 41785 h 119343"/>
                <a:gd name="connsiteX96" fmla="*/ 57387 w 439559"/>
                <a:gd name="connsiteY96" fmla="*/ 52024 h 119343"/>
                <a:gd name="connsiteX97" fmla="*/ 29143 w 439559"/>
                <a:gd name="connsiteY97" fmla="*/ 65418 h 119343"/>
                <a:gd name="connsiteX98" fmla="*/ 25660 w 439559"/>
                <a:gd name="connsiteY98" fmla="*/ 67204 h 119343"/>
                <a:gd name="connsiteX99" fmla="*/ 23933 w 439559"/>
                <a:gd name="connsiteY99" fmla="*/ 68101 h 119343"/>
                <a:gd name="connsiteX100" fmla="*/ 22252 w 439559"/>
                <a:gd name="connsiteY100" fmla="*/ 69080 h 119343"/>
                <a:gd name="connsiteX101" fmla="*/ 15674 w 439559"/>
                <a:gd name="connsiteY101" fmla="*/ 73266 h 119343"/>
                <a:gd name="connsiteX102" fmla="*/ 4359 w 439559"/>
                <a:gd name="connsiteY102" fmla="*/ 83797 h 119343"/>
                <a:gd name="connsiteX103" fmla="*/ 1092 w 439559"/>
                <a:gd name="connsiteY103" fmla="*/ 90718 h 119343"/>
                <a:gd name="connsiteX104" fmla="*/ 674 w 439559"/>
                <a:gd name="connsiteY104" fmla="*/ 94522 h 119343"/>
                <a:gd name="connsiteX105" fmla="*/ 1220 w 439559"/>
                <a:gd name="connsiteY105" fmla="*/ 98319 h 119343"/>
                <a:gd name="connsiteX106" fmla="*/ 4665 w 439559"/>
                <a:gd name="connsiteY106" fmla="*/ 105173 h 119343"/>
                <a:gd name="connsiteX107" fmla="*/ 10458 w 439559"/>
                <a:gd name="connsiteY107" fmla="*/ 110300 h 119343"/>
                <a:gd name="connsiteX108" fmla="*/ 24838 w 439559"/>
                <a:gd name="connsiteY108" fmla="*/ 116249 h 119343"/>
                <a:gd name="connsiteX109" fmla="*/ 40197 w 439559"/>
                <a:gd name="connsiteY109" fmla="*/ 119336 h 11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9559" h="119343">
                  <a:moveTo>
                    <a:pt x="40145" y="119344"/>
                  </a:moveTo>
                  <a:cubicBezTo>
                    <a:pt x="34980" y="118551"/>
                    <a:pt x="29815" y="117737"/>
                    <a:pt x="24741" y="116444"/>
                  </a:cubicBezTo>
                  <a:cubicBezTo>
                    <a:pt x="19688" y="115151"/>
                    <a:pt x="14665" y="113432"/>
                    <a:pt x="10203" y="110629"/>
                  </a:cubicBezTo>
                  <a:cubicBezTo>
                    <a:pt x="7976" y="109231"/>
                    <a:pt x="5928" y="107520"/>
                    <a:pt x="4247" y="105479"/>
                  </a:cubicBezTo>
                  <a:cubicBezTo>
                    <a:pt x="2580" y="103431"/>
                    <a:pt x="1294" y="101040"/>
                    <a:pt x="622" y="98476"/>
                  </a:cubicBezTo>
                  <a:cubicBezTo>
                    <a:pt x="248" y="97205"/>
                    <a:pt x="46" y="95875"/>
                    <a:pt x="9" y="94544"/>
                  </a:cubicBezTo>
                  <a:cubicBezTo>
                    <a:pt x="-36" y="93214"/>
                    <a:pt x="91" y="91876"/>
                    <a:pt x="397" y="90576"/>
                  </a:cubicBezTo>
                  <a:cubicBezTo>
                    <a:pt x="973" y="87967"/>
                    <a:pt x="2199" y="85546"/>
                    <a:pt x="3686" y="83363"/>
                  </a:cubicBezTo>
                  <a:cubicBezTo>
                    <a:pt x="6735" y="79006"/>
                    <a:pt x="10824" y="75553"/>
                    <a:pt x="15077" y="72488"/>
                  </a:cubicBezTo>
                  <a:cubicBezTo>
                    <a:pt x="17214" y="70964"/>
                    <a:pt x="19426" y="69544"/>
                    <a:pt x="21669" y="68176"/>
                  </a:cubicBezTo>
                  <a:lnTo>
                    <a:pt x="23365" y="67159"/>
                  </a:lnTo>
                  <a:cubicBezTo>
                    <a:pt x="23933" y="66823"/>
                    <a:pt x="24524" y="66539"/>
                    <a:pt x="25107" y="66233"/>
                  </a:cubicBezTo>
                  <a:lnTo>
                    <a:pt x="28575" y="64402"/>
                  </a:lnTo>
                  <a:cubicBezTo>
                    <a:pt x="37813" y="59506"/>
                    <a:pt x="47081" y="54655"/>
                    <a:pt x="56797" y="50597"/>
                  </a:cubicBezTo>
                  <a:lnTo>
                    <a:pt x="86327" y="39969"/>
                  </a:lnTo>
                  <a:cubicBezTo>
                    <a:pt x="96193" y="36478"/>
                    <a:pt x="106223" y="33414"/>
                    <a:pt x="116298" y="30566"/>
                  </a:cubicBezTo>
                  <a:cubicBezTo>
                    <a:pt x="136456" y="24886"/>
                    <a:pt x="156920" y="20327"/>
                    <a:pt x="177466" y="16380"/>
                  </a:cubicBezTo>
                  <a:cubicBezTo>
                    <a:pt x="187743" y="14400"/>
                    <a:pt x="198043" y="12569"/>
                    <a:pt x="208357" y="10812"/>
                  </a:cubicBezTo>
                  <a:lnTo>
                    <a:pt x="216100" y="9504"/>
                  </a:lnTo>
                  <a:cubicBezTo>
                    <a:pt x="218686" y="9078"/>
                    <a:pt x="221272" y="8607"/>
                    <a:pt x="223873" y="8301"/>
                  </a:cubicBezTo>
                  <a:lnTo>
                    <a:pt x="239442" y="6260"/>
                  </a:lnTo>
                  <a:cubicBezTo>
                    <a:pt x="260190" y="3600"/>
                    <a:pt x="281050" y="1305"/>
                    <a:pt x="302037" y="446"/>
                  </a:cubicBezTo>
                  <a:cubicBezTo>
                    <a:pt x="304661" y="348"/>
                    <a:pt x="307284" y="236"/>
                    <a:pt x="309908" y="191"/>
                  </a:cubicBezTo>
                  <a:lnTo>
                    <a:pt x="313846" y="102"/>
                  </a:lnTo>
                  <a:lnTo>
                    <a:pt x="317785" y="72"/>
                  </a:lnTo>
                  <a:cubicBezTo>
                    <a:pt x="320416" y="35"/>
                    <a:pt x="323039" y="72"/>
                    <a:pt x="325663" y="102"/>
                  </a:cubicBezTo>
                  <a:cubicBezTo>
                    <a:pt x="328301" y="139"/>
                    <a:pt x="330872" y="124"/>
                    <a:pt x="333473" y="132"/>
                  </a:cubicBezTo>
                  <a:cubicBezTo>
                    <a:pt x="343885" y="109"/>
                    <a:pt x="354356" y="-122"/>
                    <a:pt x="364887" y="87"/>
                  </a:cubicBezTo>
                  <a:cubicBezTo>
                    <a:pt x="375411" y="319"/>
                    <a:pt x="386024" y="1066"/>
                    <a:pt x="396532" y="2994"/>
                  </a:cubicBezTo>
                  <a:cubicBezTo>
                    <a:pt x="407011" y="5005"/>
                    <a:pt x="417348" y="8301"/>
                    <a:pt x="426982" y="13152"/>
                  </a:cubicBezTo>
                  <a:lnTo>
                    <a:pt x="427602" y="13465"/>
                  </a:lnTo>
                  <a:lnTo>
                    <a:pt x="428036" y="14048"/>
                  </a:lnTo>
                  <a:cubicBezTo>
                    <a:pt x="428290" y="14385"/>
                    <a:pt x="428798" y="14766"/>
                    <a:pt x="429710" y="15274"/>
                  </a:cubicBezTo>
                  <a:lnTo>
                    <a:pt x="431197" y="16104"/>
                  </a:lnTo>
                  <a:cubicBezTo>
                    <a:pt x="431466" y="16261"/>
                    <a:pt x="431735" y="16418"/>
                    <a:pt x="432012" y="16597"/>
                  </a:cubicBezTo>
                  <a:cubicBezTo>
                    <a:pt x="432251" y="16747"/>
                    <a:pt x="432670" y="17008"/>
                    <a:pt x="432916" y="17225"/>
                  </a:cubicBezTo>
                  <a:cubicBezTo>
                    <a:pt x="433447" y="17681"/>
                    <a:pt x="433978" y="18144"/>
                    <a:pt x="434493" y="18615"/>
                  </a:cubicBezTo>
                  <a:lnTo>
                    <a:pt x="435846" y="20125"/>
                  </a:lnTo>
                  <a:cubicBezTo>
                    <a:pt x="436250" y="20678"/>
                    <a:pt x="436638" y="21239"/>
                    <a:pt x="437027" y="21799"/>
                  </a:cubicBezTo>
                  <a:cubicBezTo>
                    <a:pt x="437356" y="22397"/>
                    <a:pt x="437692" y="23002"/>
                    <a:pt x="437999" y="23615"/>
                  </a:cubicBezTo>
                  <a:cubicBezTo>
                    <a:pt x="439150" y="26119"/>
                    <a:pt x="439650" y="28885"/>
                    <a:pt x="439546" y="31568"/>
                  </a:cubicBezTo>
                  <a:cubicBezTo>
                    <a:pt x="439449" y="34258"/>
                    <a:pt x="438776" y="36867"/>
                    <a:pt x="437692" y="39251"/>
                  </a:cubicBezTo>
                  <a:cubicBezTo>
                    <a:pt x="437416" y="39849"/>
                    <a:pt x="437147" y="40440"/>
                    <a:pt x="436803" y="41000"/>
                  </a:cubicBezTo>
                  <a:cubicBezTo>
                    <a:pt x="436481" y="41568"/>
                    <a:pt x="436153" y="42136"/>
                    <a:pt x="435764" y="42659"/>
                  </a:cubicBezTo>
                  <a:cubicBezTo>
                    <a:pt x="435390" y="43190"/>
                    <a:pt x="435024" y="43728"/>
                    <a:pt x="434575" y="44236"/>
                  </a:cubicBezTo>
                  <a:cubicBezTo>
                    <a:pt x="434149" y="44745"/>
                    <a:pt x="433701" y="45290"/>
                    <a:pt x="433290" y="45656"/>
                  </a:cubicBezTo>
                  <a:cubicBezTo>
                    <a:pt x="431623" y="47278"/>
                    <a:pt x="429971" y="48923"/>
                    <a:pt x="428230" y="50410"/>
                  </a:cubicBezTo>
                  <a:cubicBezTo>
                    <a:pt x="426541" y="51965"/>
                    <a:pt x="424732" y="53385"/>
                    <a:pt x="422953" y="54842"/>
                  </a:cubicBezTo>
                  <a:cubicBezTo>
                    <a:pt x="422056" y="55552"/>
                    <a:pt x="421122" y="56225"/>
                    <a:pt x="420210" y="56920"/>
                  </a:cubicBezTo>
                  <a:lnTo>
                    <a:pt x="418835" y="57951"/>
                  </a:lnTo>
                  <a:lnTo>
                    <a:pt x="417422" y="58930"/>
                  </a:lnTo>
                  <a:cubicBezTo>
                    <a:pt x="409911" y="64200"/>
                    <a:pt x="401839" y="68579"/>
                    <a:pt x="393588" y="72369"/>
                  </a:cubicBezTo>
                  <a:cubicBezTo>
                    <a:pt x="389454" y="74267"/>
                    <a:pt x="385261" y="75986"/>
                    <a:pt x="381053" y="77638"/>
                  </a:cubicBezTo>
                  <a:cubicBezTo>
                    <a:pt x="376838" y="79267"/>
                    <a:pt x="372600" y="80800"/>
                    <a:pt x="368362" y="82287"/>
                  </a:cubicBezTo>
                  <a:cubicBezTo>
                    <a:pt x="366412" y="82967"/>
                    <a:pt x="364282" y="81943"/>
                    <a:pt x="363601" y="79992"/>
                  </a:cubicBezTo>
                  <a:cubicBezTo>
                    <a:pt x="362921" y="78042"/>
                    <a:pt x="363945" y="75912"/>
                    <a:pt x="365896" y="75232"/>
                  </a:cubicBezTo>
                  <a:cubicBezTo>
                    <a:pt x="365903" y="75232"/>
                    <a:pt x="365911" y="75232"/>
                    <a:pt x="365918" y="75224"/>
                  </a:cubicBezTo>
                  <a:lnTo>
                    <a:pt x="365956" y="75209"/>
                  </a:lnTo>
                  <a:cubicBezTo>
                    <a:pt x="370156" y="73796"/>
                    <a:pt x="374327" y="72346"/>
                    <a:pt x="378452" y="70807"/>
                  </a:cubicBezTo>
                  <a:cubicBezTo>
                    <a:pt x="382571" y="69245"/>
                    <a:pt x="386659" y="67630"/>
                    <a:pt x="390658" y="65851"/>
                  </a:cubicBezTo>
                  <a:cubicBezTo>
                    <a:pt x="398655" y="62294"/>
                    <a:pt x="406391" y="58220"/>
                    <a:pt x="413558" y="53317"/>
                  </a:cubicBezTo>
                  <a:lnTo>
                    <a:pt x="414911" y="52406"/>
                  </a:lnTo>
                  <a:lnTo>
                    <a:pt x="416219" y="51449"/>
                  </a:lnTo>
                  <a:cubicBezTo>
                    <a:pt x="417094" y="50806"/>
                    <a:pt x="417976" y="50178"/>
                    <a:pt x="418835" y="49521"/>
                  </a:cubicBezTo>
                  <a:cubicBezTo>
                    <a:pt x="420524" y="48168"/>
                    <a:pt x="422251" y="46852"/>
                    <a:pt x="423858" y="45402"/>
                  </a:cubicBezTo>
                  <a:cubicBezTo>
                    <a:pt x="425532" y="44005"/>
                    <a:pt x="427049" y="42517"/>
                    <a:pt x="428604" y="41052"/>
                  </a:cubicBezTo>
                  <a:cubicBezTo>
                    <a:pt x="429037" y="40671"/>
                    <a:pt x="429284" y="40342"/>
                    <a:pt x="429583" y="40006"/>
                  </a:cubicBezTo>
                  <a:cubicBezTo>
                    <a:pt x="429889" y="39685"/>
                    <a:pt x="430151" y="39296"/>
                    <a:pt x="430420" y="38922"/>
                  </a:cubicBezTo>
                  <a:cubicBezTo>
                    <a:pt x="430711" y="38556"/>
                    <a:pt x="430936" y="38152"/>
                    <a:pt x="431175" y="37756"/>
                  </a:cubicBezTo>
                  <a:cubicBezTo>
                    <a:pt x="431429" y="37368"/>
                    <a:pt x="431623" y="36949"/>
                    <a:pt x="431818" y="36531"/>
                  </a:cubicBezTo>
                  <a:cubicBezTo>
                    <a:pt x="433402" y="33212"/>
                    <a:pt x="433664" y="29363"/>
                    <a:pt x="432259" y="26231"/>
                  </a:cubicBezTo>
                  <a:lnTo>
                    <a:pt x="431668" y="25088"/>
                  </a:lnTo>
                  <a:lnTo>
                    <a:pt x="430936" y="24019"/>
                  </a:lnTo>
                  <a:cubicBezTo>
                    <a:pt x="430644" y="23690"/>
                    <a:pt x="430353" y="23361"/>
                    <a:pt x="430069" y="23025"/>
                  </a:cubicBezTo>
                  <a:cubicBezTo>
                    <a:pt x="429755" y="22748"/>
                    <a:pt x="429456" y="22472"/>
                    <a:pt x="429149" y="22180"/>
                  </a:cubicBezTo>
                  <a:cubicBezTo>
                    <a:pt x="428977" y="22031"/>
                    <a:pt x="428910" y="22008"/>
                    <a:pt x="428686" y="21851"/>
                  </a:cubicBezTo>
                  <a:cubicBezTo>
                    <a:pt x="428492" y="21724"/>
                    <a:pt x="428290" y="21597"/>
                    <a:pt x="428073" y="21470"/>
                  </a:cubicBezTo>
                  <a:lnTo>
                    <a:pt x="426645" y="20648"/>
                  </a:lnTo>
                  <a:cubicBezTo>
                    <a:pt x="426122" y="20342"/>
                    <a:pt x="425532" y="19990"/>
                    <a:pt x="424919" y="19520"/>
                  </a:cubicBezTo>
                  <a:cubicBezTo>
                    <a:pt x="424306" y="19056"/>
                    <a:pt x="423656" y="18451"/>
                    <a:pt x="423125" y="17726"/>
                  </a:cubicBezTo>
                  <a:lnTo>
                    <a:pt x="424179" y="18623"/>
                  </a:lnTo>
                  <a:cubicBezTo>
                    <a:pt x="415180" y="13959"/>
                    <a:pt x="405464" y="10715"/>
                    <a:pt x="395456" y="8660"/>
                  </a:cubicBezTo>
                  <a:cubicBezTo>
                    <a:pt x="385418" y="6694"/>
                    <a:pt x="375119" y="5827"/>
                    <a:pt x="364767" y="5476"/>
                  </a:cubicBezTo>
                  <a:cubicBezTo>
                    <a:pt x="354401" y="5139"/>
                    <a:pt x="343967" y="5244"/>
                    <a:pt x="333481" y="5132"/>
                  </a:cubicBezTo>
                  <a:cubicBezTo>
                    <a:pt x="330857" y="5087"/>
                    <a:pt x="328204" y="5072"/>
                    <a:pt x="325618" y="5005"/>
                  </a:cubicBezTo>
                  <a:cubicBezTo>
                    <a:pt x="323017" y="4945"/>
                    <a:pt x="320416" y="4878"/>
                    <a:pt x="317823" y="4885"/>
                  </a:cubicBezTo>
                  <a:lnTo>
                    <a:pt x="313929" y="4863"/>
                  </a:lnTo>
                  <a:lnTo>
                    <a:pt x="310035" y="4900"/>
                  </a:lnTo>
                  <a:cubicBezTo>
                    <a:pt x="307434" y="4908"/>
                    <a:pt x="304840" y="4997"/>
                    <a:pt x="302239" y="5057"/>
                  </a:cubicBezTo>
                  <a:cubicBezTo>
                    <a:pt x="281446" y="5648"/>
                    <a:pt x="260683" y="7673"/>
                    <a:pt x="239942" y="10072"/>
                  </a:cubicBezTo>
                  <a:lnTo>
                    <a:pt x="224404" y="11918"/>
                  </a:lnTo>
                  <a:cubicBezTo>
                    <a:pt x="221818" y="12195"/>
                    <a:pt x="219247" y="12628"/>
                    <a:pt x="216676" y="13017"/>
                  </a:cubicBezTo>
                  <a:lnTo>
                    <a:pt x="208947" y="14220"/>
                  </a:lnTo>
                  <a:cubicBezTo>
                    <a:pt x="198633" y="15850"/>
                    <a:pt x="188334" y="17546"/>
                    <a:pt x="178064" y="19400"/>
                  </a:cubicBezTo>
                  <a:cubicBezTo>
                    <a:pt x="157525" y="23092"/>
                    <a:pt x="137091" y="27375"/>
                    <a:pt x="116941" y="32786"/>
                  </a:cubicBezTo>
                  <a:cubicBezTo>
                    <a:pt x="106873" y="35507"/>
                    <a:pt x="96858" y="38429"/>
                    <a:pt x="86985" y="41785"/>
                  </a:cubicBezTo>
                  <a:lnTo>
                    <a:pt x="57387" y="52024"/>
                  </a:lnTo>
                  <a:cubicBezTo>
                    <a:pt x="47761" y="55903"/>
                    <a:pt x="38426" y="60642"/>
                    <a:pt x="29143" y="65418"/>
                  </a:cubicBezTo>
                  <a:lnTo>
                    <a:pt x="25660" y="67204"/>
                  </a:lnTo>
                  <a:cubicBezTo>
                    <a:pt x="25084" y="67503"/>
                    <a:pt x="24494" y="67780"/>
                    <a:pt x="23933" y="68101"/>
                  </a:cubicBezTo>
                  <a:lnTo>
                    <a:pt x="22252" y="69080"/>
                  </a:lnTo>
                  <a:cubicBezTo>
                    <a:pt x="20009" y="70403"/>
                    <a:pt x="17805" y="71786"/>
                    <a:pt x="15674" y="73266"/>
                  </a:cubicBezTo>
                  <a:cubicBezTo>
                    <a:pt x="11437" y="76233"/>
                    <a:pt x="7371" y="79596"/>
                    <a:pt x="4359" y="83797"/>
                  </a:cubicBezTo>
                  <a:cubicBezTo>
                    <a:pt x="2879" y="85897"/>
                    <a:pt x="1675" y="88221"/>
                    <a:pt x="1092" y="90718"/>
                  </a:cubicBezTo>
                  <a:cubicBezTo>
                    <a:pt x="786" y="91958"/>
                    <a:pt x="644" y="93244"/>
                    <a:pt x="674" y="94522"/>
                  </a:cubicBezTo>
                  <a:cubicBezTo>
                    <a:pt x="696" y="95800"/>
                    <a:pt x="868" y="97078"/>
                    <a:pt x="1220" y="98319"/>
                  </a:cubicBezTo>
                  <a:cubicBezTo>
                    <a:pt x="1847" y="100815"/>
                    <a:pt x="3058" y="103147"/>
                    <a:pt x="4665" y="105173"/>
                  </a:cubicBezTo>
                  <a:cubicBezTo>
                    <a:pt x="6287" y="107183"/>
                    <a:pt x="8275" y="108895"/>
                    <a:pt x="10458" y="110300"/>
                  </a:cubicBezTo>
                  <a:cubicBezTo>
                    <a:pt x="14830" y="113125"/>
                    <a:pt x="19808" y="114896"/>
                    <a:pt x="24838" y="116249"/>
                  </a:cubicBezTo>
                  <a:cubicBezTo>
                    <a:pt x="29883" y="117602"/>
                    <a:pt x="35040" y="118477"/>
                    <a:pt x="40197" y="119336"/>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6" name="Freeform: Shape 125">
              <a:extLst>
                <a:ext uri="{FF2B5EF4-FFF2-40B4-BE49-F238E27FC236}">
                  <a16:creationId xmlns:a16="http://schemas.microsoft.com/office/drawing/2014/main" id="{03061A79-C76D-F6D0-F7D5-43C0FD49193F}"/>
                </a:ext>
              </a:extLst>
            </p:cNvPr>
            <p:cNvSpPr/>
            <p:nvPr/>
          </p:nvSpPr>
          <p:spPr>
            <a:xfrm>
              <a:off x="2653365" y="5066745"/>
              <a:ext cx="257511" cy="146856"/>
            </a:xfrm>
            <a:custGeom>
              <a:avLst/>
              <a:gdLst>
                <a:gd name="connsiteX0" fmla="*/ 1869 w 163403"/>
                <a:gd name="connsiteY0" fmla="*/ 93187 h 93187"/>
                <a:gd name="connsiteX1" fmla="*/ 8 w 163403"/>
                <a:gd name="connsiteY1" fmla="*/ 91423 h 93187"/>
                <a:gd name="connsiteX2" fmla="*/ 28335 w 163403"/>
                <a:gd name="connsiteY2" fmla="*/ 50869 h 93187"/>
                <a:gd name="connsiteX3" fmla="*/ 50256 w 163403"/>
                <a:gd name="connsiteY3" fmla="*/ 45450 h 93187"/>
                <a:gd name="connsiteX4" fmla="*/ 123831 w 163403"/>
                <a:gd name="connsiteY4" fmla="*/ 1375 h 93187"/>
                <a:gd name="connsiteX5" fmla="*/ 124646 w 163403"/>
                <a:gd name="connsiteY5" fmla="*/ 0 h 93187"/>
                <a:gd name="connsiteX6" fmla="*/ 126133 w 163403"/>
                <a:gd name="connsiteY6" fmla="*/ 590 h 93187"/>
                <a:gd name="connsiteX7" fmla="*/ 146089 w 163403"/>
                <a:gd name="connsiteY7" fmla="*/ 17736 h 93187"/>
                <a:gd name="connsiteX8" fmla="*/ 163220 w 163403"/>
                <a:gd name="connsiteY8" fmla="*/ 87731 h 93187"/>
                <a:gd name="connsiteX9" fmla="*/ 161269 w 163403"/>
                <a:gd name="connsiteY9" fmla="*/ 89510 h 93187"/>
                <a:gd name="connsiteX10" fmla="*/ 159490 w 163403"/>
                <a:gd name="connsiteY10" fmla="*/ 87559 h 93187"/>
                <a:gd name="connsiteX11" fmla="*/ 143249 w 163403"/>
                <a:gd name="connsiteY11" fmla="*/ 20180 h 93187"/>
                <a:gd name="connsiteX12" fmla="*/ 126156 w 163403"/>
                <a:gd name="connsiteY12" fmla="*/ 4746 h 93187"/>
                <a:gd name="connsiteX13" fmla="*/ 50413 w 163403"/>
                <a:gd name="connsiteY13" fmla="*/ 49179 h 93187"/>
                <a:gd name="connsiteX14" fmla="*/ 29972 w 163403"/>
                <a:gd name="connsiteY14" fmla="*/ 54217 h 93187"/>
                <a:gd name="connsiteX15" fmla="*/ 3730 w 163403"/>
                <a:gd name="connsiteY15" fmla="*/ 91214 h 93187"/>
                <a:gd name="connsiteX16" fmla="*/ 1966 w 163403"/>
                <a:gd name="connsiteY16" fmla="*/ 93180 h 93187"/>
                <a:gd name="connsiteX17" fmla="*/ 1861 w 163403"/>
                <a:gd name="connsiteY17" fmla="*/ 93180 h 9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03" h="93187">
                  <a:moveTo>
                    <a:pt x="1869" y="93187"/>
                  </a:moveTo>
                  <a:cubicBezTo>
                    <a:pt x="882" y="93187"/>
                    <a:pt x="60" y="92417"/>
                    <a:pt x="8" y="91423"/>
                  </a:cubicBezTo>
                  <a:cubicBezTo>
                    <a:pt x="-7" y="91162"/>
                    <a:pt x="-1076" y="65286"/>
                    <a:pt x="28335" y="50869"/>
                  </a:cubicBezTo>
                  <a:cubicBezTo>
                    <a:pt x="34949" y="47625"/>
                    <a:pt x="42326" y="45801"/>
                    <a:pt x="50256" y="45450"/>
                  </a:cubicBezTo>
                  <a:cubicBezTo>
                    <a:pt x="64928" y="44800"/>
                    <a:pt x="101469" y="39202"/>
                    <a:pt x="123831" y="1375"/>
                  </a:cubicBezTo>
                  <a:lnTo>
                    <a:pt x="124646" y="0"/>
                  </a:lnTo>
                  <a:lnTo>
                    <a:pt x="126133" y="590"/>
                  </a:lnTo>
                  <a:cubicBezTo>
                    <a:pt x="126552" y="755"/>
                    <a:pt x="136507" y="4843"/>
                    <a:pt x="146089" y="17736"/>
                  </a:cubicBezTo>
                  <a:cubicBezTo>
                    <a:pt x="154826" y="29493"/>
                    <a:pt x="164894" y="51175"/>
                    <a:pt x="163220" y="87731"/>
                  </a:cubicBezTo>
                  <a:cubicBezTo>
                    <a:pt x="163175" y="88762"/>
                    <a:pt x="162330" y="89555"/>
                    <a:pt x="161269" y="89510"/>
                  </a:cubicBezTo>
                  <a:cubicBezTo>
                    <a:pt x="160238" y="89465"/>
                    <a:pt x="159438" y="88590"/>
                    <a:pt x="159490" y="87559"/>
                  </a:cubicBezTo>
                  <a:cubicBezTo>
                    <a:pt x="161097" y="52274"/>
                    <a:pt x="151545" y="31443"/>
                    <a:pt x="143249" y="20180"/>
                  </a:cubicBezTo>
                  <a:cubicBezTo>
                    <a:pt x="136343" y="10808"/>
                    <a:pt x="129138" y="6331"/>
                    <a:pt x="126156" y="4746"/>
                  </a:cubicBezTo>
                  <a:cubicBezTo>
                    <a:pt x="102792" y="42826"/>
                    <a:pt x="65503" y="48514"/>
                    <a:pt x="50413" y="49179"/>
                  </a:cubicBezTo>
                  <a:cubicBezTo>
                    <a:pt x="42999" y="49508"/>
                    <a:pt x="36123" y="51205"/>
                    <a:pt x="29972" y="54217"/>
                  </a:cubicBezTo>
                  <a:cubicBezTo>
                    <a:pt x="2751" y="67558"/>
                    <a:pt x="3715" y="90975"/>
                    <a:pt x="3730" y="91214"/>
                  </a:cubicBezTo>
                  <a:cubicBezTo>
                    <a:pt x="3790" y="92245"/>
                    <a:pt x="2997" y="93127"/>
                    <a:pt x="1966" y="93180"/>
                  </a:cubicBezTo>
                  <a:cubicBezTo>
                    <a:pt x="1929" y="93180"/>
                    <a:pt x="1899" y="93180"/>
                    <a:pt x="1861" y="93180"/>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7" name="Freeform: Shape 126">
              <a:extLst>
                <a:ext uri="{FF2B5EF4-FFF2-40B4-BE49-F238E27FC236}">
                  <a16:creationId xmlns:a16="http://schemas.microsoft.com/office/drawing/2014/main" id="{FECA291A-099A-CF70-786E-C3FF86811C68}"/>
                </a:ext>
              </a:extLst>
            </p:cNvPr>
            <p:cNvSpPr/>
            <p:nvPr/>
          </p:nvSpPr>
          <p:spPr>
            <a:xfrm>
              <a:off x="2609195" y="5188109"/>
              <a:ext cx="340885" cy="233396"/>
            </a:xfrm>
            <a:custGeom>
              <a:avLst/>
              <a:gdLst>
                <a:gd name="connsiteX0" fmla="*/ 109011 w 216308"/>
                <a:gd name="connsiteY0" fmla="*/ 148101 h 148101"/>
                <a:gd name="connsiteX1" fmla="*/ 88539 w 216308"/>
                <a:gd name="connsiteY1" fmla="*/ 146128 h 148101"/>
                <a:gd name="connsiteX2" fmla="*/ 78867 w 216308"/>
                <a:gd name="connsiteY2" fmla="*/ 141188 h 148101"/>
                <a:gd name="connsiteX3" fmla="*/ 43866 w 216308"/>
                <a:gd name="connsiteY3" fmla="*/ 96821 h 148101"/>
                <a:gd name="connsiteX4" fmla="*/ 39165 w 216308"/>
                <a:gd name="connsiteY4" fmla="*/ 77075 h 148101"/>
                <a:gd name="connsiteX5" fmla="*/ 20906 w 216308"/>
                <a:gd name="connsiteY5" fmla="*/ 71820 h 148101"/>
                <a:gd name="connsiteX6" fmla="*/ 2549 w 216308"/>
                <a:gd name="connsiteY6" fmla="*/ 42283 h 148101"/>
                <a:gd name="connsiteX7" fmla="*/ 8970 w 216308"/>
                <a:gd name="connsiteY7" fmla="*/ 1601 h 148101"/>
                <a:gd name="connsiteX8" fmla="*/ 30831 w 216308"/>
                <a:gd name="connsiteY8" fmla="*/ 14262 h 148101"/>
                <a:gd name="connsiteX9" fmla="*/ 30398 w 216308"/>
                <a:gd name="connsiteY9" fmla="*/ 16871 h 148101"/>
                <a:gd name="connsiteX10" fmla="*/ 27789 w 216308"/>
                <a:gd name="connsiteY10" fmla="*/ 16437 h 148101"/>
                <a:gd name="connsiteX11" fmla="*/ 10584 w 216308"/>
                <a:gd name="connsiteY11" fmla="*/ 4972 h 148101"/>
                <a:gd name="connsiteX12" fmla="*/ 6137 w 216308"/>
                <a:gd name="connsiteY12" fmla="*/ 41274 h 148101"/>
                <a:gd name="connsiteX13" fmla="*/ 23709 w 216308"/>
                <a:gd name="connsiteY13" fmla="*/ 69361 h 148101"/>
                <a:gd name="connsiteX14" fmla="*/ 39770 w 216308"/>
                <a:gd name="connsiteY14" fmla="*/ 72957 h 148101"/>
                <a:gd name="connsiteX15" fmla="*/ 41811 w 216308"/>
                <a:gd name="connsiteY15" fmla="*/ 72090 h 148101"/>
                <a:gd name="connsiteX16" fmla="*/ 47484 w 216308"/>
                <a:gd name="connsiteY16" fmla="*/ 95917 h 148101"/>
                <a:gd name="connsiteX17" fmla="*/ 81409 w 216308"/>
                <a:gd name="connsiteY17" fmla="*/ 138460 h 148101"/>
                <a:gd name="connsiteX18" fmla="*/ 89249 w 216308"/>
                <a:gd name="connsiteY18" fmla="*/ 142466 h 148101"/>
                <a:gd name="connsiteX19" fmla="*/ 127210 w 216308"/>
                <a:gd name="connsiteY19" fmla="*/ 142511 h 148101"/>
                <a:gd name="connsiteX20" fmla="*/ 134654 w 216308"/>
                <a:gd name="connsiteY20" fmla="*/ 138587 h 148101"/>
                <a:gd name="connsiteX21" fmla="*/ 168729 w 216308"/>
                <a:gd name="connsiteY21" fmla="*/ 95865 h 148101"/>
                <a:gd name="connsiteX22" fmla="*/ 174394 w 216308"/>
                <a:gd name="connsiteY22" fmla="*/ 72075 h 148101"/>
                <a:gd name="connsiteX23" fmla="*/ 176434 w 216308"/>
                <a:gd name="connsiteY23" fmla="*/ 72949 h 148101"/>
                <a:gd name="connsiteX24" fmla="*/ 192511 w 216308"/>
                <a:gd name="connsiteY24" fmla="*/ 69361 h 148101"/>
                <a:gd name="connsiteX25" fmla="*/ 210083 w 216308"/>
                <a:gd name="connsiteY25" fmla="*/ 41274 h 148101"/>
                <a:gd name="connsiteX26" fmla="*/ 205942 w 216308"/>
                <a:gd name="connsiteY26" fmla="*/ 4344 h 148101"/>
                <a:gd name="connsiteX27" fmla="*/ 189417 w 216308"/>
                <a:gd name="connsiteY27" fmla="*/ 13993 h 148101"/>
                <a:gd name="connsiteX28" fmla="*/ 186793 w 216308"/>
                <a:gd name="connsiteY28" fmla="*/ 14300 h 148101"/>
                <a:gd name="connsiteX29" fmla="*/ 186487 w 216308"/>
                <a:gd name="connsiteY29" fmla="*/ 11676 h 148101"/>
                <a:gd name="connsiteX30" fmla="*/ 207639 w 216308"/>
                <a:gd name="connsiteY30" fmla="*/ 1018 h 148101"/>
                <a:gd name="connsiteX31" fmla="*/ 213678 w 216308"/>
                <a:gd name="connsiteY31" fmla="*/ 42290 h 148101"/>
                <a:gd name="connsiteX32" fmla="*/ 195321 w 216308"/>
                <a:gd name="connsiteY32" fmla="*/ 71828 h 148101"/>
                <a:gd name="connsiteX33" fmla="*/ 177047 w 216308"/>
                <a:gd name="connsiteY33" fmla="*/ 77082 h 148101"/>
                <a:gd name="connsiteX34" fmla="*/ 172354 w 216308"/>
                <a:gd name="connsiteY34" fmla="*/ 96784 h 148101"/>
                <a:gd name="connsiteX35" fmla="*/ 137203 w 216308"/>
                <a:gd name="connsiteY35" fmla="*/ 141322 h 148101"/>
                <a:gd name="connsiteX36" fmla="*/ 128002 w 216308"/>
                <a:gd name="connsiteY36" fmla="*/ 146165 h 148101"/>
                <a:gd name="connsiteX37" fmla="*/ 109011 w 216308"/>
                <a:gd name="connsiteY37" fmla="*/ 148101 h 1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6308" h="148101">
                  <a:moveTo>
                    <a:pt x="109011" y="148101"/>
                  </a:moveTo>
                  <a:cubicBezTo>
                    <a:pt x="100453" y="148101"/>
                    <a:pt x="93151" y="147025"/>
                    <a:pt x="88539" y="146128"/>
                  </a:cubicBezTo>
                  <a:cubicBezTo>
                    <a:pt x="84922" y="145425"/>
                    <a:pt x="81573" y="143714"/>
                    <a:pt x="78867" y="141188"/>
                  </a:cubicBezTo>
                  <a:cubicBezTo>
                    <a:pt x="69592" y="132533"/>
                    <a:pt x="47611" y="110888"/>
                    <a:pt x="43866" y="96821"/>
                  </a:cubicBezTo>
                  <a:lnTo>
                    <a:pt x="39165" y="77075"/>
                  </a:lnTo>
                  <a:cubicBezTo>
                    <a:pt x="33021" y="78562"/>
                    <a:pt x="24852" y="76335"/>
                    <a:pt x="20906" y="71820"/>
                  </a:cubicBezTo>
                  <a:cubicBezTo>
                    <a:pt x="13581" y="63442"/>
                    <a:pt x="5674" y="53382"/>
                    <a:pt x="2549" y="42283"/>
                  </a:cubicBezTo>
                  <a:cubicBezTo>
                    <a:pt x="-2593" y="24024"/>
                    <a:pt x="292" y="5772"/>
                    <a:pt x="8970" y="1601"/>
                  </a:cubicBezTo>
                  <a:cubicBezTo>
                    <a:pt x="13320" y="-484"/>
                    <a:pt x="20644" y="17"/>
                    <a:pt x="30831" y="14262"/>
                  </a:cubicBezTo>
                  <a:cubicBezTo>
                    <a:pt x="31429" y="15100"/>
                    <a:pt x="31235" y="16265"/>
                    <a:pt x="30398" y="16871"/>
                  </a:cubicBezTo>
                  <a:cubicBezTo>
                    <a:pt x="29561" y="17469"/>
                    <a:pt x="28395" y="17275"/>
                    <a:pt x="27789" y="16437"/>
                  </a:cubicBezTo>
                  <a:cubicBezTo>
                    <a:pt x="21018" y="6968"/>
                    <a:pt x="14912" y="2894"/>
                    <a:pt x="10584" y="4972"/>
                  </a:cubicBezTo>
                  <a:cubicBezTo>
                    <a:pt x="4478" y="7902"/>
                    <a:pt x="1144" y="23530"/>
                    <a:pt x="6137" y="41274"/>
                  </a:cubicBezTo>
                  <a:cubicBezTo>
                    <a:pt x="9059" y="51655"/>
                    <a:pt x="16660" y="61297"/>
                    <a:pt x="23709" y="69361"/>
                  </a:cubicBezTo>
                  <a:cubicBezTo>
                    <a:pt x="27064" y="73203"/>
                    <a:pt x="35024" y="74982"/>
                    <a:pt x="39770" y="72957"/>
                  </a:cubicBezTo>
                  <a:lnTo>
                    <a:pt x="41811" y="72090"/>
                  </a:lnTo>
                  <a:lnTo>
                    <a:pt x="47484" y="95917"/>
                  </a:lnTo>
                  <a:cubicBezTo>
                    <a:pt x="51064" y="109363"/>
                    <a:pt x="74361" y="131882"/>
                    <a:pt x="81409" y="138460"/>
                  </a:cubicBezTo>
                  <a:cubicBezTo>
                    <a:pt x="83606" y="140507"/>
                    <a:pt x="86312" y="141890"/>
                    <a:pt x="89249" y="142466"/>
                  </a:cubicBezTo>
                  <a:cubicBezTo>
                    <a:pt x="96753" y="143923"/>
                    <a:pt x="111664" y="145874"/>
                    <a:pt x="127210" y="142511"/>
                  </a:cubicBezTo>
                  <a:cubicBezTo>
                    <a:pt x="129960" y="141913"/>
                    <a:pt x="132532" y="140560"/>
                    <a:pt x="134654" y="138587"/>
                  </a:cubicBezTo>
                  <a:cubicBezTo>
                    <a:pt x="141740" y="131987"/>
                    <a:pt x="165126" y="109408"/>
                    <a:pt x="168729" y="95865"/>
                  </a:cubicBezTo>
                  <a:lnTo>
                    <a:pt x="174394" y="72075"/>
                  </a:lnTo>
                  <a:lnTo>
                    <a:pt x="176434" y="72949"/>
                  </a:lnTo>
                  <a:cubicBezTo>
                    <a:pt x="181180" y="74989"/>
                    <a:pt x="189140" y="73211"/>
                    <a:pt x="192511" y="69361"/>
                  </a:cubicBezTo>
                  <a:cubicBezTo>
                    <a:pt x="199559" y="61297"/>
                    <a:pt x="207160" y="51655"/>
                    <a:pt x="210083" y="41274"/>
                  </a:cubicBezTo>
                  <a:cubicBezTo>
                    <a:pt x="214649" y="25055"/>
                    <a:pt x="212714" y="7797"/>
                    <a:pt x="205942" y="4344"/>
                  </a:cubicBezTo>
                  <a:cubicBezTo>
                    <a:pt x="201861" y="2259"/>
                    <a:pt x="195994" y="5690"/>
                    <a:pt x="189417" y="13993"/>
                  </a:cubicBezTo>
                  <a:cubicBezTo>
                    <a:pt x="188774" y="14801"/>
                    <a:pt x="187601" y="14942"/>
                    <a:pt x="186793" y="14300"/>
                  </a:cubicBezTo>
                  <a:cubicBezTo>
                    <a:pt x="185986" y="13657"/>
                    <a:pt x="185844" y="12484"/>
                    <a:pt x="186487" y="11676"/>
                  </a:cubicBezTo>
                  <a:cubicBezTo>
                    <a:pt x="196487" y="-955"/>
                    <a:pt x="203513" y="-1089"/>
                    <a:pt x="207639" y="1018"/>
                  </a:cubicBezTo>
                  <a:cubicBezTo>
                    <a:pt x="216152" y="5368"/>
                    <a:pt x="218857" y="23882"/>
                    <a:pt x="213678" y="42290"/>
                  </a:cubicBezTo>
                  <a:cubicBezTo>
                    <a:pt x="210554" y="53382"/>
                    <a:pt x="202646" y="63450"/>
                    <a:pt x="195321" y="71828"/>
                  </a:cubicBezTo>
                  <a:cubicBezTo>
                    <a:pt x="191368" y="76357"/>
                    <a:pt x="183184" y="78570"/>
                    <a:pt x="177047" y="77082"/>
                  </a:cubicBezTo>
                  <a:lnTo>
                    <a:pt x="172354" y="96784"/>
                  </a:lnTo>
                  <a:cubicBezTo>
                    <a:pt x="168587" y="110940"/>
                    <a:pt x="146516" y="132645"/>
                    <a:pt x="137203" y="141322"/>
                  </a:cubicBezTo>
                  <a:cubicBezTo>
                    <a:pt x="134594" y="143751"/>
                    <a:pt x="131410" y="145425"/>
                    <a:pt x="128002" y="146165"/>
                  </a:cubicBezTo>
                  <a:cubicBezTo>
                    <a:pt x="121395" y="147593"/>
                    <a:pt x="114900" y="148101"/>
                    <a:pt x="109011" y="148101"/>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8" name="Freeform: Shape 127">
              <a:extLst>
                <a:ext uri="{FF2B5EF4-FFF2-40B4-BE49-F238E27FC236}">
                  <a16:creationId xmlns:a16="http://schemas.microsoft.com/office/drawing/2014/main" id="{EB9402F8-E4D9-C931-7418-F2E7003CA0C8}"/>
                </a:ext>
              </a:extLst>
            </p:cNvPr>
            <p:cNvSpPr/>
            <p:nvPr/>
          </p:nvSpPr>
          <p:spPr>
            <a:xfrm>
              <a:off x="2566103" y="4955586"/>
              <a:ext cx="420509" cy="585523"/>
            </a:xfrm>
            <a:custGeom>
              <a:avLst/>
              <a:gdLst>
                <a:gd name="connsiteX0" fmla="*/ 17815 w 266833"/>
                <a:gd name="connsiteY0" fmla="*/ 371525 h 371542"/>
                <a:gd name="connsiteX1" fmla="*/ 14796 w 266833"/>
                <a:gd name="connsiteY1" fmla="*/ 369657 h 371542"/>
                <a:gd name="connsiteX2" fmla="*/ 16313 w 266833"/>
                <a:gd name="connsiteY2" fmla="*/ 365150 h 371542"/>
                <a:gd name="connsiteX3" fmla="*/ 55941 w 266833"/>
                <a:gd name="connsiteY3" fmla="*/ 345493 h 371542"/>
                <a:gd name="connsiteX4" fmla="*/ 76285 w 266833"/>
                <a:gd name="connsiteY4" fmla="*/ 312644 h 371542"/>
                <a:gd name="connsiteX5" fmla="*/ 77122 w 266833"/>
                <a:gd name="connsiteY5" fmla="*/ 297098 h 371542"/>
                <a:gd name="connsiteX6" fmla="*/ 73707 w 266833"/>
                <a:gd name="connsiteY6" fmla="*/ 296328 h 371542"/>
                <a:gd name="connsiteX7" fmla="*/ 1559 w 266833"/>
                <a:gd name="connsiteY7" fmla="*/ 271350 h 371542"/>
                <a:gd name="connsiteX8" fmla="*/ 27 w 266833"/>
                <a:gd name="connsiteY8" fmla="*/ 268928 h 371542"/>
                <a:gd name="connsiteX9" fmla="*/ 916 w 266833"/>
                <a:gd name="connsiteY9" fmla="*/ 266200 h 371542"/>
                <a:gd name="connsiteX10" fmla="*/ 12456 w 266833"/>
                <a:gd name="connsiteY10" fmla="*/ 243090 h 371542"/>
                <a:gd name="connsiteX11" fmla="*/ 14310 w 266833"/>
                <a:gd name="connsiteY11" fmla="*/ 166033 h 371542"/>
                <a:gd name="connsiteX12" fmla="*/ 14287 w 266833"/>
                <a:gd name="connsiteY12" fmla="*/ 165905 h 371542"/>
                <a:gd name="connsiteX13" fmla="*/ 13869 w 266833"/>
                <a:gd name="connsiteY13" fmla="*/ 127593 h 371542"/>
                <a:gd name="connsiteX14" fmla="*/ 38369 w 266833"/>
                <a:gd name="connsiteY14" fmla="*/ 52351 h 371542"/>
                <a:gd name="connsiteX15" fmla="*/ 125181 w 266833"/>
                <a:gd name="connsiteY15" fmla="*/ 556 h 371542"/>
                <a:gd name="connsiteX16" fmla="*/ 191558 w 266833"/>
                <a:gd name="connsiteY16" fmla="*/ 21057 h 371542"/>
                <a:gd name="connsiteX17" fmla="*/ 237270 w 266833"/>
                <a:gd name="connsiteY17" fmla="*/ 50782 h 371542"/>
                <a:gd name="connsiteX18" fmla="*/ 257921 w 266833"/>
                <a:gd name="connsiteY18" fmla="*/ 164336 h 371542"/>
                <a:gd name="connsiteX19" fmla="*/ 256478 w 266833"/>
                <a:gd name="connsiteY19" fmla="*/ 191287 h 371542"/>
                <a:gd name="connsiteX20" fmla="*/ 255611 w 266833"/>
                <a:gd name="connsiteY20" fmla="*/ 204531 h 371542"/>
                <a:gd name="connsiteX21" fmla="*/ 254976 w 266833"/>
                <a:gd name="connsiteY21" fmla="*/ 244152 h 371542"/>
                <a:gd name="connsiteX22" fmla="*/ 264782 w 266833"/>
                <a:gd name="connsiteY22" fmla="*/ 269055 h 371542"/>
                <a:gd name="connsiteX23" fmla="*/ 266509 w 266833"/>
                <a:gd name="connsiteY23" fmla="*/ 270715 h 371542"/>
                <a:gd name="connsiteX24" fmla="*/ 264976 w 266833"/>
                <a:gd name="connsiteY24" fmla="*/ 275162 h 371542"/>
                <a:gd name="connsiteX25" fmla="*/ 190721 w 266833"/>
                <a:gd name="connsiteY25" fmla="*/ 299684 h 371542"/>
                <a:gd name="connsiteX26" fmla="*/ 191566 w 266833"/>
                <a:gd name="connsiteY26" fmla="*/ 312682 h 371542"/>
                <a:gd name="connsiteX27" fmla="*/ 211903 w 266833"/>
                <a:gd name="connsiteY27" fmla="*/ 345508 h 371542"/>
                <a:gd name="connsiteX28" fmla="*/ 251530 w 266833"/>
                <a:gd name="connsiteY28" fmla="*/ 365165 h 371542"/>
                <a:gd name="connsiteX29" fmla="*/ 253048 w 266833"/>
                <a:gd name="connsiteY29" fmla="*/ 369672 h 371542"/>
                <a:gd name="connsiteX30" fmla="*/ 248541 w 266833"/>
                <a:gd name="connsiteY30" fmla="*/ 371189 h 371542"/>
                <a:gd name="connsiteX31" fmla="*/ 208913 w 266833"/>
                <a:gd name="connsiteY31" fmla="*/ 351532 h 371542"/>
                <a:gd name="connsiteX32" fmla="*/ 184854 w 266833"/>
                <a:gd name="connsiteY32" fmla="*/ 313145 h 371542"/>
                <a:gd name="connsiteX33" fmla="*/ 183927 w 266833"/>
                <a:gd name="connsiteY33" fmla="*/ 298892 h 371542"/>
                <a:gd name="connsiteX34" fmla="*/ 183927 w 266833"/>
                <a:gd name="connsiteY34" fmla="*/ 298578 h 371542"/>
                <a:gd name="connsiteX35" fmla="*/ 183979 w 266833"/>
                <a:gd name="connsiteY35" fmla="*/ 296740 h 371542"/>
                <a:gd name="connsiteX36" fmla="*/ 186820 w 266833"/>
                <a:gd name="connsiteY36" fmla="*/ 293511 h 371542"/>
                <a:gd name="connsiteX37" fmla="*/ 257839 w 266833"/>
                <a:gd name="connsiteY37" fmla="*/ 271103 h 371542"/>
                <a:gd name="connsiteX38" fmla="*/ 248257 w 266833"/>
                <a:gd name="connsiteY38" fmla="*/ 244473 h 371542"/>
                <a:gd name="connsiteX39" fmla="*/ 248914 w 266833"/>
                <a:gd name="connsiteY39" fmla="*/ 203949 h 371542"/>
                <a:gd name="connsiteX40" fmla="*/ 249759 w 266833"/>
                <a:gd name="connsiteY40" fmla="*/ 191108 h 371542"/>
                <a:gd name="connsiteX41" fmla="*/ 251209 w 266833"/>
                <a:gd name="connsiteY41" fmla="*/ 163902 h 371542"/>
                <a:gd name="connsiteX42" fmla="*/ 231866 w 266833"/>
                <a:gd name="connsiteY42" fmla="*/ 54803 h 371542"/>
                <a:gd name="connsiteX43" fmla="*/ 189630 w 266833"/>
                <a:gd name="connsiteY43" fmla="*/ 27597 h 371542"/>
                <a:gd name="connsiteX44" fmla="*/ 187694 w 266833"/>
                <a:gd name="connsiteY44" fmla="*/ 26678 h 371542"/>
                <a:gd name="connsiteX45" fmla="*/ 125883 w 266833"/>
                <a:gd name="connsiteY45" fmla="*/ 7260 h 371542"/>
                <a:gd name="connsiteX46" fmla="*/ 43952 w 266833"/>
                <a:gd name="connsiteY46" fmla="*/ 56126 h 371542"/>
                <a:gd name="connsiteX47" fmla="*/ 20947 w 266833"/>
                <a:gd name="connsiteY47" fmla="*/ 164919 h 371542"/>
                <a:gd name="connsiteX48" fmla="*/ 8360 w 266833"/>
                <a:gd name="connsiteY48" fmla="*/ 267606 h 371542"/>
                <a:gd name="connsiteX49" fmla="*/ 75201 w 266833"/>
                <a:gd name="connsiteY49" fmla="*/ 289766 h 371542"/>
                <a:gd name="connsiteX50" fmla="*/ 80717 w 266833"/>
                <a:gd name="connsiteY50" fmla="*/ 291014 h 371542"/>
                <a:gd name="connsiteX51" fmla="*/ 80844 w 266833"/>
                <a:gd name="connsiteY51" fmla="*/ 291014 h 371542"/>
                <a:gd name="connsiteX52" fmla="*/ 84013 w 266833"/>
                <a:gd name="connsiteY52" fmla="*/ 294557 h 371542"/>
                <a:gd name="connsiteX53" fmla="*/ 83019 w 266833"/>
                <a:gd name="connsiteY53" fmla="*/ 313071 h 371542"/>
                <a:gd name="connsiteX54" fmla="*/ 58953 w 266833"/>
                <a:gd name="connsiteY54" fmla="*/ 351525 h 371542"/>
                <a:gd name="connsiteX55" fmla="*/ 19325 w 266833"/>
                <a:gd name="connsiteY55" fmla="*/ 371182 h 371542"/>
                <a:gd name="connsiteX56" fmla="*/ 17830 w 266833"/>
                <a:gd name="connsiteY56" fmla="*/ 371533 h 3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6833" h="371542">
                  <a:moveTo>
                    <a:pt x="17815" y="371525"/>
                  </a:moveTo>
                  <a:cubicBezTo>
                    <a:pt x="16575" y="371525"/>
                    <a:pt x="15386" y="370838"/>
                    <a:pt x="14796" y="369657"/>
                  </a:cubicBezTo>
                  <a:cubicBezTo>
                    <a:pt x="13974" y="367990"/>
                    <a:pt x="14646" y="365972"/>
                    <a:pt x="16313" y="365150"/>
                  </a:cubicBezTo>
                  <a:lnTo>
                    <a:pt x="55941" y="345493"/>
                  </a:lnTo>
                  <a:cubicBezTo>
                    <a:pt x="67428" y="339798"/>
                    <a:pt x="75224" y="327204"/>
                    <a:pt x="76285" y="312644"/>
                  </a:cubicBezTo>
                  <a:lnTo>
                    <a:pt x="77122" y="297098"/>
                  </a:lnTo>
                  <a:cubicBezTo>
                    <a:pt x="76001" y="296844"/>
                    <a:pt x="74865" y="296590"/>
                    <a:pt x="73707" y="296328"/>
                  </a:cubicBezTo>
                  <a:cubicBezTo>
                    <a:pt x="52233" y="291485"/>
                    <a:pt x="22823" y="284848"/>
                    <a:pt x="1559" y="271350"/>
                  </a:cubicBezTo>
                  <a:cubicBezTo>
                    <a:pt x="714" y="270812"/>
                    <a:pt x="146" y="269923"/>
                    <a:pt x="27" y="268928"/>
                  </a:cubicBezTo>
                  <a:cubicBezTo>
                    <a:pt x="-100" y="267934"/>
                    <a:pt x="229" y="266933"/>
                    <a:pt x="916" y="266200"/>
                  </a:cubicBezTo>
                  <a:cubicBezTo>
                    <a:pt x="976" y="266141"/>
                    <a:pt x="7538" y="258921"/>
                    <a:pt x="12456" y="243090"/>
                  </a:cubicBezTo>
                  <a:cubicBezTo>
                    <a:pt x="17008" y="228411"/>
                    <a:pt x="21029" y="203126"/>
                    <a:pt x="14310" y="166033"/>
                  </a:cubicBezTo>
                  <a:cubicBezTo>
                    <a:pt x="14302" y="165988"/>
                    <a:pt x="14295" y="165943"/>
                    <a:pt x="14287" y="165905"/>
                  </a:cubicBezTo>
                  <a:cubicBezTo>
                    <a:pt x="14198" y="165248"/>
                    <a:pt x="12030" y="149507"/>
                    <a:pt x="13869" y="127593"/>
                  </a:cubicBezTo>
                  <a:cubicBezTo>
                    <a:pt x="15573" y="107316"/>
                    <a:pt x="21201" y="77801"/>
                    <a:pt x="38369" y="52351"/>
                  </a:cubicBezTo>
                  <a:cubicBezTo>
                    <a:pt x="57196" y="24436"/>
                    <a:pt x="91271" y="4106"/>
                    <a:pt x="125181" y="556"/>
                  </a:cubicBezTo>
                  <a:cubicBezTo>
                    <a:pt x="151056" y="-2157"/>
                    <a:pt x="174585" y="5123"/>
                    <a:pt x="191558" y="21057"/>
                  </a:cubicBezTo>
                  <a:cubicBezTo>
                    <a:pt x="208375" y="23449"/>
                    <a:pt x="224975" y="34234"/>
                    <a:pt x="237270" y="50782"/>
                  </a:cubicBezTo>
                  <a:cubicBezTo>
                    <a:pt x="263115" y="85574"/>
                    <a:pt x="260477" y="125613"/>
                    <a:pt x="257921" y="164336"/>
                  </a:cubicBezTo>
                  <a:cubicBezTo>
                    <a:pt x="257338" y="173185"/>
                    <a:pt x="256732" y="182341"/>
                    <a:pt x="256478" y="191287"/>
                  </a:cubicBezTo>
                  <a:cubicBezTo>
                    <a:pt x="256336" y="196295"/>
                    <a:pt x="255985" y="200294"/>
                    <a:pt x="255611" y="204531"/>
                  </a:cubicBezTo>
                  <a:cubicBezTo>
                    <a:pt x="254849" y="213164"/>
                    <a:pt x="253989" y="222940"/>
                    <a:pt x="254976" y="244152"/>
                  </a:cubicBezTo>
                  <a:cubicBezTo>
                    <a:pt x="255522" y="255841"/>
                    <a:pt x="262547" y="266843"/>
                    <a:pt x="264782" y="269055"/>
                  </a:cubicBezTo>
                  <a:cubicBezTo>
                    <a:pt x="265514" y="269369"/>
                    <a:pt x="266142" y="269937"/>
                    <a:pt x="266509" y="270715"/>
                  </a:cubicBezTo>
                  <a:cubicBezTo>
                    <a:pt x="267293" y="272366"/>
                    <a:pt x="266606" y="274340"/>
                    <a:pt x="264976" y="275162"/>
                  </a:cubicBezTo>
                  <a:cubicBezTo>
                    <a:pt x="263481" y="275909"/>
                    <a:pt x="228772" y="293144"/>
                    <a:pt x="190721" y="299684"/>
                  </a:cubicBezTo>
                  <a:lnTo>
                    <a:pt x="191566" y="312682"/>
                  </a:lnTo>
                  <a:cubicBezTo>
                    <a:pt x="192627" y="327219"/>
                    <a:pt x="200415" y="339813"/>
                    <a:pt x="211903" y="345508"/>
                  </a:cubicBezTo>
                  <a:lnTo>
                    <a:pt x="251530" y="365165"/>
                  </a:lnTo>
                  <a:cubicBezTo>
                    <a:pt x="253197" y="365987"/>
                    <a:pt x="253877" y="368005"/>
                    <a:pt x="253048" y="369672"/>
                  </a:cubicBezTo>
                  <a:cubicBezTo>
                    <a:pt x="252226" y="371339"/>
                    <a:pt x="250207" y="372019"/>
                    <a:pt x="248541" y="371189"/>
                  </a:cubicBezTo>
                  <a:lnTo>
                    <a:pt x="208913" y="351532"/>
                  </a:lnTo>
                  <a:cubicBezTo>
                    <a:pt x="195303" y="344783"/>
                    <a:pt x="186080" y="330074"/>
                    <a:pt x="184854" y="313145"/>
                  </a:cubicBezTo>
                  <a:lnTo>
                    <a:pt x="183927" y="298892"/>
                  </a:lnTo>
                  <a:cubicBezTo>
                    <a:pt x="183927" y="298787"/>
                    <a:pt x="183920" y="298683"/>
                    <a:pt x="183927" y="298578"/>
                  </a:cubicBezTo>
                  <a:lnTo>
                    <a:pt x="183979" y="296740"/>
                  </a:lnTo>
                  <a:cubicBezTo>
                    <a:pt x="184024" y="295118"/>
                    <a:pt x="185220" y="293765"/>
                    <a:pt x="186820" y="293511"/>
                  </a:cubicBezTo>
                  <a:cubicBezTo>
                    <a:pt x="217471" y="288705"/>
                    <a:pt x="247188" y="275991"/>
                    <a:pt x="257839" y="271103"/>
                  </a:cubicBezTo>
                  <a:cubicBezTo>
                    <a:pt x="253907" y="265700"/>
                    <a:pt x="248772" y="255535"/>
                    <a:pt x="248257" y="244473"/>
                  </a:cubicBezTo>
                  <a:cubicBezTo>
                    <a:pt x="247248" y="222813"/>
                    <a:pt x="248137" y="212790"/>
                    <a:pt x="248914" y="203949"/>
                  </a:cubicBezTo>
                  <a:cubicBezTo>
                    <a:pt x="249281" y="199815"/>
                    <a:pt x="249624" y="195914"/>
                    <a:pt x="249759" y="191108"/>
                  </a:cubicBezTo>
                  <a:cubicBezTo>
                    <a:pt x="250013" y="182035"/>
                    <a:pt x="250626" y="172819"/>
                    <a:pt x="251209" y="163902"/>
                  </a:cubicBezTo>
                  <a:cubicBezTo>
                    <a:pt x="253795" y="124671"/>
                    <a:pt x="256239" y="87614"/>
                    <a:pt x="231866" y="54803"/>
                  </a:cubicBezTo>
                  <a:cubicBezTo>
                    <a:pt x="220565" y="39586"/>
                    <a:pt x="204772" y="29413"/>
                    <a:pt x="189630" y="27597"/>
                  </a:cubicBezTo>
                  <a:cubicBezTo>
                    <a:pt x="188897" y="27507"/>
                    <a:pt x="188217" y="27186"/>
                    <a:pt x="187694" y="26678"/>
                  </a:cubicBezTo>
                  <a:cubicBezTo>
                    <a:pt x="172118" y="11610"/>
                    <a:pt x="150159" y="4719"/>
                    <a:pt x="125883" y="7260"/>
                  </a:cubicBezTo>
                  <a:cubicBezTo>
                    <a:pt x="93872" y="10616"/>
                    <a:pt x="61711" y="29795"/>
                    <a:pt x="43952" y="56126"/>
                  </a:cubicBezTo>
                  <a:cubicBezTo>
                    <a:pt x="13009" y="102002"/>
                    <a:pt x="20655" y="162714"/>
                    <a:pt x="20947" y="164919"/>
                  </a:cubicBezTo>
                  <a:cubicBezTo>
                    <a:pt x="32136" y="226752"/>
                    <a:pt x="15132" y="258046"/>
                    <a:pt x="8360" y="267606"/>
                  </a:cubicBezTo>
                  <a:cubicBezTo>
                    <a:pt x="28384" y="279205"/>
                    <a:pt x="55283" y="285274"/>
                    <a:pt x="75201" y="289766"/>
                  </a:cubicBezTo>
                  <a:cubicBezTo>
                    <a:pt x="77092" y="290192"/>
                    <a:pt x="78938" y="290611"/>
                    <a:pt x="80717" y="291014"/>
                  </a:cubicBezTo>
                  <a:lnTo>
                    <a:pt x="80844" y="291014"/>
                  </a:lnTo>
                  <a:cubicBezTo>
                    <a:pt x="82698" y="291126"/>
                    <a:pt x="84110" y="292711"/>
                    <a:pt x="84013" y="294557"/>
                  </a:cubicBezTo>
                  <a:lnTo>
                    <a:pt x="83019" y="313071"/>
                  </a:lnTo>
                  <a:cubicBezTo>
                    <a:pt x="81786" y="330059"/>
                    <a:pt x="72563" y="344776"/>
                    <a:pt x="58953" y="351525"/>
                  </a:cubicBezTo>
                  <a:lnTo>
                    <a:pt x="19325" y="371182"/>
                  </a:lnTo>
                  <a:cubicBezTo>
                    <a:pt x="18847" y="371421"/>
                    <a:pt x="18331" y="371533"/>
                    <a:pt x="17830" y="371533"/>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29" name="Freeform: Shape 128">
              <a:extLst>
                <a:ext uri="{FF2B5EF4-FFF2-40B4-BE49-F238E27FC236}">
                  <a16:creationId xmlns:a16="http://schemas.microsoft.com/office/drawing/2014/main" id="{701FF0A7-C719-9E8A-9E2B-298C128D9EE1}"/>
                </a:ext>
              </a:extLst>
            </p:cNvPr>
            <p:cNvSpPr/>
            <p:nvPr/>
          </p:nvSpPr>
          <p:spPr>
            <a:xfrm>
              <a:off x="2904993" y="5228903"/>
              <a:ext cx="21494" cy="43979"/>
            </a:xfrm>
            <a:custGeom>
              <a:avLst/>
              <a:gdLst>
                <a:gd name="connsiteX0" fmla="*/ 1869 w 13639"/>
                <a:gd name="connsiteY0" fmla="*/ 27900 h 27907"/>
                <a:gd name="connsiteX1" fmla="*/ 1869 w 13639"/>
                <a:gd name="connsiteY1" fmla="*/ 27900 h 27907"/>
                <a:gd name="connsiteX2" fmla="*/ 0 w 13639"/>
                <a:gd name="connsiteY2" fmla="*/ 26031 h 27907"/>
                <a:gd name="connsiteX3" fmla="*/ 11338 w 13639"/>
                <a:gd name="connsiteY3" fmla="*/ 51 h 27907"/>
                <a:gd name="connsiteX4" fmla="*/ 13588 w 13639"/>
                <a:gd name="connsiteY4" fmla="*/ 1441 h 27907"/>
                <a:gd name="connsiteX5" fmla="*/ 12198 w 13639"/>
                <a:gd name="connsiteY5" fmla="*/ 3691 h 27907"/>
                <a:gd name="connsiteX6" fmla="*/ 3737 w 13639"/>
                <a:gd name="connsiteY6" fmla="*/ 26039 h 27907"/>
                <a:gd name="connsiteX7" fmla="*/ 1869 w 13639"/>
                <a:gd name="connsiteY7" fmla="*/ 27907 h 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9" h="27907">
                  <a:moveTo>
                    <a:pt x="1869" y="27900"/>
                  </a:moveTo>
                  <a:lnTo>
                    <a:pt x="1869" y="27900"/>
                  </a:lnTo>
                  <a:cubicBezTo>
                    <a:pt x="837" y="27900"/>
                    <a:pt x="0" y="27063"/>
                    <a:pt x="0" y="26031"/>
                  </a:cubicBezTo>
                  <a:cubicBezTo>
                    <a:pt x="0" y="23647"/>
                    <a:pt x="321" y="2652"/>
                    <a:pt x="11338" y="51"/>
                  </a:cubicBezTo>
                  <a:cubicBezTo>
                    <a:pt x="12340" y="-188"/>
                    <a:pt x="13349" y="432"/>
                    <a:pt x="13588" y="1441"/>
                  </a:cubicBezTo>
                  <a:cubicBezTo>
                    <a:pt x="13827" y="2443"/>
                    <a:pt x="13207" y="3452"/>
                    <a:pt x="12198" y="3691"/>
                  </a:cubicBezTo>
                  <a:cubicBezTo>
                    <a:pt x="5269" y="5328"/>
                    <a:pt x="3745" y="20373"/>
                    <a:pt x="3737" y="26039"/>
                  </a:cubicBezTo>
                  <a:cubicBezTo>
                    <a:pt x="3737" y="27070"/>
                    <a:pt x="2900" y="27907"/>
                    <a:pt x="1869" y="27907"/>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30" name="Freeform: Shape 129">
              <a:extLst>
                <a:ext uri="{FF2B5EF4-FFF2-40B4-BE49-F238E27FC236}">
                  <a16:creationId xmlns:a16="http://schemas.microsoft.com/office/drawing/2014/main" id="{F5885512-93C1-2C2A-2A49-7FE29FC7F492}"/>
                </a:ext>
              </a:extLst>
            </p:cNvPr>
            <p:cNvSpPr/>
            <p:nvPr/>
          </p:nvSpPr>
          <p:spPr>
            <a:xfrm>
              <a:off x="2632630" y="5225209"/>
              <a:ext cx="21489" cy="43975"/>
            </a:xfrm>
            <a:custGeom>
              <a:avLst/>
              <a:gdLst>
                <a:gd name="connsiteX0" fmla="*/ 11768 w 13636"/>
                <a:gd name="connsiteY0" fmla="*/ 27905 h 27904"/>
                <a:gd name="connsiteX1" fmla="*/ 9899 w 13636"/>
                <a:gd name="connsiteY1" fmla="*/ 26036 h 27904"/>
                <a:gd name="connsiteX2" fmla="*/ 1439 w 13636"/>
                <a:gd name="connsiteY2" fmla="*/ 3688 h 27904"/>
                <a:gd name="connsiteX3" fmla="*/ 49 w 13636"/>
                <a:gd name="connsiteY3" fmla="*/ 1439 h 27904"/>
                <a:gd name="connsiteX4" fmla="*/ 2298 w 13636"/>
                <a:gd name="connsiteY4" fmla="*/ 49 h 27904"/>
                <a:gd name="connsiteX5" fmla="*/ 13636 w 13636"/>
                <a:gd name="connsiteY5" fmla="*/ 26029 h 27904"/>
                <a:gd name="connsiteX6" fmla="*/ 11768 w 13636"/>
                <a:gd name="connsiteY6" fmla="*/ 27897 h 27904"/>
                <a:gd name="connsiteX7" fmla="*/ 11768 w 13636"/>
                <a:gd name="connsiteY7" fmla="*/ 27897 h 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6" h="27904">
                  <a:moveTo>
                    <a:pt x="11768" y="27905"/>
                  </a:moveTo>
                  <a:cubicBezTo>
                    <a:pt x="10737" y="27905"/>
                    <a:pt x="9899" y="27068"/>
                    <a:pt x="9899" y="26036"/>
                  </a:cubicBezTo>
                  <a:cubicBezTo>
                    <a:pt x="9899" y="20378"/>
                    <a:pt x="8367" y="5325"/>
                    <a:pt x="1439" y="3688"/>
                  </a:cubicBezTo>
                  <a:cubicBezTo>
                    <a:pt x="437" y="3449"/>
                    <a:pt x="-183" y="2448"/>
                    <a:pt x="49" y="1439"/>
                  </a:cubicBezTo>
                  <a:cubicBezTo>
                    <a:pt x="288" y="437"/>
                    <a:pt x="1289" y="-183"/>
                    <a:pt x="2298" y="49"/>
                  </a:cubicBezTo>
                  <a:cubicBezTo>
                    <a:pt x="13315" y="2649"/>
                    <a:pt x="13636" y="23644"/>
                    <a:pt x="13636" y="26029"/>
                  </a:cubicBezTo>
                  <a:cubicBezTo>
                    <a:pt x="13636" y="27060"/>
                    <a:pt x="12799" y="27897"/>
                    <a:pt x="11768" y="27897"/>
                  </a:cubicBezTo>
                  <a:lnTo>
                    <a:pt x="11768" y="27897"/>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31" name="Freeform: Shape 130">
              <a:extLst>
                <a:ext uri="{FF2B5EF4-FFF2-40B4-BE49-F238E27FC236}">
                  <a16:creationId xmlns:a16="http://schemas.microsoft.com/office/drawing/2014/main" id="{5EAF7371-6BD3-39BC-1BC8-95B00B469285}"/>
                </a:ext>
              </a:extLst>
            </p:cNvPr>
            <p:cNvSpPr/>
            <p:nvPr/>
          </p:nvSpPr>
          <p:spPr>
            <a:xfrm>
              <a:off x="2855721" y="5366516"/>
              <a:ext cx="7334" cy="59204"/>
            </a:xfrm>
            <a:custGeom>
              <a:avLst/>
              <a:gdLst>
                <a:gd name="connsiteX0" fmla="*/ 2063 w 4654"/>
                <a:gd name="connsiteY0" fmla="*/ 37569 h 37568"/>
                <a:gd name="connsiteX1" fmla="*/ 202 w 4654"/>
                <a:gd name="connsiteY1" fmla="*/ 35805 h 37568"/>
                <a:gd name="connsiteX2" fmla="*/ 920 w 4654"/>
                <a:gd name="connsiteY2" fmla="*/ 1738 h 37568"/>
                <a:gd name="connsiteX3" fmla="*/ 2915 w 4654"/>
                <a:gd name="connsiteY3" fmla="*/ 4 h 37568"/>
                <a:gd name="connsiteX4" fmla="*/ 4649 w 4654"/>
                <a:gd name="connsiteY4" fmla="*/ 2000 h 37568"/>
                <a:gd name="connsiteX5" fmla="*/ 3932 w 4654"/>
                <a:gd name="connsiteY5" fmla="*/ 35603 h 37568"/>
                <a:gd name="connsiteX6" fmla="*/ 2168 w 4654"/>
                <a:gd name="connsiteY6" fmla="*/ 37569 h 37568"/>
                <a:gd name="connsiteX7" fmla="*/ 2063 w 4654"/>
                <a:gd name="connsiteY7" fmla="*/ 37569 h 3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 h="37568">
                  <a:moveTo>
                    <a:pt x="2063" y="37569"/>
                  </a:moveTo>
                  <a:cubicBezTo>
                    <a:pt x="1077" y="37569"/>
                    <a:pt x="255" y="36799"/>
                    <a:pt x="202" y="35805"/>
                  </a:cubicBezTo>
                  <a:cubicBezTo>
                    <a:pt x="-515" y="22606"/>
                    <a:pt x="905" y="1947"/>
                    <a:pt x="920" y="1738"/>
                  </a:cubicBezTo>
                  <a:cubicBezTo>
                    <a:pt x="995" y="707"/>
                    <a:pt x="1877" y="-63"/>
                    <a:pt x="2915" y="4"/>
                  </a:cubicBezTo>
                  <a:cubicBezTo>
                    <a:pt x="3947" y="79"/>
                    <a:pt x="4724" y="968"/>
                    <a:pt x="4649" y="2000"/>
                  </a:cubicBezTo>
                  <a:cubicBezTo>
                    <a:pt x="4635" y="2201"/>
                    <a:pt x="3229" y="22636"/>
                    <a:pt x="3932" y="35603"/>
                  </a:cubicBezTo>
                  <a:cubicBezTo>
                    <a:pt x="3992" y="36635"/>
                    <a:pt x="3199" y="37517"/>
                    <a:pt x="2168" y="37569"/>
                  </a:cubicBezTo>
                  <a:cubicBezTo>
                    <a:pt x="2131" y="37569"/>
                    <a:pt x="2101" y="37569"/>
                    <a:pt x="2063" y="37569"/>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32" name="Freeform: Shape 131">
              <a:extLst>
                <a:ext uri="{FF2B5EF4-FFF2-40B4-BE49-F238E27FC236}">
                  <a16:creationId xmlns:a16="http://schemas.microsoft.com/office/drawing/2014/main" id="{1E3E4C99-8E6B-E9C3-021F-67936126176B}"/>
                </a:ext>
              </a:extLst>
            </p:cNvPr>
            <p:cNvSpPr/>
            <p:nvPr/>
          </p:nvSpPr>
          <p:spPr>
            <a:xfrm>
              <a:off x="2691872" y="5365346"/>
              <a:ext cx="7018" cy="59211"/>
            </a:xfrm>
            <a:custGeom>
              <a:avLst/>
              <a:gdLst>
                <a:gd name="connsiteX0" fmla="*/ 1867 w 4453"/>
                <a:gd name="connsiteY0" fmla="*/ 37572 h 37572"/>
                <a:gd name="connsiteX1" fmla="*/ 1262 w 4453"/>
                <a:gd name="connsiteY1" fmla="*/ 37468 h 37572"/>
                <a:gd name="connsiteX2" fmla="*/ 58 w 4453"/>
                <a:gd name="connsiteY2" fmla="*/ 35233 h 37572"/>
                <a:gd name="connsiteX3" fmla="*/ 716 w 4453"/>
                <a:gd name="connsiteY3" fmla="*/ 1869 h 37572"/>
                <a:gd name="connsiteX4" fmla="*/ 2585 w 4453"/>
                <a:gd name="connsiteY4" fmla="*/ 0 h 37572"/>
                <a:gd name="connsiteX5" fmla="*/ 4453 w 4453"/>
                <a:gd name="connsiteY5" fmla="*/ 1869 h 37572"/>
                <a:gd name="connsiteX6" fmla="*/ 3631 w 4453"/>
                <a:gd name="connsiteY6" fmla="*/ 36309 h 37572"/>
                <a:gd name="connsiteX7" fmla="*/ 1867 w 4453"/>
                <a:gd name="connsiteY7" fmla="*/ 37572 h 37572"/>
                <a:gd name="connsiteX8" fmla="*/ 103 w 4453"/>
                <a:gd name="connsiteY8" fmla="*/ 35098 h 37572"/>
                <a:gd name="connsiteX9" fmla="*/ 66 w 4453"/>
                <a:gd name="connsiteY9" fmla="*/ 35203 h 37572"/>
                <a:gd name="connsiteX10" fmla="*/ 103 w 4453"/>
                <a:gd name="connsiteY10" fmla="*/ 35098 h 3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3" h="37572">
                  <a:moveTo>
                    <a:pt x="1867" y="37572"/>
                  </a:moveTo>
                  <a:cubicBezTo>
                    <a:pt x="1665" y="37572"/>
                    <a:pt x="1463" y="37542"/>
                    <a:pt x="1262" y="37468"/>
                  </a:cubicBezTo>
                  <a:cubicBezTo>
                    <a:pt x="335" y="37146"/>
                    <a:pt x="-181" y="36167"/>
                    <a:pt x="58" y="35233"/>
                  </a:cubicBezTo>
                  <a:cubicBezTo>
                    <a:pt x="342" y="33402"/>
                    <a:pt x="716" y="14522"/>
                    <a:pt x="716" y="1869"/>
                  </a:cubicBezTo>
                  <a:cubicBezTo>
                    <a:pt x="716" y="837"/>
                    <a:pt x="1553" y="0"/>
                    <a:pt x="2585" y="0"/>
                  </a:cubicBezTo>
                  <a:cubicBezTo>
                    <a:pt x="3616" y="0"/>
                    <a:pt x="4453" y="837"/>
                    <a:pt x="4453" y="1869"/>
                  </a:cubicBezTo>
                  <a:cubicBezTo>
                    <a:pt x="4453" y="7526"/>
                    <a:pt x="4236" y="34545"/>
                    <a:pt x="3631" y="36309"/>
                  </a:cubicBezTo>
                  <a:cubicBezTo>
                    <a:pt x="3362" y="37086"/>
                    <a:pt x="2637" y="37572"/>
                    <a:pt x="1867" y="37572"/>
                  </a:cubicBezTo>
                  <a:close/>
                  <a:moveTo>
                    <a:pt x="103" y="35098"/>
                  </a:moveTo>
                  <a:cubicBezTo>
                    <a:pt x="103" y="35098"/>
                    <a:pt x="81" y="35158"/>
                    <a:pt x="66" y="35203"/>
                  </a:cubicBezTo>
                  <a:cubicBezTo>
                    <a:pt x="73" y="35166"/>
                    <a:pt x="88" y="35128"/>
                    <a:pt x="103" y="35098"/>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grpSp>
      <p:grpSp>
        <p:nvGrpSpPr>
          <p:cNvPr id="252" name="Group 251">
            <a:extLst>
              <a:ext uri="{FF2B5EF4-FFF2-40B4-BE49-F238E27FC236}">
                <a16:creationId xmlns:a16="http://schemas.microsoft.com/office/drawing/2014/main" id="{0CD23392-56D0-8FDB-17F6-4985A8374A9C}"/>
              </a:ext>
            </a:extLst>
          </p:cNvPr>
          <p:cNvGrpSpPr/>
          <p:nvPr/>
        </p:nvGrpSpPr>
        <p:grpSpPr>
          <a:xfrm>
            <a:off x="1103581" y="3734623"/>
            <a:ext cx="530160" cy="651939"/>
            <a:chOff x="1092669" y="2353173"/>
            <a:chExt cx="711571" cy="875021"/>
          </a:xfrm>
          <a:solidFill>
            <a:schemeClr val="tx1"/>
          </a:solidFill>
        </p:grpSpPr>
        <p:sp>
          <p:nvSpPr>
            <p:cNvPr id="149" name="Freeform: Shape 148">
              <a:extLst>
                <a:ext uri="{FF2B5EF4-FFF2-40B4-BE49-F238E27FC236}">
                  <a16:creationId xmlns:a16="http://schemas.microsoft.com/office/drawing/2014/main" id="{23055CEB-5333-A243-36F1-833237790F7A}"/>
                </a:ext>
              </a:extLst>
            </p:cNvPr>
            <p:cNvSpPr/>
            <p:nvPr/>
          </p:nvSpPr>
          <p:spPr>
            <a:xfrm>
              <a:off x="1538382" y="2710428"/>
              <a:ext cx="251694" cy="145020"/>
            </a:xfrm>
            <a:custGeom>
              <a:avLst/>
              <a:gdLst>
                <a:gd name="connsiteX0" fmla="*/ 1873 w 159712"/>
                <a:gd name="connsiteY0" fmla="*/ 92015 h 92022"/>
                <a:gd name="connsiteX1" fmla="*/ 3330 w 159712"/>
                <a:gd name="connsiteY1" fmla="*/ 91320 h 92022"/>
                <a:gd name="connsiteX2" fmla="*/ 158186 w 159712"/>
                <a:gd name="connsiteY2" fmla="*/ 3701 h 92022"/>
                <a:gd name="connsiteX3" fmla="*/ 159681 w 159712"/>
                <a:gd name="connsiteY3" fmla="*/ 1526 h 92022"/>
                <a:gd name="connsiteX4" fmla="*/ 157506 w 159712"/>
                <a:gd name="connsiteY4" fmla="*/ 31 h 92022"/>
                <a:gd name="connsiteX5" fmla="*/ 49797 w 159712"/>
                <a:gd name="connsiteY5" fmla="*/ 42574 h 92022"/>
                <a:gd name="connsiteX6" fmla="*/ 415 w 159712"/>
                <a:gd name="connsiteY6" fmla="*/ 88981 h 92022"/>
                <a:gd name="connsiteX7" fmla="*/ 699 w 159712"/>
                <a:gd name="connsiteY7" fmla="*/ 91612 h 92022"/>
                <a:gd name="connsiteX8" fmla="*/ 1873 w 159712"/>
                <a:gd name="connsiteY8" fmla="*/ 92023 h 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712" h="92022">
                  <a:moveTo>
                    <a:pt x="1873" y="92015"/>
                  </a:moveTo>
                  <a:cubicBezTo>
                    <a:pt x="2418" y="92015"/>
                    <a:pt x="2957" y="91776"/>
                    <a:pt x="3330" y="91320"/>
                  </a:cubicBezTo>
                  <a:cubicBezTo>
                    <a:pt x="27300" y="61551"/>
                    <a:pt x="69431" y="20084"/>
                    <a:pt x="158186" y="3701"/>
                  </a:cubicBezTo>
                  <a:cubicBezTo>
                    <a:pt x="159203" y="3514"/>
                    <a:pt x="159868" y="2543"/>
                    <a:pt x="159681" y="1526"/>
                  </a:cubicBezTo>
                  <a:cubicBezTo>
                    <a:pt x="159494" y="510"/>
                    <a:pt x="158515" y="-155"/>
                    <a:pt x="157506" y="31"/>
                  </a:cubicBezTo>
                  <a:cubicBezTo>
                    <a:pt x="115913" y="7707"/>
                    <a:pt x="79671" y="22020"/>
                    <a:pt x="49797" y="42574"/>
                  </a:cubicBezTo>
                  <a:cubicBezTo>
                    <a:pt x="25947" y="58980"/>
                    <a:pt x="10879" y="75991"/>
                    <a:pt x="415" y="88981"/>
                  </a:cubicBezTo>
                  <a:cubicBezTo>
                    <a:pt x="-235" y="89788"/>
                    <a:pt x="-108" y="90961"/>
                    <a:pt x="699" y="91612"/>
                  </a:cubicBezTo>
                  <a:cubicBezTo>
                    <a:pt x="1043" y="91888"/>
                    <a:pt x="1462" y="92023"/>
                    <a:pt x="1873" y="92023"/>
                  </a:cubicBez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0" name="Freeform: Shape 149">
              <a:extLst>
                <a:ext uri="{FF2B5EF4-FFF2-40B4-BE49-F238E27FC236}">
                  <a16:creationId xmlns:a16="http://schemas.microsoft.com/office/drawing/2014/main" id="{07CF6F6E-ED7E-C52F-7D7B-6A47B3DB398E}"/>
                </a:ext>
              </a:extLst>
            </p:cNvPr>
            <p:cNvSpPr/>
            <p:nvPr/>
          </p:nvSpPr>
          <p:spPr>
            <a:xfrm>
              <a:off x="1276797" y="2656154"/>
              <a:ext cx="214178" cy="196950"/>
            </a:xfrm>
            <a:custGeom>
              <a:avLst/>
              <a:gdLst>
                <a:gd name="connsiteX0" fmla="*/ 1226 w 135906"/>
                <a:gd name="connsiteY0" fmla="*/ 7 h 124974"/>
                <a:gd name="connsiteX1" fmla="*/ 135528 w 135906"/>
                <a:gd name="connsiteY1" fmla="*/ 121977 h 124974"/>
                <a:gd name="connsiteX2" fmla="*/ 135169 w 135906"/>
                <a:gd name="connsiteY2" fmla="*/ 124593 h 124974"/>
                <a:gd name="connsiteX3" fmla="*/ 134041 w 135906"/>
                <a:gd name="connsiteY3" fmla="*/ 124974 h 124974"/>
                <a:gd name="connsiteX4" fmla="*/ 132553 w 135906"/>
                <a:gd name="connsiteY4" fmla="*/ 124235 h 124974"/>
                <a:gd name="connsiteX5" fmla="*/ 0 w 135906"/>
                <a:gd name="connsiteY5" fmla="*/ 3610 h 124974"/>
                <a:gd name="connsiteX6" fmla="*/ 1226 w 135906"/>
                <a:gd name="connsiteY6" fmla="*/ 0 h 12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906" h="124974">
                  <a:moveTo>
                    <a:pt x="1226" y="7"/>
                  </a:moveTo>
                  <a:cubicBezTo>
                    <a:pt x="73284" y="40614"/>
                    <a:pt x="134908" y="121163"/>
                    <a:pt x="135528" y="121977"/>
                  </a:cubicBezTo>
                  <a:cubicBezTo>
                    <a:pt x="136148" y="122800"/>
                    <a:pt x="135991" y="123973"/>
                    <a:pt x="135169" y="124593"/>
                  </a:cubicBezTo>
                  <a:cubicBezTo>
                    <a:pt x="134833" y="124847"/>
                    <a:pt x="134437" y="124974"/>
                    <a:pt x="134041" y="124974"/>
                  </a:cubicBezTo>
                  <a:cubicBezTo>
                    <a:pt x="133480" y="124974"/>
                    <a:pt x="132919" y="124720"/>
                    <a:pt x="132553" y="124235"/>
                  </a:cubicBezTo>
                  <a:cubicBezTo>
                    <a:pt x="115452" y="101708"/>
                    <a:pt x="59001" y="37139"/>
                    <a:pt x="0" y="3610"/>
                  </a:cubicBezTo>
                  <a:cubicBezTo>
                    <a:pt x="523" y="2466"/>
                    <a:pt x="942" y="1256"/>
                    <a:pt x="1226" y="0"/>
                  </a:cubicBez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1" name="Freeform: Shape 150">
              <a:extLst>
                <a:ext uri="{FF2B5EF4-FFF2-40B4-BE49-F238E27FC236}">
                  <a16:creationId xmlns:a16="http://schemas.microsoft.com/office/drawing/2014/main" id="{DAAFAE15-2AAC-3DBC-7012-19B3026D6007}"/>
                </a:ext>
              </a:extLst>
            </p:cNvPr>
            <p:cNvSpPr/>
            <p:nvPr/>
          </p:nvSpPr>
          <p:spPr>
            <a:xfrm>
              <a:off x="1240516" y="2353361"/>
              <a:ext cx="137153" cy="874833"/>
            </a:xfrm>
            <a:custGeom>
              <a:avLst/>
              <a:gdLst>
                <a:gd name="connsiteX0" fmla="*/ 87023 w 87030"/>
                <a:gd name="connsiteY0" fmla="*/ 0 h 555123"/>
                <a:gd name="connsiteX1" fmla="*/ 64698 w 87030"/>
                <a:gd name="connsiteY1" fmla="*/ 101678 h 555123"/>
                <a:gd name="connsiteX2" fmla="*/ 6923 w 87030"/>
                <a:gd name="connsiteY2" fmla="*/ 296027 h 555123"/>
                <a:gd name="connsiteX3" fmla="*/ 6773 w 87030"/>
                <a:gd name="connsiteY3" fmla="*/ 302118 h 555123"/>
                <a:gd name="connsiteX4" fmla="*/ 27215 w 87030"/>
                <a:gd name="connsiteY4" fmla="*/ 418408 h 555123"/>
                <a:gd name="connsiteX5" fmla="*/ 78838 w 87030"/>
                <a:gd name="connsiteY5" fmla="*/ 555124 h 555123"/>
                <a:gd name="connsiteX6" fmla="*/ 71648 w 87030"/>
                <a:gd name="connsiteY6" fmla="*/ 555124 h 555123"/>
                <a:gd name="connsiteX7" fmla="*/ 20922 w 87030"/>
                <a:gd name="connsiteY7" fmla="*/ 420784 h 555123"/>
                <a:gd name="connsiteX8" fmla="*/ 54 w 87030"/>
                <a:gd name="connsiteY8" fmla="*/ 301999 h 555123"/>
                <a:gd name="connsiteX9" fmla="*/ 203 w 87030"/>
                <a:gd name="connsiteY9" fmla="*/ 295825 h 555123"/>
                <a:gd name="connsiteX10" fmla="*/ 58636 w 87030"/>
                <a:gd name="connsiteY10" fmla="*/ 98778 h 555123"/>
                <a:gd name="connsiteX11" fmla="*/ 80214 w 87030"/>
                <a:gd name="connsiteY11" fmla="*/ 7 h 555123"/>
                <a:gd name="connsiteX12" fmla="*/ 87030 w 87030"/>
                <a:gd name="connsiteY12" fmla="*/ 7 h 55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030" h="555123">
                  <a:moveTo>
                    <a:pt x="87023" y="0"/>
                  </a:moveTo>
                  <a:cubicBezTo>
                    <a:pt x="87187" y="21608"/>
                    <a:pt x="84205" y="60959"/>
                    <a:pt x="64698" y="101678"/>
                  </a:cubicBezTo>
                  <a:cubicBezTo>
                    <a:pt x="35945" y="161687"/>
                    <a:pt x="9045" y="226772"/>
                    <a:pt x="6923" y="296027"/>
                  </a:cubicBezTo>
                  <a:cubicBezTo>
                    <a:pt x="6863" y="298045"/>
                    <a:pt x="6811" y="300078"/>
                    <a:pt x="6773" y="302118"/>
                  </a:cubicBezTo>
                  <a:cubicBezTo>
                    <a:pt x="6041" y="341432"/>
                    <a:pt x="12917" y="380559"/>
                    <a:pt x="27215" y="418408"/>
                  </a:cubicBezTo>
                  <a:lnTo>
                    <a:pt x="78838" y="555124"/>
                  </a:lnTo>
                  <a:lnTo>
                    <a:pt x="71648" y="555124"/>
                  </a:lnTo>
                  <a:lnTo>
                    <a:pt x="20922" y="420784"/>
                  </a:lnTo>
                  <a:cubicBezTo>
                    <a:pt x="6325" y="382136"/>
                    <a:pt x="-693" y="342172"/>
                    <a:pt x="54" y="301999"/>
                  </a:cubicBezTo>
                  <a:cubicBezTo>
                    <a:pt x="91" y="299928"/>
                    <a:pt x="144" y="297873"/>
                    <a:pt x="203" y="295825"/>
                  </a:cubicBezTo>
                  <a:cubicBezTo>
                    <a:pt x="2371" y="225322"/>
                    <a:pt x="29569" y="159452"/>
                    <a:pt x="58636" y="98778"/>
                  </a:cubicBezTo>
                  <a:cubicBezTo>
                    <a:pt x="77396" y="59613"/>
                    <a:pt x="80311" y="20987"/>
                    <a:pt x="80214" y="7"/>
                  </a:cubicBezTo>
                  <a:lnTo>
                    <a:pt x="87030" y="7"/>
                  </a:ln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2" name="Freeform: Shape 151">
              <a:extLst>
                <a:ext uri="{FF2B5EF4-FFF2-40B4-BE49-F238E27FC236}">
                  <a16:creationId xmlns:a16="http://schemas.microsoft.com/office/drawing/2014/main" id="{0C4F8907-ADDF-204F-AE1A-C6706FB77C5D}"/>
                </a:ext>
              </a:extLst>
            </p:cNvPr>
            <p:cNvSpPr/>
            <p:nvPr/>
          </p:nvSpPr>
          <p:spPr>
            <a:xfrm>
              <a:off x="1652983" y="2353173"/>
              <a:ext cx="151257" cy="874221"/>
            </a:xfrm>
            <a:custGeom>
              <a:avLst/>
              <a:gdLst>
                <a:gd name="connsiteX0" fmla="*/ 48783 w 95980"/>
                <a:gd name="connsiteY0" fmla="*/ 277 h 554735"/>
                <a:gd name="connsiteX1" fmla="*/ 55047 w 95980"/>
                <a:gd name="connsiteY1" fmla="*/ 131656 h 554735"/>
                <a:gd name="connsiteX2" fmla="*/ 55122 w 95980"/>
                <a:gd name="connsiteY2" fmla="*/ 131761 h 554735"/>
                <a:gd name="connsiteX3" fmla="*/ 93875 w 95980"/>
                <a:gd name="connsiteY3" fmla="*/ 235539 h 554735"/>
                <a:gd name="connsiteX4" fmla="*/ 88688 w 95980"/>
                <a:gd name="connsiteY4" fmla="*/ 339795 h 554735"/>
                <a:gd name="connsiteX5" fmla="*/ 30136 w 95980"/>
                <a:gd name="connsiteY5" fmla="*/ 489202 h 554735"/>
                <a:gd name="connsiteX6" fmla="*/ 7407 w 95980"/>
                <a:gd name="connsiteY6" fmla="*/ 550258 h 554735"/>
                <a:gd name="connsiteX7" fmla="*/ 6772 w 95980"/>
                <a:gd name="connsiteY7" fmla="*/ 554735 h 554735"/>
                <a:gd name="connsiteX8" fmla="*/ 0 w 95980"/>
                <a:gd name="connsiteY8" fmla="*/ 554653 h 554735"/>
                <a:gd name="connsiteX9" fmla="*/ 755 w 95980"/>
                <a:gd name="connsiteY9" fmla="*/ 549219 h 554735"/>
                <a:gd name="connsiteX10" fmla="*/ 24403 w 95980"/>
                <a:gd name="connsiteY10" fmla="*/ 485667 h 554735"/>
                <a:gd name="connsiteX11" fmla="*/ 49591 w 95980"/>
                <a:gd name="connsiteY11" fmla="*/ 135603 h 554735"/>
                <a:gd name="connsiteX12" fmla="*/ 42042 w 95980"/>
                <a:gd name="connsiteY12" fmla="*/ 0 h 554735"/>
                <a:gd name="connsiteX13" fmla="*/ 42251 w 95980"/>
                <a:gd name="connsiteY13" fmla="*/ 0 h 554735"/>
                <a:gd name="connsiteX14" fmla="*/ 48776 w 95980"/>
                <a:gd name="connsiteY14" fmla="*/ 277 h 55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980" h="554735">
                  <a:moveTo>
                    <a:pt x="48783" y="277"/>
                  </a:moveTo>
                  <a:cubicBezTo>
                    <a:pt x="38678" y="106775"/>
                    <a:pt x="54905" y="131455"/>
                    <a:pt x="55047" y="131656"/>
                  </a:cubicBezTo>
                  <a:cubicBezTo>
                    <a:pt x="55069" y="131686"/>
                    <a:pt x="55099" y="131724"/>
                    <a:pt x="55122" y="131761"/>
                  </a:cubicBezTo>
                  <a:cubicBezTo>
                    <a:pt x="76049" y="162128"/>
                    <a:pt x="89084" y="197040"/>
                    <a:pt x="93875" y="235539"/>
                  </a:cubicBezTo>
                  <a:cubicBezTo>
                    <a:pt x="97896" y="267864"/>
                    <a:pt x="96154" y="302948"/>
                    <a:pt x="88688" y="339795"/>
                  </a:cubicBezTo>
                  <a:cubicBezTo>
                    <a:pt x="76565" y="399633"/>
                    <a:pt x="50495" y="456204"/>
                    <a:pt x="30136" y="489202"/>
                  </a:cubicBezTo>
                  <a:cubicBezTo>
                    <a:pt x="18424" y="508179"/>
                    <a:pt x="10778" y="528725"/>
                    <a:pt x="7407" y="550258"/>
                  </a:cubicBezTo>
                  <a:cubicBezTo>
                    <a:pt x="7160" y="551813"/>
                    <a:pt x="6951" y="553300"/>
                    <a:pt x="6772" y="554735"/>
                  </a:cubicBezTo>
                  <a:lnTo>
                    <a:pt x="0" y="554653"/>
                  </a:lnTo>
                  <a:cubicBezTo>
                    <a:pt x="209" y="552927"/>
                    <a:pt x="463" y="551118"/>
                    <a:pt x="755" y="549219"/>
                  </a:cubicBezTo>
                  <a:cubicBezTo>
                    <a:pt x="4268" y="526797"/>
                    <a:pt x="12220" y="505414"/>
                    <a:pt x="24403" y="485667"/>
                  </a:cubicBezTo>
                  <a:cubicBezTo>
                    <a:pt x="71146" y="409910"/>
                    <a:pt x="129055" y="250935"/>
                    <a:pt x="49591" y="135603"/>
                  </a:cubicBezTo>
                  <a:cubicBezTo>
                    <a:pt x="48283" y="133757"/>
                    <a:pt x="31817" y="108076"/>
                    <a:pt x="42042" y="0"/>
                  </a:cubicBezTo>
                  <a:lnTo>
                    <a:pt x="42251" y="0"/>
                  </a:lnTo>
                  <a:cubicBezTo>
                    <a:pt x="44441" y="30"/>
                    <a:pt x="46616" y="127"/>
                    <a:pt x="48776" y="277"/>
                  </a:cubicBez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3" name="Freeform: Shape 152">
              <a:extLst>
                <a:ext uri="{FF2B5EF4-FFF2-40B4-BE49-F238E27FC236}">
                  <a16:creationId xmlns:a16="http://schemas.microsoft.com/office/drawing/2014/main" id="{2D3BD95A-42EC-896C-220D-4B0DF3DC2EE6}"/>
                </a:ext>
              </a:extLst>
            </p:cNvPr>
            <p:cNvSpPr/>
            <p:nvPr/>
          </p:nvSpPr>
          <p:spPr>
            <a:xfrm>
              <a:off x="1476952" y="2846033"/>
              <a:ext cx="68565" cy="382149"/>
            </a:xfrm>
            <a:custGeom>
              <a:avLst/>
              <a:gdLst>
                <a:gd name="connsiteX0" fmla="*/ 0 w 43508"/>
                <a:gd name="connsiteY0" fmla="*/ 234256 h 242492"/>
                <a:gd name="connsiteX1" fmla="*/ 0 w 43508"/>
                <a:gd name="connsiteY1" fmla="*/ 234376 h 242492"/>
                <a:gd name="connsiteX2" fmla="*/ 717 w 43508"/>
                <a:gd name="connsiteY2" fmla="*/ 242493 h 242492"/>
                <a:gd name="connsiteX3" fmla="*/ 7519 w 43508"/>
                <a:gd name="connsiteY3" fmla="*/ 242493 h 242492"/>
                <a:gd name="connsiteX4" fmla="*/ 6727 w 43508"/>
                <a:gd name="connsiteY4" fmla="*/ 234436 h 242492"/>
                <a:gd name="connsiteX5" fmla="*/ 22721 w 43508"/>
                <a:gd name="connsiteY5" fmla="*/ 80993 h 242492"/>
                <a:gd name="connsiteX6" fmla="*/ 22908 w 43508"/>
                <a:gd name="connsiteY6" fmla="*/ 79946 h 242492"/>
                <a:gd name="connsiteX7" fmla="*/ 43215 w 43508"/>
                <a:gd name="connsiteY7" fmla="*/ 6207 h 242492"/>
                <a:gd name="connsiteX8" fmla="*/ 43208 w 43508"/>
                <a:gd name="connsiteY8" fmla="*/ 3441 h 242492"/>
                <a:gd name="connsiteX9" fmla="*/ 41130 w 43508"/>
                <a:gd name="connsiteY9" fmla="*/ 1618 h 242492"/>
                <a:gd name="connsiteX10" fmla="*/ 36145 w 43508"/>
                <a:gd name="connsiteY10" fmla="*/ 1954 h 242492"/>
                <a:gd name="connsiteX11" fmla="*/ 24291 w 43508"/>
                <a:gd name="connsiteY11" fmla="*/ 2955 h 242492"/>
                <a:gd name="connsiteX12" fmla="*/ 8685 w 43508"/>
                <a:gd name="connsiteY12" fmla="*/ 123 h 242492"/>
                <a:gd name="connsiteX13" fmla="*/ 5434 w 43508"/>
                <a:gd name="connsiteY13" fmla="*/ 952 h 242492"/>
                <a:gd name="connsiteX14" fmla="*/ 4514 w 43508"/>
                <a:gd name="connsiteY14" fmla="*/ 4181 h 242492"/>
                <a:gd name="connsiteX15" fmla="*/ 16107 w 43508"/>
                <a:gd name="connsiteY15" fmla="*/ 79251 h 242492"/>
                <a:gd name="connsiteX16" fmla="*/ 0 w 43508"/>
                <a:gd name="connsiteY16" fmla="*/ 234256 h 242492"/>
                <a:gd name="connsiteX17" fmla="*/ 20434 w 43508"/>
                <a:gd name="connsiteY17" fmla="*/ 57636 h 242492"/>
                <a:gd name="connsiteX18" fmla="*/ 12295 w 43508"/>
                <a:gd name="connsiteY18" fmla="*/ 7896 h 242492"/>
                <a:gd name="connsiteX19" fmla="*/ 23626 w 43508"/>
                <a:gd name="connsiteY19" fmla="*/ 9660 h 242492"/>
                <a:gd name="connsiteX20" fmla="*/ 34695 w 43508"/>
                <a:gd name="connsiteY20" fmla="*/ 9077 h 242492"/>
                <a:gd name="connsiteX21" fmla="*/ 20434 w 43508"/>
                <a:gd name="connsiteY21" fmla="*/ 57636 h 242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508" h="242492">
                  <a:moveTo>
                    <a:pt x="0" y="234256"/>
                  </a:moveTo>
                  <a:cubicBezTo>
                    <a:pt x="0" y="234294"/>
                    <a:pt x="0" y="234339"/>
                    <a:pt x="0" y="234376"/>
                  </a:cubicBezTo>
                  <a:cubicBezTo>
                    <a:pt x="0" y="236745"/>
                    <a:pt x="277" y="239533"/>
                    <a:pt x="717" y="242493"/>
                  </a:cubicBezTo>
                  <a:lnTo>
                    <a:pt x="7519" y="242493"/>
                  </a:lnTo>
                  <a:cubicBezTo>
                    <a:pt x="7041" y="239511"/>
                    <a:pt x="6734" y="236723"/>
                    <a:pt x="6727" y="234436"/>
                  </a:cubicBezTo>
                  <a:cubicBezTo>
                    <a:pt x="6831" y="231648"/>
                    <a:pt x="10053" y="151324"/>
                    <a:pt x="22721" y="80993"/>
                  </a:cubicBezTo>
                  <a:cubicBezTo>
                    <a:pt x="22841" y="80664"/>
                    <a:pt x="22901" y="80312"/>
                    <a:pt x="22908" y="79946"/>
                  </a:cubicBezTo>
                  <a:cubicBezTo>
                    <a:pt x="28020" y="51821"/>
                    <a:pt x="34657" y="25370"/>
                    <a:pt x="43215" y="6207"/>
                  </a:cubicBezTo>
                  <a:cubicBezTo>
                    <a:pt x="43611" y="5325"/>
                    <a:pt x="43604" y="4323"/>
                    <a:pt x="43208" y="3441"/>
                  </a:cubicBezTo>
                  <a:cubicBezTo>
                    <a:pt x="42812" y="2567"/>
                    <a:pt x="42057" y="1902"/>
                    <a:pt x="41130" y="1618"/>
                  </a:cubicBezTo>
                  <a:cubicBezTo>
                    <a:pt x="39844" y="1221"/>
                    <a:pt x="38529" y="1483"/>
                    <a:pt x="36145" y="1954"/>
                  </a:cubicBezTo>
                  <a:cubicBezTo>
                    <a:pt x="33222" y="2529"/>
                    <a:pt x="28798" y="3404"/>
                    <a:pt x="24291" y="2955"/>
                  </a:cubicBezTo>
                  <a:cubicBezTo>
                    <a:pt x="15927" y="2133"/>
                    <a:pt x="8752" y="145"/>
                    <a:pt x="8685" y="123"/>
                  </a:cubicBezTo>
                  <a:cubicBezTo>
                    <a:pt x="7526" y="-199"/>
                    <a:pt x="6293" y="123"/>
                    <a:pt x="5434" y="952"/>
                  </a:cubicBezTo>
                  <a:cubicBezTo>
                    <a:pt x="4574" y="1789"/>
                    <a:pt x="4223" y="3015"/>
                    <a:pt x="4514" y="4181"/>
                  </a:cubicBezTo>
                  <a:cubicBezTo>
                    <a:pt x="11159" y="30752"/>
                    <a:pt x="15441" y="72457"/>
                    <a:pt x="16107" y="79251"/>
                  </a:cubicBezTo>
                  <a:cubicBezTo>
                    <a:pt x="3266" y="149784"/>
                    <a:pt x="172" y="229585"/>
                    <a:pt x="0" y="234256"/>
                  </a:cubicBezTo>
                  <a:close/>
                  <a:moveTo>
                    <a:pt x="20434" y="57636"/>
                  </a:moveTo>
                  <a:cubicBezTo>
                    <a:pt x="18610" y="43017"/>
                    <a:pt x="15830" y="23659"/>
                    <a:pt x="12295" y="7896"/>
                  </a:cubicBezTo>
                  <a:cubicBezTo>
                    <a:pt x="15292" y="8524"/>
                    <a:pt x="19283" y="9226"/>
                    <a:pt x="23626" y="9660"/>
                  </a:cubicBezTo>
                  <a:cubicBezTo>
                    <a:pt x="27759" y="10071"/>
                    <a:pt x="31623" y="9607"/>
                    <a:pt x="34695" y="9077"/>
                  </a:cubicBezTo>
                  <a:cubicBezTo>
                    <a:pt x="29119" y="22934"/>
                    <a:pt x="24403" y="39646"/>
                    <a:pt x="20434" y="57636"/>
                  </a:cubicBez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4" name="Freeform: Shape 153">
              <a:extLst>
                <a:ext uri="{FF2B5EF4-FFF2-40B4-BE49-F238E27FC236}">
                  <a16:creationId xmlns:a16="http://schemas.microsoft.com/office/drawing/2014/main" id="{8E2B00B0-978A-E69E-38C5-64A173CAA35D}"/>
                </a:ext>
              </a:extLst>
            </p:cNvPr>
            <p:cNvSpPr/>
            <p:nvPr/>
          </p:nvSpPr>
          <p:spPr>
            <a:xfrm>
              <a:off x="1313056" y="2554474"/>
              <a:ext cx="421428" cy="48665"/>
            </a:xfrm>
            <a:custGeom>
              <a:avLst/>
              <a:gdLst>
                <a:gd name="connsiteX0" fmla="*/ 137850 w 267416"/>
                <a:gd name="connsiteY0" fmla="*/ 30880 h 30880"/>
                <a:gd name="connsiteX1" fmla="*/ 161767 w 267416"/>
                <a:gd name="connsiteY1" fmla="*/ 30110 h 30880"/>
                <a:gd name="connsiteX2" fmla="*/ 266173 w 267416"/>
                <a:gd name="connsiteY2" fmla="*/ 8406 h 30880"/>
                <a:gd name="connsiteX3" fmla="*/ 267309 w 267416"/>
                <a:gd name="connsiteY3" fmla="*/ 6021 h 30880"/>
                <a:gd name="connsiteX4" fmla="*/ 264924 w 267416"/>
                <a:gd name="connsiteY4" fmla="*/ 4893 h 30880"/>
                <a:gd name="connsiteX5" fmla="*/ 78438 w 267416"/>
                <a:gd name="connsiteY5" fmla="*/ 22307 h 30880"/>
                <a:gd name="connsiteX6" fmla="*/ 2710 w 267416"/>
                <a:gd name="connsiteY6" fmla="*/ 199 h 30880"/>
                <a:gd name="connsiteX7" fmla="*/ 199 w 267416"/>
                <a:gd name="connsiteY7" fmla="*/ 1029 h 30880"/>
                <a:gd name="connsiteX8" fmla="*/ 1029 w 267416"/>
                <a:gd name="connsiteY8" fmla="*/ 3540 h 30880"/>
                <a:gd name="connsiteX9" fmla="*/ 77668 w 267416"/>
                <a:gd name="connsiteY9" fmla="*/ 25970 h 30880"/>
                <a:gd name="connsiteX10" fmla="*/ 137850 w 267416"/>
                <a:gd name="connsiteY10" fmla="*/ 30880 h 3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416" h="30880">
                  <a:moveTo>
                    <a:pt x="137850" y="30880"/>
                  </a:moveTo>
                  <a:cubicBezTo>
                    <a:pt x="145817" y="30880"/>
                    <a:pt x="153799" y="30626"/>
                    <a:pt x="161767" y="30110"/>
                  </a:cubicBezTo>
                  <a:cubicBezTo>
                    <a:pt x="196985" y="27846"/>
                    <a:pt x="232106" y="20544"/>
                    <a:pt x="266173" y="8406"/>
                  </a:cubicBezTo>
                  <a:cubicBezTo>
                    <a:pt x="267144" y="8062"/>
                    <a:pt x="267652" y="6993"/>
                    <a:pt x="267309" y="6021"/>
                  </a:cubicBezTo>
                  <a:cubicBezTo>
                    <a:pt x="266965" y="5050"/>
                    <a:pt x="265896" y="4542"/>
                    <a:pt x="264924" y="4893"/>
                  </a:cubicBezTo>
                  <a:cubicBezTo>
                    <a:pt x="188599" y="32099"/>
                    <a:pt x="121384" y="29378"/>
                    <a:pt x="78438" y="22307"/>
                  </a:cubicBezTo>
                  <a:cubicBezTo>
                    <a:pt x="31874" y="14639"/>
                    <a:pt x="3002" y="349"/>
                    <a:pt x="2710" y="199"/>
                  </a:cubicBezTo>
                  <a:cubicBezTo>
                    <a:pt x="1791" y="-264"/>
                    <a:pt x="662" y="109"/>
                    <a:pt x="199" y="1029"/>
                  </a:cubicBezTo>
                  <a:cubicBezTo>
                    <a:pt x="-264" y="1948"/>
                    <a:pt x="109" y="3077"/>
                    <a:pt x="1029" y="3540"/>
                  </a:cubicBezTo>
                  <a:cubicBezTo>
                    <a:pt x="1320" y="3689"/>
                    <a:pt x="30589" y="18197"/>
                    <a:pt x="77668" y="25970"/>
                  </a:cubicBezTo>
                  <a:cubicBezTo>
                    <a:pt x="97482" y="29243"/>
                    <a:pt x="117640" y="30880"/>
                    <a:pt x="137850" y="30880"/>
                  </a:cubicBez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55" name="Freeform: Shape 154">
              <a:extLst>
                <a:ext uri="{FF2B5EF4-FFF2-40B4-BE49-F238E27FC236}">
                  <a16:creationId xmlns:a16="http://schemas.microsoft.com/office/drawing/2014/main" id="{5143A3C7-C833-DD6A-D728-D79BB5B76668}"/>
                </a:ext>
              </a:extLst>
            </p:cNvPr>
            <p:cNvSpPr/>
            <p:nvPr/>
          </p:nvSpPr>
          <p:spPr>
            <a:xfrm>
              <a:off x="1092669" y="2459766"/>
              <a:ext cx="127354" cy="206364"/>
            </a:xfrm>
            <a:custGeom>
              <a:avLst/>
              <a:gdLst>
                <a:gd name="connsiteX0" fmla="*/ 11244 w 80812"/>
                <a:gd name="connsiteY0" fmla="*/ 118676 h 130948"/>
                <a:gd name="connsiteX1" fmla="*/ 10 w 80812"/>
                <a:gd name="connsiteY1" fmla="*/ 90461 h 130948"/>
                <a:gd name="connsiteX2" fmla="*/ 17029 w 80812"/>
                <a:gd name="connsiteY2" fmla="*/ 53890 h 130948"/>
                <a:gd name="connsiteX3" fmla="*/ 31132 w 80812"/>
                <a:gd name="connsiteY3" fmla="*/ 23448 h 130948"/>
                <a:gd name="connsiteX4" fmla="*/ 37366 w 80812"/>
                <a:gd name="connsiteY4" fmla="*/ 2409 h 130948"/>
                <a:gd name="connsiteX5" fmla="*/ 40527 w 80812"/>
                <a:gd name="connsiteY5" fmla="*/ 2 h 130948"/>
                <a:gd name="connsiteX6" fmla="*/ 43779 w 80812"/>
                <a:gd name="connsiteY6" fmla="*/ 2289 h 130948"/>
                <a:gd name="connsiteX7" fmla="*/ 50924 w 80812"/>
                <a:gd name="connsiteY7" fmla="*/ 23471 h 130948"/>
                <a:gd name="connsiteX8" fmla="*/ 64198 w 80812"/>
                <a:gd name="connsiteY8" fmla="*/ 53031 h 130948"/>
                <a:gd name="connsiteX9" fmla="*/ 78436 w 80812"/>
                <a:gd name="connsiteY9" fmla="*/ 76858 h 130948"/>
                <a:gd name="connsiteX10" fmla="*/ 78466 w 80812"/>
                <a:gd name="connsiteY10" fmla="*/ 76933 h 130948"/>
                <a:gd name="connsiteX11" fmla="*/ 79026 w 80812"/>
                <a:gd name="connsiteY11" fmla="*/ 78622 h 130948"/>
                <a:gd name="connsiteX12" fmla="*/ 79049 w 80812"/>
                <a:gd name="connsiteY12" fmla="*/ 78704 h 130948"/>
                <a:gd name="connsiteX13" fmla="*/ 80813 w 80812"/>
                <a:gd name="connsiteY13" fmla="*/ 90543 h 130948"/>
                <a:gd name="connsiteX14" fmla="*/ 40408 w 80812"/>
                <a:gd name="connsiteY14" fmla="*/ 130948 h 130948"/>
                <a:gd name="connsiteX15" fmla="*/ 11244 w 80812"/>
                <a:gd name="connsiteY15" fmla="*/ 118683 h 130948"/>
                <a:gd name="connsiteX16" fmla="*/ 72120 w 80812"/>
                <a:gd name="connsiteY16" fmla="*/ 79175 h 130948"/>
                <a:gd name="connsiteX17" fmla="*/ 58488 w 80812"/>
                <a:gd name="connsiteY17" fmla="*/ 56574 h 130948"/>
                <a:gd name="connsiteX18" fmla="*/ 44608 w 80812"/>
                <a:gd name="connsiteY18" fmla="*/ 25780 h 130948"/>
                <a:gd name="connsiteX19" fmla="*/ 44571 w 80812"/>
                <a:gd name="connsiteY19" fmla="*/ 25676 h 130948"/>
                <a:gd name="connsiteX20" fmla="*/ 40804 w 80812"/>
                <a:gd name="connsiteY20" fmla="*/ 14502 h 130948"/>
                <a:gd name="connsiteX21" fmla="*/ 37575 w 80812"/>
                <a:gd name="connsiteY21" fmla="*/ 25399 h 130948"/>
                <a:gd name="connsiteX22" fmla="*/ 37553 w 80812"/>
                <a:gd name="connsiteY22" fmla="*/ 25474 h 130948"/>
                <a:gd name="connsiteX23" fmla="*/ 22612 w 80812"/>
                <a:gd name="connsiteY23" fmla="*/ 57657 h 130948"/>
                <a:gd name="connsiteX24" fmla="*/ 6744 w 80812"/>
                <a:gd name="connsiteY24" fmla="*/ 90618 h 130948"/>
                <a:gd name="connsiteX25" fmla="*/ 16065 w 80812"/>
                <a:gd name="connsiteY25" fmla="*/ 113975 h 130948"/>
                <a:gd name="connsiteX26" fmla="*/ 40423 w 80812"/>
                <a:gd name="connsiteY26" fmla="*/ 124214 h 130948"/>
                <a:gd name="connsiteX27" fmla="*/ 74101 w 80812"/>
                <a:gd name="connsiteY27" fmla="*/ 90536 h 130948"/>
                <a:gd name="connsiteX28" fmla="*/ 72643 w 80812"/>
                <a:gd name="connsiteY28" fmla="*/ 80707 h 130948"/>
                <a:gd name="connsiteX29" fmla="*/ 72135 w 80812"/>
                <a:gd name="connsiteY29" fmla="*/ 79175 h 130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812" h="130948">
                  <a:moveTo>
                    <a:pt x="11244" y="118676"/>
                  </a:moveTo>
                  <a:cubicBezTo>
                    <a:pt x="3762" y="111030"/>
                    <a:pt x="-229" y="101007"/>
                    <a:pt x="10" y="90461"/>
                  </a:cubicBezTo>
                  <a:cubicBezTo>
                    <a:pt x="182" y="82681"/>
                    <a:pt x="5907" y="70371"/>
                    <a:pt x="17029" y="53890"/>
                  </a:cubicBezTo>
                  <a:cubicBezTo>
                    <a:pt x="21670" y="47014"/>
                    <a:pt x="28412" y="31894"/>
                    <a:pt x="31132" y="23448"/>
                  </a:cubicBezTo>
                  <a:lnTo>
                    <a:pt x="37366" y="2409"/>
                  </a:lnTo>
                  <a:cubicBezTo>
                    <a:pt x="37784" y="1004"/>
                    <a:pt x="39062" y="32"/>
                    <a:pt x="40527" y="2"/>
                  </a:cubicBezTo>
                  <a:cubicBezTo>
                    <a:pt x="41992" y="-50"/>
                    <a:pt x="43308" y="899"/>
                    <a:pt x="43779" y="2289"/>
                  </a:cubicBezTo>
                  <a:lnTo>
                    <a:pt x="50924" y="23471"/>
                  </a:lnTo>
                  <a:cubicBezTo>
                    <a:pt x="52777" y="28389"/>
                    <a:pt x="62030" y="49525"/>
                    <a:pt x="64198" y="53031"/>
                  </a:cubicBezTo>
                  <a:cubicBezTo>
                    <a:pt x="77711" y="74840"/>
                    <a:pt x="78219" y="76253"/>
                    <a:pt x="78436" y="76858"/>
                  </a:cubicBezTo>
                  <a:cubicBezTo>
                    <a:pt x="78443" y="76881"/>
                    <a:pt x="78451" y="76911"/>
                    <a:pt x="78466" y="76933"/>
                  </a:cubicBezTo>
                  <a:lnTo>
                    <a:pt x="79026" y="78622"/>
                  </a:lnTo>
                  <a:cubicBezTo>
                    <a:pt x="79026" y="78622"/>
                    <a:pt x="79041" y="78674"/>
                    <a:pt x="79049" y="78704"/>
                  </a:cubicBezTo>
                  <a:cubicBezTo>
                    <a:pt x="80222" y="82531"/>
                    <a:pt x="80813" y="86507"/>
                    <a:pt x="80813" y="90543"/>
                  </a:cubicBezTo>
                  <a:cubicBezTo>
                    <a:pt x="80813" y="112824"/>
                    <a:pt x="62688" y="130948"/>
                    <a:pt x="40408" y="130948"/>
                  </a:cubicBezTo>
                  <a:cubicBezTo>
                    <a:pt x="29495" y="130948"/>
                    <a:pt x="18867" y="126479"/>
                    <a:pt x="11244" y="118683"/>
                  </a:cubicBezTo>
                  <a:close/>
                  <a:moveTo>
                    <a:pt x="72120" y="79175"/>
                  </a:moveTo>
                  <a:cubicBezTo>
                    <a:pt x="71582" y="78017"/>
                    <a:pt x="67733" y="71507"/>
                    <a:pt x="58488" y="56574"/>
                  </a:cubicBezTo>
                  <a:cubicBezTo>
                    <a:pt x="55812" y="52246"/>
                    <a:pt x="46170" y="29928"/>
                    <a:pt x="44608" y="25780"/>
                  </a:cubicBezTo>
                  <a:cubicBezTo>
                    <a:pt x="44593" y="25743"/>
                    <a:pt x="44586" y="25713"/>
                    <a:pt x="44571" y="25676"/>
                  </a:cubicBezTo>
                  <a:lnTo>
                    <a:pt x="40804" y="14502"/>
                  </a:lnTo>
                  <a:lnTo>
                    <a:pt x="37575" y="25399"/>
                  </a:lnTo>
                  <a:cubicBezTo>
                    <a:pt x="37575" y="25399"/>
                    <a:pt x="37560" y="25444"/>
                    <a:pt x="37553" y="25474"/>
                  </a:cubicBezTo>
                  <a:cubicBezTo>
                    <a:pt x="34645" y="34517"/>
                    <a:pt x="27642" y="50206"/>
                    <a:pt x="22612" y="57657"/>
                  </a:cubicBezTo>
                  <a:cubicBezTo>
                    <a:pt x="12514" y="72620"/>
                    <a:pt x="6879" y="84325"/>
                    <a:pt x="6744" y="90618"/>
                  </a:cubicBezTo>
                  <a:cubicBezTo>
                    <a:pt x="6550" y="99340"/>
                    <a:pt x="9861" y="107637"/>
                    <a:pt x="16065" y="113975"/>
                  </a:cubicBezTo>
                  <a:cubicBezTo>
                    <a:pt x="22432" y="120485"/>
                    <a:pt x="31312" y="124214"/>
                    <a:pt x="40423" y="124214"/>
                  </a:cubicBezTo>
                  <a:cubicBezTo>
                    <a:pt x="58988" y="124214"/>
                    <a:pt x="74101" y="109109"/>
                    <a:pt x="74101" y="90536"/>
                  </a:cubicBezTo>
                  <a:cubicBezTo>
                    <a:pt x="74101" y="87187"/>
                    <a:pt x="73608" y="83884"/>
                    <a:pt x="72643" y="80707"/>
                  </a:cubicBezTo>
                  <a:lnTo>
                    <a:pt x="72135" y="79175"/>
                  </a:lnTo>
                  <a:close/>
                </a:path>
              </a:pathLst>
            </a:custGeom>
            <a:grp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grpSp>
      <p:grpSp>
        <p:nvGrpSpPr>
          <p:cNvPr id="259" name="Group 258">
            <a:extLst>
              <a:ext uri="{FF2B5EF4-FFF2-40B4-BE49-F238E27FC236}">
                <a16:creationId xmlns:a16="http://schemas.microsoft.com/office/drawing/2014/main" id="{3CEDC9B4-10EB-6B47-7FE4-12FF0AF9DAB9}"/>
              </a:ext>
            </a:extLst>
          </p:cNvPr>
          <p:cNvGrpSpPr/>
          <p:nvPr/>
        </p:nvGrpSpPr>
        <p:grpSpPr>
          <a:xfrm>
            <a:off x="2535771" y="2415818"/>
            <a:ext cx="533737" cy="612479"/>
            <a:chOff x="2501848" y="2536067"/>
            <a:chExt cx="533737" cy="612479"/>
          </a:xfrm>
        </p:grpSpPr>
        <p:sp>
          <p:nvSpPr>
            <p:cNvPr id="168" name="Freeform: Shape 167">
              <a:extLst>
                <a:ext uri="{FF2B5EF4-FFF2-40B4-BE49-F238E27FC236}">
                  <a16:creationId xmlns:a16="http://schemas.microsoft.com/office/drawing/2014/main" id="{AF24C54A-B642-538E-7E4E-45B3FE1A8ACF}"/>
                </a:ext>
              </a:extLst>
            </p:cNvPr>
            <p:cNvSpPr/>
            <p:nvPr/>
          </p:nvSpPr>
          <p:spPr>
            <a:xfrm>
              <a:off x="2600018" y="2654843"/>
              <a:ext cx="346057" cy="364494"/>
            </a:xfrm>
            <a:custGeom>
              <a:avLst/>
              <a:gdLst>
                <a:gd name="connsiteX0" fmla="*/ 192207 w 219590"/>
                <a:gd name="connsiteY0" fmla="*/ 91632 h 231289"/>
                <a:gd name="connsiteX1" fmla="*/ 216931 w 219590"/>
                <a:gd name="connsiteY1" fmla="*/ 121940 h 231289"/>
                <a:gd name="connsiteX2" fmla="*/ 198373 w 219590"/>
                <a:gd name="connsiteY2" fmla="*/ 152105 h 231289"/>
                <a:gd name="connsiteX3" fmla="*/ 179553 w 219590"/>
                <a:gd name="connsiteY3" fmla="*/ 156373 h 231289"/>
                <a:gd name="connsiteX4" fmla="*/ 174216 w 219590"/>
                <a:gd name="connsiteY4" fmla="*/ 179064 h 231289"/>
                <a:gd name="connsiteX5" fmla="*/ 138468 w 219590"/>
                <a:gd name="connsiteY5" fmla="*/ 224716 h 231289"/>
                <a:gd name="connsiteX6" fmla="*/ 129873 w 219590"/>
                <a:gd name="connsiteY6" fmla="*/ 229305 h 231289"/>
                <a:gd name="connsiteX7" fmla="*/ 89879 w 219590"/>
                <a:gd name="connsiteY7" fmla="*/ 229261 h 231289"/>
                <a:gd name="connsiteX8" fmla="*/ 80835 w 219590"/>
                <a:gd name="connsiteY8" fmla="*/ 224582 h 231289"/>
                <a:gd name="connsiteX9" fmla="*/ 45228 w 219590"/>
                <a:gd name="connsiteY9" fmla="*/ 179064 h 231289"/>
                <a:gd name="connsiteX10" fmla="*/ 39892 w 219590"/>
                <a:gd name="connsiteY10" fmla="*/ 156381 h 231289"/>
                <a:gd name="connsiteX11" fmla="*/ 21087 w 219590"/>
                <a:gd name="connsiteY11" fmla="*/ 152105 h 231289"/>
                <a:gd name="connsiteX12" fmla="*/ 2529 w 219590"/>
                <a:gd name="connsiteY12" fmla="*/ 121940 h 231289"/>
                <a:gd name="connsiteX13" fmla="*/ 28322 w 219590"/>
                <a:gd name="connsiteY13" fmla="*/ 94271 h 231289"/>
                <a:gd name="connsiteX14" fmla="*/ 28935 w 219590"/>
                <a:gd name="connsiteY14" fmla="*/ 93172 h 231289"/>
                <a:gd name="connsiteX15" fmla="*/ 60334 w 219590"/>
                <a:gd name="connsiteY15" fmla="*/ 51085 h 231289"/>
                <a:gd name="connsiteX16" fmla="*/ 78189 w 219590"/>
                <a:gd name="connsiteY16" fmla="*/ 47139 h 231289"/>
                <a:gd name="connsiteX17" fmla="*/ 156585 w 219590"/>
                <a:gd name="connsiteY17" fmla="*/ 0 h 231289"/>
                <a:gd name="connsiteX18" fmla="*/ 191893 w 219590"/>
                <a:gd name="connsiteY18" fmla="*/ 88299 h 231289"/>
                <a:gd name="connsiteX19" fmla="*/ 192207 w 219590"/>
                <a:gd name="connsiteY19" fmla="*/ 91632 h 231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9590" h="231289">
                  <a:moveTo>
                    <a:pt x="192207" y="91632"/>
                  </a:moveTo>
                  <a:cubicBezTo>
                    <a:pt x="214472" y="63141"/>
                    <a:pt x="224898" y="93247"/>
                    <a:pt x="216931" y="121940"/>
                  </a:cubicBezTo>
                  <a:cubicBezTo>
                    <a:pt x="213635" y="133824"/>
                    <a:pt x="204614" y="144870"/>
                    <a:pt x="198373" y="152105"/>
                  </a:cubicBezTo>
                  <a:cubicBezTo>
                    <a:pt x="194217" y="156926"/>
                    <a:pt x="185076" y="158772"/>
                    <a:pt x="179553" y="156373"/>
                  </a:cubicBezTo>
                  <a:lnTo>
                    <a:pt x="174216" y="179064"/>
                  </a:lnTo>
                  <a:cubicBezTo>
                    <a:pt x="170434" y="193460"/>
                    <a:pt x="147429" y="216248"/>
                    <a:pt x="138468" y="224716"/>
                  </a:cubicBezTo>
                  <a:cubicBezTo>
                    <a:pt x="136046" y="227003"/>
                    <a:pt x="133079" y="228603"/>
                    <a:pt x="129873" y="229305"/>
                  </a:cubicBezTo>
                  <a:cubicBezTo>
                    <a:pt x="113474" y="232893"/>
                    <a:pt x="97794" y="230823"/>
                    <a:pt x="89879" y="229261"/>
                  </a:cubicBezTo>
                  <a:cubicBezTo>
                    <a:pt x="86500" y="228595"/>
                    <a:pt x="83376" y="226981"/>
                    <a:pt x="80835" y="224582"/>
                  </a:cubicBezTo>
                  <a:cubicBezTo>
                    <a:pt x="71769" y="216009"/>
                    <a:pt x="48988" y="193385"/>
                    <a:pt x="45228" y="179064"/>
                  </a:cubicBezTo>
                  <a:lnTo>
                    <a:pt x="39892" y="156381"/>
                  </a:lnTo>
                  <a:cubicBezTo>
                    <a:pt x="34369" y="158772"/>
                    <a:pt x="25243" y="156919"/>
                    <a:pt x="21087" y="152105"/>
                  </a:cubicBezTo>
                  <a:cubicBezTo>
                    <a:pt x="14854" y="144878"/>
                    <a:pt x="5832" y="133824"/>
                    <a:pt x="2529" y="121940"/>
                  </a:cubicBezTo>
                  <a:cubicBezTo>
                    <a:pt x="-5439" y="93254"/>
                    <a:pt x="6034" y="62693"/>
                    <a:pt x="28322" y="94271"/>
                  </a:cubicBezTo>
                  <a:lnTo>
                    <a:pt x="28935" y="93172"/>
                  </a:lnTo>
                  <a:cubicBezTo>
                    <a:pt x="28935" y="93172"/>
                    <a:pt x="27433" y="65436"/>
                    <a:pt x="60334" y="51085"/>
                  </a:cubicBezTo>
                  <a:cubicBezTo>
                    <a:pt x="65969" y="48626"/>
                    <a:pt x="72045" y="47356"/>
                    <a:pt x="78189" y="47139"/>
                  </a:cubicBezTo>
                  <a:cubicBezTo>
                    <a:pt x="93474" y="46601"/>
                    <a:pt x="132653" y="41033"/>
                    <a:pt x="156585" y="0"/>
                  </a:cubicBezTo>
                  <a:cubicBezTo>
                    <a:pt x="156585" y="0"/>
                    <a:pt x="195181" y="15337"/>
                    <a:pt x="191893" y="88299"/>
                  </a:cubicBezTo>
                  <a:lnTo>
                    <a:pt x="192207" y="91632"/>
                  </a:lnTo>
                  <a:close/>
                </a:path>
              </a:pathLst>
            </a:custGeom>
            <a:gradFill>
              <a:gsLst>
                <a:gs pos="100000">
                  <a:srgbClr val="35525F"/>
                </a:gs>
                <a:gs pos="0">
                  <a:srgbClr val="FF0000"/>
                </a:gs>
              </a:gsLst>
              <a:path path="circle">
                <a:fillToRect t="100000" r="100000"/>
              </a:path>
            </a:gradFill>
            <a:ln w="745" cap="flat">
              <a:noFill/>
              <a:prstDash val="solid"/>
              <a:miter/>
            </a:ln>
          </p:spPr>
          <p:txBody>
            <a:bodyPr rtlCol="0" anchor="ctr"/>
            <a:lstStyle/>
            <a:p>
              <a:endParaRPr lang="nl-BE"/>
            </a:p>
          </p:txBody>
        </p:sp>
        <p:grpSp>
          <p:nvGrpSpPr>
            <p:cNvPr id="258" name="Group 257">
              <a:extLst>
                <a:ext uri="{FF2B5EF4-FFF2-40B4-BE49-F238E27FC236}">
                  <a16:creationId xmlns:a16="http://schemas.microsoft.com/office/drawing/2014/main" id="{5E4C6CDB-A8B5-068B-A177-7C395DE5A26F}"/>
                </a:ext>
              </a:extLst>
            </p:cNvPr>
            <p:cNvGrpSpPr/>
            <p:nvPr/>
          </p:nvGrpSpPr>
          <p:grpSpPr>
            <a:xfrm>
              <a:off x="2501848" y="2536067"/>
              <a:ext cx="533737" cy="612479"/>
              <a:chOff x="3884032" y="3665924"/>
              <a:chExt cx="533737" cy="612479"/>
            </a:xfrm>
          </p:grpSpPr>
          <p:sp>
            <p:nvSpPr>
              <p:cNvPr id="169" name="Freeform: Shape 168">
                <a:extLst>
                  <a:ext uri="{FF2B5EF4-FFF2-40B4-BE49-F238E27FC236}">
                    <a16:creationId xmlns:a16="http://schemas.microsoft.com/office/drawing/2014/main" id="{7FC9F13B-39A6-6944-D9F0-C0ED554335D0}"/>
                  </a:ext>
                </a:extLst>
              </p:cNvPr>
              <p:cNvSpPr/>
              <p:nvPr/>
            </p:nvSpPr>
            <p:spPr>
              <a:xfrm>
                <a:off x="4024842" y="3782191"/>
                <a:ext cx="265860" cy="153464"/>
              </a:xfrm>
              <a:custGeom>
                <a:avLst/>
                <a:gdLst>
                  <a:gd name="connsiteX0" fmla="*/ 1878 w 168701"/>
                  <a:gd name="connsiteY0" fmla="*/ 97380 h 97380"/>
                  <a:gd name="connsiteX1" fmla="*/ 17 w 168701"/>
                  <a:gd name="connsiteY1" fmla="*/ 95616 h 97380"/>
                  <a:gd name="connsiteX2" fmla="*/ 21371 w 168701"/>
                  <a:gd name="connsiteY2" fmla="*/ 57850 h 97380"/>
                  <a:gd name="connsiteX3" fmla="*/ 52403 w 168701"/>
                  <a:gd name="connsiteY3" fmla="*/ 47550 h 97380"/>
                  <a:gd name="connsiteX4" fmla="*/ 127921 w 168701"/>
                  <a:gd name="connsiteY4" fmla="*/ 1398 h 97380"/>
                  <a:gd name="connsiteX5" fmla="*/ 128736 w 168701"/>
                  <a:gd name="connsiteY5" fmla="*/ 0 h 97380"/>
                  <a:gd name="connsiteX6" fmla="*/ 130238 w 168701"/>
                  <a:gd name="connsiteY6" fmla="*/ 605 h 97380"/>
                  <a:gd name="connsiteX7" fmla="*/ 150830 w 168701"/>
                  <a:gd name="connsiteY7" fmla="*/ 18528 h 97380"/>
                  <a:gd name="connsiteX8" fmla="*/ 168513 w 168701"/>
                  <a:gd name="connsiteY8" fmla="*/ 91737 h 97380"/>
                  <a:gd name="connsiteX9" fmla="*/ 166562 w 168701"/>
                  <a:gd name="connsiteY9" fmla="*/ 93516 h 97380"/>
                  <a:gd name="connsiteX10" fmla="*/ 164784 w 168701"/>
                  <a:gd name="connsiteY10" fmla="*/ 91565 h 97380"/>
                  <a:gd name="connsiteX11" fmla="*/ 147982 w 168701"/>
                  <a:gd name="connsiteY11" fmla="*/ 20950 h 97380"/>
                  <a:gd name="connsiteX12" fmla="*/ 130268 w 168701"/>
                  <a:gd name="connsiteY12" fmla="*/ 4761 h 97380"/>
                  <a:gd name="connsiteX13" fmla="*/ 52605 w 168701"/>
                  <a:gd name="connsiteY13" fmla="*/ 51272 h 97380"/>
                  <a:gd name="connsiteX14" fmla="*/ 23501 w 168701"/>
                  <a:gd name="connsiteY14" fmla="*/ 60914 h 97380"/>
                  <a:gd name="connsiteX15" fmla="*/ 3762 w 168701"/>
                  <a:gd name="connsiteY15" fmla="*/ 95392 h 97380"/>
                  <a:gd name="connsiteX16" fmla="*/ 1998 w 168701"/>
                  <a:gd name="connsiteY16" fmla="*/ 97358 h 97380"/>
                  <a:gd name="connsiteX17" fmla="*/ 1893 w 168701"/>
                  <a:gd name="connsiteY17" fmla="*/ 97358 h 9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701" h="97380">
                    <a:moveTo>
                      <a:pt x="1878" y="97380"/>
                    </a:moveTo>
                    <a:cubicBezTo>
                      <a:pt x="892" y="97380"/>
                      <a:pt x="69" y="96610"/>
                      <a:pt x="17" y="95616"/>
                    </a:cubicBezTo>
                    <a:cubicBezTo>
                      <a:pt x="-35" y="94704"/>
                      <a:pt x="-932" y="73194"/>
                      <a:pt x="21371" y="57850"/>
                    </a:cubicBezTo>
                    <a:cubicBezTo>
                      <a:pt x="30317" y="51691"/>
                      <a:pt x="41050" y="48133"/>
                      <a:pt x="52403" y="47550"/>
                    </a:cubicBezTo>
                    <a:cubicBezTo>
                      <a:pt x="67463" y="46780"/>
                      <a:pt x="104968" y="40734"/>
                      <a:pt x="127921" y="1398"/>
                    </a:cubicBezTo>
                    <a:lnTo>
                      <a:pt x="128736" y="0"/>
                    </a:lnTo>
                    <a:lnTo>
                      <a:pt x="130238" y="605"/>
                    </a:lnTo>
                    <a:cubicBezTo>
                      <a:pt x="130672" y="777"/>
                      <a:pt x="140941" y="5053"/>
                      <a:pt x="150830" y="18528"/>
                    </a:cubicBezTo>
                    <a:cubicBezTo>
                      <a:pt x="159843" y="30823"/>
                      <a:pt x="170232" y="53507"/>
                      <a:pt x="168513" y="91737"/>
                    </a:cubicBezTo>
                    <a:cubicBezTo>
                      <a:pt x="168468" y="92769"/>
                      <a:pt x="167587" y="93553"/>
                      <a:pt x="166562" y="93516"/>
                    </a:cubicBezTo>
                    <a:cubicBezTo>
                      <a:pt x="165531" y="93471"/>
                      <a:pt x="164731" y="92597"/>
                      <a:pt x="164784" y="91565"/>
                    </a:cubicBezTo>
                    <a:cubicBezTo>
                      <a:pt x="166450" y="54583"/>
                      <a:pt x="156570" y="32751"/>
                      <a:pt x="147982" y="20950"/>
                    </a:cubicBezTo>
                    <a:cubicBezTo>
                      <a:pt x="140814" y="11092"/>
                      <a:pt x="133333" y="6398"/>
                      <a:pt x="130268" y="4761"/>
                    </a:cubicBezTo>
                    <a:cubicBezTo>
                      <a:pt x="106329" y="44344"/>
                      <a:pt x="68076" y="50480"/>
                      <a:pt x="52605" y="51272"/>
                    </a:cubicBezTo>
                    <a:cubicBezTo>
                      <a:pt x="41947" y="51818"/>
                      <a:pt x="31879" y="55151"/>
                      <a:pt x="23501" y="60914"/>
                    </a:cubicBezTo>
                    <a:cubicBezTo>
                      <a:pt x="2910" y="75077"/>
                      <a:pt x="3747" y="95198"/>
                      <a:pt x="3762" y="95392"/>
                    </a:cubicBezTo>
                    <a:cubicBezTo>
                      <a:pt x="3821" y="96423"/>
                      <a:pt x="3029" y="97305"/>
                      <a:pt x="1998" y="97358"/>
                    </a:cubicBezTo>
                    <a:cubicBezTo>
                      <a:pt x="1960" y="97358"/>
                      <a:pt x="1930" y="97358"/>
                      <a:pt x="1893" y="97358"/>
                    </a:cubicBezTo>
                    <a:close/>
                  </a:path>
                </a:pathLst>
              </a:custGeom>
              <a:solidFill>
                <a:schemeClr val="tx2"/>
              </a:solidFill>
              <a:ln w="745" cap="flat">
                <a:noFill/>
                <a:prstDash val="solid"/>
                <a:miter/>
              </a:ln>
            </p:spPr>
            <p:txBody>
              <a:bodyPr rtlCol="0" anchor="ctr"/>
              <a:lstStyle/>
              <a:p>
                <a:endParaRPr lang="nl-BE"/>
              </a:p>
            </p:txBody>
          </p:sp>
          <p:sp>
            <p:nvSpPr>
              <p:cNvPr id="170" name="Freeform: Shape 169">
                <a:extLst>
                  <a:ext uri="{FF2B5EF4-FFF2-40B4-BE49-F238E27FC236}">
                    <a16:creationId xmlns:a16="http://schemas.microsoft.com/office/drawing/2014/main" id="{5312CE02-A092-E625-3B96-E06A0EE6A882}"/>
                  </a:ext>
                </a:extLst>
              </p:cNvPr>
              <p:cNvSpPr/>
              <p:nvPr/>
            </p:nvSpPr>
            <p:spPr>
              <a:xfrm>
                <a:off x="3979186" y="3909247"/>
                <a:ext cx="351994" cy="244076"/>
              </a:xfrm>
              <a:custGeom>
                <a:avLst/>
                <a:gdLst>
                  <a:gd name="connsiteX0" fmla="*/ 112571 w 223357"/>
                  <a:gd name="connsiteY0" fmla="*/ 154878 h 154878"/>
                  <a:gd name="connsiteX1" fmla="*/ 91434 w 223357"/>
                  <a:gd name="connsiteY1" fmla="*/ 152815 h 154878"/>
                  <a:gd name="connsiteX2" fmla="*/ 81464 w 223357"/>
                  <a:gd name="connsiteY2" fmla="*/ 147658 h 154878"/>
                  <a:gd name="connsiteX3" fmla="*/ 45334 w 223357"/>
                  <a:gd name="connsiteY3" fmla="*/ 101259 h 154878"/>
                  <a:gd name="connsiteX4" fmla="*/ 40453 w 223357"/>
                  <a:gd name="connsiteY4" fmla="*/ 80511 h 154878"/>
                  <a:gd name="connsiteX5" fmla="*/ 21581 w 223357"/>
                  <a:gd name="connsiteY5" fmla="*/ 75040 h 154878"/>
                  <a:gd name="connsiteX6" fmla="*/ 2634 w 223357"/>
                  <a:gd name="connsiteY6" fmla="*/ 44157 h 154878"/>
                  <a:gd name="connsiteX7" fmla="*/ 9316 w 223357"/>
                  <a:gd name="connsiteY7" fmla="*/ 1637 h 154878"/>
                  <a:gd name="connsiteX8" fmla="*/ 31753 w 223357"/>
                  <a:gd name="connsiteY8" fmla="*/ 14911 h 154878"/>
                  <a:gd name="connsiteX9" fmla="*/ 31305 w 223357"/>
                  <a:gd name="connsiteY9" fmla="*/ 17512 h 154878"/>
                  <a:gd name="connsiteX10" fmla="*/ 28704 w 223357"/>
                  <a:gd name="connsiteY10" fmla="*/ 17063 h 154878"/>
                  <a:gd name="connsiteX11" fmla="*/ 10923 w 223357"/>
                  <a:gd name="connsiteY11" fmla="*/ 5015 h 154878"/>
                  <a:gd name="connsiteX12" fmla="*/ 6237 w 223357"/>
                  <a:gd name="connsiteY12" fmla="*/ 43155 h 154878"/>
                  <a:gd name="connsiteX13" fmla="*/ 24406 w 223357"/>
                  <a:gd name="connsiteY13" fmla="*/ 72596 h 154878"/>
                  <a:gd name="connsiteX14" fmla="*/ 41051 w 223357"/>
                  <a:gd name="connsiteY14" fmla="*/ 76378 h 154878"/>
                  <a:gd name="connsiteX15" fmla="*/ 43099 w 223357"/>
                  <a:gd name="connsiteY15" fmla="*/ 75488 h 154878"/>
                  <a:gd name="connsiteX16" fmla="*/ 48944 w 223357"/>
                  <a:gd name="connsiteY16" fmla="*/ 100347 h 154878"/>
                  <a:gd name="connsiteX17" fmla="*/ 84020 w 223357"/>
                  <a:gd name="connsiteY17" fmla="*/ 144938 h 154878"/>
                  <a:gd name="connsiteX18" fmla="*/ 92144 w 223357"/>
                  <a:gd name="connsiteY18" fmla="*/ 149138 h 154878"/>
                  <a:gd name="connsiteX19" fmla="*/ 131376 w 223357"/>
                  <a:gd name="connsiteY19" fmla="*/ 149191 h 154878"/>
                  <a:gd name="connsiteX20" fmla="*/ 139089 w 223357"/>
                  <a:gd name="connsiteY20" fmla="*/ 145072 h 154878"/>
                  <a:gd name="connsiteX21" fmla="*/ 174314 w 223357"/>
                  <a:gd name="connsiteY21" fmla="*/ 100302 h 154878"/>
                  <a:gd name="connsiteX22" fmla="*/ 180152 w 223357"/>
                  <a:gd name="connsiteY22" fmla="*/ 75481 h 154878"/>
                  <a:gd name="connsiteX23" fmla="*/ 182207 w 223357"/>
                  <a:gd name="connsiteY23" fmla="*/ 76370 h 154878"/>
                  <a:gd name="connsiteX24" fmla="*/ 198867 w 223357"/>
                  <a:gd name="connsiteY24" fmla="*/ 72596 h 154878"/>
                  <a:gd name="connsiteX25" fmla="*/ 217036 w 223357"/>
                  <a:gd name="connsiteY25" fmla="*/ 43155 h 154878"/>
                  <a:gd name="connsiteX26" fmla="*/ 212664 w 223357"/>
                  <a:gd name="connsiteY26" fmla="*/ 4350 h 154878"/>
                  <a:gd name="connsiteX27" fmla="*/ 195586 w 223357"/>
                  <a:gd name="connsiteY27" fmla="*/ 14500 h 154878"/>
                  <a:gd name="connsiteX28" fmla="*/ 192962 w 223357"/>
                  <a:gd name="connsiteY28" fmla="*/ 14821 h 154878"/>
                  <a:gd name="connsiteX29" fmla="*/ 192641 w 223357"/>
                  <a:gd name="connsiteY29" fmla="*/ 12198 h 154878"/>
                  <a:gd name="connsiteX30" fmla="*/ 214346 w 223357"/>
                  <a:gd name="connsiteY30" fmla="*/ 1016 h 154878"/>
                  <a:gd name="connsiteX31" fmla="*/ 220639 w 223357"/>
                  <a:gd name="connsiteY31" fmla="*/ 44157 h 154878"/>
                  <a:gd name="connsiteX32" fmla="*/ 201692 w 223357"/>
                  <a:gd name="connsiteY32" fmla="*/ 75040 h 154878"/>
                  <a:gd name="connsiteX33" fmla="*/ 182805 w 223357"/>
                  <a:gd name="connsiteY33" fmla="*/ 80503 h 154878"/>
                  <a:gd name="connsiteX34" fmla="*/ 177939 w 223357"/>
                  <a:gd name="connsiteY34" fmla="*/ 101207 h 154878"/>
                  <a:gd name="connsiteX35" fmla="*/ 141653 w 223357"/>
                  <a:gd name="connsiteY35" fmla="*/ 147793 h 154878"/>
                  <a:gd name="connsiteX36" fmla="*/ 132175 w 223357"/>
                  <a:gd name="connsiteY36" fmla="*/ 152845 h 154878"/>
                  <a:gd name="connsiteX37" fmla="*/ 112563 w 223357"/>
                  <a:gd name="connsiteY37" fmla="*/ 154871 h 15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357" h="154878">
                    <a:moveTo>
                      <a:pt x="112571" y="154878"/>
                    </a:moveTo>
                    <a:cubicBezTo>
                      <a:pt x="103737" y="154878"/>
                      <a:pt x="96195" y="153757"/>
                      <a:pt x="91434" y="152815"/>
                    </a:cubicBezTo>
                    <a:cubicBezTo>
                      <a:pt x="87704" y="152076"/>
                      <a:pt x="84252" y="150297"/>
                      <a:pt x="81464" y="147658"/>
                    </a:cubicBezTo>
                    <a:cubicBezTo>
                      <a:pt x="71889" y="138600"/>
                      <a:pt x="49191" y="115953"/>
                      <a:pt x="45334" y="101259"/>
                    </a:cubicBezTo>
                    <a:lnTo>
                      <a:pt x="40453" y="80511"/>
                    </a:lnTo>
                    <a:cubicBezTo>
                      <a:pt x="34123" y="82088"/>
                      <a:pt x="25662" y="79771"/>
                      <a:pt x="21581" y="75040"/>
                    </a:cubicBezTo>
                    <a:cubicBezTo>
                      <a:pt x="14017" y="66273"/>
                      <a:pt x="5856" y="55757"/>
                      <a:pt x="2634" y="44157"/>
                    </a:cubicBezTo>
                    <a:cubicBezTo>
                      <a:pt x="-2687" y="24986"/>
                      <a:pt x="310" y="5912"/>
                      <a:pt x="9316" y="1637"/>
                    </a:cubicBezTo>
                    <a:cubicBezTo>
                      <a:pt x="13778" y="-486"/>
                      <a:pt x="21305" y="105"/>
                      <a:pt x="31753" y="14911"/>
                    </a:cubicBezTo>
                    <a:cubicBezTo>
                      <a:pt x="32351" y="15755"/>
                      <a:pt x="32150" y="16921"/>
                      <a:pt x="31305" y="17512"/>
                    </a:cubicBezTo>
                    <a:cubicBezTo>
                      <a:pt x="30460" y="18102"/>
                      <a:pt x="29294" y="17908"/>
                      <a:pt x="28704" y="17063"/>
                    </a:cubicBezTo>
                    <a:cubicBezTo>
                      <a:pt x="21716" y="7168"/>
                      <a:pt x="15400" y="2885"/>
                      <a:pt x="10923" y="5015"/>
                    </a:cubicBezTo>
                    <a:cubicBezTo>
                      <a:pt x="4548" y="8035"/>
                      <a:pt x="1192" y="24986"/>
                      <a:pt x="6237" y="43155"/>
                    </a:cubicBezTo>
                    <a:cubicBezTo>
                      <a:pt x="9256" y="54038"/>
                      <a:pt x="17119" y="64150"/>
                      <a:pt x="24406" y="72596"/>
                    </a:cubicBezTo>
                    <a:cubicBezTo>
                      <a:pt x="27889" y="76632"/>
                      <a:pt x="36133" y="78508"/>
                      <a:pt x="41051" y="76378"/>
                    </a:cubicBezTo>
                    <a:lnTo>
                      <a:pt x="43099" y="75488"/>
                    </a:lnTo>
                    <a:lnTo>
                      <a:pt x="48944" y="100347"/>
                    </a:lnTo>
                    <a:cubicBezTo>
                      <a:pt x="52651" y="114451"/>
                      <a:pt x="76725" y="138047"/>
                      <a:pt x="84020" y="144938"/>
                    </a:cubicBezTo>
                    <a:cubicBezTo>
                      <a:pt x="86292" y="147090"/>
                      <a:pt x="89102" y="148540"/>
                      <a:pt x="92144" y="149138"/>
                    </a:cubicBezTo>
                    <a:cubicBezTo>
                      <a:pt x="99895" y="150670"/>
                      <a:pt x="115299" y="152711"/>
                      <a:pt x="131376" y="149191"/>
                    </a:cubicBezTo>
                    <a:cubicBezTo>
                      <a:pt x="134223" y="148570"/>
                      <a:pt x="136892" y="147143"/>
                      <a:pt x="139089" y="145072"/>
                    </a:cubicBezTo>
                    <a:cubicBezTo>
                      <a:pt x="146406" y="138159"/>
                      <a:pt x="170585" y="114503"/>
                      <a:pt x="174314" y="100302"/>
                    </a:cubicBezTo>
                    <a:lnTo>
                      <a:pt x="180152" y="75481"/>
                    </a:lnTo>
                    <a:lnTo>
                      <a:pt x="182207" y="76370"/>
                    </a:lnTo>
                    <a:cubicBezTo>
                      <a:pt x="187125" y="78508"/>
                      <a:pt x="195376" y="76639"/>
                      <a:pt x="198867" y="72596"/>
                    </a:cubicBezTo>
                    <a:cubicBezTo>
                      <a:pt x="206154" y="64143"/>
                      <a:pt x="214017" y="54038"/>
                      <a:pt x="217036" y="43155"/>
                    </a:cubicBezTo>
                    <a:cubicBezTo>
                      <a:pt x="221790" y="26055"/>
                      <a:pt x="219742" y="7923"/>
                      <a:pt x="212664" y="4350"/>
                    </a:cubicBezTo>
                    <a:cubicBezTo>
                      <a:pt x="208434" y="2212"/>
                      <a:pt x="202365" y="5822"/>
                      <a:pt x="195586" y="14500"/>
                    </a:cubicBezTo>
                    <a:cubicBezTo>
                      <a:pt x="194951" y="15314"/>
                      <a:pt x="193777" y="15456"/>
                      <a:pt x="192962" y="14821"/>
                    </a:cubicBezTo>
                    <a:cubicBezTo>
                      <a:pt x="192148" y="14186"/>
                      <a:pt x="192006" y="13012"/>
                      <a:pt x="192641" y="12198"/>
                    </a:cubicBezTo>
                    <a:cubicBezTo>
                      <a:pt x="202895" y="-919"/>
                      <a:pt x="210100" y="-1129"/>
                      <a:pt x="214346" y="1016"/>
                    </a:cubicBezTo>
                    <a:cubicBezTo>
                      <a:pt x="223180" y="5471"/>
                      <a:pt x="226005" y="24829"/>
                      <a:pt x="220639" y="44157"/>
                    </a:cubicBezTo>
                    <a:cubicBezTo>
                      <a:pt x="217418" y="55757"/>
                      <a:pt x="209256" y="66273"/>
                      <a:pt x="201692" y="75040"/>
                    </a:cubicBezTo>
                    <a:cubicBezTo>
                      <a:pt x="197604" y="79779"/>
                      <a:pt x="189143" y="82095"/>
                      <a:pt x="182805" y="80503"/>
                    </a:cubicBezTo>
                    <a:lnTo>
                      <a:pt x="177939" y="101207"/>
                    </a:lnTo>
                    <a:cubicBezTo>
                      <a:pt x="174053" y="116005"/>
                      <a:pt x="151264" y="138712"/>
                      <a:pt x="141653" y="147793"/>
                    </a:cubicBezTo>
                    <a:cubicBezTo>
                      <a:pt x="138969" y="150334"/>
                      <a:pt x="135688" y="152076"/>
                      <a:pt x="132175" y="152845"/>
                    </a:cubicBezTo>
                    <a:cubicBezTo>
                      <a:pt x="125352" y="154340"/>
                      <a:pt x="118647" y="154871"/>
                      <a:pt x="112563" y="154871"/>
                    </a:cubicBezTo>
                    <a:close/>
                  </a:path>
                </a:pathLst>
              </a:custGeom>
              <a:solidFill>
                <a:schemeClr val="tx2"/>
              </a:solidFill>
              <a:ln w="745" cap="flat">
                <a:noFill/>
                <a:prstDash val="solid"/>
                <a:miter/>
              </a:ln>
            </p:spPr>
            <p:txBody>
              <a:bodyPr rtlCol="0" anchor="ctr"/>
              <a:lstStyle/>
              <a:p>
                <a:endParaRPr lang="nl-BE"/>
              </a:p>
            </p:txBody>
          </p:sp>
          <p:sp>
            <p:nvSpPr>
              <p:cNvPr id="171" name="Freeform: Shape 170">
                <a:extLst>
                  <a:ext uri="{FF2B5EF4-FFF2-40B4-BE49-F238E27FC236}">
                    <a16:creationId xmlns:a16="http://schemas.microsoft.com/office/drawing/2014/main" id="{64372B52-1530-1967-B557-F28A9C819CFC}"/>
                  </a:ext>
                </a:extLst>
              </p:cNvPr>
              <p:cNvSpPr/>
              <p:nvPr/>
            </p:nvSpPr>
            <p:spPr>
              <a:xfrm>
                <a:off x="3934767" y="3665924"/>
                <a:ext cx="434043" cy="612479"/>
              </a:xfrm>
              <a:custGeom>
                <a:avLst/>
                <a:gdLst>
                  <a:gd name="connsiteX0" fmla="*/ 258190 w 275421"/>
                  <a:gd name="connsiteY0" fmla="*/ 388646 h 388647"/>
                  <a:gd name="connsiteX1" fmla="*/ 256680 w 275421"/>
                  <a:gd name="connsiteY1" fmla="*/ 388287 h 388647"/>
                  <a:gd name="connsiteX2" fmla="*/ 215737 w 275421"/>
                  <a:gd name="connsiteY2" fmla="*/ 367704 h 388647"/>
                  <a:gd name="connsiteX3" fmla="*/ 190961 w 275421"/>
                  <a:gd name="connsiteY3" fmla="*/ 327650 h 388647"/>
                  <a:gd name="connsiteX4" fmla="*/ 190004 w 275421"/>
                  <a:gd name="connsiteY4" fmla="*/ 312732 h 388647"/>
                  <a:gd name="connsiteX5" fmla="*/ 190004 w 275421"/>
                  <a:gd name="connsiteY5" fmla="*/ 312418 h 388647"/>
                  <a:gd name="connsiteX6" fmla="*/ 190056 w 275421"/>
                  <a:gd name="connsiteY6" fmla="*/ 310490 h 388647"/>
                  <a:gd name="connsiteX7" fmla="*/ 192889 w 275421"/>
                  <a:gd name="connsiteY7" fmla="*/ 307261 h 388647"/>
                  <a:gd name="connsiteX8" fmla="*/ 266479 w 275421"/>
                  <a:gd name="connsiteY8" fmla="*/ 283702 h 388647"/>
                  <a:gd name="connsiteX9" fmla="*/ 256464 w 275421"/>
                  <a:gd name="connsiteY9" fmla="*/ 255757 h 388647"/>
                  <a:gd name="connsiteX10" fmla="*/ 257144 w 275421"/>
                  <a:gd name="connsiteY10" fmla="*/ 213364 h 388647"/>
                  <a:gd name="connsiteX11" fmla="*/ 258018 w 275421"/>
                  <a:gd name="connsiteY11" fmla="*/ 199903 h 388647"/>
                  <a:gd name="connsiteX12" fmla="*/ 259513 w 275421"/>
                  <a:gd name="connsiteY12" fmla="*/ 171426 h 388647"/>
                  <a:gd name="connsiteX13" fmla="*/ 239497 w 275421"/>
                  <a:gd name="connsiteY13" fmla="*/ 57088 h 388647"/>
                  <a:gd name="connsiteX14" fmla="*/ 195796 w 275421"/>
                  <a:gd name="connsiteY14" fmla="*/ 28559 h 388647"/>
                  <a:gd name="connsiteX15" fmla="*/ 193846 w 275421"/>
                  <a:gd name="connsiteY15" fmla="*/ 27625 h 388647"/>
                  <a:gd name="connsiteX16" fmla="*/ 130084 w 275421"/>
                  <a:gd name="connsiteY16" fmla="*/ 7250 h 388647"/>
                  <a:gd name="connsiteX17" fmla="*/ 45201 w 275421"/>
                  <a:gd name="connsiteY17" fmla="*/ 58478 h 388647"/>
                  <a:gd name="connsiteX18" fmla="*/ 21411 w 275421"/>
                  <a:gd name="connsiteY18" fmla="*/ 172518 h 388647"/>
                  <a:gd name="connsiteX19" fmla="*/ 8323 w 275421"/>
                  <a:gd name="connsiteY19" fmla="*/ 280048 h 388647"/>
                  <a:gd name="connsiteX20" fmla="*/ 77549 w 275421"/>
                  <a:gd name="connsiteY20" fmla="*/ 303352 h 388647"/>
                  <a:gd name="connsiteX21" fmla="*/ 83251 w 275421"/>
                  <a:gd name="connsiteY21" fmla="*/ 304660 h 388647"/>
                  <a:gd name="connsiteX22" fmla="*/ 83386 w 275421"/>
                  <a:gd name="connsiteY22" fmla="*/ 304660 h 388647"/>
                  <a:gd name="connsiteX23" fmla="*/ 86555 w 275421"/>
                  <a:gd name="connsiteY23" fmla="*/ 308203 h 388647"/>
                  <a:gd name="connsiteX24" fmla="*/ 85523 w 275421"/>
                  <a:gd name="connsiteY24" fmla="*/ 327583 h 388647"/>
                  <a:gd name="connsiteX25" fmla="*/ 60739 w 275421"/>
                  <a:gd name="connsiteY25" fmla="*/ 367704 h 388647"/>
                  <a:gd name="connsiteX26" fmla="*/ 19796 w 275421"/>
                  <a:gd name="connsiteY26" fmla="*/ 388287 h 388647"/>
                  <a:gd name="connsiteX27" fmla="*/ 15282 w 275421"/>
                  <a:gd name="connsiteY27" fmla="*/ 386793 h 388647"/>
                  <a:gd name="connsiteX28" fmla="*/ 16777 w 275421"/>
                  <a:gd name="connsiteY28" fmla="*/ 382278 h 388647"/>
                  <a:gd name="connsiteX29" fmla="*/ 57720 w 275421"/>
                  <a:gd name="connsiteY29" fmla="*/ 361695 h 388647"/>
                  <a:gd name="connsiteX30" fmla="*/ 78812 w 275421"/>
                  <a:gd name="connsiteY30" fmla="*/ 327164 h 388647"/>
                  <a:gd name="connsiteX31" fmla="*/ 79679 w 275421"/>
                  <a:gd name="connsiteY31" fmla="*/ 310736 h 388647"/>
                  <a:gd name="connsiteX32" fmla="*/ 76046 w 275421"/>
                  <a:gd name="connsiteY32" fmla="*/ 309907 h 388647"/>
                  <a:gd name="connsiteX33" fmla="*/ 1544 w 275421"/>
                  <a:gd name="connsiteY33" fmla="*/ 283770 h 388647"/>
                  <a:gd name="connsiteX34" fmla="*/ 27 w 275421"/>
                  <a:gd name="connsiteY34" fmla="*/ 281363 h 388647"/>
                  <a:gd name="connsiteX35" fmla="*/ 902 w 275421"/>
                  <a:gd name="connsiteY35" fmla="*/ 278657 h 388647"/>
                  <a:gd name="connsiteX36" fmla="*/ 12853 w 275421"/>
                  <a:gd name="connsiteY36" fmla="*/ 254419 h 388647"/>
                  <a:gd name="connsiteX37" fmla="*/ 14781 w 275421"/>
                  <a:gd name="connsiteY37" fmla="*/ 173631 h 388647"/>
                  <a:gd name="connsiteX38" fmla="*/ 14759 w 275421"/>
                  <a:gd name="connsiteY38" fmla="*/ 173504 h 388647"/>
                  <a:gd name="connsiteX39" fmla="*/ 14325 w 275421"/>
                  <a:gd name="connsiteY39" fmla="*/ 133436 h 388647"/>
                  <a:gd name="connsiteX40" fmla="*/ 39603 w 275421"/>
                  <a:gd name="connsiteY40" fmla="*/ 54756 h 388647"/>
                  <a:gd name="connsiteX41" fmla="*/ 129381 w 275421"/>
                  <a:gd name="connsiteY41" fmla="*/ 561 h 388647"/>
                  <a:gd name="connsiteX42" fmla="*/ 197732 w 275421"/>
                  <a:gd name="connsiteY42" fmla="*/ 22034 h 388647"/>
                  <a:gd name="connsiteX43" fmla="*/ 244909 w 275421"/>
                  <a:gd name="connsiteY43" fmla="*/ 53111 h 388647"/>
                  <a:gd name="connsiteX44" fmla="*/ 266210 w 275421"/>
                  <a:gd name="connsiteY44" fmla="*/ 171867 h 388647"/>
                  <a:gd name="connsiteX45" fmla="*/ 264723 w 275421"/>
                  <a:gd name="connsiteY45" fmla="*/ 200090 h 388647"/>
                  <a:gd name="connsiteX46" fmla="*/ 263826 w 275421"/>
                  <a:gd name="connsiteY46" fmla="*/ 213947 h 388647"/>
                  <a:gd name="connsiteX47" fmla="*/ 263168 w 275421"/>
                  <a:gd name="connsiteY47" fmla="*/ 255450 h 388647"/>
                  <a:gd name="connsiteX48" fmla="*/ 273378 w 275421"/>
                  <a:gd name="connsiteY48" fmla="*/ 281662 h 388647"/>
                  <a:gd name="connsiteX49" fmla="*/ 275089 w 275421"/>
                  <a:gd name="connsiteY49" fmla="*/ 283299 h 388647"/>
                  <a:gd name="connsiteX50" fmla="*/ 273579 w 275421"/>
                  <a:gd name="connsiteY50" fmla="*/ 287753 h 388647"/>
                  <a:gd name="connsiteX51" fmla="*/ 196783 w 275421"/>
                  <a:gd name="connsiteY51" fmla="*/ 313434 h 388647"/>
                  <a:gd name="connsiteX52" fmla="*/ 197665 w 275421"/>
                  <a:gd name="connsiteY52" fmla="*/ 327194 h 388647"/>
                  <a:gd name="connsiteX53" fmla="*/ 218757 w 275421"/>
                  <a:gd name="connsiteY53" fmla="*/ 361695 h 388647"/>
                  <a:gd name="connsiteX54" fmla="*/ 259700 w 275421"/>
                  <a:gd name="connsiteY54" fmla="*/ 382278 h 388647"/>
                  <a:gd name="connsiteX55" fmla="*/ 261195 w 275421"/>
                  <a:gd name="connsiteY55" fmla="*/ 386793 h 388647"/>
                  <a:gd name="connsiteX56" fmla="*/ 258190 w 275421"/>
                  <a:gd name="connsiteY56" fmla="*/ 388646 h 38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5421" h="388647">
                    <a:moveTo>
                      <a:pt x="258190" y="388646"/>
                    </a:moveTo>
                    <a:cubicBezTo>
                      <a:pt x="257682" y="388646"/>
                      <a:pt x="257166" y="388534"/>
                      <a:pt x="256680" y="388287"/>
                    </a:cubicBezTo>
                    <a:lnTo>
                      <a:pt x="215737" y="367704"/>
                    </a:lnTo>
                    <a:cubicBezTo>
                      <a:pt x="201723" y="360656"/>
                      <a:pt x="192224" y="345311"/>
                      <a:pt x="190961" y="327650"/>
                    </a:cubicBezTo>
                    <a:lnTo>
                      <a:pt x="190004" y="312732"/>
                    </a:lnTo>
                    <a:cubicBezTo>
                      <a:pt x="190004" y="312627"/>
                      <a:pt x="189997" y="312522"/>
                      <a:pt x="190004" y="312418"/>
                    </a:cubicBezTo>
                    <a:lnTo>
                      <a:pt x="190056" y="310490"/>
                    </a:lnTo>
                    <a:cubicBezTo>
                      <a:pt x="190101" y="308875"/>
                      <a:pt x="191290" y="307515"/>
                      <a:pt x="192889" y="307261"/>
                    </a:cubicBezTo>
                    <a:cubicBezTo>
                      <a:pt x="224751" y="302201"/>
                      <a:pt x="255649" y="288747"/>
                      <a:pt x="266479" y="283702"/>
                    </a:cubicBezTo>
                    <a:cubicBezTo>
                      <a:pt x="262428" y="278082"/>
                      <a:pt x="256987" y="267274"/>
                      <a:pt x="256464" y="255757"/>
                    </a:cubicBezTo>
                    <a:cubicBezTo>
                      <a:pt x="255425" y="233095"/>
                      <a:pt x="256337" y="222617"/>
                      <a:pt x="257144" y="213364"/>
                    </a:cubicBezTo>
                    <a:cubicBezTo>
                      <a:pt x="257518" y="209029"/>
                      <a:pt x="257876" y="204940"/>
                      <a:pt x="258018" y="199903"/>
                    </a:cubicBezTo>
                    <a:cubicBezTo>
                      <a:pt x="258280" y="190411"/>
                      <a:pt x="258908" y="180762"/>
                      <a:pt x="259513" y="171426"/>
                    </a:cubicBezTo>
                    <a:cubicBezTo>
                      <a:pt x="262189" y="130319"/>
                      <a:pt x="264715" y="91483"/>
                      <a:pt x="239497" y="57088"/>
                    </a:cubicBezTo>
                    <a:cubicBezTo>
                      <a:pt x="227801" y="41130"/>
                      <a:pt x="211470" y="30465"/>
                      <a:pt x="195796" y="28559"/>
                    </a:cubicBezTo>
                    <a:cubicBezTo>
                      <a:pt x="195064" y="28469"/>
                      <a:pt x="194376" y="28140"/>
                      <a:pt x="193846" y="27625"/>
                    </a:cubicBezTo>
                    <a:cubicBezTo>
                      <a:pt x="173240" y="7430"/>
                      <a:pt x="147798" y="5397"/>
                      <a:pt x="130084" y="7250"/>
                    </a:cubicBezTo>
                    <a:cubicBezTo>
                      <a:pt x="96929" y="10711"/>
                      <a:pt x="63609" y="30824"/>
                      <a:pt x="45201" y="58478"/>
                    </a:cubicBezTo>
                    <a:cubicBezTo>
                      <a:pt x="13182" y="106589"/>
                      <a:pt x="21112" y="170260"/>
                      <a:pt x="21411" y="172518"/>
                    </a:cubicBezTo>
                    <a:cubicBezTo>
                      <a:pt x="33025" y="237557"/>
                      <a:pt x="15222" y="270271"/>
                      <a:pt x="8323" y="280048"/>
                    </a:cubicBezTo>
                    <a:cubicBezTo>
                      <a:pt x="29034" y="292253"/>
                      <a:pt x="56920" y="298636"/>
                      <a:pt x="77549" y="303352"/>
                    </a:cubicBezTo>
                    <a:cubicBezTo>
                      <a:pt x="79507" y="303800"/>
                      <a:pt x="81413" y="304234"/>
                      <a:pt x="83251" y="304660"/>
                    </a:cubicBezTo>
                    <a:lnTo>
                      <a:pt x="83386" y="304660"/>
                    </a:lnTo>
                    <a:cubicBezTo>
                      <a:pt x="85232" y="304772"/>
                      <a:pt x="86652" y="306356"/>
                      <a:pt x="86555" y="308203"/>
                    </a:cubicBezTo>
                    <a:lnTo>
                      <a:pt x="85523" y="327583"/>
                    </a:lnTo>
                    <a:cubicBezTo>
                      <a:pt x="84253" y="345304"/>
                      <a:pt x="74753" y="360656"/>
                      <a:pt x="60739" y="367704"/>
                    </a:cubicBezTo>
                    <a:lnTo>
                      <a:pt x="19796" y="388287"/>
                    </a:lnTo>
                    <a:cubicBezTo>
                      <a:pt x="18137" y="389125"/>
                      <a:pt x="16111" y="388452"/>
                      <a:pt x="15282" y="386793"/>
                    </a:cubicBezTo>
                    <a:cubicBezTo>
                      <a:pt x="14445" y="385133"/>
                      <a:pt x="15117" y="383108"/>
                      <a:pt x="16777" y="382278"/>
                    </a:cubicBezTo>
                    <a:lnTo>
                      <a:pt x="57720" y="361695"/>
                    </a:lnTo>
                    <a:cubicBezTo>
                      <a:pt x="69634" y="355708"/>
                      <a:pt x="77713" y="342479"/>
                      <a:pt x="78812" y="327164"/>
                    </a:cubicBezTo>
                    <a:lnTo>
                      <a:pt x="79679" y="310736"/>
                    </a:lnTo>
                    <a:cubicBezTo>
                      <a:pt x="78490" y="310460"/>
                      <a:pt x="77280" y="310183"/>
                      <a:pt x="76046" y="309907"/>
                    </a:cubicBezTo>
                    <a:cubicBezTo>
                      <a:pt x="53871" y="304832"/>
                      <a:pt x="23496" y="297888"/>
                      <a:pt x="1544" y="283770"/>
                    </a:cubicBezTo>
                    <a:cubicBezTo>
                      <a:pt x="707" y="283232"/>
                      <a:pt x="154" y="282350"/>
                      <a:pt x="27" y="281363"/>
                    </a:cubicBezTo>
                    <a:cubicBezTo>
                      <a:pt x="-100" y="280376"/>
                      <a:pt x="222" y="279382"/>
                      <a:pt x="902" y="278657"/>
                    </a:cubicBezTo>
                    <a:cubicBezTo>
                      <a:pt x="962" y="278590"/>
                      <a:pt x="7763" y="271026"/>
                      <a:pt x="12853" y="254419"/>
                    </a:cubicBezTo>
                    <a:cubicBezTo>
                      <a:pt x="17569" y="239022"/>
                      <a:pt x="21732" y="212512"/>
                      <a:pt x="14781" y="173631"/>
                    </a:cubicBezTo>
                    <a:cubicBezTo>
                      <a:pt x="14781" y="173586"/>
                      <a:pt x="14766" y="173549"/>
                      <a:pt x="14759" y="173504"/>
                    </a:cubicBezTo>
                    <a:cubicBezTo>
                      <a:pt x="14661" y="172817"/>
                      <a:pt x="12427" y="156359"/>
                      <a:pt x="14325" y="133436"/>
                    </a:cubicBezTo>
                    <a:cubicBezTo>
                      <a:pt x="16082" y="112232"/>
                      <a:pt x="21897" y="81364"/>
                      <a:pt x="39603" y="54756"/>
                    </a:cubicBezTo>
                    <a:cubicBezTo>
                      <a:pt x="59073" y="25495"/>
                      <a:pt x="94313" y="4223"/>
                      <a:pt x="129381" y="561"/>
                    </a:cubicBezTo>
                    <a:cubicBezTo>
                      <a:pt x="156034" y="-2219"/>
                      <a:pt x="180258" y="5397"/>
                      <a:pt x="197732" y="22034"/>
                    </a:cubicBezTo>
                    <a:cubicBezTo>
                      <a:pt x="215087" y="24530"/>
                      <a:pt x="232225" y="35801"/>
                      <a:pt x="244909" y="53111"/>
                    </a:cubicBezTo>
                    <a:cubicBezTo>
                      <a:pt x="271569" y="89488"/>
                      <a:pt x="268841" y="131365"/>
                      <a:pt x="266210" y="171867"/>
                    </a:cubicBezTo>
                    <a:cubicBezTo>
                      <a:pt x="265604" y="181135"/>
                      <a:pt x="264984" y="190725"/>
                      <a:pt x="264723" y="200090"/>
                    </a:cubicBezTo>
                    <a:cubicBezTo>
                      <a:pt x="264581" y="205329"/>
                      <a:pt x="264214" y="209514"/>
                      <a:pt x="263826" y="213947"/>
                    </a:cubicBezTo>
                    <a:cubicBezTo>
                      <a:pt x="263041" y="222990"/>
                      <a:pt x="262144" y="233237"/>
                      <a:pt x="263168" y="255450"/>
                    </a:cubicBezTo>
                    <a:cubicBezTo>
                      <a:pt x="263758" y="268328"/>
                      <a:pt x="271442" y="279644"/>
                      <a:pt x="273378" y="281662"/>
                    </a:cubicBezTo>
                    <a:cubicBezTo>
                      <a:pt x="274103" y="281968"/>
                      <a:pt x="274723" y="282536"/>
                      <a:pt x="275089" y="283299"/>
                    </a:cubicBezTo>
                    <a:cubicBezTo>
                      <a:pt x="275881" y="284951"/>
                      <a:pt x="275209" y="286924"/>
                      <a:pt x="273579" y="287753"/>
                    </a:cubicBezTo>
                    <a:cubicBezTo>
                      <a:pt x="272032" y="288538"/>
                      <a:pt x="236097" y="306611"/>
                      <a:pt x="196783" y="313434"/>
                    </a:cubicBezTo>
                    <a:lnTo>
                      <a:pt x="197665" y="327194"/>
                    </a:lnTo>
                    <a:cubicBezTo>
                      <a:pt x="198764" y="342479"/>
                      <a:pt x="206843" y="355708"/>
                      <a:pt x="218757" y="361695"/>
                    </a:cubicBezTo>
                    <a:lnTo>
                      <a:pt x="259700" y="382278"/>
                    </a:lnTo>
                    <a:cubicBezTo>
                      <a:pt x="261359" y="383115"/>
                      <a:pt x="262032" y="385133"/>
                      <a:pt x="261195" y="386793"/>
                    </a:cubicBezTo>
                    <a:cubicBezTo>
                      <a:pt x="260604" y="387966"/>
                      <a:pt x="259416" y="388646"/>
                      <a:pt x="258190" y="388646"/>
                    </a:cubicBezTo>
                    <a:close/>
                  </a:path>
                </a:pathLst>
              </a:custGeom>
              <a:solidFill>
                <a:schemeClr val="tx2"/>
              </a:solidFill>
              <a:ln w="745" cap="flat">
                <a:noFill/>
                <a:prstDash val="solid"/>
                <a:miter/>
              </a:ln>
            </p:spPr>
            <p:txBody>
              <a:bodyPr rtlCol="0" anchor="ctr"/>
              <a:lstStyle/>
              <a:p>
                <a:endParaRPr lang="nl-BE"/>
              </a:p>
            </p:txBody>
          </p:sp>
          <p:sp>
            <p:nvSpPr>
              <p:cNvPr id="172" name="Freeform: Shape 171">
                <a:extLst>
                  <a:ext uri="{FF2B5EF4-FFF2-40B4-BE49-F238E27FC236}">
                    <a16:creationId xmlns:a16="http://schemas.microsoft.com/office/drawing/2014/main" id="{E04903B4-11A8-5138-DC40-41E960A28D25}"/>
                  </a:ext>
                </a:extLst>
              </p:cNvPr>
              <p:cNvSpPr/>
              <p:nvPr/>
            </p:nvSpPr>
            <p:spPr>
              <a:xfrm>
                <a:off x="4284801" y="3951947"/>
                <a:ext cx="22000" cy="45757"/>
              </a:xfrm>
              <a:custGeom>
                <a:avLst/>
                <a:gdLst>
                  <a:gd name="connsiteX0" fmla="*/ 1869 w 13960"/>
                  <a:gd name="connsiteY0" fmla="*/ 29036 h 29035"/>
                  <a:gd name="connsiteX1" fmla="*/ 0 w 13960"/>
                  <a:gd name="connsiteY1" fmla="*/ 27167 h 29035"/>
                  <a:gd name="connsiteX2" fmla="*/ 11660 w 13960"/>
                  <a:gd name="connsiteY2" fmla="*/ 51 h 29035"/>
                  <a:gd name="connsiteX3" fmla="*/ 13909 w 13960"/>
                  <a:gd name="connsiteY3" fmla="*/ 1434 h 29035"/>
                  <a:gd name="connsiteX4" fmla="*/ 12527 w 13960"/>
                  <a:gd name="connsiteY4" fmla="*/ 3684 h 29035"/>
                  <a:gd name="connsiteX5" fmla="*/ 3737 w 13960"/>
                  <a:gd name="connsiteY5" fmla="*/ 27160 h 29035"/>
                  <a:gd name="connsiteX6" fmla="*/ 1869 w 13960"/>
                  <a:gd name="connsiteY6" fmla="*/ 29028 h 2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0" h="29035">
                    <a:moveTo>
                      <a:pt x="1869" y="29036"/>
                    </a:moveTo>
                    <a:cubicBezTo>
                      <a:pt x="837" y="29036"/>
                      <a:pt x="0" y="28199"/>
                      <a:pt x="0" y="27167"/>
                    </a:cubicBezTo>
                    <a:cubicBezTo>
                      <a:pt x="0" y="24678"/>
                      <a:pt x="329" y="2764"/>
                      <a:pt x="11660" y="51"/>
                    </a:cubicBezTo>
                    <a:cubicBezTo>
                      <a:pt x="12661" y="-188"/>
                      <a:pt x="13670" y="432"/>
                      <a:pt x="13909" y="1434"/>
                    </a:cubicBezTo>
                    <a:cubicBezTo>
                      <a:pt x="14148" y="2436"/>
                      <a:pt x="13528" y="3445"/>
                      <a:pt x="12527" y="3684"/>
                    </a:cubicBezTo>
                    <a:cubicBezTo>
                      <a:pt x="5314" y="5410"/>
                      <a:pt x="3737" y="21218"/>
                      <a:pt x="3737" y="27160"/>
                    </a:cubicBezTo>
                    <a:cubicBezTo>
                      <a:pt x="3737" y="28191"/>
                      <a:pt x="2900" y="29028"/>
                      <a:pt x="1869" y="29028"/>
                    </a:cubicBezTo>
                    <a:close/>
                  </a:path>
                </a:pathLst>
              </a:custGeom>
              <a:solidFill>
                <a:schemeClr val="tx2"/>
              </a:solidFill>
              <a:ln w="745" cap="flat">
                <a:noFill/>
                <a:prstDash val="solid"/>
                <a:miter/>
              </a:ln>
            </p:spPr>
            <p:txBody>
              <a:bodyPr rtlCol="0" anchor="ctr"/>
              <a:lstStyle/>
              <a:p>
                <a:endParaRPr lang="nl-BE"/>
              </a:p>
            </p:txBody>
          </p:sp>
          <p:sp>
            <p:nvSpPr>
              <p:cNvPr id="173" name="Freeform: Shape 172">
                <a:extLst>
                  <a:ext uri="{FF2B5EF4-FFF2-40B4-BE49-F238E27FC236}">
                    <a16:creationId xmlns:a16="http://schemas.microsoft.com/office/drawing/2014/main" id="{33229DCC-B46E-BB89-FB89-FFED4465196B}"/>
                  </a:ext>
                </a:extLst>
              </p:cNvPr>
              <p:cNvSpPr/>
              <p:nvPr/>
            </p:nvSpPr>
            <p:spPr>
              <a:xfrm>
                <a:off x="4003422" y="3948095"/>
                <a:ext cx="22000" cy="45757"/>
              </a:xfrm>
              <a:custGeom>
                <a:avLst/>
                <a:gdLst>
                  <a:gd name="connsiteX0" fmla="*/ 12092 w 13960"/>
                  <a:gd name="connsiteY0" fmla="*/ 29036 h 29035"/>
                  <a:gd name="connsiteX1" fmla="*/ 10224 w 13960"/>
                  <a:gd name="connsiteY1" fmla="*/ 27167 h 29035"/>
                  <a:gd name="connsiteX2" fmla="*/ 1434 w 13960"/>
                  <a:gd name="connsiteY2" fmla="*/ 3684 h 29035"/>
                  <a:gd name="connsiteX3" fmla="*/ 51 w 13960"/>
                  <a:gd name="connsiteY3" fmla="*/ 1434 h 29035"/>
                  <a:gd name="connsiteX4" fmla="*/ 2301 w 13960"/>
                  <a:gd name="connsiteY4" fmla="*/ 51 h 29035"/>
                  <a:gd name="connsiteX5" fmla="*/ 13961 w 13960"/>
                  <a:gd name="connsiteY5" fmla="*/ 27167 h 29035"/>
                  <a:gd name="connsiteX6" fmla="*/ 12092 w 13960"/>
                  <a:gd name="connsiteY6" fmla="*/ 29036 h 29035"/>
                  <a:gd name="connsiteX7" fmla="*/ 12092 w 13960"/>
                  <a:gd name="connsiteY7" fmla="*/ 29036 h 2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0" h="29035">
                    <a:moveTo>
                      <a:pt x="12092" y="29036"/>
                    </a:moveTo>
                    <a:cubicBezTo>
                      <a:pt x="11061" y="29036"/>
                      <a:pt x="10224" y="28199"/>
                      <a:pt x="10224" y="27167"/>
                    </a:cubicBezTo>
                    <a:cubicBezTo>
                      <a:pt x="10224" y="21218"/>
                      <a:pt x="8631" y="5410"/>
                      <a:pt x="1434" y="3684"/>
                    </a:cubicBezTo>
                    <a:cubicBezTo>
                      <a:pt x="432" y="3445"/>
                      <a:pt x="-188" y="2436"/>
                      <a:pt x="51" y="1434"/>
                    </a:cubicBezTo>
                    <a:cubicBezTo>
                      <a:pt x="290" y="432"/>
                      <a:pt x="1300" y="-188"/>
                      <a:pt x="2301" y="51"/>
                    </a:cubicBezTo>
                    <a:cubicBezTo>
                      <a:pt x="13632" y="2764"/>
                      <a:pt x="13961" y="24678"/>
                      <a:pt x="13961" y="27167"/>
                    </a:cubicBezTo>
                    <a:cubicBezTo>
                      <a:pt x="13961" y="28199"/>
                      <a:pt x="13123" y="29036"/>
                      <a:pt x="12092" y="29036"/>
                    </a:cubicBezTo>
                    <a:lnTo>
                      <a:pt x="12092" y="29036"/>
                    </a:lnTo>
                    <a:close/>
                  </a:path>
                </a:pathLst>
              </a:custGeom>
              <a:solidFill>
                <a:schemeClr val="tx2"/>
              </a:solidFill>
              <a:ln w="745" cap="flat">
                <a:noFill/>
                <a:prstDash val="solid"/>
                <a:miter/>
              </a:ln>
            </p:spPr>
            <p:txBody>
              <a:bodyPr rtlCol="0" anchor="ctr"/>
              <a:lstStyle/>
              <a:p>
                <a:endParaRPr lang="nl-BE"/>
              </a:p>
            </p:txBody>
          </p:sp>
          <p:sp>
            <p:nvSpPr>
              <p:cNvPr id="174" name="Freeform: Shape 173">
                <a:extLst>
                  <a:ext uri="{FF2B5EF4-FFF2-40B4-BE49-F238E27FC236}">
                    <a16:creationId xmlns:a16="http://schemas.microsoft.com/office/drawing/2014/main" id="{D6E35A69-C91B-3575-5861-BE7B11C9A947}"/>
                  </a:ext>
                </a:extLst>
              </p:cNvPr>
              <p:cNvSpPr/>
              <p:nvPr/>
            </p:nvSpPr>
            <p:spPr>
              <a:xfrm>
                <a:off x="4233884" y="4096015"/>
                <a:ext cx="7390" cy="61713"/>
              </a:xfrm>
              <a:custGeom>
                <a:avLst/>
                <a:gdLst>
                  <a:gd name="connsiteX0" fmla="*/ 2069 w 4689"/>
                  <a:gd name="connsiteY0" fmla="*/ 39161 h 39160"/>
                  <a:gd name="connsiteX1" fmla="*/ 208 w 4689"/>
                  <a:gd name="connsiteY1" fmla="*/ 37390 h 39160"/>
                  <a:gd name="connsiteX2" fmla="*/ 955 w 4689"/>
                  <a:gd name="connsiteY2" fmla="*/ 1738 h 39160"/>
                  <a:gd name="connsiteX3" fmla="*/ 2951 w 4689"/>
                  <a:gd name="connsiteY3" fmla="*/ 4 h 39160"/>
                  <a:gd name="connsiteX4" fmla="*/ 4685 w 4689"/>
                  <a:gd name="connsiteY4" fmla="*/ 2000 h 39160"/>
                  <a:gd name="connsiteX5" fmla="*/ 3945 w 4689"/>
                  <a:gd name="connsiteY5" fmla="*/ 37195 h 39160"/>
                  <a:gd name="connsiteX6" fmla="*/ 2181 w 4689"/>
                  <a:gd name="connsiteY6" fmla="*/ 39161 h 39160"/>
                  <a:gd name="connsiteX7" fmla="*/ 2076 w 4689"/>
                  <a:gd name="connsiteY7" fmla="*/ 39161 h 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 h="39160">
                    <a:moveTo>
                      <a:pt x="2069" y="39161"/>
                    </a:moveTo>
                    <a:cubicBezTo>
                      <a:pt x="1082" y="39161"/>
                      <a:pt x="260" y="38391"/>
                      <a:pt x="208" y="37390"/>
                    </a:cubicBezTo>
                    <a:cubicBezTo>
                      <a:pt x="-532" y="23577"/>
                      <a:pt x="940" y="1955"/>
                      <a:pt x="955" y="1738"/>
                    </a:cubicBezTo>
                    <a:cubicBezTo>
                      <a:pt x="1022" y="707"/>
                      <a:pt x="1912" y="-63"/>
                      <a:pt x="2951" y="4"/>
                    </a:cubicBezTo>
                    <a:cubicBezTo>
                      <a:pt x="3982" y="71"/>
                      <a:pt x="4759" y="968"/>
                      <a:pt x="4685" y="2000"/>
                    </a:cubicBezTo>
                    <a:cubicBezTo>
                      <a:pt x="4670" y="2216"/>
                      <a:pt x="3220" y="23607"/>
                      <a:pt x="3945" y="37195"/>
                    </a:cubicBezTo>
                    <a:cubicBezTo>
                      <a:pt x="3997" y="38227"/>
                      <a:pt x="3212" y="39109"/>
                      <a:pt x="2181" y="39161"/>
                    </a:cubicBezTo>
                    <a:cubicBezTo>
                      <a:pt x="2144" y="39161"/>
                      <a:pt x="2114" y="39161"/>
                      <a:pt x="2076" y="39161"/>
                    </a:cubicBezTo>
                    <a:close/>
                  </a:path>
                </a:pathLst>
              </a:custGeom>
              <a:solidFill>
                <a:schemeClr val="tx2"/>
              </a:solidFill>
              <a:ln w="745" cap="flat">
                <a:noFill/>
                <a:prstDash val="solid"/>
                <a:miter/>
              </a:ln>
            </p:spPr>
            <p:txBody>
              <a:bodyPr rtlCol="0" anchor="ctr"/>
              <a:lstStyle/>
              <a:p>
                <a:endParaRPr lang="nl-BE"/>
              </a:p>
            </p:txBody>
          </p:sp>
          <p:sp>
            <p:nvSpPr>
              <p:cNvPr id="175" name="Freeform: Shape 174">
                <a:extLst>
                  <a:ext uri="{FF2B5EF4-FFF2-40B4-BE49-F238E27FC236}">
                    <a16:creationId xmlns:a16="http://schemas.microsoft.com/office/drawing/2014/main" id="{62B30E29-C690-7683-7B02-3EA625DBD891}"/>
                  </a:ext>
                </a:extLst>
              </p:cNvPr>
              <p:cNvSpPr/>
              <p:nvPr/>
            </p:nvSpPr>
            <p:spPr>
              <a:xfrm>
                <a:off x="4064625" y="4094807"/>
                <a:ext cx="7052" cy="61720"/>
              </a:xfrm>
              <a:custGeom>
                <a:avLst/>
                <a:gdLst>
                  <a:gd name="connsiteX0" fmla="*/ 1867 w 4475"/>
                  <a:gd name="connsiteY0" fmla="*/ 39157 h 39164"/>
                  <a:gd name="connsiteX1" fmla="*/ 1269 w 4475"/>
                  <a:gd name="connsiteY1" fmla="*/ 39060 h 39164"/>
                  <a:gd name="connsiteX2" fmla="*/ 58 w 4475"/>
                  <a:gd name="connsiteY2" fmla="*/ 36817 h 39164"/>
                  <a:gd name="connsiteX3" fmla="*/ 738 w 4475"/>
                  <a:gd name="connsiteY3" fmla="*/ 1869 h 39164"/>
                  <a:gd name="connsiteX4" fmla="*/ 2607 w 4475"/>
                  <a:gd name="connsiteY4" fmla="*/ 0 h 39164"/>
                  <a:gd name="connsiteX5" fmla="*/ 4476 w 4475"/>
                  <a:gd name="connsiteY5" fmla="*/ 1869 h 39164"/>
                  <a:gd name="connsiteX6" fmla="*/ 3638 w 4475"/>
                  <a:gd name="connsiteY6" fmla="*/ 37894 h 39164"/>
                  <a:gd name="connsiteX7" fmla="*/ 1867 w 4475"/>
                  <a:gd name="connsiteY7" fmla="*/ 39164 h 39164"/>
                  <a:gd name="connsiteX8" fmla="*/ 96 w 4475"/>
                  <a:gd name="connsiteY8" fmla="*/ 36690 h 39164"/>
                  <a:gd name="connsiteX9" fmla="*/ 66 w 4475"/>
                  <a:gd name="connsiteY9" fmla="*/ 36795 h 39164"/>
                  <a:gd name="connsiteX10" fmla="*/ 96 w 4475"/>
                  <a:gd name="connsiteY10" fmla="*/ 36690 h 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5" h="39164">
                    <a:moveTo>
                      <a:pt x="1867" y="39157"/>
                    </a:moveTo>
                    <a:cubicBezTo>
                      <a:pt x="1665" y="39157"/>
                      <a:pt x="1463" y="39127"/>
                      <a:pt x="1269" y="39060"/>
                    </a:cubicBezTo>
                    <a:cubicBezTo>
                      <a:pt x="335" y="38746"/>
                      <a:pt x="-181" y="37759"/>
                      <a:pt x="58" y="36817"/>
                    </a:cubicBezTo>
                    <a:cubicBezTo>
                      <a:pt x="350" y="34941"/>
                      <a:pt x="738" y="15157"/>
                      <a:pt x="738" y="1869"/>
                    </a:cubicBezTo>
                    <a:cubicBezTo>
                      <a:pt x="738" y="837"/>
                      <a:pt x="1575" y="0"/>
                      <a:pt x="2607" y="0"/>
                    </a:cubicBezTo>
                    <a:cubicBezTo>
                      <a:pt x="3638" y="0"/>
                      <a:pt x="4476" y="837"/>
                      <a:pt x="4476" y="1869"/>
                    </a:cubicBezTo>
                    <a:cubicBezTo>
                      <a:pt x="4476" y="9679"/>
                      <a:pt x="4214" y="36182"/>
                      <a:pt x="3638" y="37894"/>
                    </a:cubicBezTo>
                    <a:cubicBezTo>
                      <a:pt x="3377" y="38671"/>
                      <a:pt x="2644" y="39164"/>
                      <a:pt x="1867" y="39164"/>
                    </a:cubicBezTo>
                    <a:close/>
                    <a:moveTo>
                      <a:pt x="96" y="36690"/>
                    </a:moveTo>
                    <a:cubicBezTo>
                      <a:pt x="96" y="36690"/>
                      <a:pt x="73" y="36750"/>
                      <a:pt x="66" y="36795"/>
                    </a:cubicBezTo>
                    <a:cubicBezTo>
                      <a:pt x="73" y="36758"/>
                      <a:pt x="88" y="36728"/>
                      <a:pt x="96" y="36690"/>
                    </a:cubicBezTo>
                    <a:close/>
                  </a:path>
                </a:pathLst>
              </a:custGeom>
              <a:solidFill>
                <a:schemeClr val="tx2"/>
              </a:solidFill>
              <a:ln w="745" cap="flat">
                <a:noFill/>
                <a:prstDash val="solid"/>
                <a:miter/>
              </a:ln>
            </p:spPr>
            <p:txBody>
              <a:bodyPr rtlCol="0" anchor="ctr"/>
              <a:lstStyle/>
              <a:p>
                <a:endParaRPr lang="nl-BE"/>
              </a:p>
            </p:txBody>
          </p:sp>
          <p:sp>
            <p:nvSpPr>
              <p:cNvPr id="176" name="Freeform: Shape 175">
                <a:extLst>
                  <a:ext uri="{FF2B5EF4-FFF2-40B4-BE49-F238E27FC236}">
                    <a16:creationId xmlns:a16="http://schemas.microsoft.com/office/drawing/2014/main" id="{1A50D2F0-D0B8-3C07-8A75-7D3DFFEF5F9B}"/>
                  </a:ext>
                </a:extLst>
              </p:cNvPr>
              <p:cNvSpPr/>
              <p:nvPr/>
            </p:nvSpPr>
            <p:spPr>
              <a:xfrm>
                <a:off x="4381939" y="3832651"/>
                <a:ext cx="32171" cy="47385"/>
              </a:xfrm>
              <a:custGeom>
                <a:avLst/>
                <a:gdLst>
                  <a:gd name="connsiteX0" fmla="*/ 11129 w 20414"/>
                  <a:gd name="connsiteY0" fmla="*/ 30061 h 30068"/>
                  <a:gd name="connsiteX1" fmla="*/ 2960 w 20414"/>
                  <a:gd name="connsiteY1" fmla="*/ 25195 h 30068"/>
                  <a:gd name="connsiteX2" fmla="*/ 2025 w 20414"/>
                  <a:gd name="connsiteY2" fmla="*/ 22617 h 30068"/>
                  <a:gd name="connsiteX3" fmla="*/ 1958 w 20414"/>
                  <a:gd name="connsiteY3" fmla="*/ 22220 h 30068"/>
                  <a:gd name="connsiteX4" fmla="*/ 2190 w 20414"/>
                  <a:gd name="connsiteY4" fmla="*/ 16398 h 30068"/>
                  <a:gd name="connsiteX5" fmla="*/ 1734 w 20414"/>
                  <a:gd name="connsiteY5" fmla="*/ 10165 h 30068"/>
                  <a:gd name="connsiteX6" fmla="*/ 0 w 20414"/>
                  <a:gd name="connsiteY6" fmla="*/ 0 h 30068"/>
                  <a:gd name="connsiteX7" fmla="*/ 7235 w 20414"/>
                  <a:gd name="connsiteY7" fmla="*/ 7280 h 30068"/>
                  <a:gd name="connsiteX8" fmla="*/ 12310 w 20414"/>
                  <a:gd name="connsiteY8" fmla="*/ 11092 h 30068"/>
                  <a:gd name="connsiteX9" fmla="*/ 19246 w 20414"/>
                  <a:gd name="connsiteY9" fmla="*/ 16376 h 30068"/>
                  <a:gd name="connsiteX10" fmla="*/ 20053 w 20414"/>
                  <a:gd name="connsiteY10" fmla="*/ 23319 h 30068"/>
                  <a:gd name="connsiteX11" fmla="*/ 15509 w 20414"/>
                  <a:gd name="connsiteY11" fmla="*/ 28962 h 30068"/>
                  <a:gd name="connsiteX12" fmla="*/ 11129 w 20414"/>
                  <a:gd name="connsiteY12" fmla="*/ 30068 h 30068"/>
                  <a:gd name="connsiteX13" fmla="*/ 5658 w 20414"/>
                  <a:gd name="connsiteY13" fmla="*/ 21697 h 30068"/>
                  <a:gd name="connsiteX14" fmla="*/ 5695 w 20414"/>
                  <a:gd name="connsiteY14" fmla="*/ 21929 h 30068"/>
                  <a:gd name="connsiteX15" fmla="*/ 6241 w 20414"/>
                  <a:gd name="connsiteY15" fmla="*/ 23424 h 30068"/>
                  <a:gd name="connsiteX16" fmla="*/ 13723 w 20414"/>
                  <a:gd name="connsiteY16" fmla="*/ 25666 h 30068"/>
                  <a:gd name="connsiteX17" fmla="*/ 16451 w 20414"/>
                  <a:gd name="connsiteY17" fmla="*/ 22280 h 30068"/>
                  <a:gd name="connsiteX18" fmla="*/ 15987 w 20414"/>
                  <a:gd name="connsiteY18" fmla="*/ 18214 h 30068"/>
                  <a:gd name="connsiteX19" fmla="*/ 10561 w 20414"/>
                  <a:gd name="connsiteY19" fmla="*/ 14395 h 30068"/>
                  <a:gd name="connsiteX20" fmla="*/ 5538 w 20414"/>
                  <a:gd name="connsiteY20" fmla="*/ 10793 h 30068"/>
                  <a:gd name="connsiteX21" fmla="*/ 5905 w 20414"/>
                  <a:gd name="connsiteY21" fmla="*/ 16615 h 30068"/>
                  <a:gd name="connsiteX22" fmla="*/ 5650 w 20414"/>
                  <a:gd name="connsiteY22" fmla="*/ 21697 h 3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14" h="30068">
                    <a:moveTo>
                      <a:pt x="11129" y="30061"/>
                    </a:moveTo>
                    <a:cubicBezTo>
                      <a:pt x="7833" y="30061"/>
                      <a:pt x="4634" y="28297"/>
                      <a:pt x="2960" y="25195"/>
                    </a:cubicBezTo>
                    <a:cubicBezTo>
                      <a:pt x="2526" y="24381"/>
                      <a:pt x="2212" y="23513"/>
                      <a:pt x="2025" y="22617"/>
                    </a:cubicBezTo>
                    <a:lnTo>
                      <a:pt x="1958" y="22220"/>
                    </a:lnTo>
                    <a:cubicBezTo>
                      <a:pt x="1913" y="21922"/>
                      <a:pt x="1869" y="21630"/>
                      <a:pt x="2190" y="16398"/>
                    </a:cubicBezTo>
                    <a:cubicBezTo>
                      <a:pt x="2235" y="15703"/>
                      <a:pt x="1869" y="11196"/>
                      <a:pt x="1734" y="10165"/>
                    </a:cubicBezTo>
                    <a:lnTo>
                      <a:pt x="0" y="0"/>
                    </a:lnTo>
                    <a:lnTo>
                      <a:pt x="7235" y="7280"/>
                    </a:lnTo>
                    <a:cubicBezTo>
                      <a:pt x="8438" y="8431"/>
                      <a:pt x="10957" y="10382"/>
                      <a:pt x="12310" y="11092"/>
                    </a:cubicBezTo>
                    <a:cubicBezTo>
                      <a:pt x="17915" y="14029"/>
                      <a:pt x="18917" y="15793"/>
                      <a:pt x="19246" y="16376"/>
                    </a:cubicBezTo>
                    <a:cubicBezTo>
                      <a:pt x="20449" y="18491"/>
                      <a:pt x="20733" y="20957"/>
                      <a:pt x="20053" y="23319"/>
                    </a:cubicBezTo>
                    <a:cubicBezTo>
                      <a:pt x="19365" y="25718"/>
                      <a:pt x="17706" y="27774"/>
                      <a:pt x="15509" y="28962"/>
                    </a:cubicBezTo>
                    <a:cubicBezTo>
                      <a:pt x="14119" y="29710"/>
                      <a:pt x="12616" y="30068"/>
                      <a:pt x="11129" y="30068"/>
                    </a:cubicBezTo>
                    <a:close/>
                    <a:moveTo>
                      <a:pt x="5658" y="21697"/>
                    </a:moveTo>
                    <a:lnTo>
                      <a:pt x="5695" y="21929"/>
                    </a:lnTo>
                    <a:cubicBezTo>
                      <a:pt x="5792" y="22415"/>
                      <a:pt x="5979" y="22938"/>
                      <a:pt x="6241" y="23424"/>
                    </a:cubicBezTo>
                    <a:cubicBezTo>
                      <a:pt x="7683" y="26107"/>
                      <a:pt x="11039" y="27109"/>
                      <a:pt x="13723" y="25666"/>
                    </a:cubicBezTo>
                    <a:cubicBezTo>
                      <a:pt x="15045" y="24956"/>
                      <a:pt x="16039" y="23723"/>
                      <a:pt x="16451" y="22280"/>
                    </a:cubicBezTo>
                    <a:cubicBezTo>
                      <a:pt x="16854" y="20890"/>
                      <a:pt x="16682" y="19448"/>
                      <a:pt x="15987" y="18214"/>
                    </a:cubicBezTo>
                    <a:cubicBezTo>
                      <a:pt x="15606" y="17542"/>
                      <a:pt x="13977" y="16189"/>
                      <a:pt x="10561" y="14395"/>
                    </a:cubicBezTo>
                    <a:cubicBezTo>
                      <a:pt x="9156" y="13663"/>
                      <a:pt x="7048" y="12093"/>
                      <a:pt x="5538" y="10793"/>
                    </a:cubicBezTo>
                    <a:cubicBezTo>
                      <a:pt x="5710" y="12601"/>
                      <a:pt x="5957" y="15718"/>
                      <a:pt x="5905" y="16615"/>
                    </a:cubicBezTo>
                    <a:cubicBezTo>
                      <a:pt x="5673" y="20464"/>
                      <a:pt x="5650" y="21451"/>
                      <a:pt x="5650" y="21697"/>
                    </a:cubicBezTo>
                    <a:close/>
                  </a:path>
                </a:pathLst>
              </a:custGeom>
              <a:solidFill>
                <a:schemeClr val="tx2"/>
              </a:solidFill>
              <a:ln w="745" cap="flat">
                <a:noFill/>
                <a:prstDash val="solid"/>
                <a:miter/>
              </a:ln>
            </p:spPr>
            <p:txBody>
              <a:bodyPr rtlCol="0" anchor="ctr"/>
              <a:lstStyle/>
              <a:p>
                <a:endParaRPr lang="nl-BE"/>
              </a:p>
            </p:txBody>
          </p:sp>
          <p:sp>
            <p:nvSpPr>
              <p:cNvPr id="177" name="Freeform: Shape 176">
                <a:extLst>
                  <a:ext uri="{FF2B5EF4-FFF2-40B4-BE49-F238E27FC236}">
                    <a16:creationId xmlns:a16="http://schemas.microsoft.com/office/drawing/2014/main" id="{4ED999A0-BDC7-DB6B-DE03-5D7FA03CB512}"/>
                  </a:ext>
                </a:extLst>
              </p:cNvPr>
              <p:cNvSpPr/>
              <p:nvPr/>
            </p:nvSpPr>
            <p:spPr>
              <a:xfrm>
                <a:off x="4240003" y="3834570"/>
                <a:ext cx="24772" cy="41522"/>
              </a:xfrm>
              <a:custGeom>
                <a:avLst/>
                <a:gdLst>
                  <a:gd name="connsiteX0" fmla="*/ 8843 w 15719"/>
                  <a:gd name="connsiteY0" fmla="*/ 4440 h 26348"/>
                  <a:gd name="connsiteX1" fmla="*/ 7416 w 15719"/>
                  <a:gd name="connsiteY1" fmla="*/ 0 h 26348"/>
                  <a:gd name="connsiteX2" fmla="*/ 5996 w 15719"/>
                  <a:gd name="connsiteY2" fmla="*/ 4537 h 26348"/>
                  <a:gd name="connsiteX3" fmla="*/ 3253 w 15719"/>
                  <a:gd name="connsiteY3" fmla="*/ 11009 h 26348"/>
                  <a:gd name="connsiteX4" fmla="*/ 405 w 15719"/>
                  <a:gd name="connsiteY4" fmla="*/ 15995 h 26348"/>
                  <a:gd name="connsiteX5" fmla="*/ 293 w 15719"/>
                  <a:gd name="connsiteY5" fmla="*/ 16353 h 26348"/>
                  <a:gd name="connsiteX6" fmla="*/ 1 w 15719"/>
                  <a:gd name="connsiteY6" fmla="*/ 18663 h 26348"/>
                  <a:gd name="connsiteX7" fmla="*/ 8029 w 15719"/>
                  <a:gd name="connsiteY7" fmla="*/ 26346 h 26348"/>
                  <a:gd name="connsiteX8" fmla="*/ 15712 w 15719"/>
                  <a:gd name="connsiteY8" fmla="*/ 18319 h 26348"/>
                  <a:gd name="connsiteX9" fmla="*/ 12065 w 15719"/>
                  <a:gd name="connsiteY9" fmla="*/ 11024 h 26348"/>
                  <a:gd name="connsiteX10" fmla="*/ 8836 w 15719"/>
                  <a:gd name="connsiteY10" fmla="*/ 4447 h 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9" h="26348">
                    <a:moveTo>
                      <a:pt x="8843" y="4440"/>
                    </a:moveTo>
                    <a:lnTo>
                      <a:pt x="7416" y="0"/>
                    </a:lnTo>
                    <a:lnTo>
                      <a:pt x="5996" y="4537"/>
                    </a:lnTo>
                    <a:cubicBezTo>
                      <a:pt x="5667" y="5471"/>
                      <a:pt x="3761" y="10150"/>
                      <a:pt x="3253" y="11009"/>
                    </a:cubicBezTo>
                    <a:cubicBezTo>
                      <a:pt x="2229" y="12751"/>
                      <a:pt x="510" y="15681"/>
                      <a:pt x="405" y="15995"/>
                    </a:cubicBezTo>
                    <a:lnTo>
                      <a:pt x="293" y="16353"/>
                    </a:lnTo>
                    <a:cubicBezTo>
                      <a:pt x="84" y="17086"/>
                      <a:pt x="-13" y="17863"/>
                      <a:pt x="1" y="18663"/>
                    </a:cubicBezTo>
                    <a:cubicBezTo>
                      <a:pt x="99" y="22998"/>
                      <a:pt x="3694" y="26443"/>
                      <a:pt x="8029" y="26346"/>
                    </a:cubicBezTo>
                    <a:cubicBezTo>
                      <a:pt x="12364" y="26249"/>
                      <a:pt x="15899" y="22654"/>
                      <a:pt x="15712" y="18319"/>
                    </a:cubicBezTo>
                    <a:cubicBezTo>
                      <a:pt x="15630" y="16398"/>
                      <a:pt x="13567" y="13154"/>
                      <a:pt x="12065" y="11024"/>
                    </a:cubicBezTo>
                    <a:cubicBezTo>
                      <a:pt x="10973" y="9477"/>
                      <a:pt x="9456" y="6233"/>
                      <a:pt x="8836" y="4447"/>
                    </a:cubicBezTo>
                    <a:close/>
                  </a:path>
                </a:pathLst>
              </a:custGeom>
              <a:solidFill>
                <a:schemeClr val="tx2"/>
              </a:solidFill>
              <a:ln w="745" cap="flat">
                <a:noFill/>
                <a:prstDash val="solid"/>
                <a:miter/>
              </a:ln>
            </p:spPr>
            <p:txBody>
              <a:bodyPr rtlCol="0" anchor="ctr"/>
              <a:lstStyle/>
              <a:p>
                <a:endParaRPr lang="nl-BE"/>
              </a:p>
            </p:txBody>
          </p:sp>
          <p:sp>
            <p:nvSpPr>
              <p:cNvPr id="178" name="Freeform: Shape 177">
                <a:extLst>
                  <a:ext uri="{FF2B5EF4-FFF2-40B4-BE49-F238E27FC236}">
                    <a16:creationId xmlns:a16="http://schemas.microsoft.com/office/drawing/2014/main" id="{44EA26C3-3E29-6819-62D9-9B3D41B9A84B}"/>
                  </a:ext>
                </a:extLst>
              </p:cNvPr>
              <p:cNvSpPr/>
              <p:nvPr/>
            </p:nvSpPr>
            <p:spPr>
              <a:xfrm>
                <a:off x="4383045" y="3896844"/>
                <a:ext cx="34724" cy="51071"/>
              </a:xfrm>
              <a:custGeom>
                <a:avLst/>
                <a:gdLst>
                  <a:gd name="connsiteX0" fmla="*/ 11988 w 22034"/>
                  <a:gd name="connsiteY0" fmla="*/ 32393 h 32407"/>
                  <a:gd name="connsiteX1" fmla="*/ 9096 w 22034"/>
                  <a:gd name="connsiteY1" fmla="*/ 31967 h 32407"/>
                  <a:gd name="connsiteX2" fmla="*/ 3147 w 22034"/>
                  <a:gd name="connsiteY2" fmla="*/ 27124 h 32407"/>
                  <a:gd name="connsiteX3" fmla="*/ 2138 w 22034"/>
                  <a:gd name="connsiteY3" fmla="*/ 24336 h 32407"/>
                  <a:gd name="connsiteX4" fmla="*/ 2063 w 22034"/>
                  <a:gd name="connsiteY4" fmla="*/ 23902 h 32407"/>
                  <a:gd name="connsiteX5" fmla="*/ 2317 w 22034"/>
                  <a:gd name="connsiteY5" fmla="*/ 17519 h 32407"/>
                  <a:gd name="connsiteX6" fmla="*/ 1809 w 22034"/>
                  <a:gd name="connsiteY6" fmla="*/ 10613 h 32407"/>
                  <a:gd name="connsiteX7" fmla="*/ 0 w 22034"/>
                  <a:gd name="connsiteY7" fmla="*/ 0 h 32407"/>
                  <a:gd name="connsiteX8" fmla="*/ 7556 w 22034"/>
                  <a:gd name="connsiteY8" fmla="*/ 7601 h 32407"/>
                  <a:gd name="connsiteX9" fmla="*/ 13199 w 22034"/>
                  <a:gd name="connsiteY9" fmla="*/ 11831 h 32407"/>
                  <a:gd name="connsiteX10" fmla="*/ 20771 w 22034"/>
                  <a:gd name="connsiteY10" fmla="*/ 17587 h 32407"/>
                  <a:gd name="connsiteX11" fmla="*/ 21645 w 22034"/>
                  <a:gd name="connsiteY11" fmla="*/ 25098 h 32407"/>
                  <a:gd name="connsiteX12" fmla="*/ 16727 w 22034"/>
                  <a:gd name="connsiteY12" fmla="*/ 31204 h 32407"/>
                  <a:gd name="connsiteX13" fmla="*/ 11988 w 22034"/>
                  <a:gd name="connsiteY13" fmla="*/ 32408 h 32407"/>
                  <a:gd name="connsiteX14" fmla="*/ 5770 w 22034"/>
                  <a:gd name="connsiteY14" fmla="*/ 23372 h 32407"/>
                  <a:gd name="connsiteX15" fmla="*/ 5815 w 22034"/>
                  <a:gd name="connsiteY15" fmla="*/ 23641 h 32407"/>
                  <a:gd name="connsiteX16" fmla="*/ 6443 w 22034"/>
                  <a:gd name="connsiteY16" fmla="*/ 25345 h 32407"/>
                  <a:gd name="connsiteX17" fmla="*/ 10172 w 22034"/>
                  <a:gd name="connsiteY17" fmla="*/ 28387 h 32407"/>
                  <a:gd name="connsiteX18" fmla="*/ 14956 w 22034"/>
                  <a:gd name="connsiteY18" fmla="*/ 27901 h 32407"/>
                  <a:gd name="connsiteX19" fmla="*/ 18058 w 22034"/>
                  <a:gd name="connsiteY19" fmla="*/ 24052 h 32407"/>
                  <a:gd name="connsiteX20" fmla="*/ 17527 w 22034"/>
                  <a:gd name="connsiteY20" fmla="*/ 19418 h 32407"/>
                  <a:gd name="connsiteX21" fmla="*/ 11465 w 22034"/>
                  <a:gd name="connsiteY21" fmla="*/ 15128 h 32407"/>
                  <a:gd name="connsiteX22" fmla="*/ 5598 w 22034"/>
                  <a:gd name="connsiteY22" fmla="*/ 10860 h 32407"/>
                  <a:gd name="connsiteX23" fmla="*/ 6047 w 22034"/>
                  <a:gd name="connsiteY23" fmla="*/ 17736 h 32407"/>
                  <a:gd name="connsiteX24" fmla="*/ 5763 w 22034"/>
                  <a:gd name="connsiteY24" fmla="*/ 23364 h 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034" h="32407">
                    <a:moveTo>
                      <a:pt x="11988" y="32393"/>
                    </a:moveTo>
                    <a:cubicBezTo>
                      <a:pt x="11024" y="32393"/>
                      <a:pt x="10053" y="32251"/>
                      <a:pt x="9096" y="31967"/>
                    </a:cubicBezTo>
                    <a:cubicBezTo>
                      <a:pt x="6532" y="31197"/>
                      <a:pt x="4417" y="29478"/>
                      <a:pt x="3147" y="27124"/>
                    </a:cubicBezTo>
                    <a:cubicBezTo>
                      <a:pt x="2676" y="26249"/>
                      <a:pt x="2332" y="25307"/>
                      <a:pt x="2138" y="24336"/>
                    </a:cubicBezTo>
                    <a:lnTo>
                      <a:pt x="2063" y="23902"/>
                    </a:lnTo>
                    <a:cubicBezTo>
                      <a:pt x="2018" y="23596"/>
                      <a:pt x="1966" y="23274"/>
                      <a:pt x="2317" y="17519"/>
                    </a:cubicBezTo>
                    <a:cubicBezTo>
                      <a:pt x="2362" y="16749"/>
                      <a:pt x="1966" y="11757"/>
                      <a:pt x="1809" y="10613"/>
                    </a:cubicBezTo>
                    <a:lnTo>
                      <a:pt x="0" y="0"/>
                    </a:lnTo>
                    <a:lnTo>
                      <a:pt x="7556" y="7601"/>
                    </a:lnTo>
                    <a:cubicBezTo>
                      <a:pt x="8917" y="8902"/>
                      <a:pt x="11667" y="11032"/>
                      <a:pt x="13199" y="11831"/>
                    </a:cubicBezTo>
                    <a:cubicBezTo>
                      <a:pt x="19336" y="15053"/>
                      <a:pt x="20419" y="16959"/>
                      <a:pt x="20771" y="17587"/>
                    </a:cubicBezTo>
                    <a:cubicBezTo>
                      <a:pt x="22071" y="19874"/>
                      <a:pt x="22378" y="22534"/>
                      <a:pt x="21645" y="25098"/>
                    </a:cubicBezTo>
                    <a:cubicBezTo>
                      <a:pt x="20898" y="27692"/>
                      <a:pt x="19104" y="29919"/>
                      <a:pt x="16727" y="31204"/>
                    </a:cubicBezTo>
                    <a:cubicBezTo>
                      <a:pt x="15247" y="32004"/>
                      <a:pt x="13625" y="32408"/>
                      <a:pt x="11988" y="32408"/>
                    </a:cubicBezTo>
                    <a:close/>
                    <a:moveTo>
                      <a:pt x="5770" y="23372"/>
                    </a:moveTo>
                    <a:lnTo>
                      <a:pt x="5815" y="23641"/>
                    </a:lnTo>
                    <a:cubicBezTo>
                      <a:pt x="5927" y="24209"/>
                      <a:pt x="6144" y="24792"/>
                      <a:pt x="6443" y="25345"/>
                    </a:cubicBezTo>
                    <a:cubicBezTo>
                      <a:pt x="7243" y="26825"/>
                      <a:pt x="8565" y="27901"/>
                      <a:pt x="10172" y="28387"/>
                    </a:cubicBezTo>
                    <a:cubicBezTo>
                      <a:pt x="11779" y="28865"/>
                      <a:pt x="13476" y="28693"/>
                      <a:pt x="14956" y="27901"/>
                    </a:cubicBezTo>
                    <a:cubicBezTo>
                      <a:pt x="16458" y="27094"/>
                      <a:pt x="17587" y="25688"/>
                      <a:pt x="18058" y="24052"/>
                    </a:cubicBezTo>
                    <a:cubicBezTo>
                      <a:pt x="18513" y="22467"/>
                      <a:pt x="18327" y="20823"/>
                      <a:pt x="17527" y="19418"/>
                    </a:cubicBezTo>
                    <a:cubicBezTo>
                      <a:pt x="17093" y="18655"/>
                      <a:pt x="15277" y="17123"/>
                      <a:pt x="11465" y="15128"/>
                    </a:cubicBezTo>
                    <a:cubicBezTo>
                      <a:pt x="9814" y="14261"/>
                      <a:pt x="7258" y="12332"/>
                      <a:pt x="5598" y="10860"/>
                    </a:cubicBezTo>
                    <a:cubicBezTo>
                      <a:pt x="5785" y="12706"/>
                      <a:pt x="6114" y="16667"/>
                      <a:pt x="6047" y="17736"/>
                    </a:cubicBezTo>
                    <a:cubicBezTo>
                      <a:pt x="5785" y="22056"/>
                      <a:pt x="5763" y="23117"/>
                      <a:pt x="5763" y="23364"/>
                    </a:cubicBezTo>
                    <a:close/>
                  </a:path>
                </a:pathLst>
              </a:custGeom>
              <a:solidFill>
                <a:schemeClr val="tx2"/>
              </a:solidFill>
              <a:ln w="745" cap="flat">
                <a:noFill/>
                <a:prstDash val="solid"/>
                <a:miter/>
              </a:ln>
            </p:spPr>
            <p:txBody>
              <a:bodyPr rtlCol="0" anchor="ctr"/>
              <a:lstStyle/>
              <a:p>
                <a:endParaRPr lang="nl-BE"/>
              </a:p>
            </p:txBody>
          </p:sp>
          <p:sp>
            <p:nvSpPr>
              <p:cNvPr id="179" name="Freeform: Shape 178">
                <a:extLst>
                  <a:ext uri="{FF2B5EF4-FFF2-40B4-BE49-F238E27FC236}">
                    <a16:creationId xmlns:a16="http://schemas.microsoft.com/office/drawing/2014/main" id="{4DA593D9-E8C5-17BF-E11B-6EAF06F22525}"/>
                  </a:ext>
                </a:extLst>
              </p:cNvPr>
              <p:cNvSpPr/>
              <p:nvPr/>
            </p:nvSpPr>
            <p:spPr>
              <a:xfrm>
                <a:off x="3887702" y="3853840"/>
                <a:ext cx="32171" cy="47385"/>
              </a:xfrm>
              <a:custGeom>
                <a:avLst/>
                <a:gdLst>
                  <a:gd name="connsiteX0" fmla="*/ 9286 w 20414"/>
                  <a:gd name="connsiteY0" fmla="*/ 30068 h 30068"/>
                  <a:gd name="connsiteX1" fmla="*/ 4906 w 20414"/>
                  <a:gd name="connsiteY1" fmla="*/ 28962 h 30068"/>
                  <a:gd name="connsiteX2" fmla="*/ 362 w 20414"/>
                  <a:gd name="connsiteY2" fmla="*/ 23319 h 30068"/>
                  <a:gd name="connsiteX3" fmla="*/ 1169 w 20414"/>
                  <a:gd name="connsiteY3" fmla="*/ 16376 h 30068"/>
                  <a:gd name="connsiteX4" fmla="*/ 8105 w 20414"/>
                  <a:gd name="connsiteY4" fmla="*/ 11092 h 30068"/>
                  <a:gd name="connsiteX5" fmla="*/ 13180 w 20414"/>
                  <a:gd name="connsiteY5" fmla="*/ 7280 h 30068"/>
                  <a:gd name="connsiteX6" fmla="*/ 20415 w 20414"/>
                  <a:gd name="connsiteY6" fmla="*/ 0 h 30068"/>
                  <a:gd name="connsiteX7" fmla="*/ 18673 w 20414"/>
                  <a:gd name="connsiteY7" fmla="*/ 10225 h 30068"/>
                  <a:gd name="connsiteX8" fmla="*/ 18225 w 20414"/>
                  <a:gd name="connsiteY8" fmla="*/ 16391 h 30068"/>
                  <a:gd name="connsiteX9" fmla="*/ 18464 w 20414"/>
                  <a:gd name="connsiteY9" fmla="*/ 22176 h 30068"/>
                  <a:gd name="connsiteX10" fmla="*/ 18397 w 20414"/>
                  <a:gd name="connsiteY10" fmla="*/ 22572 h 30068"/>
                  <a:gd name="connsiteX11" fmla="*/ 17455 w 20414"/>
                  <a:gd name="connsiteY11" fmla="*/ 25195 h 30068"/>
                  <a:gd name="connsiteX12" fmla="*/ 9286 w 20414"/>
                  <a:gd name="connsiteY12" fmla="*/ 30061 h 30068"/>
                  <a:gd name="connsiteX13" fmla="*/ 14862 w 20414"/>
                  <a:gd name="connsiteY13" fmla="*/ 10800 h 30068"/>
                  <a:gd name="connsiteX14" fmla="*/ 9839 w 20414"/>
                  <a:gd name="connsiteY14" fmla="*/ 14403 h 30068"/>
                  <a:gd name="connsiteX15" fmla="*/ 4413 w 20414"/>
                  <a:gd name="connsiteY15" fmla="*/ 18222 h 30068"/>
                  <a:gd name="connsiteX16" fmla="*/ 3949 w 20414"/>
                  <a:gd name="connsiteY16" fmla="*/ 22288 h 30068"/>
                  <a:gd name="connsiteX17" fmla="*/ 6677 w 20414"/>
                  <a:gd name="connsiteY17" fmla="*/ 25674 h 30068"/>
                  <a:gd name="connsiteX18" fmla="*/ 14159 w 20414"/>
                  <a:gd name="connsiteY18" fmla="*/ 23431 h 30068"/>
                  <a:gd name="connsiteX19" fmla="*/ 14712 w 20414"/>
                  <a:gd name="connsiteY19" fmla="*/ 21892 h 30068"/>
                  <a:gd name="connsiteX20" fmla="*/ 14742 w 20414"/>
                  <a:gd name="connsiteY20" fmla="*/ 21705 h 30068"/>
                  <a:gd name="connsiteX21" fmla="*/ 14488 w 20414"/>
                  <a:gd name="connsiteY21" fmla="*/ 16630 h 30068"/>
                  <a:gd name="connsiteX22" fmla="*/ 14854 w 20414"/>
                  <a:gd name="connsiteY22" fmla="*/ 10808 h 30068"/>
                  <a:gd name="connsiteX23" fmla="*/ 14488 w 20414"/>
                  <a:gd name="connsiteY23" fmla="*/ 8618 h 30068"/>
                  <a:gd name="connsiteX24" fmla="*/ 14488 w 20414"/>
                  <a:gd name="connsiteY24" fmla="*/ 8618 h 30068"/>
                  <a:gd name="connsiteX25" fmla="*/ 14488 w 20414"/>
                  <a:gd name="connsiteY25" fmla="*/ 8618 h 3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414" h="30068">
                    <a:moveTo>
                      <a:pt x="9286" y="30068"/>
                    </a:moveTo>
                    <a:cubicBezTo>
                      <a:pt x="7806" y="30068"/>
                      <a:pt x="6304" y="29710"/>
                      <a:pt x="4906" y="28962"/>
                    </a:cubicBezTo>
                    <a:cubicBezTo>
                      <a:pt x="2709" y="27774"/>
                      <a:pt x="1049" y="25718"/>
                      <a:pt x="362" y="23319"/>
                    </a:cubicBezTo>
                    <a:cubicBezTo>
                      <a:pt x="-318" y="20957"/>
                      <a:pt x="-34" y="18491"/>
                      <a:pt x="1169" y="16376"/>
                    </a:cubicBezTo>
                    <a:cubicBezTo>
                      <a:pt x="1498" y="15793"/>
                      <a:pt x="2499" y="14036"/>
                      <a:pt x="8105" y="11092"/>
                    </a:cubicBezTo>
                    <a:cubicBezTo>
                      <a:pt x="9458" y="10382"/>
                      <a:pt x="11984" y="8431"/>
                      <a:pt x="13180" y="7280"/>
                    </a:cubicBezTo>
                    <a:lnTo>
                      <a:pt x="20415" y="0"/>
                    </a:lnTo>
                    <a:lnTo>
                      <a:pt x="18673" y="10225"/>
                    </a:lnTo>
                    <a:cubicBezTo>
                      <a:pt x="18546" y="11196"/>
                      <a:pt x="18180" y="15703"/>
                      <a:pt x="18225" y="16391"/>
                    </a:cubicBezTo>
                    <a:cubicBezTo>
                      <a:pt x="18546" y="21623"/>
                      <a:pt x="18494" y="21929"/>
                      <a:pt x="18464" y="22176"/>
                    </a:cubicBezTo>
                    <a:lnTo>
                      <a:pt x="18397" y="22572"/>
                    </a:lnTo>
                    <a:cubicBezTo>
                      <a:pt x="18210" y="23514"/>
                      <a:pt x="17896" y="24381"/>
                      <a:pt x="17455" y="25195"/>
                    </a:cubicBezTo>
                    <a:cubicBezTo>
                      <a:pt x="15781" y="28297"/>
                      <a:pt x="12582" y="30061"/>
                      <a:pt x="9286" y="30061"/>
                    </a:cubicBezTo>
                    <a:close/>
                    <a:moveTo>
                      <a:pt x="14862" y="10800"/>
                    </a:moveTo>
                    <a:cubicBezTo>
                      <a:pt x="13352" y="12101"/>
                      <a:pt x="11244" y="13670"/>
                      <a:pt x="9839" y="14403"/>
                    </a:cubicBezTo>
                    <a:cubicBezTo>
                      <a:pt x="6423" y="16196"/>
                      <a:pt x="4794" y="17549"/>
                      <a:pt x="4413" y="18222"/>
                    </a:cubicBezTo>
                    <a:cubicBezTo>
                      <a:pt x="3710" y="19455"/>
                      <a:pt x="3546" y="20898"/>
                      <a:pt x="3949" y="22288"/>
                    </a:cubicBezTo>
                    <a:cubicBezTo>
                      <a:pt x="4360" y="23730"/>
                      <a:pt x="5355" y="24964"/>
                      <a:pt x="6677" y="25674"/>
                    </a:cubicBezTo>
                    <a:cubicBezTo>
                      <a:pt x="9361" y="27116"/>
                      <a:pt x="12716" y="26115"/>
                      <a:pt x="14159" y="23431"/>
                    </a:cubicBezTo>
                    <a:cubicBezTo>
                      <a:pt x="14421" y="22946"/>
                      <a:pt x="14607" y="22430"/>
                      <a:pt x="14712" y="21892"/>
                    </a:cubicBezTo>
                    <a:lnTo>
                      <a:pt x="14742" y="21705"/>
                    </a:lnTo>
                    <a:cubicBezTo>
                      <a:pt x="14742" y="21309"/>
                      <a:pt x="14675" y="19784"/>
                      <a:pt x="14488" y="16630"/>
                    </a:cubicBezTo>
                    <a:cubicBezTo>
                      <a:pt x="14436" y="15733"/>
                      <a:pt x="14682" y="12586"/>
                      <a:pt x="14854" y="10808"/>
                    </a:cubicBezTo>
                    <a:close/>
                    <a:moveTo>
                      <a:pt x="14488" y="8618"/>
                    </a:moveTo>
                    <a:lnTo>
                      <a:pt x="14488" y="8618"/>
                    </a:lnTo>
                    <a:lnTo>
                      <a:pt x="14488" y="8618"/>
                    </a:lnTo>
                    <a:close/>
                  </a:path>
                </a:pathLst>
              </a:custGeom>
              <a:solidFill>
                <a:schemeClr val="tx2"/>
              </a:solidFill>
              <a:ln w="745" cap="flat">
                <a:noFill/>
                <a:prstDash val="solid"/>
                <a:miter/>
              </a:ln>
            </p:spPr>
            <p:txBody>
              <a:bodyPr rtlCol="0" anchor="ctr"/>
              <a:lstStyle/>
              <a:p>
                <a:endParaRPr lang="nl-BE"/>
              </a:p>
            </p:txBody>
          </p:sp>
          <p:sp>
            <p:nvSpPr>
              <p:cNvPr id="180" name="Freeform: Shape 179">
                <a:extLst>
                  <a:ext uri="{FF2B5EF4-FFF2-40B4-BE49-F238E27FC236}">
                    <a16:creationId xmlns:a16="http://schemas.microsoft.com/office/drawing/2014/main" id="{2FFC071E-96F8-E72C-0A6C-533DA6972695}"/>
                  </a:ext>
                </a:extLst>
              </p:cNvPr>
              <p:cNvSpPr/>
              <p:nvPr/>
            </p:nvSpPr>
            <p:spPr>
              <a:xfrm>
                <a:off x="3884032" y="3918022"/>
                <a:ext cx="34724" cy="51071"/>
              </a:xfrm>
              <a:custGeom>
                <a:avLst/>
                <a:gdLst>
                  <a:gd name="connsiteX0" fmla="*/ 10046 w 22034"/>
                  <a:gd name="connsiteY0" fmla="*/ 32400 h 32407"/>
                  <a:gd name="connsiteX1" fmla="*/ 5307 w 22034"/>
                  <a:gd name="connsiteY1" fmla="*/ 31204 h 32407"/>
                  <a:gd name="connsiteX2" fmla="*/ 389 w 22034"/>
                  <a:gd name="connsiteY2" fmla="*/ 25098 h 32407"/>
                  <a:gd name="connsiteX3" fmla="*/ 1264 w 22034"/>
                  <a:gd name="connsiteY3" fmla="*/ 17587 h 32407"/>
                  <a:gd name="connsiteX4" fmla="*/ 8835 w 22034"/>
                  <a:gd name="connsiteY4" fmla="*/ 11832 h 32407"/>
                  <a:gd name="connsiteX5" fmla="*/ 14478 w 22034"/>
                  <a:gd name="connsiteY5" fmla="*/ 7601 h 32407"/>
                  <a:gd name="connsiteX6" fmla="*/ 22034 w 22034"/>
                  <a:gd name="connsiteY6" fmla="*/ 0 h 32407"/>
                  <a:gd name="connsiteX7" fmla="*/ 20211 w 22034"/>
                  <a:gd name="connsiteY7" fmla="*/ 10681 h 32407"/>
                  <a:gd name="connsiteX8" fmla="*/ 19710 w 22034"/>
                  <a:gd name="connsiteY8" fmla="*/ 17527 h 32407"/>
                  <a:gd name="connsiteX9" fmla="*/ 19971 w 22034"/>
                  <a:gd name="connsiteY9" fmla="*/ 23872 h 32407"/>
                  <a:gd name="connsiteX10" fmla="*/ 19897 w 22034"/>
                  <a:gd name="connsiteY10" fmla="*/ 24298 h 32407"/>
                  <a:gd name="connsiteX11" fmla="*/ 18880 w 22034"/>
                  <a:gd name="connsiteY11" fmla="*/ 27139 h 32407"/>
                  <a:gd name="connsiteX12" fmla="*/ 10038 w 22034"/>
                  <a:gd name="connsiteY12" fmla="*/ 32408 h 32407"/>
                  <a:gd name="connsiteX13" fmla="*/ 16436 w 22034"/>
                  <a:gd name="connsiteY13" fmla="*/ 10882 h 32407"/>
                  <a:gd name="connsiteX14" fmla="*/ 10569 w 22034"/>
                  <a:gd name="connsiteY14" fmla="*/ 15150 h 32407"/>
                  <a:gd name="connsiteX15" fmla="*/ 4508 w 22034"/>
                  <a:gd name="connsiteY15" fmla="*/ 19440 h 32407"/>
                  <a:gd name="connsiteX16" fmla="*/ 3977 w 22034"/>
                  <a:gd name="connsiteY16" fmla="*/ 24074 h 32407"/>
                  <a:gd name="connsiteX17" fmla="*/ 7079 w 22034"/>
                  <a:gd name="connsiteY17" fmla="*/ 27923 h 32407"/>
                  <a:gd name="connsiteX18" fmla="*/ 15592 w 22034"/>
                  <a:gd name="connsiteY18" fmla="*/ 25375 h 32407"/>
                  <a:gd name="connsiteX19" fmla="*/ 16227 w 22034"/>
                  <a:gd name="connsiteY19" fmla="*/ 23626 h 32407"/>
                  <a:gd name="connsiteX20" fmla="*/ 16264 w 22034"/>
                  <a:gd name="connsiteY20" fmla="*/ 23394 h 32407"/>
                  <a:gd name="connsiteX21" fmla="*/ 15980 w 22034"/>
                  <a:gd name="connsiteY21" fmla="*/ 17766 h 32407"/>
                  <a:gd name="connsiteX22" fmla="*/ 16429 w 22034"/>
                  <a:gd name="connsiteY22" fmla="*/ 10897 h 32407"/>
                  <a:gd name="connsiteX23" fmla="*/ 15793 w 22034"/>
                  <a:gd name="connsiteY23" fmla="*/ 8939 h 32407"/>
                  <a:gd name="connsiteX24" fmla="*/ 15793 w 22034"/>
                  <a:gd name="connsiteY24" fmla="*/ 8939 h 32407"/>
                  <a:gd name="connsiteX25" fmla="*/ 15793 w 22034"/>
                  <a:gd name="connsiteY25" fmla="*/ 8939 h 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4" h="32407">
                    <a:moveTo>
                      <a:pt x="10046" y="32400"/>
                    </a:moveTo>
                    <a:cubicBezTo>
                      <a:pt x="8439" y="32400"/>
                      <a:pt x="6817" y="32019"/>
                      <a:pt x="5307" y="31204"/>
                    </a:cubicBezTo>
                    <a:cubicBezTo>
                      <a:pt x="2923" y="29919"/>
                      <a:pt x="1137" y="27699"/>
                      <a:pt x="389" y="25098"/>
                    </a:cubicBezTo>
                    <a:cubicBezTo>
                      <a:pt x="-343" y="22542"/>
                      <a:pt x="-37" y="19874"/>
                      <a:pt x="1264" y="17587"/>
                    </a:cubicBezTo>
                    <a:cubicBezTo>
                      <a:pt x="1622" y="16959"/>
                      <a:pt x="2706" y="15053"/>
                      <a:pt x="8835" y="11832"/>
                    </a:cubicBezTo>
                    <a:cubicBezTo>
                      <a:pt x="10367" y="11024"/>
                      <a:pt x="13125" y="8902"/>
                      <a:pt x="14478" y="7601"/>
                    </a:cubicBezTo>
                    <a:lnTo>
                      <a:pt x="22034" y="0"/>
                    </a:lnTo>
                    <a:lnTo>
                      <a:pt x="20211" y="10681"/>
                    </a:lnTo>
                    <a:cubicBezTo>
                      <a:pt x="20061" y="11764"/>
                      <a:pt x="19665" y="16757"/>
                      <a:pt x="19710" y="17527"/>
                    </a:cubicBezTo>
                    <a:cubicBezTo>
                      <a:pt x="20061" y="23289"/>
                      <a:pt x="20009" y="23596"/>
                      <a:pt x="19971" y="23872"/>
                    </a:cubicBezTo>
                    <a:lnTo>
                      <a:pt x="19897" y="24298"/>
                    </a:lnTo>
                    <a:cubicBezTo>
                      <a:pt x="19695" y="25315"/>
                      <a:pt x="19358" y="26257"/>
                      <a:pt x="18880" y="27139"/>
                    </a:cubicBezTo>
                    <a:cubicBezTo>
                      <a:pt x="17072" y="30494"/>
                      <a:pt x="13611" y="32408"/>
                      <a:pt x="10038" y="32408"/>
                    </a:cubicBezTo>
                    <a:close/>
                    <a:moveTo>
                      <a:pt x="16436" y="10882"/>
                    </a:moveTo>
                    <a:cubicBezTo>
                      <a:pt x="14777" y="12355"/>
                      <a:pt x="12221" y="14283"/>
                      <a:pt x="10569" y="15150"/>
                    </a:cubicBezTo>
                    <a:cubicBezTo>
                      <a:pt x="6765" y="17146"/>
                      <a:pt x="4941" y="18678"/>
                      <a:pt x="4508" y="19440"/>
                    </a:cubicBezTo>
                    <a:cubicBezTo>
                      <a:pt x="3708" y="20845"/>
                      <a:pt x="3521" y="22490"/>
                      <a:pt x="3977" y="24074"/>
                    </a:cubicBezTo>
                    <a:cubicBezTo>
                      <a:pt x="4448" y="25711"/>
                      <a:pt x="5576" y="27116"/>
                      <a:pt x="7079" y="27923"/>
                    </a:cubicBezTo>
                    <a:cubicBezTo>
                      <a:pt x="10128" y="29568"/>
                      <a:pt x="13947" y="28424"/>
                      <a:pt x="15592" y="25375"/>
                    </a:cubicBezTo>
                    <a:cubicBezTo>
                      <a:pt x="15891" y="24822"/>
                      <a:pt x="16100" y="24231"/>
                      <a:pt x="16227" y="23626"/>
                    </a:cubicBezTo>
                    <a:lnTo>
                      <a:pt x="16264" y="23394"/>
                    </a:lnTo>
                    <a:cubicBezTo>
                      <a:pt x="16264" y="23147"/>
                      <a:pt x="16242" y="22086"/>
                      <a:pt x="15980" y="17766"/>
                    </a:cubicBezTo>
                    <a:cubicBezTo>
                      <a:pt x="15913" y="16697"/>
                      <a:pt x="16249" y="12691"/>
                      <a:pt x="16429" y="10897"/>
                    </a:cubicBezTo>
                    <a:close/>
                    <a:moveTo>
                      <a:pt x="15793" y="8939"/>
                    </a:moveTo>
                    <a:lnTo>
                      <a:pt x="15793" y="8939"/>
                    </a:lnTo>
                    <a:lnTo>
                      <a:pt x="15793" y="8939"/>
                    </a:lnTo>
                    <a:close/>
                  </a:path>
                </a:pathLst>
              </a:custGeom>
              <a:solidFill>
                <a:schemeClr val="tx2"/>
              </a:solidFill>
              <a:ln w="745" cap="flat">
                <a:noFill/>
                <a:prstDash val="solid"/>
                <a:miter/>
              </a:ln>
            </p:spPr>
            <p:txBody>
              <a:bodyPr rtlCol="0" anchor="ctr"/>
              <a:lstStyle/>
              <a:p>
                <a:endParaRPr lang="nl-BE"/>
              </a:p>
            </p:txBody>
          </p:sp>
        </p:grpSp>
      </p:grpSp>
      <p:grpSp>
        <p:nvGrpSpPr>
          <p:cNvPr id="254" name="Group 253">
            <a:extLst>
              <a:ext uri="{FF2B5EF4-FFF2-40B4-BE49-F238E27FC236}">
                <a16:creationId xmlns:a16="http://schemas.microsoft.com/office/drawing/2014/main" id="{CA0D73C7-2715-5DFA-FA9E-3C0035AE14EB}"/>
              </a:ext>
            </a:extLst>
          </p:cNvPr>
          <p:cNvGrpSpPr/>
          <p:nvPr/>
        </p:nvGrpSpPr>
        <p:grpSpPr>
          <a:xfrm>
            <a:off x="3806581" y="3735535"/>
            <a:ext cx="755750" cy="650115"/>
            <a:chOff x="3779218" y="2440577"/>
            <a:chExt cx="755750" cy="650115"/>
          </a:xfrm>
        </p:grpSpPr>
        <p:sp>
          <p:nvSpPr>
            <p:cNvPr id="193" name="Freeform: Shape 192">
              <a:extLst>
                <a:ext uri="{FF2B5EF4-FFF2-40B4-BE49-F238E27FC236}">
                  <a16:creationId xmlns:a16="http://schemas.microsoft.com/office/drawing/2014/main" id="{D48C3DBB-7633-27B2-B229-3B0A314DA74B}"/>
                </a:ext>
              </a:extLst>
            </p:cNvPr>
            <p:cNvSpPr/>
            <p:nvPr/>
          </p:nvSpPr>
          <p:spPr>
            <a:xfrm>
              <a:off x="4159872" y="2440577"/>
              <a:ext cx="375096" cy="428051"/>
            </a:xfrm>
            <a:custGeom>
              <a:avLst/>
              <a:gdLst>
                <a:gd name="connsiteX0" fmla="*/ 76402 w 238016"/>
                <a:gd name="connsiteY0" fmla="*/ 271620 h 271619"/>
                <a:gd name="connsiteX1" fmla="*/ 58890 w 238016"/>
                <a:gd name="connsiteY1" fmla="*/ 268914 h 271619"/>
                <a:gd name="connsiteX2" fmla="*/ 10824 w 238016"/>
                <a:gd name="connsiteY2" fmla="*/ 211543 h 271619"/>
                <a:gd name="connsiteX3" fmla="*/ 1796 w 238016"/>
                <a:gd name="connsiteY3" fmla="*/ 107062 h 271619"/>
                <a:gd name="connsiteX4" fmla="*/ 1833 w 238016"/>
                <a:gd name="connsiteY4" fmla="*/ 106457 h 271619"/>
                <a:gd name="connsiteX5" fmla="*/ 12140 w 238016"/>
                <a:gd name="connsiteY5" fmla="*/ 55857 h 271619"/>
                <a:gd name="connsiteX6" fmla="*/ 36334 w 238016"/>
                <a:gd name="connsiteY6" fmla="*/ 1483 h 271619"/>
                <a:gd name="connsiteX7" fmla="*/ 38703 w 238016"/>
                <a:gd name="connsiteY7" fmla="*/ 26 h 271619"/>
                <a:gd name="connsiteX8" fmla="*/ 41356 w 238016"/>
                <a:gd name="connsiteY8" fmla="*/ 848 h 271619"/>
                <a:gd name="connsiteX9" fmla="*/ 135814 w 238016"/>
                <a:gd name="connsiteY9" fmla="*/ 53914 h 271619"/>
                <a:gd name="connsiteX10" fmla="*/ 135814 w 238016"/>
                <a:gd name="connsiteY10" fmla="*/ 53914 h 271619"/>
                <a:gd name="connsiteX11" fmla="*/ 234345 w 238016"/>
                <a:gd name="connsiteY11" fmla="*/ 64221 h 271619"/>
                <a:gd name="connsiteX12" fmla="*/ 236961 w 238016"/>
                <a:gd name="connsiteY12" fmla="*/ 65118 h 271619"/>
                <a:gd name="connsiteX13" fmla="*/ 238015 w 238016"/>
                <a:gd name="connsiteY13" fmla="*/ 67674 h 271619"/>
                <a:gd name="connsiteX14" fmla="*/ 222035 w 238016"/>
                <a:gd name="connsiteY14" fmla="*/ 135950 h 271619"/>
                <a:gd name="connsiteX15" fmla="*/ 221968 w 238016"/>
                <a:gd name="connsiteY15" fmla="*/ 136107 h 271619"/>
                <a:gd name="connsiteX16" fmla="*/ 198903 w 238016"/>
                <a:gd name="connsiteY16" fmla="*/ 181774 h 271619"/>
                <a:gd name="connsiteX17" fmla="*/ 129580 w 238016"/>
                <a:gd name="connsiteY17" fmla="*/ 253779 h 271619"/>
                <a:gd name="connsiteX18" fmla="*/ 76410 w 238016"/>
                <a:gd name="connsiteY18" fmla="*/ 271620 h 271619"/>
                <a:gd name="connsiteX19" fmla="*/ 8537 w 238016"/>
                <a:gd name="connsiteY19" fmla="*/ 107100 h 271619"/>
                <a:gd name="connsiteX20" fmla="*/ 8530 w 238016"/>
                <a:gd name="connsiteY20" fmla="*/ 107294 h 271619"/>
                <a:gd name="connsiteX21" fmla="*/ 8522 w 238016"/>
                <a:gd name="connsiteY21" fmla="*/ 107391 h 271619"/>
                <a:gd name="connsiteX22" fmla="*/ 17185 w 238016"/>
                <a:gd name="connsiteY22" fmla="*/ 209360 h 271619"/>
                <a:gd name="connsiteX23" fmla="*/ 61013 w 238016"/>
                <a:gd name="connsiteY23" fmla="*/ 262524 h 271619"/>
                <a:gd name="connsiteX24" fmla="*/ 126000 w 238016"/>
                <a:gd name="connsiteY24" fmla="*/ 248076 h 271619"/>
                <a:gd name="connsiteX25" fmla="*/ 193230 w 238016"/>
                <a:gd name="connsiteY25" fmla="*/ 178141 h 271619"/>
                <a:gd name="connsiteX26" fmla="*/ 193282 w 238016"/>
                <a:gd name="connsiteY26" fmla="*/ 178059 h 271619"/>
                <a:gd name="connsiteX27" fmla="*/ 215802 w 238016"/>
                <a:gd name="connsiteY27" fmla="*/ 133394 h 271619"/>
                <a:gd name="connsiteX28" fmla="*/ 231109 w 238016"/>
                <a:gd name="connsiteY28" fmla="*/ 71239 h 271619"/>
                <a:gd name="connsiteX29" fmla="*/ 133826 w 238016"/>
                <a:gd name="connsiteY29" fmla="*/ 60334 h 271619"/>
                <a:gd name="connsiteX30" fmla="*/ 39816 w 238016"/>
                <a:gd name="connsiteY30" fmla="*/ 8434 h 271619"/>
                <a:gd name="connsiteX31" fmla="*/ 18620 w 238016"/>
                <a:gd name="connsiteY31" fmla="*/ 57644 h 271619"/>
                <a:gd name="connsiteX32" fmla="*/ 8537 w 238016"/>
                <a:gd name="connsiteY32" fmla="*/ 107092 h 27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38016" h="271619">
                  <a:moveTo>
                    <a:pt x="76402" y="271620"/>
                  </a:moveTo>
                  <a:cubicBezTo>
                    <a:pt x="70206" y="271620"/>
                    <a:pt x="64339" y="270723"/>
                    <a:pt x="58890" y="268914"/>
                  </a:cubicBezTo>
                  <a:cubicBezTo>
                    <a:pt x="38202" y="262030"/>
                    <a:pt x="21131" y="241656"/>
                    <a:pt x="10824" y="211543"/>
                  </a:cubicBezTo>
                  <a:cubicBezTo>
                    <a:pt x="809" y="182282"/>
                    <a:pt x="-2397" y="145188"/>
                    <a:pt x="1796" y="107062"/>
                  </a:cubicBezTo>
                  <a:cubicBezTo>
                    <a:pt x="1796" y="106861"/>
                    <a:pt x="1796" y="106659"/>
                    <a:pt x="1833" y="106457"/>
                  </a:cubicBezTo>
                  <a:cubicBezTo>
                    <a:pt x="5234" y="85612"/>
                    <a:pt x="7356" y="73833"/>
                    <a:pt x="12140" y="55857"/>
                  </a:cubicBezTo>
                  <a:cubicBezTo>
                    <a:pt x="18336" y="34384"/>
                    <a:pt x="26468" y="16110"/>
                    <a:pt x="36334" y="1483"/>
                  </a:cubicBezTo>
                  <a:cubicBezTo>
                    <a:pt x="36879" y="676"/>
                    <a:pt x="37739" y="145"/>
                    <a:pt x="38703" y="26"/>
                  </a:cubicBezTo>
                  <a:cubicBezTo>
                    <a:pt x="39667" y="-94"/>
                    <a:pt x="40631" y="205"/>
                    <a:pt x="41356" y="848"/>
                  </a:cubicBezTo>
                  <a:cubicBezTo>
                    <a:pt x="68741" y="25191"/>
                    <a:pt x="100521" y="43047"/>
                    <a:pt x="135814" y="53914"/>
                  </a:cubicBezTo>
                  <a:lnTo>
                    <a:pt x="135814" y="53914"/>
                  </a:lnTo>
                  <a:cubicBezTo>
                    <a:pt x="167975" y="63817"/>
                    <a:pt x="201123" y="67285"/>
                    <a:pt x="234345" y="64221"/>
                  </a:cubicBezTo>
                  <a:cubicBezTo>
                    <a:pt x="235309" y="64131"/>
                    <a:pt x="236258" y="64460"/>
                    <a:pt x="236961" y="65118"/>
                  </a:cubicBezTo>
                  <a:cubicBezTo>
                    <a:pt x="237663" y="65776"/>
                    <a:pt x="238045" y="66710"/>
                    <a:pt x="238015" y="67674"/>
                  </a:cubicBezTo>
                  <a:cubicBezTo>
                    <a:pt x="237387" y="87742"/>
                    <a:pt x="232006" y="110717"/>
                    <a:pt x="222035" y="135950"/>
                  </a:cubicBezTo>
                  <a:cubicBezTo>
                    <a:pt x="222013" y="136002"/>
                    <a:pt x="221990" y="136055"/>
                    <a:pt x="221968" y="136107"/>
                  </a:cubicBezTo>
                  <a:cubicBezTo>
                    <a:pt x="217566" y="145778"/>
                    <a:pt x="203821" y="174419"/>
                    <a:pt x="198903" y="181774"/>
                  </a:cubicBezTo>
                  <a:cubicBezTo>
                    <a:pt x="179784" y="212141"/>
                    <a:pt x="155172" y="237710"/>
                    <a:pt x="129580" y="253779"/>
                  </a:cubicBezTo>
                  <a:cubicBezTo>
                    <a:pt x="110835" y="265551"/>
                    <a:pt x="92531" y="271620"/>
                    <a:pt x="76410" y="271620"/>
                  </a:cubicBezTo>
                  <a:close/>
                  <a:moveTo>
                    <a:pt x="8537" y="107100"/>
                  </a:moveTo>
                  <a:cubicBezTo>
                    <a:pt x="8537" y="107167"/>
                    <a:pt x="8537" y="107234"/>
                    <a:pt x="8530" y="107294"/>
                  </a:cubicBezTo>
                  <a:cubicBezTo>
                    <a:pt x="8530" y="107324"/>
                    <a:pt x="8530" y="107361"/>
                    <a:pt x="8522" y="107391"/>
                  </a:cubicBezTo>
                  <a:cubicBezTo>
                    <a:pt x="4374" y="144702"/>
                    <a:pt x="7453" y="180914"/>
                    <a:pt x="17185" y="209360"/>
                  </a:cubicBezTo>
                  <a:cubicBezTo>
                    <a:pt x="26797" y="237441"/>
                    <a:pt x="42358" y="256320"/>
                    <a:pt x="61013" y="262524"/>
                  </a:cubicBezTo>
                  <a:cubicBezTo>
                    <a:pt x="78712" y="268406"/>
                    <a:pt x="101784" y="263279"/>
                    <a:pt x="126000" y="248076"/>
                  </a:cubicBezTo>
                  <a:cubicBezTo>
                    <a:pt x="150762" y="232530"/>
                    <a:pt x="174634" y="207694"/>
                    <a:pt x="193230" y="178141"/>
                  </a:cubicBezTo>
                  <a:cubicBezTo>
                    <a:pt x="193245" y="178111"/>
                    <a:pt x="193267" y="178081"/>
                    <a:pt x="193282" y="178059"/>
                  </a:cubicBezTo>
                  <a:cubicBezTo>
                    <a:pt x="197468" y="171833"/>
                    <a:pt x="210218" y="145651"/>
                    <a:pt x="215802" y="133394"/>
                  </a:cubicBezTo>
                  <a:cubicBezTo>
                    <a:pt x="224845" y="110501"/>
                    <a:pt x="229987" y="89618"/>
                    <a:pt x="231109" y="71239"/>
                  </a:cubicBezTo>
                  <a:cubicBezTo>
                    <a:pt x="198297" y="73780"/>
                    <a:pt x="165591" y="70111"/>
                    <a:pt x="133826" y="60334"/>
                  </a:cubicBezTo>
                  <a:cubicBezTo>
                    <a:pt x="98862" y="49564"/>
                    <a:pt x="67254" y="32112"/>
                    <a:pt x="39816" y="8434"/>
                  </a:cubicBezTo>
                  <a:cubicBezTo>
                    <a:pt x="31274" y="21925"/>
                    <a:pt x="24151" y="38458"/>
                    <a:pt x="18620" y="57644"/>
                  </a:cubicBezTo>
                  <a:cubicBezTo>
                    <a:pt x="13964" y="75141"/>
                    <a:pt x="11863" y="86748"/>
                    <a:pt x="8537" y="107092"/>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4" name="Freeform: Shape 193">
              <a:extLst>
                <a:ext uri="{FF2B5EF4-FFF2-40B4-BE49-F238E27FC236}">
                  <a16:creationId xmlns:a16="http://schemas.microsoft.com/office/drawing/2014/main" id="{A790D121-5EE7-06CD-2EDD-1CDC54BC5503}"/>
                </a:ext>
              </a:extLst>
            </p:cNvPr>
            <p:cNvSpPr/>
            <p:nvPr/>
          </p:nvSpPr>
          <p:spPr>
            <a:xfrm>
              <a:off x="4426380" y="2587300"/>
              <a:ext cx="41340" cy="39932"/>
            </a:xfrm>
            <a:custGeom>
              <a:avLst/>
              <a:gdLst>
                <a:gd name="connsiteX0" fmla="*/ 25665 w 26232"/>
                <a:gd name="connsiteY0" fmla="*/ 24699 h 25339"/>
                <a:gd name="connsiteX1" fmla="*/ 9312 w 26232"/>
                <a:gd name="connsiteY1" fmla="*/ 16635 h 25339"/>
                <a:gd name="connsiteX2" fmla="*/ 567 w 26232"/>
                <a:gd name="connsiteY2" fmla="*/ 640 h 25339"/>
                <a:gd name="connsiteX3" fmla="*/ 16920 w 26232"/>
                <a:gd name="connsiteY3" fmla="*/ 8705 h 25339"/>
                <a:gd name="connsiteX4" fmla="*/ 25665 w 26232"/>
                <a:gd name="connsiteY4" fmla="*/ 24699 h 25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2" h="25339">
                  <a:moveTo>
                    <a:pt x="25665" y="24699"/>
                  </a:moveTo>
                  <a:cubicBezTo>
                    <a:pt x="23565" y="26889"/>
                    <a:pt x="16248" y="23279"/>
                    <a:pt x="9312" y="16635"/>
                  </a:cubicBezTo>
                  <a:cubicBezTo>
                    <a:pt x="2383" y="9990"/>
                    <a:pt x="-1533" y="2830"/>
                    <a:pt x="567" y="640"/>
                  </a:cubicBezTo>
                  <a:cubicBezTo>
                    <a:pt x="2667" y="-1550"/>
                    <a:pt x="9984" y="2060"/>
                    <a:pt x="16920" y="8705"/>
                  </a:cubicBezTo>
                  <a:cubicBezTo>
                    <a:pt x="23849" y="15349"/>
                    <a:pt x="27765" y="22509"/>
                    <a:pt x="25665" y="24699"/>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5" name="Freeform: Shape 194">
              <a:extLst>
                <a:ext uri="{FF2B5EF4-FFF2-40B4-BE49-F238E27FC236}">
                  <a16:creationId xmlns:a16="http://schemas.microsoft.com/office/drawing/2014/main" id="{EE235B5C-DE1F-5203-747C-1E120C6998A4}"/>
                </a:ext>
              </a:extLst>
            </p:cNvPr>
            <p:cNvSpPr/>
            <p:nvPr/>
          </p:nvSpPr>
          <p:spPr>
            <a:xfrm rot="21436800">
              <a:off x="4235154" y="2533131"/>
              <a:ext cx="54793" cy="17313"/>
            </a:xfrm>
            <a:custGeom>
              <a:avLst/>
              <a:gdLst>
                <a:gd name="connsiteX0" fmla="*/ 34770 w 34769"/>
                <a:gd name="connsiteY0" fmla="*/ 5493 h 10986"/>
                <a:gd name="connsiteX1" fmla="*/ 17385 w 34769"/>
                <a:gd name="connsiteY1" fmla="*/ 10987 h 10986"/>
                <a:gd name="connsiteX2" fmla="*/ 0 w 34769"/>
                <a:gd name="connsiteY2" fmla="*/ 5493 h 10986"/>
                <a:gd name="connsiteX3" fmla="*/ 17385 w 34769"/>
                <a:gd name="connsiteY3" fmla="*/ 0 h 10986"/>
                <a:gd name="connsiteX4" fmla="*/ 34770 w 34769"/>
                <a:gd name="connsiteY4" fmla="*/ 5493 h 10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9" h="10986">
                  <a:moveTo>
                    <a:pt x="34770" y="5493"/>
                  </a:moveTo>
                  <a:cubicBezTo>
                    <a:pt x="34770" y="8527"/>
                    <a:pt x="26986" y="10987"/>
                    <a:pt x="17385" y="10987"/>
                  </a:cubicBezTo>
                  <a:cubicBezTo>
                    <a:pt x="7783" y="10987"/>
                    <a:pt x="0" y="8527"/>
                    <a:pt x="0" y="5493"/>
                  </a:cubicBezTo>
                  <a:cubicBezTo>
                    <a:pt x="0" y="2459"/>
                    <a:pt x="7783" y="0"/>
                    <a:pt x="17385" y="0"/>
                  </a:cubicBezTo>
                  <a:cubicBezTo>
                    <a:pt x="26986" y="0"/>
                    <a:pt x="34770" y="2459"/>
                    <a:pt x="34770" y="5493"/>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6" name="Freeform: Shape 195">
              <a:extLst>
                <a:ext uri="{FF2B5EF4-FFF2-40B4-BE49-F238E27FC236}">
                  <a16:creationId xmlns:a16="http://schemas.microsoft.com/office/drawing/2014/main" id="{25F34B7E-39E0-4DFC-A364-873C9413C05B}"/>
                </a:ext>
              </a:extLst>
            </p:cNvPr>
            <p:cNvSpPr/>
            <p:nvPr/>
          </p:nvSpPr>
          <p:spPr>
            <a:xfrm>
              <a:off x="4209842" y="2587080"/>
              <a:ext cx="73662" cy="33337"/>
            </a:xfrm>
            <a:custGeom>
              <a:avLst/>
              <a:gdLst>
                <a:gd name="connsiteX0" fmla="*/ 46743 w 46742"/>
                <a:gd name="connsiteY0" fmla="*/ 21154 h 21154"/>
                <a:gd name="connsiteX1" fmla="*/ 0 w 46742"/>
                <a:gd name="connsiteY1" fmla="*/ 5631 h 21154"/>
                <a:gd name="connsiteX2" fmla="*/ 29784 w 46742"/>
                <a:gd name="connsiteY2" fmla="*/ 1938 h 21154"/>
                <a:gd name="connsiteX3" fmla="*/ 46743 w 46742"/>
                <a:gd name="connsiteY3" fmla="*/ 21154 h 21154"/>
              </a:gdLst>
              <a:ahLst/>
              <a:cxnLst>
                <a:cxn ang="0">
                  <a:pos x="connsiteX0" y="connsiteY0"/>
                </a:cxn>
                <a:cxn ang="0">
                  <a:pos x="connsiteX1" y="connsiteY1"/>
                </a:cxn>
                <a:cxn ang="0">
                  <a:pos x="connsiteX2" y="connsiteY2"/>
                </a:cxn>
                <a:cxn ang="0">
                  <a:pos x="connsiteX3" y="connsiteY3"/>
                </a:cxn>
              </a:cxnLst>
              <a:rect l="l" t="t" r="r" b="b"/>
              <a:pathLst>
                <a:path w="46742" h="21154">
                  <a:moveTo>
                    <a:pt x="46743" y="21154"/>
                  </a:moveTo>
                  <a:cubicBezTo>
                    <a:pt x="33476" y="7843"/>
                    <a:pt x="18154" y="2888"/>
                    <a:pt x="0" y="5631"/>
                  </a:cubicBezTo>
                  <a:cubicBezTo>
                    <a:pt x="5815" y="-139"/>
                    <a:pt x="19896" y="-1664"/>
                    <a:pt x="29784" y="1938"/>
                  </a:cubicBezTo>
                  <a:cubicBezTo>
                    <a:pt x="38888" y="5257"/>
                    <a:pt x="46033" y="13038"/>
                    <a:pt x="46743" y="21154"/>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7" name="Freeform: Shape 196">
              <a:extLst>
                <a:ext uri="{FF2B5EF4-FFF2-40B4-BE49-F238E27FC236}">
                  <a16:creationId xmlns:a16="http://schemas.microsoft.com/office/drawing/2014/main" id="{318F0349-0953-4CFF-D957-0471F05987E2}"/>
                </a:ext>
              </a:extLst>
            </p:cNvPr>
            <p:cNvSpPr/>
            <p:nvPr/>
          </p:nvSpPr>
          <p:spPr>
            <a:xfrm>
              <a:off x="4380926" y="2645009"/>
              <a:ext cx="72874" cy="36174"/>
            </a:xfrm>
            <a:custGeom>
              <a:avLst/>
              <a:gdLst>
                <a:gd name="connsiteX0" fmla="*/ 0 w 46242"/>
                <a:gd name="connsiteY0" fmla="*/ 5995 h 22954"/>
                <a:gd name="connsiteX1" fmla="*/ 46242 w 46242"/>
                <a:gd name="connsiteY1" fmla="*/ 22954 h 22954"/>
                <a:gd name="connsiteX2" fmla="*/ 25240 w 46242"/>
                <a:gd name="connsiteY2" fmla="*/ 1518 h 22954"/>
                <a:gd name="connsiteX3" fmla="*/ 7 w 46242"/>
                <a:gd name="connsiteY3" fmla="*/ 5995 h 22954"/>
              </a:gdLst>
              <a:ahLst/>
              <a:cxnLst>
                <a:cxn ang="0">
                  <a:pos x="connsiteX0" y="connsiteY0"/>
                </a:cxn>
                <a:cxn ang="0">
                  <a:pos x="connsiteX1" y="connsiteY1"/>
                </a:cxn>
                <a:cxn ang="0">
                  <a:pos x="connsiteX2" y="connsiteY2"/>
                </a:cxn>
                <a:cxn ang="0">
                  <a:pos x="connsiteX3" y="connsiteY3"/>
                </a:cxn>
              </a:cxnLst>
              <a:rect l="l" t="t" r="r" b="b"/>
              <a:pathLst>
                <a:path w="46242" h="22954">
                  <a:moveTo>
                    <a:pt x="0" y="5995"/>
                  </a:moveTo>
                  <a:cubicBezTo>
                    <a:pt x="18670" y="3835"/>
                    <a:pt x="33746" y="9508"/>
                    <a:pt x="46242" y="22954"/>
                  </a:cubicBezTo>
                  <a:cubicBezTo>
                    <a:pt x="45285" y="14815"/>
                    <a:pt x="35218" y="4852"/>
                    <a:pt x="25240" y="1518"/>
                  </a:cubicBezTo>
                  <a:cubicBezTo>
                    <a:pt x="16047" y="-1553"/>
                    <a:pt x="5613" y="83"/>
                    <a:pt x="7" y="5995"/>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8" name="Freeform: Shape 197">
              <a:extLst>
                <a:ext uri="{FF2B5EF4-FFF2-40B4-BE49-F238E27FC236}">
                  <a16:creationId xmlns:a16="http://schemas.microsoft.com/office/drawing/2014/main" id="{7751DE7C-BC36-DDEB-39D8-5E27D02BEBF9}"/>
                </a:ext>
              </a:extLst>
            </p:cNvPr>
            <p:cNvSpPr/>
            <p:nvPr/>
          </p:nvSpPr>
          <p:spPr>
            <a:xfrm>
              <a:off x="4227746" y="2703443"/>
              <a:ext cx="143628" cy="89439"/>
            </a:xfrm>
            <a:custGeom>
              <a:avLst/>
              <a:gdLst>
                <a:gd name="connsiteX0" fmla="*/ 911 w 91139"/>
                <a:gd name="connsiteY0" fmla="*/ 3955 h 56753"/>
                <a:gd name="connsiteX1" fmla="*/ 44447 w 91139"/>
                <a:gd name="connsiteY1" fmla="*/ 22409 h 56753"/>
                <a:gd name="connsiteX2" fmla="*/ 90637 w 91139"/>
                <a:gd name="connsiteY2" fmla="*/ 34218 h 56753"/>
                <a:gd name="connsiteX3" fmla="*/ 33251 w 91139"/>
                <a:gd name="connsiteY3" fmla="*/ 54375 h 56753"/>
                <a:gd name="connsiteX4" fmla="*/ 911 w 91139"/>
                <a:gd name="connsiteY4" fmla="*/ 3963 h 5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9" h="56753">
                  <a:moveTo>
                    <a:pt x="911" y="3955"/>
                  </a:moveTo>
                  <a:cubicBezTo>
                    <a:pt x="5358" y="-9222"/>
                    <a:pt x="19670" y="14053"/>
                    <a:pt x="44447" y="22409"/>
                  </a:cubicBezTo>
                  <a:cubicBezTo>
                    <a:pt x="69224" y="30765"/>
                    <a:pt x="95084" y="21033"/>
                    <a:pt x="90637" y="34218"/>
                  </a:cubicBezTo>
                  <a:cubicBezTo>
                    <a:pt x="86190" y="47395"/>
                    <a:pt x="58028" y="62732"/>
                    <a:pt x="33251" y="54375"/>
                  </a:cubicBezTo>
                  <a:cubicBezTo>
                    <a:pt x="8474" y="46019"/>
                    <a:pt x="-3537" y="17139"/>
                    <a:pt x="911" y="3963"/>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199" name="Freeform: Shape 198">
              <a:extLst>
                <a:ext uri="{FF2B5EF4-FFF2-40B4-BE49-F238E27FC236}">
                  <a16:creationId xmlns:a16="http://schemas.microsoft.com/office/drawing/2014/main" id="{6F43ADDE-A4F9-4398-22D6-32B326CA146B}"/>
                </a:ext>
              </a:extLst>
            </p:cNvPr>
            <p:cNvSpPr/>
            <p:nvPr/>
          </p:nvSpPr>
          <p:spPr>
            <a:xfrm>
              <a:off x="4297624" y="2672995"/>
              <a:ext cx="30357" cy="31424"/>
            </a:xfrm>
            <a:custGeom>
              <a:avLst/>
              <a:gdLst>
                <a:gd name="connsiteX0" fmla="*/ 8821 w 19263"/>
                <a:gd name="connsiteY0" fmla="*/ 17170 h 19940"/>
                <a:gd name="connsiteX1" fmla="*/ 1571 w 19263"/>
                <a:gd name="connsiteY1" fmla="*/ 14547 h 19940"/>
                <a:gd name="connsiteX2" fmla="*/ 847 w 19263"/>
                <a:gd name="connsiteY2" fmla="*/ 10488 h 19940"/>
                <a:gd name="connsiteX3" fmla="*/ 6744 w 19263"/>
                <a:gd name="connsiteY3" fmla="*/ 5526 h 19940"/>
                <a:gd name="connsiteX4" fmla="*/ 12641 w 19263"/>
                <a:gd name="connsiteY4" fmla="*/ 563 h 19940"/>
                <a:gd name="connsiteX5" fmla="*/ 16520 w 19263"/>
                <a:gd name="connsiteY5" fmla="*/ 1968 h 19940"/>
                <a:gd name="connsiteX6" fmla="*/ 17873 w 19263"/>
                <a:gd name="connsiteY6" fmla="*/ 9554 h 19940"/>
                <a:gd name="connsiteX7" fmla="*/ 19225 w 19263"/>
                <a:gd name="connsiteY7" fmla="*/ 17140 h 19940"/>
                <a:gd name="connsiteX8" fmla="*/ 16071 w 19263"/>
                <a:gd name="connsiteY8" fmla="*/ 19794 h 19940"/>
                <a:gd name="connsiteX9" fmla="*/ 8821 w 19263"/>
                <a:gd name="connsiteY9" fmla="*/ 17170 h 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63" h="19940">
                  <a:moveTo>
                    <a:pt x="8821" y="17170"/>
                  </a:moveTo>
                  <a:lnTo>
                    <a:pt x="1571" y="14547"/>
                  </a:lnTo>
                  <a:cubicBezTo>
                    <a:pt x="-155" y="13919"/>
                    <a:pt x="-551" y="11669"/>
                    <a:pt x="847" y="10488"/>
                  </a:cubicBezTo>
                  <a:lnTo>
                    <a:pt x="6744" y="5526"/>
                  </a:lnTo>
                  <a:lnTo>
                    <a:pt x="12641" y="563"/>
                  </a:lnTo>
                  <a:cubicBezTo>
                    <a:pt x="14046" y="-618"/>
                    <a:pt x="16198" y="159"/>
                    <a:pt x="16520" y="1968"/>
                  </a:cubicBezTo>
                  <a:lnTo>
                    <a:pt x="17873" y="9554"/>
                  </a:lnTo>
                  <a:lnTo>
                    <a:pt x="19225" y="17140"/>
                  </a:lnTo>
                  <a:cubicBezTo>
                    <a:pt x="19547" y="18942"/>
                    <a:pt x="17790" y="20421"/>
                    <a:pt x="16071" y="19794"/>
                  </a:cubicBezTo>
                  <a:lnTo>
                    <a:pt x="8821" y="17170"/>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0" name="Freeform: Shape 199">
              <a:extLst>
                <a:ext uri="{FF2B5EF4-FFF2-40B4-BE49-F238E27FC236}">
                  <a16:creationId xmlns:a16="http://schemas.microsoft.com/office/drawing/2014/main" id="{F763F031-E662-F9D4-A500-A538EFC4FB86}"/>
                </a:ext>
              </a:extLst>
            </p:cNvPr>
            <p:cNvSpPr/>
            <p:nvPr/>
          </p:nvSpPr>
          <p:spPr>
            <a:xfrm>
              <a:off x="3929776" y="2902363"/>
              <a:ext cx="29958" cy="50203"/>
            </a:xfrm>
            <a:custGeom>
              <a:avLst/>
              <a:gdLst>
                <a:gd name="connsiteX0" fmla="*/ 10676 w 19010"/>
                <a:gd name="connsiteY0" fmla="*/ 5366 h 31856"/>
                <a:gd name="connsiteX1" fmla="*/ 8957 w 19010"/>
                <a:gd name="connsiteY1" fmla="*/ 0 h 31856"/>
                <a:gd name="connsiteX2" fmla="*/ 7237 w 19010"/>
                <a:gd name="connsiteY2" fmla="*/ 5486 h 31856"/>
                <a:gd name="connsiteX3" fmla="*/ 3926 w 19010"/>
                <a:gd name="connsiteY3" fmla="*/ 13311 h 31856"/>
                <a:gd name="connsiteX4" fmla="*/ 488 w 19010"/>
                <a:gd name="connsiteY4" fmla="*/ 19335 h 31856"/>
                <a:gd name="connsiteX5" fmla="*/ 354 w 19010"/>
                <a:gd name="connsiteY5" fmla="*/ 19769 h 31856"/>
                <a:gd name="connsiteX6" fmla="*/ 3 w 19010"/>
                <a:gd name="connsiteY6" fmla="*/ 22564 h 31856"/>
                <a:gd name="connsiteX7" fmla="*/ 9711 w 19010"/>
                <a:gd name="connsiteY7" fmla="*/ 31855 h 31856"/>
                <a:gd name="connsiteX8" fmla="*/ 19002 w 19010"/>
                <a:gd name="connsiteY8" fmla="*/ 22146 h 31856"/>
                <a:gd name="connsiteX9" fmla="*/ 14585 w 19010"/>
                <a:gd name="connsiteY9" fmla="*/ 13326 h 31856"/>
                <a:gd name="connsiteX10" fmla="*/ 10683 w 19010"/>
                <a:gd name="connsiteY10" fmla="*/ 5374 h 31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10" h="31856">
                  <a:moveTo>
                    <a:pt x="10676" y="5366"/>
                  </a:moveTo>
                  <a:lnTo>
                    <a:pt x="8957" y="0"/>
                  </a:lnTo>
                  <a:lnTo>
                    <a:pt x="7237" y="5486"/>
                  </a:lnTo>
                  <a:cubicBezTo>
                    <a:pt x="6841" y="6622"/>
                    <a:pt x="4532" y="12272"/>
                    <a:pt x="3926" y="13311"/>
                  </a:cubicBezTo>
                  <a:cubicBezTo>
                    <a:pt x="2686" y="15412"/>
                    <a:pt x="615" y="18962"/>
                    <a:pt x="488" y="19335"/>
                  </a:cubicBezTo>
                  <a:lnTo>
                    <a:pt x="354" y="19769"/>
                  </a:lnTo>
                  <a:cubicBezTo>
                    <a:pt x="107" y="20658"/>
                    <a:pt x="-20" y="21593"/>
                    <a:pt x="3" y="22564"/>
                  </a:cubicBezTo>
                  <a:cubicBezTo>
                    <a:pt x="122" y="27811"/>
                    <a:pt x="4465" y="31967"/>
                    <a:pt x="9711" y="31855"/>
                  </a:cubicBezTo>
                  <a:cubicBezTo>
                    <a:pt x="14958" y="31735"/>
                    <a:pt x="19233" y="27385"/>
                    <a:pt x="19002" y="22146"/>
                  </a:cubicBezTo>
                  <a:cubicBezTo>
                    <a:pt x="18897" y="19821"/>
                    <a:pt x="16408" y="15897"/>
                    <a:pt x="14585" y="13326"/>
                  </a:cubicBezTo>
                  <a:cubicBezTo>
                    <a:pt x="13262" y="11458"/>
                    <a:pt x="11430" y="7534"/>
                    <a:pt x="10683" y="5374"/>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1" name="Freeform: Shape 200">
              <a:extLst>
                <a:ext uri="{FF2B5EF4-FFF2-40B4-BE49-F238E27FC236}">
                  <a16:creationId xmlns:a16="http://schemas.microsoft.com/office/drawing/2014/main" id="{4A59BF44-DD85-977C-4745-B23DA66758A1}"/>
                </a:ext>
              </a:extLst>
            </p:cNvPr>
            <p:cNvSpPr/>
            <p:nvPr/>
          </p:nvSpPr>
          <p:spPr>
            <a:xfrm>
              <a:off x="3862100" y="2813763"/>
              <a:ext cx="54782" cy="17318"/>
            </a:xfrm>
            <a:custGeom>
              <a:avLst/>
              <a:gdLst>
                <a:gd name="connsiteX0" fmla="*/ 0 w 34762"/>
                <a:gd name="connsiteY0" fmla="*/ 5622 h 10989"/>
                <a:gd name="connsiteX1" fmla="*/ 17422 w 34762"/>
                <a:gd name="connsiteY1" fmla="*/ 10988 h 10989"/>
                <a:gd name="connsiteX2" fmla="*/ 34762 w 34762"/>
                <a:gd name="connsiteY2" fmla="*/ 5368 h 10989"/>
                <a:gd name="connsiteX3" fmla="*/ 17340 w 34762"/>
                <a:gd name="connsiteY3" fmla="*/ 1 h 10989"/>
                <a:gd name="connsiteX4" fmla="*/ 0 w 34762"/>
                <a:gd name="connsiteY4" fmla="*/ 5622 h 1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2" h="10989">
                  <a:moveTo>
                    <a:pt x="0" y="5622"/>
                  </a:moveTo>
                  <a:cubicBezTo>
                    <a:pt x="22" y="8656"/>
                    <a:pt x="7826" y="11056"/>
                    <a:pt x="17422" y="10988"/>
                  </a:cubicBezTo>
                  <a:cubicBezTo>
                    <a:pt x="27019" y="10921"/>
                    <a:pt x="34785" y="8402"/>
                    <a:pt x="34762" y="5368"/>
                  </a:cubicBezTo>
                  <a:cubicBezTo>
                    <a:pt x="34740" y="2333"/>
                    <a:pt x="26937" y="-66"/>
                    <a:pt x="17340" y="1"/>
                  </a:cubicBezTo>
                  <a:cubicBezTo>
                    <a:pt x="7736" y="69"/>
                    <a:pt x="-22" y="2587"/>
                    <a:pt x="0" y="5622"/>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2" name="Freeform: Shape 201">
              <a:extLst>
                <a:ext uri="{FF2B5EF4-FFF2-40B4-BE49-F238E27FC236}">
                  <a16:creationId xmlns:a16="http://schemas.microsoft.com/office/drawing/2014/main" id="{FA242FD2-85B6-C387-170C-22D398C757D0}"/>
                </a:ext>
              </a:extLst>
            </p:cNvPr>
            <p:cNvSpPr/>
            <p:nvPr/>
          </p:nvSpPr>
          <p:spPr>
            <a:xfrm>
              <a:off x="4024724" y="2748264"/>
              <a:ext cx="44165" cy="36782"/>
            </a:xfrm>
            <a:custGeom>
              <a:avLst/>
              <a:gdLst>
                <a:gd name="connsiteX0" fmla="*/ 27597 w 28025"/>
                <a:gd name="connsiteY0" fmla="*/ 821 h 23340"/>
                <a:gd name="connsiteX1" fmla="*/ 17440 w 28025"/>
                <a:gd name="connsiteY1" fmla="*/ 15964 h 23340"/>
                <a:gd name="connsiteX2" fmla="*/ 428 w 28025"/>
                <a:gd name="connsiteY2" fmla="*/ 22519 h 23340"/>
                <a:gd name="connsiteX3" fmla="*/ 10586 w 28025"/>
                <a:gd name="connsiteY3" fmla="*/ 7376 h 23340"/>
                <a:gd name="connsiteX4" fmla="*/ 27597 w 28025"/>
                <a:gd name="connsiteY4" fmla="*/ 821 h 23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5" h="23340">
                  <a:moveTo>
                    <a:pt x="27597" y="821"/>
                  </a:moveTo>
                  <a:cubicBezTo>
                    <a:pt x="29488" y="3191"/>
                    <a:pt x="24944" y="9970"/>
                    <a:pt x="17440" y="15964"/>
                  </a:cubicBezTo>
                  <a:cubicBezTo>
                    <a:pt x="9936" y="21958"/>
                    <a:pt x="2319" y="24888"/>
                    <a:pt x="428" y="22519"/>
                  </a:cubicBezTo>
                  <a:cubicBezTo>
                    <a:pt x="-1462" y="20149"/>
                    <a:pt x="3082" y="13370"/>
                    <a:pt x="10586" y="7376"/>
                  </a:cubicBezTo>
                  <a:cubicBezTo>
                    <a:pt x="18090" y="1382"/>
                    <a:pt x="25706" y="-1548"/>
                    <a:pt x="27597" y="821"/>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3" name="Freeform: Shape 202">
              <a:extLst>
                <a:ext uri="{FF2B5EF4-FFF2-40B4-BE49-F238E27FC236}">
                  <a16:creationId xmlns:a16="http://schemas.microsoft.com/office/drawing/2014/main" id="{4072F01D-8810-5654-1713-BED71E47DB17}"/>
                </a:ext>
              </a:extLst>
            </p:cNvPr>
            <p:cNvSpPr/>
            <p:nvPr/>
          </p:nvSpPr>
          <p:spPr>
            <a:xfrm>
              <a:off x="3864221" y="2861385"/>
              <a:ext cx="73545" cy="33540"/>
            </a:xfrm>
            <a:custGeom>
              <a:avLst/>
              <a:gdLst>
                <a:gd name="connsiteX0" fmla="*/ 46668 w 46668"/>
                <a:gd name="connsiteY0" fmla="*/ 0 h 21283"/>
                <a:gd name="connsiteX1" fmla="*/ 0 w 46668"/>
                <a:gd name="connsiteY1" fmla="*/ 15733 h 21283"/>
                <a:gd name="connsiteX2" fmla="*/ 29799 w 46668"/>
                <a:gd name="connsiteY2" fmla="*/ 19291 h 21283"/>
                <a:gd name="connsiteX3" fmla="*/ 46668 w 46668"/>
                <a:gd name="connsiteY3" fmla="*/ 0 h 21283"/>
              </a:gdLst>
              <a:ahLst/>
              <a:cxnLst>
                <a:cxn ang="0">
                  <a:pos x="connsiteX0" y="connsiteY0"/>
                </a:cxn>
                <a:cxn ang="0">
                  <a:pos x="connsiteX1" y="connsiteY1"/>
                </a:cxn>
                <a:cxn ang="0">
                  <a:pos x="connsiteX2" y="connsiteY2"/>
                </a:cxn>
                <a:cxn ang="0">
                  <a:pos x="connsiteX3" y="connsiteY3"/>
                </a:cxn>
              </a:cxnLst>
              <a:rect l="l" t="t" r="r" b="b"/>
              <a:pathLst>
                <a:path w="46668" h="21283">
                  <a:moveTo>
                    <a:pt x="46668" y="0"/>
                  </a:moveTo>
                  <a:cubicBezTo>
                    <a:pt x="33462" y="13371"/>
                    <a:pt x="18162" y="18394"/>
                    <a:pt x="0" y="15733"/>
                  </a:cubicBezTo>
                  <a:cubicBezTo>
                    <a:pt x="5845" y="21481"/>
                    <a:pt x="19934" y="22938"/>
                    <a:pt x="29799" y="19291"/>
                  </a:cubicBezTo>
                  <a:cubicBezTo>
                    <a:pt x="38888" y="15927"/>
                    <a:pt x="45996" y="8117"/>
                    <a:pt x="46668" y="0"/>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4" name="Freeform: Shape 203">
              <a:extLst>
                <a:ext uri="{FF2B5EF4-FFF2-40B4-BE49-F238E27FC236}">
                  <a16:creationId xmlns:a16="http://schemas.microsoft.com/office/drawing/2014/main" id="{0A1D93B5-B32A-907B-5032-9EE80C8F3F48}"/>
                </a:ext>
              </a:extLst>
            </p:cNvPr>
            <p:cNvSpPr/>
            <p:nvPr/>
          </p:nvSpPr>
          <p:spPr>
            <a:xfrm>
              <a:off x="4035034" y="2799830"/>
              <a:ext cx="72745" cy="36396"/>
            </a:xfrm>
            <a:custGeom>
              <a:avLst/>
              <a:gdLst>
                <a:gd name="connsiteX0" fmla="*/ 0 w 46160"/>
                <a:gd name="connsiteY0" fmla="*/ 17175 h 23095"/>
                <a:gd name="connsiteX1" fmla="*/ 46160 w 46160"/>
                <a:gd name="connsiteY1" fmla="*/ 0 h 23095"/>
                <a:gd name="connsiteX2" fmla="*/ 25255 w 46160"/>
                <a:gd name="connsiteY2" fmla="*/ 21533 h 23095"/>
                <a:gd name="connsiteX3" fmla="*/ 0 w 46160"/>
                <a:gd name="connsiteY3" fmla="*/ 17175 h 23095"/>
              </a:gdLst>
              <a:ahLst/>
              <a:cxnLst>
                <a:cxn ang="0">
                  <a:pos x="connsiteX0" y="connsiteY0"/>
                </a:cxn>
                <a:cxn ang="0">
                  <a:pos x="connsiteX1" y="connsiteY1"/>
                </a:cxn>
                <a:cxn ang="0">
                  <a:pos x="connsiteX2" y="connsiteY2"/>
                </a:cxn>
                <a:cxn ang="0">
                  <a:pos x="connsiteX3" y="connsiteY3"/>
                </a:cxn>
              </a:cxnLst>
              <a:rect l="l" t="t" r="r" b="b"/>
              <a:pathLst>
                <a:path w="46160" h="23095">
                  <a:moveTo>
                    <a:pt x="0" y="17175"/>
                  </a:moveTo>
                  <a:cubicBezTo>
                    <a:pt x="18678" y="19246"/>
                    <a:pt x="33723" y="13513"/>
                    <a:pt x="46160" y="0"/>
                  </a:cubicBezTo>
                  <a:cubicBezTo>
                    <a:pt x="45241" y="8147"/>
                    <a:pt x="35218" y="18147"/>
                    <a:pt x="25255" y="21533"/>
                  </a:cubicBezTo>
                  <a:cubicBezTo>
                    <a:pt x="16077" y="24650"/>
                    <a:pt x="5636" y="23058"/>
                    <a:pt x="0" y="17175"/>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5" name="Freeform: Shape 204">
              <a:extLst>
                <a:ext uri="{FF2B5EF4-FFF2-40B4-BE49-F238E27FC236}">
                  <a16:creationId xmlns:a16="http://schemas.microsoft.com/office/drawing/2014/main" id="{540F33CE-7517-4821-FB23-F4C75F2A4422}"/>
                </a:ext>
              </a:extLst>
            </p:cNvPr>
            <p:cNvSpPr/>
            <p:nvPr/>
          </p:nvSpPr>
          <p:spPr>
            <a:xfrm>
              <a:off x="3779218" y="2659189"/>
              <a:ext cx="380457" cy="431503"/>
            </a:xfrm>
            <a:custGeom>
              <a:avLst/>
              <a:gdLst>
                <a:gd name="connsiteX0" fmla="*/ 165279 w 241418"/>
                <a:gd name="connsiteY0" fmla="*/ 273809 h 273809"/>
                <a:gd name="connsiteX1" fmla="*/ 111683 w 241418"/>
                <a:gd name="connsiteY1" fmla="*/ 255781 h 273809"/>
                <a:gd name="connsiteX2" fmla="*/ 39206 w 241418"/>
                <a:gd name="connsiteY2" fmla="*/ 179979 h 273809"/>
                <a:gd name="connsiteX3" fmla="*/ 38855 w 241418"/>
                <a:gd name="connsiteY3" fmla="*/ 179478 h 273809"/>
                <a:gd name="connsiteX4" fmla="*/ 15207 w 241418"/>
                <a:gd name="connsiteY4" fmla="*/ 133580 h 273809"/>
                <a:gd name="connsiteX5" fmla="*/ 12 w 241418"/>
                <a:gd name="connsiteY5" fmla="*/ 76037 h 273809"/>
                <a:gd name="connsiteX6" fmla="*/ 946 w 241418"/>
                <a:gd name="connsiteY6" fmla="*/ 73421 h 273809"/>
                <a:gd name="connsiteX7" fmla="*/ 3532 w 241418"/>
                <a:gd name="connsiteY7" fmla="*/ 72397 h 273809"/>
                <a:gd name="connsiteX8" fmla="*/ 110404 w 241418"/>
                <a:gd name="connsiteY8" fmla="*/ 54616 h 273809"/>
                <a:gd name="connsiteX9" fmla="*/ 111645 w 241418"/>
                <a:gd name="connsiteY9" fmla="*/ 57740 h 273809"/>
                <a:gd name="connsiteX10" fmla="*/ 110404 w 241418"/>
                <a:gd name="connsiteY10" fmla="*/ 54616 h 273809"/>
                <a:gd name="connsiteX11" fmla="*/ 193673 w 241418"/>
                <a:gd name="connsiteY11" fmla="*/ 945 h 273809"/>
                <a:gd name="connsiteX12" fmla="*/ 196275 w 241418"/>
                <a:gd name="connsiteY12" fmla="*/ 10 h 273809"/>
                <a:gd name="connsiteX13" fmla="*/ 198696 w 241418"/>
                <a:gd name="connsiteY13" fmla="*/ 1341 h 273809"/>
                <a:gd name="connsiteX14" fmla="*/ 228996 w 241418"/>
                <a:gd name="connsiteY14" fmla="*/ 64579 h 273809"/>
                <a:gd name="connsiteX15" fmla="*/ 229041 w 241418"/>
                <a:gd name="connsiteY15" fmla="*/ 64743 h 273809"/>
                <a:gd name="connsiteX16" fmla="*/ 239662 w 241418"/>
                <a:gd name="connsiteY16" fmla="*/ 114790 h 273809"/>
                <a:gd name="connsiteX17" fmla="*/ 230715 w 241418"/>
                <a:gd name="connsiteY17" fmla="*/ 214338 h 273809"/>
                <a:gd name="connsiteX18" fmla="*/ 185086 w 241418"/>
                <a:gd name="connsiteY18" fmla="*/ 270401 h 273809"/>
                <a:gd name="connsiteX19" fmla="*/ 165279 w 241418"/>
                <a:gd name="connsiteY19" fmla="*/ 273809 h 273809"/>
                <a:gd name="connsiteX20" fmla="*/ 44498 w 241418"/>
                <a:gd name="connsiteY20" fmla="*/ 175786 h 273809"/>
                <a:gd name="connsiteX21" fmla="*/ 44655 w 241418"/>
                <a:gd name="connsiteY21" fmla="*/ 176010 h 273809"/>
                <a:gd name="connsiteX22" fmla="*/ 115278 w 241418"/>
                <a:gd name="connsiteY22" fmla="*/ 250094 h 273809"/>
                <a:gd name="connsiteX23" fmla="*/ 182739 w 241418"/>
                <a:gd name="connsiteY23" fmla="*/ 264093 h 273809"/>
                <a:gd name="connsiteX24" fmla="*/ 224355 w 241418"/>
                <a:gd name="connsiteY24" fmla="*/ 212133 h 273809"/>
                <a:gd name="connsiteX25" fmla="*/ 232972 w 241418"/>
                <a:gd name="connsiteY25" fmla="*/ 115508 h 273809"/>
                <a:gd name="connsiteX26" fmla="*/ 232965 w 241418"/>
                <a:gd name="connsiteY26" fmla="*/ 115403 h 273809"/>
                <a:gd name="connsiteX27" fmla="*/ 222546 w 241418"/>
                <a:gd name="connsiteY27" fmla="*/ 66477 h 273809"/>
                <a:gd name="connsiteX28" fmla="*/ 195557 w 241418"/>
                <a:gd name="connsiteY28" fmla="*/ 8434 h 273809"/>
                <a:gd name="connsiteX29" fmla="*/ 112886 w 241418"/>
                <a:gd name="connsiteY29" fmla="*/ 60857 h 273809"/>
                <a:gd name="connsiteX30" fmla="*/ 112886 w 241418"/>
                <a:gd name="connsiteY30" fmla="*/ 60857 h 273809"/>
                <a:gd name="connsiteX31" fmla="*/ 7090 w 241418"/>
                <a:gd name="connsiteY31" fmla="*/ 79273 h 273809"/>
                <a:gd name="connsiteX32" fmla="*/ 21381 w 241418"/>
                <a:gd name="connsiteY32" fmla="*/ 130912 h 273809"/>
                <a:gd name="connsiteX33" fmla="*/ 44498 w 241418"/>
                <a:gd name="connsiteY33" fmla="*/ 175779 h 27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1418" h="273809">
                  <a:moveTo>
                    <a:pt x="165279" y="273809"/>
                  </a:moveTo>
                  <a:cubicBezTo>
                    <a:pt x="148919" y="273809"/>
                    <a:pt x="130502" y="267688"/>
                    <a:pt x="111683" y="255781"/>
                  </a:cubicBezTo>
                  <a:cubicBezTo>
                    <a:pt x="85546" y="239241"/>
                    <a:pt x="59820" y="212327"/>
                    <a:pt x="39206" y="179979"/>
                  </a:cubicBezTo>
                  <a:cubicBezTo>
                    <a:pt x="39079" y="179822"/>
                    <a:pt x="38959" y="179658"/>
                    <a:pt x="38855" y="179478"/>
                  </a:cubicBezTo>
                  <a:cubicBezTo>
                    <a:pt x="28458" y="161107"/>
                    <a:pt x="22733" y="150591"/>
                    <a:pt x="15207" y="133580"/>
                  </a:cubicBezTo>
                  <a:cubicBezTo>
                    <a:pt x="6589" y="112966"/>
                    <a:pt x="1484" y="93623"/>
                    <a:pt x="12" y="76037"/>
                  </a:cubicBezTo>
                  <a:cubicBezTo>
                    <a:pt x="-70" y="75073"/>
                    <a:pt x="273" y="74116"/>
                    <a:pt x="946" y="73421"/>
                  </a:cubicBezTo>
                  <a:cubicBezTo>
                    <a:pt x="1619" y="72726"/>
                    <a:pt x="2568" y="72345"/>
                    <a:pt x="3532" y="72397"/>
                  </a:cubicBezTo>
                  <a:cubicBezTo>
                    <a:pt x="40133" y="74221"/>
                    <a:pt x="76083" y="68241"/>
                    <a:pt x="110404" y="54616"/>
                  </a:cubicBezTo>
                  <a:lnTo>
                    <a:pt x="111645" y="57740"/>
                  </a:lnTo>
                  <a:lnTo>
                    <a:pt x="110404" y="54616"/>
                  </a:lnTo>
                  <a:cubicBezTo>
                    <a:pt x="141676" y="42194"/>
                    <a:pt x="169689" y="24144"/>
                    <a:pt x="193673" y="945"/>
                  </a:cubicBezTo>
                  <a:cubicBezTo>
                    <a:pt x="194369" y="272"/>
                    <a:pt x="195310" y="-64"/>
                    <a:pt x="196275" y="10"/>
                  </a:cubicBezTo>
                  <a:cubicBezTo>
                    <a:pt x="197239" y="85"/>
                    <a:pt x="198121" y="571"/>
                    <a:pt x="198696" y="1341"/>
                  </a:cubicBezTo>
                  <a:cubicBezTo>
                    <a:pt x="210774" y="17380"/>
                    <a:pt x="220969" y="38659"/>
                    <a:pt x="228996" y="64579"/>
                  </a:cubicBezTo>
                  <a:cubicBezTo>
                    <a:pt x="229011" y="64631"/>
                    <a:pt x="229026" y="64691"/>
                    <a:pt x="229041" y="64743"/>
                  </a:cubicBezTo>
                  <a:cubicBezTo>
                    <a:pt x="231664" y="75043"/>
                    <a:pt x="238892" y="105978"/>
                    <a:pt x="239662" y="114790"/>
                  </a:cubicBezTo>
                  <a:cubicBezTo>
                    <a:pt x="243780" y="150434"/>
                    <a:pt x="240603" y="185794"/>
                    <a:pt x="230715" y="214338"/>
                  </a:cubicBezTo>
                  <a:cubicBezTo>
                    <a:pt x="220692" y="243285"/>
                    <a:pt x="204489" y="263196"/>
                    <a:pt x="185086" y="270401"/>
                  </a:cubicBezTo>
                  <a:cubicBezTo>
                    <a:pt x="178949" y="272680"/>
                    <a:pt x="172298" y="273809"/>
                    <a:pt x="165279" y="273809"/>
                  </a:cubicBezTo>
                  <a:close/>
                  <a:moveTo>
                    <a:pt x="44498" y="175786"/>
                  </a:moveTo>
                  <a:cubicBezTo>
                    <a:pt x="44550" y="175861"/>
                    <a:pt x="44602" y="175936"/>
                    <a:pt x="44655" y="176010"/>
                  </a:cubicBezTo>
                  <a:cubicBezTo>
                    <a:pt x="64797" y="207708"/>
                    <a:pt x="89873" y="234009"/>
                    <a:pt x="115278" y="250094"/>
                  </a:cubicBezTo>
                  <a:cubicBezTo>
                    <a:pt x="140353" y="265969"/>
                    <a:pt x="164315" y="270939"/>
                    <a:pt x="182739" y="264093"/>
                  </a:cubicBezTo>
                  <a:cubicBezTo>
                    <a:pt x="200221" y="257598"/>
                    <a:pt x="214997" y="239144"/>
                    <a:pt x="224355" y="212133"/>
                  </a:cubicBezTo>
                  <a:cubicBezTo>
                    <a:pt x="233922" y="184508"/>
                    <a:pt x="236978" y="150187"/>
                    <a:pt x="232972" y="115508"/>
                  </a:cubicBezTo>
                  <a:cubicBezTo>
                    <a:pt x="232972" y="115470"/>
                    <a:pt x="232972" y="115440"/>
                    <a:pt x="232965" y="115403"/>
                  </a:cubicBezTo>
                  <a:cubicBezTo>
                    <a:pt x="232330" y="107929"/>
                    <a:pt x="225872" y="79535"/>
                    <a:pt x="222546" y="66477"/>
                  </a:cubicBezTo>
                  <a:cubicBezTo>
                    <a:pt x="215259" y="42971"/>
                    <a:pt x="206193" y="23464"/>
                    <a:pt x="195557" y="8434"/>
                  </a:cubicBezTo>
                  <a:cubicBezTo>
                    <a:pt x="171565" y="30961"/>
                    <a:pt x="143769" y="48592"/>
                    <a:pt x="112886" y="60857"/>
                  </a:cubicBezTo>
                  <a:lnTo>
                    <a:pt x="112886" y="60857"/>
                  </a:lnTo>
                  <a:cubicBezTo>
                    <a:pt x="78886" y="74363"/>
                    <a:pt x="43309" y="80551"/>
                    <a:pt x="7090" y="79273"/>
                  </a:cubicBezTo>
                  <a:cubicBezTo>
                    <a:pt x="8884" y="95141"/>
                    <a:pt x="13682" y="112488"/>
                    <a:pt x="21381" y="130912"/>
                  </a:cubicBezTo>
                  <a:cubicBezTo>
                    <a:pt x="28712" y="147467"/>
                    <a:pt x="34341" y="157833"/>
                    <a:pt x="44498" y="175779"/>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6" name="Freeform: Shape 205">
              <a:extLst>
                <a:ext uri="{FF2B5EF4-FFF2-40B4-BE49-F238E27FC236}">
                  <a16:creationId xmlns:a16="http://schemas.microsoft.com/office/drawing/2014/main" id="{65AB80CF-D561-D094-270F-7F0D1CE4B7DB}"/>
                </a:ext>
              </a:extLst>
            </p:cNvPr>
            <p:cNvSpPr/>
            <p:nvPr/>
          </p:nvSpPr>
          <p:spPr>
            <a:xfrm>
              <a:off x="3970339" y="2941323"/>
              <a:ext cx="143466" cy="89744"/>
            </a:xfrm>
            <a:custGeom>
              <a:avLst/>
              <a:gdLst>
                <a:gd name="connsiteX0" fmla="*/ 932 w 91036"/>
                <a:gd name="connsiteY0" fmla="*/ 53008 h 56947"/>
                <a:gd name="connsiteX1" fmla="*/ 44386 w 91036"/>
                <a:gd name="connsiteY1" fmla="*/ 34361 h 56947"/>
                <a:gd name="connsiteX2" fmla="*/ 90524 w 91036"/>
                <a:gd name="connsiteY2" fmla="*/ 22342 h 56947"/>
                <a:gd name="connsiteX3" fmla="*/ 33048 w 91036"/>
                <a:gd name="connsiteY3" fmla="*/ 2446 h 56947"/>
                <a:gd name="connsiteX4" fmla="*/ 939 w 91036"/>
                <a:gd name="connsiteY4" fmla="*/ 53008 h 56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036" h="56947">
                  <a:moveTo>
                    <a:pt x="932" y="53008"/>
                  </a:moveTo>
                  <a:cubicBezTo>
                    <a:pt x="5439" y="66170"/>
                    <a:pt x="19647" y="42829"/>
                    <a:pt x="44386" y="34361"/>
                  </a:cubicBezTo>
                  <a:cubicBezTo>
                    <a:pt x="69125" y="25892"/>
                    <a:pt x="95023" y="35504"/>
                    <a:pt x="90524" y="22342"/>
                  </a:cubicBezTo>
                  <a:cubicBezTo>
                    <a:pt x="86017" y="9180"/>
                    <a:pt x="57787" y="-6022"/>
                    <a:pt x="33048" y="2446"/>
                  </a:cubicBezTo>
                  <a:cubicBezTo>
                    <a:pt x="8309" y="10914"/>
                    <a:pt x="-3568" y="39847"/>
                    <a:pt x="939" y="53008"/>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07" name="Freeform: Shape 206">
              <a:extLst>
                <a:ext uri="{FF2B5EF4-FFF2-40B4-BE49-F238E27FC236}">
                  <a16:creationId xmlns:a16="http://schemas.microsoft.com/office/drawing/2014/main" id="{2D9BC78D-3100-9854-CCD3-CC2C670779B7}"/>
                </a:ext>
              </a:extLst>
            </p:cNvPr>
            <p:cNvSpPr/>
            <p:nvPr/>
          </p:nvSpPr>
          <p:spPr>
            <a:xfrm>
              <a:off x="3997412" y="2893147"/>
              <a:ext cx="30496" cy="31353"/>
            </a:xfrm>
            <a:custGeom>
              <a:avLst/>
              <a:gdLst>
                <a:gd name="connsiteX0" fmla="*/ 10450 w 19351"/>
                <a:gd name="connsiteY0" fmla="*/ 17276 h 19895"/>
                <a:gd name="connsiteX1" fmla="*/ 3155 w 19351"/>
                <a:gd name="connsiteY1" fmla="*/ 19765 h 19895"/>
                <a:gd name="connsiteX2" fmla="*/ 46 w 19351"/>
                <a:gd name="connsiteY2" fmla="*/ 17052 h 19895"/>
                <a:gd name="connsiteX3" fmla="*/ 1533 w 19351"/>
                <a:gd name="connsiteY3" fmla="*/ 9488 h 19895"/>
                <a:gd name="connsiteX4" fmla="*/ 3021 w 19351"/>
                <a:gd name="connsiteY4" fmla="*/ 1924 h 19895"/>
                <a:gd name="connsiteX5" fmla="*/ 6922 w 19351"/>
                <a:gd name="connsiteY5" fmla="*/ 594 h 19895"/>
                <a:gd name="connsiteX6" fmla="*/ 12729 w 19351"/>
                <a:gd name="connsiteY6" fmla="*/ 5661 h 19895"/>
                <a:gd name="connsiteX7" fmla="*/ 18537 w 19351"/>
                <a:gd name="connsiteY7" fmla="*/ 10728 h 19895"/>
                <a:gd name="connsiteX8" fmla="*/ 17737 w 19351"/>
                <a:gd name="connsiteY8" fmla="*/ 14772 h 19895"/>
                <a:gd name="connsiteX9" fmla="*/ 10442 w 19351"/>
                <a:gd name="connsiteY9" fmla="*/ 17261 h 19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51" h="19895">
                  <a:moveTo>
                    <a:pt x="10450" y="17276"/>
                  </a:moveTo>
                  <a:lnTo>
                    <a:pt x="3155" y="19765"/>
                  </a:lnTo>
                  <a:cubicBezTo>
                    <a:pt x="1421" y="20355"/>
                    <a:pt x="-305" y="18853"/>
                    <a:pt x="46" y="17052"/>
                  </a:cubicBezTo>
                  <a:lnTo>
                    <a:pt x="1533" y="9488"/>
                  </a:lnTo>
                  <a:lnTo>
                    <a:pt x="3021" y="1924"/>
                  </a:lnTo>
                  <a:cubicBezTo>
                    <a:pt x="3372" y="123"/>
                    <a:pt x="5539" y="-617"/>
                    <a:pt x="6922" y="594"/>
                  </a:cubicBezTo>
                  <a:lnTo>
                    <a:pt x="12729" y="5661"/>
                  </a:lnTo>
                  <a:lnTo>
                    <a:pt x="18537" y="10728"/>
                  </a:lnTo>
                  <a:cubicBezTo>
                    <a:pt x="19919" y="11932"/>
                    <a:pt x="19471" y="14181"/>
                    <a:pt x="17737" y="14772"/>
                  </a:cubicBezTo>
                  <a:lnTo>
                    <a:pt x="10442" y="17261"/>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grpSp>
      <p:grpSp>
        <p:nvGrpSpPr>
          <p:cNvPr id="255" name="Group 254">
            <a:extLst>
              <a:ext uri="{FF2B5EF4-FFF2-40B4-BE49-F238E27FC236}">
                <a16:creationId xmlns:a16="http://schemas.microsoft.com/office/drawing/2014/main" id="{87F12063-C0CC-F5F5-63A4-A699252312B1}"/>
              </a:ext>
            </a:extLst>
          </p:cNvPr>
          <p:cNvGrpSpPr/>
          <p:nvPr/>
        </p:nvGrpSpPr>
        <p:grpSpPr>
          <a:xfrm>
            <a:off x="3888653" y="2334004"/>
            <a:ext cx="683063" cy="776106"/>
            <a:chOff x="1052123" y="3601237"/>
            <a:chExt cx="683063" cy="776106"/>
          </a:xfrm>
        </p:grpSpPr>
        <p:sp>
          <p:nvSpPr>
            <p:cNvPr id="232" name="Freeform: Shape 231">
              <a:extLst>
                <a:ext uri="{FF2B5EF4-FFF2-40B4-BE49-F238E27FC236}">
                  <a16:creationId xmlns:a16="http://schemas.microsoft.com/office/drawing/2014/main" id="{99BF2ABD-FFC4-0543-F940-CE4D5202747E}"/>
                </a:ext>
              </a:extLst>
            </p:cNvPr>
            <p:cNvSpPr/>
            <p:nvPr/>
          </p:nvSpPr>
          <p:spPr>
            <a:xfrm>
              <a:off x="1258729" y="3615888"/>
              <a:ext cx="67101" cy="66161"/>
            </a:xfrm>
            <a:custGeom>
              <a:avLst/>
              <a:gdLst>
                <a:gd name="connsiteX0" fmla="*/ 42580 w 42579"/>
                <a:gd name="connsiteY0" fmla="*/ 13065 h 41982"/>
                <a:gd name="connsiteX1" fmla="*/ 33103 w 42579"/>
                <a:gd name="connsiteY1" fmla="*/ 24642 h 41982"/>
                <a:gd name="connsiteX2" fmla="*/ 37266 w 42579"/>
                <a:gd name="connsiteY2" fmla="*/ 39015 h 41982"/>
                <a:gd name="connsiteX3" fmla="*/ 23334 w 42579"/>
                <a:gd name="connsiteY3" fmla="*/ 33581 h 41982"/>
                <a:gd name="connsiteX4" fmla="*/ 10950 w 42579"/>
                <a:gd name="connsiteY4" fmla="*/ 41982 h 41982"/>
                <a:gd name="connsiteX5" fmla="*/ 11817 w 42579"/>
                <a:gd name="connsiteY5" fmla="*/ 27049 h 41982"/>
                <a:gd name="connsiteX6" fmla="*/ 0 w 42579"/>
                <a:gd name="connsiteY6" fmla="*/ 17871 h 41982"/>
                <a:gd name="connsiteX7" fmla="*/ 14470 w 42579"/>
                <a:gd name="connsiteY7" fmla="*/ 14074 h 41982"/>
                <a:gd name="connsiteX8" fmla="*/ 19545 w 42579"/>
                <a:gd name="connsiteY8" fmla="*/ 0 h 41982"/>
                <a:gd name="connsiteX9" fmla="*/ 27624 w 42579"/>
                <a:gd name="connsiteY9" fmla="*/ 12586 h 41982"/>
                <a:gd name="connsiteX10" fmla="*/ 42580 w 42579"/>
                <a:gd name="connsiteY10" fmla="*/ 13065 h 41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79" h="41982">
                  <a:moveTo>
                    <a:pt x="42580" y="13065"/>
                  </a:moveTo>
                  <a:lnTo>
                    <a:pt x="33103" y="24642"/>
                  </a:lnTo>
                  <a:lnTo>
                    <a:pt x="37266" y="39015"/>
                  </a:lnTo>
                  <a:lnTo>
                    <a:pt x="23334" y="33581"/>
                  </a:lnTo>
                  <a:lnTo>
                    <a:pt x="10950" y="41982"/>
                  </a:lnTo>
                  <a:lnTo>
                    <a:pt x="11817" y="27049"/>
                  </a:lnTo>
                  <a:lnTo>
                    <a:pt x="0" y="17871"/>
                  </a:lnTo>
                  <a:lnTo>
                    <a:pt x="14470" y="14074"/>
                  </a:lnTo>
                  <a:lnTo>
                    <a:pt x="19545" y="0"/>
                  </a:lnTo>
                  <a:lnTo>
                    <a:pt x="27624" y="12586"/>
                  </a:lnTo>
                  <a:lnTo>
                    <a:pt x="42580" y="13065"/>
                  </a:lnTo>
                  <a:close/>
                </a:path>
              </a:pathLst>
            </a:custGeom>
            <a:solidFill>
              <a:schemeClr val="tx2"/>
            </a:solidFill>
            <a:ln w="745" cap="flat">
              <a:noFill/>
              <a:prstDash val="solid"/>
              <a:miter/>
            </a:ln>
          </p:spPr>
          <p:txBody>
            <a:bodyPr rtlCol="0" anchor="ctr"/>
            <a:lstStyle/>
            <a:p>
              <a:endParaRPr lang="nl-BE"/>
            </a:p>
          </p:txBody>
        </p:sp>
        <p:sp>
          <p:nvSpPr>
            <p:cNvPr id="233" name="Freeform: Shape 232">
              <a:extLst>
                <a:ext uri="{FF2B5EF4-FFF2-40B4-BE49-F238E27FC236}">
                  <a16:creationId xmlns:a16="http://schemas.microsoft.com/office/drawing/2014/main" id="{BB7CA1E9-5159-71D6-2F5B-F5794E7EF82E}"/>
                </a:ext>
              </a:extLst>
            </p:cNvPr>
            <p:cNvSpPr/>
            <p:nvPr/>
          </p:nvSpPr>
          <p:spPr>
            <a:xfrm>
              <a:off x="1188164" y="3715395"/>
              <a:ext cx="46372" cy="46454"/>
            </a:xfrm>
            <a:custGeom>
              <a:avLst/>
              <a:gdLst>
                <a:gd name="connsiteX0" fmla="*/ 29426 w 29425"/>
                <a:gd name="connsiteY0" fmla="*/ 8266 h 29477"/>
                <a:gd name="connsiteX1" fmla="*/ 23244 w 29425"/>
                <a:gd name="connsiteY1" fmla="*/ 16645 h 29477"/>
                <a:gd name="connsiteX2" fmla="*/ 26645 w 29425"/>
                <a:gd name="connsiteY2" fmla="*/ 26488 h 29477"/>
                <a:gd name="connsiteX3" fmla="*/ 16772 w 29425"/>
                <a:gd name="connsiteY3" fmla="*/ 23200 h 29477"/>
                <a:gd name="connsiteX4" fmla="*/ 8461 w 29425"/>
                <a:gd name="connsiteY4" fmla="*/ 29478 h 29477"/>
                <a:gd name="connsiteX5" fmla="*/ 8535 w 29425"/>
                <a:gd name="connsiteY5" fmla="*/ 19066 h 29477"/>
                <a:gd name="connsiteX6" fmla="*/ 0 w 29425"/>
                <a:gd name="connsiteY6" fmla="*/ 13102 h 29477"/>
                <a:gd name="connsiteX7" fmla="*/ 9926 w 29425"/>
                <a:gd name="connsiteY7" fmla="*/ 9955 h 29477"/>
                <a:gd name="connsiteX8" fmla="*/ 12953 w 29425"/>
                <a:gd name="connsiteY8" fmla="*/ 0 h 29477"/>
                <a:gd name="connsiteX9" fmla="*/ 19014 w 29425"/>
                <a:gd name="connsiteY9" fmla="*/ 8461 h 29477"/>
                <a:gd name="connsiteX10" fmla="*/ 29426 w 29425"/>
                <a:gd name="connsiteY10" fmla="*/ 8266 h 29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25" h="29477">
                  <a:moveTo>
                    <a:pt x="29426" y="8266"/>
                  </a:moveTo>
                  <a:lnTo>
                    <a:pt x="23244" y="16645"/>
                  </a:lnTo>
                  <a:lnTo>
                    <a:pt x="26645" y="26488"/>
                  </a:lnTo>
                  <a:lnTo>
                    <a:pt x="16772" y="23200"/>
                  </a:lnTo>
                  <a:lnTo>
                    <a:pt x="8461" y="29478"/>
                  </a:lnTo>
                  <a:lnTo>
                    <a:pt x="8535" y="19066"/>
                  </a:lnTo>
                  <a:lnTo>
                    <a:pt x="0" y="13102"/>
                  </a:lnTo>
                  <a:lnTo>
                    <a:pt x="9926" y="9955"/>
                  </a:lnTo>
                  <a:lnTo>
                    <a:pt x="12953" y="0"/>
                  </a:lnTo>
                  <a:lnTo>
                    <a:pt x="19014" y="8461"/>
                  </a:lnTo>
                  <a:lnTo>
                    <a:pt x="29426" y="8266"/>
                  </a:lnTo>
                  <a:close/>
                </a:path>
              </a:pathLst>
            </a:custGeom>
            <a:solidFill>
              <a:schemeClr val="tx2"/>
            </a:solidFill>
            <a:ln w="745" cap="flat">
              <a:noFill/>
              <a:prstDash val="solid"/>
              <a:miter/>
            </a:ln>
          </p:spPr>
          <p:txBody>
            <a:bodyPr rtlCol="0" anchor="ctr"/>
            <a:lstStyle/>
            <a:p>
              <a:endParaRPr lang="nl-BE"/>
            </a:p>
          </p:txBody>
        </p:sp>
        <p:sp>
          <p:nvSpPr>
            <p:cNvPr id="234" name="Freeform: Shape 233">
              <a:extLst>
                <a:ext uri="{FF2B5EF4-FFF2-40B4-BE49-F238E27FC236}">
                  <a16:creationId xmlns:a16="http://schemas.microsoft.com/office/drawing/2014/main" id="{062BD845-EC11-219F-E79F-3FEDD311DB93}"/>
                </a:ext>
              </a:extLst>
            </p:cNvPr>
            <p:cNvSpPr/>
            <p:nvPr/>
          </p:nvSpPr>
          <p:spPr>
            <a:xfrm>
              <a:off x="1590921" y="3612992"/>
              <a:ext cx="54204" cy="55818"/>
            </a:xfrm>
            <a:custGeom>
              <a:avLst/>
              <a:gdLst>
                <a:gd name="connsiteX0" fmla="*/ 34396 w 34395"/>
                <a:gd name="connsiteY0" fmla="*/ 16884 h 35419"/>
                <a:gd name="connsiteX1" fmla="*/ 23656 w 34395"/>
                <a:gd name="connsiteY1" fmla="*/ 23073 h 35419"/>
                <a:gd name="connsiteX2" fmla="*/ 22661 w 34395"/>
                <a:gd name="connsiteY2" fmla="*/ 35420 h 35419"/>
                <a:gd name="connsiteX3" fmla="*/ 13461 w 34395"/>
                <a:gd name="connsiteY3" fmla="*/ 27124 h 35419"/>
                <a:gd name="connsiteX4" fmla="*/ 1405 w 34395"/>
                <a:gd name="connsiteY4" fmla="*/ 29994 h 35419"/>
                <a:gd name="connsiteX5" fmla="*/ 6458 w 34395"/>
                <a:gd name="connsiteY5" fmla="*/ 18678 h 35419"/>
                <a:gd name="connsiteX6" fmla="*/ 0 w 34395"/>
                <a:gd name="connsiteY6" fmla="*/ 8102 h 35419"/>
                <a:gd name="connsiteX7" fmla="*/ 12325 w 34395"/>
                <a:gd name="connsiteY7" fmla="*/ 9410 h 35419"/>
                <a:gd name="connsiteX8" fmla="*/ 20389 w 34395"/>
                <a:gd name="connsiteY8" fmla="*/ 0 h 35419"/>
                <a:gd name="connsiteX9" fmla="*/ 22953 w 34395"/>
                <a:gd name="connsiteY9" fmla="*/ 12123 h 35419"/>
                <a:gd name="connsiteX10" fmla="*/ 34396 w 34395"/>
                <a:gd name="connsiteY10" fmla="*/ 16884 h 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95" h="35419">
                  <a:moveTo>
                    <a:pt x="34396" y="16884"/>
                  </a:moveTo>
                  <a:lnTo>
                    <a:pt x="23656" y="23073"/>
                  </a:lnTo>
                  <a:lnTo>
                    <a:pt x="22661" y="35420"/>
                  </a:lnTo>
                  <a:lnTo>
                    <a:pt x="13461" y="27124"/>
                  </a:lnTo>
                  <a:lnTo>
                    <a:pt x="1405" y="29994"/>
                  </a:lnTo>
                  <a:lnTo>
                    <a:pt x="6458" y="18678"/>
                  </a:lnTo>
                  <a:lnTo>
                    <a:pt x="0" y="8102"/>
                  </a:lnTo>
                  <a:lnTo>
                    <a:pt x="12325" y="9410"/>
                  </a:lnTo>
                  <a:lnTo>
                    <a:pt x="20389" y="0"/>
                  </a:lnTo>
                  <a:lnTo>
                    <a:pt x="22953" y="12123"/>
                  </a:lnTo>
                  <a:lnTo>
                    <a:pt x="34396" y="16884"/>
                  </a:lnTo>
                  <a:close/>
                </a:path>
              </a:pathLst>
            </a:custGeom>
            <a:solidFill>
              <a:schemeClr val="tx2"/>
            </a:solidFill>
            <a:ln w="745" cap="flat">
              <a:noFill/>
              <a:prstDash val="solid"/>
              <a:miter/>
            </a:ln>
          </p:spPr>
          <p:txBody>
            <a:bodyPr rtlCol="0" anchor="ctr"/>
            <a:lstStyle/>
            <a:p>
              <a:endParaRPr lang="nl-BE"/>
            </a:p>
          </p:txBody>
        </p:sp>
        <p:sp>
          <p:nvSpPr>
            <p:cNvPr id="235" name="Freeform: Shape 234">
              <a:extLst>
                <a:ext uri="{FF2B5EF4-FFF2-40B4-BE49-F238E27FC236}">
                  <a16:creationId xmlns:a16="http://schemas.microsoft.com/office/drawing/2014/main" id="{63C2C232-534A-834E-469B-85D73B747A53}"/>
                </a:ext>
              </a:extLst>
            </p:cNvPr>
            <p:cNvSpPr/>
            <p:nvPr/>
          </p:nvSpPr>
          <p:spPr>
            <a:xfrm>
              <a:off x="1052123" y="3601237"/>
              <a:ext cx="218761" cy="268831"/>
            </a:xfrm>
            <a:custGeom>
              <a:avLst/>
              <a:gdLst>
                <a:gd name="connsiteX0" fmla="*/ 51794 w 138814"/>
                <a:gd name="connsiteY0" fmla="*/ 98658 h 170586"/>
                <a:gd name="connsiteX1" fmla="*/ 77729 w 138814"/>
                <a:gd name="connsiteY1" fmla="*/ 0 h 170586"/>
                <a:gd name="connsiteX2" fmla="*/ 53587 w 138814"/>
                <a:gd name="connsiteY2" fmla="*/ 5837 h 170586"/>
                <a:gd name="connsiteX3" fmla="*/ 6194 w 138814"/>
                <a:gd name="connsiteY3" fmla="*/ 117000 h 170586"/>
                <a:gd name="connsiteX4" fmla="*/ 117356 w 138814"/>
                <a:gd name="connsiteY4" fmla="*/ 164393 h 170586"/>
                <a:gd name="connsiteX5" fmla="*/ 138815 w 138814"/>
                <a:gd name="connsiteY5" fmla="*/ 151889 h 170586"/>
                <a:gd name="connsiteX6" fmla="*/ 51794 w 138814"/>
                <a:gd name="connsiteY6" fmla="*/ 98658 h 17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814" h="170586">
                  <a:moveTo>
                    <a:pt x="51794" y="98658"/>
                  </a:moveTo>
                  <a:cubicBezTo>
                    <a:pt x="37376" y="62797"/>
                    <a:pt x="48998" y="22930"/>
                    <a:pt x="77729" y="0"/>
                  </a:cubicBezTo>
                  <a:cubicBezTo>
                    <a:pt x="69634" y="740"/>
                    <a:pt x="61510" y="2646"/>
                    <a:pt x="53587" y="5837"/>
                  </a:cubicBezTo>
                  <a:cubicBezTo>
                    <a:pt x="9804" y="23446"/>
                    <a:pt x="-11415" y="73216"/>
                    <a:pt x="6194" y="117000"/>
                  </a:cubicBezTo>
                  <a:cubicBezTo>
                    <a:pt x="23803" y="160783"/>
                    <a:pt x="73573" y="182002"/>
                    <a:pt x="117356" y="164393"/>
                  </a:cubicBezTo>
                  <a:cubicBezTo>
                    <a:pt x="125286" y="161201"/>
                    <a:pt x="132469" y="156956"/>
                    <a:pt x="138815" y="151889"/>
                  </a:cubicBezTo>
                  <a:cubicBezTo>
                    <a:pt x="102206" y="155230"/>
                    <a:pt x="66219" y="134511"/>
                    <a:pt x="51794" y="98658"/>
                  </a:cubicBezTo>
                  <a:close/>
                </a:path>
              </a:pathLst>
            </a:custGeom>
            <a:solidFill>
              <a:schemeClr val="tx2"/>
            </a:solidFill>
            <a:ln w="745" cap="flat">
              <a:noFill/>
              <a:prstDash val="solid"/>
              <a:miter/>
            </a:ln>
          </p:spPr>
          <p:txBody>
            <a:bodyPr rtlCol="0" anchor="ctr"/>
            <a:lstStyle/>
            <a:p>
              <a:endParaRPr lang="nl-BE"/>
            </a:p>
          </p:txBody>
        </p:sp>
        <p:sp>
          <p:nvSpPr>
            <p:cNvPr id="236" name="Freeform: Shape 235">
              <a:extLst>
                <a:ext uri="{FF2B5EF4-FFF2-40B4-BE49-F238E27FC236}">
                  <a16:creationId xmlns:a16="http://schemas.microsoft.com/office/drawing/2014/main" id="{B5B706D8-916C-F84E-FE41-0AB7A849631B}"/>
                </a:ext>
              </a:extLst>
            </p:cNvPr>
            <p:cNvSpPr/>
            <p:nvPr/>
          </p:nvSpPr>
          <p:spPr>
            <a:xfrm>
              <a:off x="1699356" y="3941014"/>
              <a:ext cx="32171" cy="47385"/>
            </a:xfrm>
            <a:custGeom>
              <a:avLst/>
              <a:gdLst>
                <a:gd name="connsiteX0" fmla="*/ 11129 w 20414"/>
                <a:gd name="connsiteY0" fmla="*/ 30061 h 30068"/>
                <a:gd name="connsiteX1" fmla="*/ 2960 w 20414"/>
                <a:gd name="connsiteY1" fmla="*/ 25195 h 30068"/>
                <a:gd name="connsiteX2" fmla="*/ 2025 w 20414"/>
                <a:gd name="connsiteY2" fmla="*/ 22617 h 30068"/>
                <a:gd name="connsiteX3" fmla="*/ 1958 w 20414"/>
                <a:gd name="connsiteY3" fmla="*/ 22220 h 30068"/>
                <a:gd name="connsiteX4" fmla="*/ 2190 w 20414"/>
                <a:gd name="connsiteY4" fmla="*/ 16398 h 30068"/>
                <a:gd name="connsiteX5" fmla="*/ 1734 w 20414"/>
                <a:gd name="connsiteY5" fmla="*/ 10165 h 30068"/>
                <a:gd name="connsiteX6" fmla="*/ 0 w 20414"/>
                <a:gd name="connsiteY6" fmla="*/ 0 h 30068"/>
                <a:gd name="connsiteX7" fmla="*/ 7235 w 20414"/>
                <a:gd name="connsiteY7" fmla="*/ 7280 h 30068"/>
                <a:gd name="connsiteX8" fmla="*/ 12310 w 20414"/>
                <a:gd name="connsiteY8" fmla="*/ 11092 h 30068"/>
                <a:gd name="connsiteX9" fmla="*/ 19246 w 20414"/>
                <a:gd name="connsiteY9" fmla="*/ 16376 h 30068"/>
                <a:gd name="connsiteX10" fmla="*/ 20053 w 20414"/>
                <a:gd name="connsiteY10" fmla="*/ 23319 h 30068"/>
                <a:gd name="connsiteX11" fmla="*/ 15509 w 20414"/>
                <a:gd name="connsiteY11" fmla="*/ 28962 h 30068"/>
                <a:gd name="connsiteX12" fmla="*/ 11129 w 20414"/>
                <a:gd name="connsiteY12" fmla="*/ 30068 h 30068"/>
                <a:gd name="connsiteX13" fmla="*/ 5658 w 20414"/>
                <a:gd name="connsiteY13" fmla="*/ 21697 h 30068"/>
                <a:gd name="connsiteX14" fmla="*/ 5695 w 20414"/>
                <a:gd name="connsiteY14" fmla="*/ 21929 h 30068"/>
                <a:gd name="connsiteX15" fmla="*/ 6241 w 20414"/>
                <a:gd name="connsiteY15" fmla="*/ 23424 h 30068"/>
                <a:gd name="connsiteX16" fmla="*/ 13722 w 20414"/>
                <a:gd name="connsiteY16" fmla="*/ 25666 h 30068"/>
                <a:gd name="connsiteX17" fmla="*/ 16451 w 20414"/>
                <a:gd name="connsiteY17" fmla="*/ 22280 h 30068"/>
                <a:gd name="connsiteX18" fmla="*/ 15987 w 20414"/>
                <a:gd name="connsiteY18" fmla="*/ 18214 h 30068"/>
                <a:gd name="connsiteX19" fmla="*/ 10561 w 20414"/>
                <a:gd name="connsiteY19" fmla="*/ 14395 h 30068"/>
                <a:gd name="connsiteX20" fmla="*/ 5538 w 20414"/>
                <a:gd name="connsiteY20" fmla="*/ 10793 h 30068"/>
                <a:gd name="connsiteX21" fmla="*/ 5905 w 20414"/>
                <a:gd name="connsiteY21" fmla="*/ 16615 h 30068"/>
                <a:gd name="connsiteX22" fmla="*/ 5650 w 20414"/>
                <a:gd name="connsiteY22" fmla="*/ 21697 h 3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414" h="30068">
                  <a:moveTo>
                    <a:pt x="11129" y="30061"/>
                  </a:moveTo>
                  <a:cubicBezTo>
                    <a:pt x="7825" y="30061"/>
                    <a:pt x="4634" y="28297"/>
                    <a:pt x="2960" y="25195"/>
                  </a:cubicBezTo>
                  <a:cubicBezTo>
                    <a:pt x="2526" y="24381"/>
                    <a:pt x="2212" y="23513"/>
                    <a:pt x="2025" y="22617"/>
                  </a:cubicBezTo>
                  <a:lnTo>
                    <a:pt x="1958" y="22220"/>
                  </a:lnTo>
                  <a:cubicBezTo>
                    <a:pt x="1913" y="21922"/>
                    <a:pt x="1869" y="21630"/>
                    <a:pt x="2190" y="16398"/>
                  </a:cubicBezTo>
                  <a:cubicBezTo>
                    <a:pt x="2235" y="15703"/>
                    <a:pt x="1869" y="11196"/>
                    <a:pt x="1734" y="10165"/>
                  </a:cubicBezTo>
                  <a:lnTo>
                    <a:pt x="0" y="0"/>
                  </a:lnTo>
                  <a:lnTo>
                    <a:pt x="7235" y="7280"/>
                  </a:lnTo>
                  <a:cubicBezTo>
                    <a:pt x="8438" y="8431"/>
                    <a:pt x="10957" y="10382"/>
                    <a:pt x="12310" y="11092"/>
                  </a:cubicBezTo>
                  <a:cubicBezTo>
                    <a:pt x="17915" y="14029"/>
                    <a:pt x="18917" y="15793"/>
                    <a:pt x="19246" y="16376"/>
                  </a:cubicBezTo>
                  <a:cubicBezTo>
                    <a:pt x="20449" y="18491"/>
                    <a:pt x="20733" y="20957"/>
                    <a:pt x="20053" y="23319"/>
                  </a:cubicBezTo>
                  <a:cubicBezTo>
                    <a:pt x="19365" y="25718"/>
                    <a:pt x="17706" y="27774"/>
                    <a:pt x="15509" y="28962"/>
                  </a:cubicBezTo>
                  <a:cubicBezTo>
                    <a:pt x="14119" y="29710"/>
                    <a:pt x="12616" y="30068"/>
                    <a:pt x="11129" y="30068"/>
                  </a:cubicBezTo>
                  <a:close/>
                  <a:moveTo>
                    <a:pt x="5658" y="21697"/>
                  </a:moveTo>
                  <a:lnTo>
                    <a:pt x="5695" y="21929"/>
                  </a:lnTo>
                  <a:cubicBezTo>
                    <a:pt x="5792" y="22415"/>
                    <a:pt x="5979" y="22938"/>
                    <a:pt x="6241" y="23424"/>
                  </a:cubicBezTo>
                  <a:cubicBezTo>
                    <a:pt x="7683" y="26107"/>
                    <a:pt x="11039" y="27116"/>
                    <a:pt x="13722" y="25666"/>
                  </a:cubicBezTo>
                  <a:cubicBezTo>
                    <a:pt x="15045" y="24956"/>
                    <a:pt x="16039" y="23723"/>
                    <a:pt x="16451" y="22280"/>
                  </a:cubicBezTo>
                  <a:cubicBezTo>
                    <a:pt x="16854" y="20890"/>
                    <a:pt x="16682" y="19448"/>
                    <a:pt x="15987" y="18214"/>
                  </a:cubicBezTo>
                  <a:cubicBezTo>
                    <a:pt x="15606" y="17542"/>
                    <a:pt x="13977" y="16189"/>
                    <a:pt x="10561" y="14395"/>
                  </a:cubicBezTo>
                  <a:cubicBezTo>
                    <a:pt x="9156" y="13663"/>
                    <a:pt x="7048" y="12093"/>
                    <a:pt x="5538" y="10793"/>
                  </a:cubicBezTo>
                  <a:cubicBezTo>
                    <a:pt x="5710" y="12601"/>
                    <a:pt x="5957" y="15718"/>
                    <a:pt x="5905" y="16615"/>
                  </a:cubicBezTo>
                  <a:cubicBezTo>
                    <a:pt x="5673" y="20464"/>
                    <a:pt x="5650" y="21451"/>
                    <a:pt x="5650" y="21697"/>
                  </a:cubicBezTo>
                  <a:close/>
                </a:path>
              </a:pathLst>
            </a:custGeom>
            <a:solidFill>
              <a:schemeClr val="tx2"/>
            </a:solidFill>
            <a:ln w="745" cap="flat">
              <a:noFill/>
              <a:prstDash val="solid"/>
              <a:miter/>
            </a:ln>
          </p:spPr>
          <p:txBody>
            <a:bodyPr rtlCol="0" anchor="ctr"/>
            <a:lstStyle/>
            <a:p>
              <a:endParaRPr lang="nl-BE"/>
            </a:p>
          </p:txBody>
        </p:sp>
        <p:sp>
          <p:nvSpPr>
            <p:cNvPr id="237" name="Freeform: Shape 236">
              <a:extLst>
                <a:ext uri="{FF2B5EF4-FFF2-40B4-BE49-F238E27FC236}">
                  <a16:creationId xmlns:a16="http://schemas.microsoft.com/office/drawing/2014/main" id="{81924AAC-AB95-1E0E-3720-017FA1350FE3}"/>
                </a:ext>
              </a:extLst>
            </p:cNvPr>
            <p:cNvSpPr/>
            <p:nvPr/>
          </p:nvSpPr>
          <p:spPr>
            <a:xfrm>
              <a:off x="1346974" y="3881132"/>
              <a:ext cx="265857" cy="153464"/>
            </a:xfrm>
            <a:custGeom>
              <a:avLst/>
              <a:gdLst>
                <a:gd name="connsiteX0" fmla="*/ 1876 w 168699"/>
                <a:gd name="connsiteY0" fmla="*/ 97380 h 97380"/>
                <a:gd name="connsiteX1" fmla="*/ 15 w 168699"/>
                <a:gd name="connsiteY1" fmla="*/ 95616 h 97380"/>
                <a:gd name="connsiteX2" fmla="*/ 4888 w 168699"/>
                <a:gd name="connsiteY2" fmla="*/ 76213 h 97380"/>
                <a:gd name="connsiteX3" fmla="*/ 44247 w 168699"/>
                <a:gd name="connsiteY3" fmla="*/ 47610 h 97380"/>
                <a:gd name="connsiteX4" fmla="*/ 44568 w 168699"/>
                <a:gd name="connsiteY4" fmla="*/ 47520 h 97380"/>
                <a:gd name="connsiteX5" fmla="*/ 44905 w 168699"/>
                <a:gd name="connsiteY5" fmla="*/ 47550 h 97380"/>
                <a:gd name="connsiteX6" fmla="*/ 75407 w 168699"/>
                <a:gd name="connsiteY6" fmla="*/ 43477 h 97380"/>
                <a:gd name="connsiteX7" fmla="*/ 127920 w 168699"/>
                <a:gd name="connsiteY7" fmla="*/ 1398 h 97380"/>
                <a:gd name="connsiteX8" fmla="*/ 128734 w 168699"/>
                <a:gd name="connsiteY8" fmla="*/ 0 h 97380"/>
                <a:gd name="connsiteX9" fmla="*/ 130237 w 168699"/>
                <a:gd name="connsiteY9" fmla="*/ 605 h 97380"/>
                <a:gd name="connsiteX10" fmla="*/ 150828 w 168699"/>
                <a:gd name="connsiteY10" fmla="*/ 18528 h 97380"/>
                <a:gd name="connsiteX11" fmla="*/ 168511 w 168699"/>
                <a:gd name="connsiteY11" fmla="*/ 91737 h 97380"/>
                <a:gd name="connsiteX12" fmla="*/ 166561 w 168699"/>
                <a:gd name="connsiteY12" fmla="*/ 93516 h 97380"/>
                <a:gd name="connsiteX13" fmla="*/ 164782 w 168699"/>
                <a:gd name="connsiteY13" fmla="*/ 91565 h 97380"/>
                <a:gd name="connsiteX14" fmla="*/ 130266 w 168699"/>
                <a:gd name="connsiteY14" fmla="*/ 4761 h 97380"/>
                <a:gd name="connsiteX15" fmla="*/ 76348 w 168699"/>
                <a:gd name="connsiteY15" fmla="*/ 47087 h 97380"/>
                <a:gd name="connsiteX16" fmla="*/ 44935 w 168699"/>
                <a:gd name="connsiteY16" fmla="*/ 51287 h 97380"/>
                <a:gd name="connsiteX17" fmla="*/ 8319 w 168699"/>
                <a:gd name="connsiteY17" fmla="*/ 77723 h 97380"/>
                <a:gd name="connsiteX18" fmla="*/ 3760 w 168699"/>
                <a:gd name="connsiteY18" fmla="*/ 95399 h 97380"/>
                <a:gd name="connsiteX19" fmla="*/ 1988 w 168699"/>
                <a:gd name="connsiteY19" fmla="*/ 97358 h 97380"/>
                <a:gd name="connsiteX20" fmla="*/ 1891 w 168699"/>
                <a:gd name="connsiteY20" fmla="*/ 97358 h 97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699" h="97380">
                  <a:moveTo>
                    <a:pt x="1876" y="97380"/>
                  </a:moveTo>
                  <a:cubicBezTo>
                    <a:pt x="890" y="97380"/>
                    <a:pt x="68" y="96610"/>
                    <a:pt x="15" y="95616"/>
                  </a:cubicBezTo>
                  <a:cubicBezTo>
                    <a:pt x="-7" y="95250"/>
                    <a:pt x="-411" y="86535"/>
                    <a:pt x="4888" y="76213"/>
                  </a:cubicBezTo>
                  <a:cubicBezTo>
                    <a:pt x="9739" y="66766"/>
                    <a:pt x="20502" y="54135"/>
                    <a:pt x="44247" y="47610"/>
                  </a:cubicBezTo>
                  <a:lnTo>
                    <a:pt x="44568" y="47520"/>
                  </a:lnTo>
                  <a:lnTo>
                    <a:pt x="44905" y="47550"/>
                  </a:lnTo>
                  <a:cubicBezTo>
                    <a:pt x="45039" y="47565"/>
                    <a:pt x="58508" y="48641"/>
                    <a:pt x="75407" y="43477"/>
                  </a:cubicBezTo>
                  <a:cubicBezTo>
                    <a:pt x="90930" y="38738"/>
                    <a:pt x="112643" y="27587"/>
                    <a:pt x="127920" y="1398"/>
                  </a:cubicBezTo>
                  <a:lnTo>
                    <a:pt x="128734" y="0"/>
                  </a:lnTo>
                  <a:lnTo>
                    <a:pt x="130237" y="605"/>
                  </a:lnTo>
                  <a:cubicBezTo>
                    <a:pt x="130670" y="777"/>
                    <a:pt x="140939" y="5053"/>
                    <a:pt x="150828" y="18528"/>
                  </a:cubicBezTo>
                  <a:cubicBezTo>
                    <a:pt x="159841" y="30823"/>
                    <a:pt x="170230" y="53507"/>
                    <a:pt x="168511" y="91737"/>
                  </a:cubicBezTo>
                  <a:cubicBezTo>
                    <a:pt x="168467" y="92769"/>
                    <a:pt x="167585" y="93561"/>
                    <a:pt x="166561" y="93516"/>
                  </a:cubicBezTo>
                  <a:cubicBezTo>
                    <a:pt x="165529" y="93471"/>
                    <a:pt x="164730" y="92597"/>
                    <a:pt x="164782" y="91565"/>
                  </a:cubicBezTo>
                  <a:cubicBezTo>
                    <a:pt x="167622" y="28566"/>
                    <a:pt x="137285" y="8535"/>
                    <a:pt x="130266" y="4761"/>
                  </a:cubicBezTo>
                  <a:cubicBezTo>
                    <a:pt x="114399" y="30988"/>
                    <a:pt x="92268" y="42251"/>
                    <a:pt x="76348" y="47087"/>
                  </a:cubicBezTo>
                  <a:cubicBezTo>
                    <a:pt x="60107" y="52020"/>
                    <a:pt x="47229" y="51444"/>
                    <a:pt x="44935" y="51287"/>
                  </a:cubicBezTo>
                  <a:cubicBezTo>
                    <a:pt x="27184" y="56228"/>
                    <a:pt x="14859" y="65122"/>
                    <a:pt x="8319" y="77723"/>
                  </a:cubicBezTo>
                  <a:cubicBezTo>
                    <a:pt x="3409" y="87170"/>
                    <a:pt x="3760" y="95317"/>
                    <a:pt x="3760" y="95399"/>
                  </a:cubicBezTo>
                  <a:cubicBezTo>
                    <a:pt x="3812" y="96431"/>
                    <a:pt x="3020" y="97305"/>
                    <a:pt x="1988" y="97358"/>
                  </a:cubicBezTo>
                  <a:cubicBezTo>
                    <a:pt x="1959" y="97358"/>
                    <a:pt x="1921" y="97358"/>
                    <a:pt x="1891" y="97358"/>
                  </a:cubicBezTo>
                  <a:close/>
                </a:path>
              </a:pathLst>
            </a:custGeom>
            <a:solidFill>
              <a:schemeClr val="tx2"/>
            </a:solidFill>
            <a:ln w="745" cap="flat">
              <a:noFill/>
              <a:prstDash val="solid"/>
              <a:miter/>
            </a:ln>
          </p:spPr>
          <p:txBody>
            <a:bodyPr rtlCol="0" anchor="ctr"/>
            <a:lstStyle/>
            <a:p>
              <a:endParaRPr lang="nl-BE"/>
            </a:p>
          </p:txBody>
        </p:sp>
        <p:sp>
          <p:nvSpPr>
            <p:cNvPr id="238" name="Freeform: Shape 237">
              <a:extLst>
                <a:ext uri="{FF2B5EF4-FFF2-40B4-BE49-F238E27FC236}">
                  <a16:creationId xmlns:a16="http://schemas.microsoft.com/office/drawing/2014/main" id="{460775B3-5494-A48B-371D-985285A975C7}"/>
                </a:ext>
              </a:extLst>
            </p:cNvPr>
            <p:cNvSpPr/>
            <p:nvPr/>
          </p:nvSpPr>
          <p:spPr>
            <a:xfrm>
              <a:off x="1301315" y="4008193"/>
              <a:ext cx="351994" cy="244071"/>
            </a:xfrm>
            <a:custGeom>
              <a:avLst/>
              <a:gdLst>
                <a:gd name="connsiteX0" fmla="*/ 112571 w 223357"/>
                <a:gd name="connsiteY0" fmla="*/ 154875 h 154875"/>
                <a:gd name="connsiteX1" fmla="*/ 91434 w 223357"/>
                <a:gd name="connsiteY1" fmla="*/ 152812 h 154875"/>
                <a:gd name="connsiteX2" fmla="*/ 81464 w 223357"/>
                <a:gd name="connsiteY2" fmla="*/ 147655 h 154875"/>
                <a:gd name="connsiteX3" fmla="*/ 45334 w 223357"/>
                <a:gd name="connsiteY3" fmla="*/ 101256 h 154875"/>
                <a:gd name="connsiteX4" fmla="*/ 40453 w 223357"/>
                <a:gd name="connsiteY4" fmla="*/ 80508 h 154875"/>
                <a:gd name="connsiteX5" fmla="*/ 21581 w 223357"/>
                <a:gd name="connsiteY5" fmla="*/ 75037 h 154875"/>
                <a:gd name="connsiteX6" fmla="*/ 2634 w 223357"/>
                <a:gd name="connsiteY6" fmla="*/ 44154 h 154875"/>
                <a:gd name="connsiteX7" fmla="*/ 9316 w 223357"/>
                <a:gd name="connsiteY7" fmla="*/ 1634 h 154875"/>
                <a:gd name="connsiteX8" fmla="*/ 31753 w 223357"/>
                <a:gd name="connsiteY8" fmla="*/ 14908 h 154875"/>
                <a:gd name="connsiteX9" fmla="*/ 31305 w 223357"/>
                <a:gd name="connsiteY9" fmla="*/ 17508 h 154875"/>
                <a:gd name="connsiteX10" fmla="*/ 28704 w 223357"/>
                <a:gd name="connsiteY10" fmla="*/ 17060 h 154875"/>
                <a:gd name="connsiteX11" fmla="*/ 10923 w 223357"/>
                <a:gd name="connsiteY11" fmla="*/ 5012 h 154875"/>
                <a:gd name="connsiteX12" fmla="*/ 6237 w 223357"/>
                <a:gd name="connsiteY12" fmla="*/ 43152 h 154875"/>
                <a:gd name="connsiteX13" fmla="*/ 24406 w 223357"/>
                <a:gd name="connsiteY13" fmla="*/ 72593 h 154875"/>
                <a:gd name="connsiteX14" fmla="*/ 41051 w 223357"/>
                <a:gd name="connsiteY14" fmla="*/ 76375 h 154875"/>
                <a:gd name="connsiteX15" fmla="*/ 43099 w 223357"/>
                <a:gd name="connsiteY15" fmla="*/ 75485 h 154875"/>
                <a:gd name="connsiteX16" fmla="*/ 48944 w 223357"/>
                <a:gd name="connsiteY16" fmla="*/ 100344 h 154875"/>
                <a:gd name="connsiteX17" fmla="*/ 84020 w 223357"/>
                <a:gd name="connsiteY17" fmla="*/ 144935 h 154875"/>
                <a:gd name="connsiteX18" fmla="*/ 92144 w 223357"/>
                <a:gd name="connsiteY18" fmla="*/ 149135 h 154875"/>
                <a:gd name="connsiteX19" fmla="*/ 131376 w 223357"/>
                <a:gd name="connsiteY19" fmla="*/ 149187 h 154875"/>
                <a:gd name="connsiteX20" fmla="*/ 139089 w 223357"/>
                <a:gd name="connsiteY20" fmla="*/ 145069 h 154875"/>
                <a:gd name="connsiteX21" fmla="*/ 174314 w 223357"/>
                <a:gd name="connsiteY21" fmla="*/ 100299 h 154875"/>
                <a:gd name="connsiteX22" fmla="*/ 180152 w 223357"/>
                <a:gd name="connsiteY22" fmla="*/ 75478 h 154875"/>
                <a:gd name="connsiteX23" fmla="*/ 182207 w 223357"/>
                <a:gd name="connsiteY23" fmla="*/ 76367 h 154875"/>
                <a:gd name="connsiteX24" fmla="*/ 198867 w 223357"/>
                <a:gd name="connsiteY24" fmla="*/ 72593 h 154875"/>
                <a:gd name="connsiteX25" fmla="*/ 217036 w 223357"/>
                <a:gd name="connsiteY25" fmla="*/ 43152 h 154875"/>
                <a:gd name="connsiteX26" fmla="*/ 212664 w 223357"/>
                <a:gd name="connsiteY26" fmla="*/ 4347 h 154875"/>
                <a:gd name="connsiteX27" fmla="*/ 195586 w 223357"/>
                <a:gd name="connsiteY27" fmla="*/ 14496 h 154875"/>
                <a:gd name="connsiteX28" fmla="*/ 192962 w 223357"/>
                <a:gd name="connsiteY28" fmla="*/ 14818 h 154875"/>
                <a:gd name="connsiteX29" fmla="*/ 192641 w 223357"/>
                <a:gd name="connsiteY29" fmla="*/ 12194 h 154875"/>
                <a:gd name="connsiteX30" fmla="*/ 214346 w 223357"/>
                <a:gd name="connsiteY30" fmla="*/ 1013 h 154875"/>
                <a:gd name="connsiteX31" fmla="*/ 220639 w 223357"/>
                <a:gd name="connsiteY31" fmla="*/ 44154 h 154875"/>
                <a:gd name="connsiteX32" fmla="*/ 201692 w 223357"/>
                <a:gd name="connsiteY32" fmla="*/ 75037 h 154875"/>
                <a:gd name="connsiteX33" fmla="*/ 182805 w 223357"/>
                <a:gd name="connsiteY33" fmla="*/ 80500 h 154875"/>
                <a:gd name="connsiteX34" fmla="*/ 177939 w 223357"/>
                <a:gd name="connsiteY34" fmla="*/ 101204 h 154875"/>
                <a:gd name="connsiteX35" fmla="*/ 141653 w 223357"/>
                <a:gd name="connsiteY35" fmla="*/ 147790 h 154875"/>
                <a:gd name="connsiteX36" fmla="*/ 132175 w 223357"/>
                <a:gd name="connsiteY36" fmla="*/ 152842 h 154875"/>
                <a:gd name="connsiteX37" fmla="*/ 112563 w 223357"/>
                <a:gd name="connsiteY37" fmla="*/ 154868 h 15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357" h="154875">
                  <a:moveTo>
                    <a:pt x="112571" y="154875"/>
                  </a:moveTo>
                  <a:cubicBezTo>
                    <a:pt x="103737" y="154875"/>
                    <a:pt x="96195" y="153754"/>
                    <a:pt x="91434" y="152812"/>
                  </a:cubicBezTo>
                  <a:cubicBezTo>
                    <a:pt x="87705" y="152072"/>
                    <a:pt x="84252" y="150293"/>
                    <a:pt x="81464" y="147655"/>
                  </a:cubicBezTo>
                  <a:cubicBezTo>
                    <a:pt x="71889" y="138596"/>
                    <a:pt x="49190" y="115950"/>
                    <a:pt x="45334" y="101256"/>
                  </a:cubicBezTo>
                  <a:lnTo>
                    <a:pt x="40453" y="80508"/>
                  </a:lnTo>
                  <a:cubicBezTo>
                    <a:pt x="34123" y="82085"/>
                    <a:pt x="25662" y="79768"/>
                    <a:pt x="21581" y="75037"/>
                  </a:cubicBezTo>
                  <a:cubicBezTo>
                    <a:pt x="14025" y="66270"/>
                    <a:pt x="5856" y="55753"/>
                    <a:pt x="2634" y="44154"/>
                  </a:cubicBezTo>
                  <a:cubicBezTo>
                    <a:pt x="-2687" y="24983"/>
                    <a:pt x="310" y="5909"/>
                    <a:pt x="9316" y="1634"/>
                  </a:cubicBezTo>
                  <a:cubicBezTo>
                    <a:pt x="13786" y="-489"/>
                    <a:pt x="21305" y="101"/>
                    <a:pt x="31753" y="14908"/>
                  </a:cubicBezTo>
                  <a:cubicBezTo>
                    <a:pt x="32351" y="15752"/>
                    <a:pt x="32150" y="16918"/>
                    <a:pt x="31305" y="17508"/>
                  </a:cubicBezTo>
                  <a:cubicBezTo>
                    <a:pt x="30460" y="18106"/>
                    <a:pt x="29294" y="17905"/>
                    <a:pt x="28704" y="17060"/>
                  </a:cubicBezTo>
                  <a:cubicBezTo>
                    <a:pt x="21723" y="7164"/>
                    <a:pt x="15408" y="2882"/>
                    <a:pt x="10923" y="5012"/>
                  </a:cubicBezTo>
                  <a:cubicBezTo>
                    <a:pt x="4548" y="8031"/>
                    <a:pt x="1192" y="24983"/>
                    <a:pt x="6237" y="43152"/>
                  </a:cubicBezTo>
                  <a:cubicBezTo>
                    <a:pt x="9264" y="54034"/>
                    <a:pt x="17119" y="64147"/>
                    <a:pt x="24406" y="72593"/>
                  </a:cubicBezTo>
                  <a:cubicBezTo>
                    <a:pt x="27889" y="76629"/>
                    <a:pt x="36133" y="78505"/>
                    <a:pt x="41051" y="76375"/>
                  </a:cubicBezTo>
                  <a:lnTo>
                    <a:pt x="43099" y="75485"/>
                  </a:lnTo>
                  <a:lnTo>
                    <a:pt x="48944" y="100344"/>
                  </a:lnTo>
                  <a:cubicBezTo>
                    <a:pt x="52651" y="114448"/>
                    <a:pt x="76725" y="138043"/>
                    <a:pt x="84020" y="144935"/>
                  </a:cubicBezTo>
                  <a:cubicBezTo>
                    <a:pt x="86292" y="147087"/>
                    <a:pt x="89102" y="148537"/>
                    <a:pt x="92144" y="149135"/>
                  </a:cubicBezTo>
                  <a:cubicBezTo>
                    <a:pt x="99895" y="150667"/>
                    <a:pt x="115299" y="152708"/>
                    <a:pt x="131376" y="149187"/>
                  </a:cubicBezTo>
                  <a:cubicBezTo>
                    <a:pt x="134223" y="148567"/>
                    <a:pt x="136892" y="147139"/>
                    <a:pt x="139089" y="145069"/>
                  </a:cubicBezTo>
                  <a:cubicBezTo>
                    <a:pt x="146406" y="138155"/>
                    <a:pt x="170585" y="114500"/>
                    <a:pt x="174314" y="100299"/>
                  </a:cubicBezTo>
                  <a:lnTo>
                    <a:pt x="180152" y="75478"/>
                  </a:lnTo>
                  <a:lnTo>
                    <a:pt x="182207" y="76367"/>
                  </a:lnTo>
                  <a:cubicBezTo>
                    <a:pt x="187125" y="78505"/>
                    <a:pt x="195376" y="76636"/>
                    <a:pt x="198867" y="72593"/>
                  </a:cubicBezTo>
                  <a:cubicBezTo>
                    <a:pt x="206154" y="64139"/>
                    <a:pt x="214017" y="54034"/>
                    <a:pt x="217036" y="43152"/>
                  </a:cubicBezTo>
                  <a:cubicBezTo>
                    <a:pt x="221790" y="26051"/>
                    <a:pt x="219742" y="7919"/>
                    <a:pt x="212664" y="4347"/>
                  </a:cubicBezTo>
                  <a:cubicBezTo>
                    <a:pt x="208434" y="2209"/>
                    <a:pt x="202365" y="5819"/>
                    <a:pt x="195586" y="14496"/>
                  </a:cubicBezTo>
                  <a:cubicBezTo>
                    <a:pt x="194950" y="15311"/>
                    <a:pt x="193777" y="15453"/>
                    <a:pt x="192962" y="14818"/>
                  </a:cubicBezTo>
                  <a:cubicBezTo>
                    <a:pt x="192148" y="14183"/>
                    <a:pt x="192006" y="13009"/>
                    <a:pt x="192641" y="12194"/>
                  </a:cubicBezTo>
                  <a:cubicBezTo>
                    <a:pt x="202895" y="-923"/>
                    <a:pt x="210100" y="-1124"/>
                    <a:pt x="214346" y="1013"/>
                  </a:cubicBezTo>
                  <a:cubicBezTo>
                    <a:pt x="223180" y="5468"/>
                    <a:pt x="226005" y="24826"/>
                    <a:pt x="220639" y="44154"/>
                  </a:cubicBezTo>
                  <a:cubicBezTo>
                    <a:pt x="217418" y="55753"/>
                    <a:pt x="209256" y="66270"/>
                    <a:pt x="201692" y="75037"/>
                  </a:cubicBezTo>
                  <a:cubicBezTo>
                    <a:pt x="197604" y="79775"/>
                    <a:pt x="189143" y="82085"/>
                    <a:pt x="182805" y="80500"/>
                  </a:cubicBezTo>
                  <a:lnTo>
                    <a:pt x="177939" y="101204"/>
                  </a:lnTo>
                  <a:cubicBezTo>
                    <a:pt x="174053" y="116002"/>
                    <a:pt x="151264" y="138709"/>
                    <a:pt x="141653" y="147790"/>
                  </a:cubicBezTo>
                  <a:cubicBezTo>
                    <a:pt x="138969" y="150331"/>
                    <a:pt x="135688" y="152072"/>
                    <a:pt x="132175" y="152842"/>
                  </a:cubicBezTo>
                  <a:cubicBezTo>
                    <a:pt x="125352" y="154337"/>
                    <a:pt x="118647" y="154868"/>
                    <a:pt x="112563" y="154868"/>
                  </a:cubicBezTo>
                  <a:close/>
                </a:path>
              </a:pathLst>
            </a:custGeom>
            <a:solidFill>
              <a:schemeClr val="tx2"/>
            </a:solidFill>
            <a:ln w="745" cap="flat">
              <a:noFill/>
              <a:prstDash val="solid"/>
              <a:miter/>
            </a:ln>
          </p:spPr>
          <p:txBody>
            <a:bodyPr rtlCol="0" anchor="ctr"/>
            <a:lstStyle/>
            <a:p>
              <a:endParaRPr lang="nl-BE"/>
            </a:p>
          </p:txBody>
        </p:sp>
        <p:sp>
          <p:nvSpPr>
            <p:cNvPr id="239" name="Freeform: Shape 238">
              <a:extLst>
                <a:ext uri="{FF2B5EF4-FFF2-40B4-BE49-F238E27FC236}">
                  <a16:creationId xmlns:a16="http://schemas.microsoft.com/office/drawing/2014/main" id="{8283EE47-AA8B-D087-E137-2DDBDA5B5A9C}"/>
                </a:ext>
              </a:extLst>
            </p:cNvPr>
            <p:cNvSpPr/>
            <p:nvPr/>
          </p:nvSpPr>
          <p:spPr>
            <a:xfrm>
              <a:off x="1256896" y="3764861"/>
              <a:ext cx="434043" cy="612482"/>
            </a:xfrm>
            <a:custGeom>
              <a:avLst/>
              <a:gdLst>
                <a:gd name="connsiteX0" fmla="*/ 258190 w 275421"/>
                <a:gd name="connsiteY0" fmla="*/ 388649 h 388649"/>
                <a:gd name="connsiteX1" fmla="*/ 256680 w 275421"/>
                <a:gd name="connsiteY1" fmla="*/ 388290 h 388649"/>
                <a:gd name="connsiteX2" fmla="*/ 215737 w 275421"/>
                <a:gd name="connsiteY2" fmla="*/ 367706 h 388649"/>
                <a:gd name="connsiteX3" fmla="*/ 190961 w 275421"/>
                <a:gd name="connsiteY3" fmla="*/ 327652 h 388649"/>
                <a:gd name="connsiteX4" fmla="*/ 190004 w 275421"/>
                <a:gd name="connsiteY4" fmla="*/ 312734 h 388649"/>
                <a:gd name="connsiteX5" fmla="*/ 190004 w 275421"/>
                <a:gd name="connsiteY5" fmla="*/ 312420 h 388649"/>
                <a:gd name="connsiteX6" fmla="*/ 190056 w 275421"/>
                <a:gd name="connsiteY6" fmla="*/ 310492 h 388649"/>
                <a:gd name="connsiteX7" fmla="*/ 192889 w 275421"/>
                <a:gd name="connsiteY7" fmla="*/ 307263 h 388649"/>
                <a:gd name="connsiteX8" fmla="*/ 266479 w 275421"/>
                <a:gd name="connsiteY8" fmla="*/ 283705 h 388649"/>
                <a:gd name="connsiteX9" fmla="*/ 256464 w 275421"/>
                <a:gd name="connsiteY9" fmla="*/ 255759 h 388649"/>
                <a:gd name="connsiteX10" fmla="*/ 257144 w 275421"/>
                <a:gd name="connsiteY10" fmla="*/ 213366 h 388649"/>
                <a:gd name="connsiteX11" fmla="*/ 258018 w 275421"/>
                <a:gd name="connsiteY11" fmla="*/ 199905 h 388649"/>
                <a:gd name="connsiteX12" fmla="*/ 259513 w 275421"/>
                <a:gd name="connsiteY12" fmla="*/ 171429 h 388649"/>
                <a:gd name="connsiteX13" fmla="*/ 239498 w 275421"/>
                <a:gd name="connsiteY13" fmla="*/ 57090 h 388649"/>
                <a:gd name="connsiteX14" fmla="*/ 195796 w 275421"/>
                <a:gd name="connsiteY14" fmla="*/ 28561 h 388649"/>
                <a:gd name="connsiteX15" fmla="*/ 193846 w 275421"/>
                <a:gd name="connsiteY15" fmla="*/ 27627 h 388649"/>
                <a:gd name="connsiteX16" fmla="*/ 130084 w 275421"/>
                <a:gd name="connsiteY16" fmla="*/ 7253 h 388649"/>
                <a:gd name="connsiteX17" fmla="*/ 45201 w 275421"/>
                <a:gd name="connsiteY17" fmla="*/ 58480 h 388649"/>
                <a:gd name="connsiteX18" fmla="*/ 21411 w 275421"/>
                <a:gd name="connsiteY18" fmla="*/ 172520 h 388649"/>
                <a:gd name="connsiteX19" fmla="*/ 8324 w 275421"/>
                <a:gd name="connsiteY19" fmla="*/ 280050 h 388649"/>
                <a:gd name="connsiteX20" fmla="*/ 77549 w 275421"/>
                <a:gd name="connsiteY20" fmla="*/ 303354 h 388649"/>
                <a:gd name="connsiteX21" fmla="*/ 83251 w 275421"/>
                <a:gd name="connsiteY21" fmla="*/ 304662 h 388649"/>
                <a:gd name="connsiteX22" fmla="*/ 83386 w 275421"/>
                <a:gd name="connsiteY22" fmla="*/ 304662 h 388649"/>
                <a:gd name="connsiteX23" fmla="*/ 86555 w 275421"/>
                <a:gd name="connsiteY23" fmla="*/ 308205 h 388649"/>
                <a:gd name="connsiteX24" fmla="*/ 85524 w 275421"/>
                <a:gd name="connsiteY24" fmla="*/ 327585 h 388649"/>
                <a:gd name="connsiteX25" fmla="*/ 60739 w 275421"/>
                <a:gd name="connsiteY25" fmla="*/ 367706 h 388649"/>
                <a:gd name="connsiteX26" fmla="*/ 19796 w 275421"/>
                <a:gd name="connsiteY26" fmla="*/ 388290 h 388649"/>
                <a:gd name="connsiteX27" fmla="*/ 15282 w 275421"/>
                <a:gd name="connsiteY27" fmla="*/ 386795 h 388649"/>
                <a:gd name="connsiteX28" fmla="*/ 16777 w 275421"/>
                <a:gd name="connsiteY28" fmla="*/ 382281 h 388649"/>
                <a:gd name="connsiteX29" fmla="*/ 57720 w 275421"/>
                <a:gd name="connsiteY29" fmla="*/ 361697 h 388649"/>
                <a:gd name="connsiteX30" fmla="*/ 78812 w 275421"/>
                <a:gd name="connsiteY30" fmla="*/ 327167 h 388649"/>
                <a:gd name="connsiteX31" fmla="*/ 79679 w 275421"/>
                <a:gd name="connsiteY31" fmla="*/ 310739 h 388649"/>
                <a:gd name="connsiteX32" fmla="*/ 76046 w 275421"/>
                <a:gd name="connsiteY32" fmla="*/ 309909 h 388649"/>
                <a:gd name="connsiteX33" fmla="*/ 1545 w 275421"/>
                <a:gd name="connsiteY33" fmla="*/ 283772 h 388649"/>
                <a:gd name="connsiteX34" fmla="*/ 27 w 275421"/>
                <a:gd name="connsiteY34" fmla="*/ 281365 h 388649"/>
                <a:gd name="connsiteX35" fmla="*/ 902 w 275421"/>
                <a:gd name="connsiteY35" fmla="*/ 278660 h 388649"/>
                <a:gd name="connsiteX36" fmla="*/ 12853 w 275421"/>
                <a:gd name="connsiteY36" fmla="*/ 254421 h 388649"/>
                <a:gd name="connsiteX37" fmla="*/ 14781 w 275421"/>
                <a:gd name="connsiteY37" fmla="*/ 173634 h 388649"/>
                <a:gd name="connsiteX38" fmla="*/ 14759 w 275421"/>
                <a:gd name="connsiteY38" fmla="*/ 173506 h 388649"/>
                <a:gd name="connsiteX39" fmla="*/ 14325 w 275421"/>
                <a:gd name="connsiteY39" fmla="*/ 133438 h 388649"/>
                <a:gd name="connsiteX40" fmla="*/ 39603 w 275421"/>
                <a:gd name="connsiteY40" fmla="*/ 54758 h 388649"/>
                <a:gd name="connsiteX41" fmla="*/ 129382 w 275421"/>
                <a:gd name="connsiteY41" fmla="*/ 563 h 388649"/>
                <a:gd name="connsiteX42" fmla="*/ 197732 w 275421"/>
                <a:gd name="connsiteY42" fmla="*/ 22036 h 388649"/>
                <a:gd name="connsiteX43" fmla="*/ 244909 w 275421"/>
                <a:gd name="connsiteY43" fmla="*/ 53114 h 388649"/>
                <a:gd name="connsiteX44" fmla="*/ 266210 w 275421"/>
                <a:gd name="connsiteY44" fmla="*/ 171870 h 388649"/>
                <a:gd name="connsiteX45" fmla="*/ 264723 w 275421"/>
                <a:gd name="connsiteY45" fmla="*/ 200092 h 388649"/>
                <a:gd name="connsiteX46" fmla="*/ 263826 w 275421"/>
                <a:gd name="connsiteY46" fmla="*/ 213949 h 388649"/>
                <a:gd name="connsiteX47" fmla="*/ 263168 w 275421"/>
                <a:gd name="connsiteY47" fmla="*/ 255453 h 388649"/>
                <a:gd name="connsiteX48" fmla="*/ 273378 w 275421"/>
                <a:gd name="connsiteY48" fmla="*/ 281664 h 388649"/>
                <a:gd name="connsiteX49" fmla="*/ 275089 w 275421"/>
                <a:gd name="connsiteY49" fmla="*/ 283301 h 388649"/>
                <a:gd name="connsiteX50" fmla="*/ 273579 w 275421"/>
                <a:gd name="connsiteY50" fmla="*/ 287756 h 388649"/>
                <a:gd name="connsiteX51" fmla="*/ 196783 w 275421"/>
                <a:gd name="connsiteY51" fmla="*/ 313437 h 388649"/>
                <a:gd name="connsiteX52" fmla="*/ 197665 w 275421"/>
                <a:gd name="connsiteY52" fmla="*/ 327196 h 388649"/>
                <a:gd name="connsiteX53" fmla="*/ 218757 w 275421"/>
                <a:gd name="connsiteY53" fmla="*/ 361697 h 388649"/>
                <a:gd name="connsiteX54" fmla="*/ 259700 w 275421"/>
                <a:gd name="connsiteY54" fmla="*/ 382281 h 388649"/>
                <a:gd name="connsiteX55" fmla="*/ 261195 w 275421"/>
                <a:gd name="connsiteY55" fmla="*/ 386795 h 388649"/>
                <a:gd name="connsiteX56" fmla="*/ 258190 w 275421"/>
                <a:gd name="connsiteY56" fmla="*/ 388649 h 38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5421" h="388649">
                  <a:moveTo>
                    <a:pt x="258190" y="388649"/>
                  </a:moveTo>
                  <a:cubicBezTo>
                    <a:pt x="257682" y="388649"/>
                    <a:pt x="257166" y="388536"/>
                    <a:pt x="256680" y="388290"/>
                  </a:cubicBezTo>
                  <a:lnTo>
                    <a:pt x="215737" y="367706"/>
                  </a:lnTo>
                  <a:cubicBezTo>
                    <a:pt x="201723" y="360658"/>
                    <a:pt x="192224" y="345314"/>
                    <a:pt x="190961" y="327652"/>
                  </a:cubicBezTo>
                  <a:lnTo>
                    <a:pt x="190004" y="312734"/>
                  </a:lnTo>
                  <a:cubicBezTo>
                    <a:pt x="190004" y="312629"/>
                    <a:pt x="189997" y="312525"/>
                    <a:pt x="190004" y="312420"/>
                  </a:cubicBezTo>
                  <a:lnTo>
                    <a:pt x="190056" y="310492"/>
                  </a:lnTo>
                  <a:cubicBezTo>
                    <a:pt x="190101" y="308877"/>
                    <a:pt x="191290" y="307517"/>
                    <a:pt x="192889" y="307263"/>
                  </a:cubicBezTo>
                  <a:cubicBezTo>
                    <a:pt x="224751" y="302203"/>
                    <a:pt x="255649" y="288750"/>
                    <a:pt x="266479" y="283705"/>
                  </a:cubicBezTo>
                  <a:cubicBezTo>
                    <a:pt x="262428" y="278084"/>
                    <a:pt x="256987" y="267277"/>
                    <a:pt x="256464" y="255759"/>
                  </a:cubicBezTo>
                  <a:cubicBezTo>
                    <a:pt x="255425" y="233098"/>
                    <a:pt x="256337" y="222619"/>
                    <a:pt x="257144" y="213366"/>
                  </a:cubicBezTo>
                  <a:cubicBezTo>
                    <a:pt x="257518" y="209031"/>
                    <a:pt x="257876" y="204943"/>
                    <a:pt x="258018" y="199905"/>
                  </a:cubicBezTo>
                  <a:cubicBezTo>
                    <a:pt x="258280" y="190413"/>
                    <a:pt x="258908" y="180764"/>
                    <a:pt x="259513" y="171429"/>
                  </a:cubicBezTo>
                  <a:cubicBezTo>
                    <a:pt x="262189" y="130321"/>
                    <a:pt x="264715" y="91486"/>
                    <a:pt x="239498" y="57090"/>
                  </a:cubicBezTo>
                  <a:cubicBezTo>
                    <a:pt x="227801" y="41133"/>
                    <a:pt x="211470" y="30467"/>
                    <a:pt x="195796" y="28561"/>
                  </a:cubicBezTo>
                  <a:cubicBezTo>
                    <a:pt x="195064" y="28472"/>
                    <a:pt x="194376" y="28143"/>
                    <a:pt x="193846" y="27627"/>
                  </a:cubicBezTo>
                  <a:cubicBezTo>
                    <a:pt x="173240" y="7432"/>
                    <a:pt x="147798" y="5399"/>
                    <a:pt x="130084" y="7253"/>
                  </a:cubicBezTo>
                  <a:cubicBezTo>
                    <a:pt x="96929" y="10713"/>
                    <a:pt x="63609" y="30826"/>
                    <a:pt x="45201" y="58480"/>
                  </a:cubicBezTo>
                  <a:cubicBezTo>
                    <a:pt x="13182" y="106591"/>
                    <a:pt x="21112" y="170263"/>
                    <a:pt x="21411" y="172520"/>
                  </a:cubicBezTo>
                  <a:cubicBezTo>
                    <a:pt x="33025" y="237560"/>
                    <a:pt x="15222" y="270274"/>
                    <a:pt x="8324" y="280050"/>
                  </a:cubicBezTo>
                  <a:cubicBezTo>
                    <a:pt x="29034" y="292255"/>
                    <a:pt x="56913" y="298638"/>
                    <a:pt x="77549" y="303354"/>
                  </a:cubicBezTo>
                  <a:cubicBezTo>
                    <a:pt x="79507" y="303803"/>
                    <a:pt x="81413" y="304236"/>
                    <a:pt x="83251" y="304662"/>
                  </a:cubicBezTo>
                  <a:lnTo>
                    <a:pt x="83386" y="304662"/>
                  </a:lnTo>
                  <a:cubicBezTo>
                    <a:pt x="85232" y="304774"/>
                    <a:pt x="86652" y="306359"/>
                    <a:pt x="86555" y="308205"/>
                  </a:cubicBezTo>
                  <a:lnTo>
                    <a:pt x="85524" y="327585"/>
                  </a:lnTo>
                  <a:cubicBezTo>
                    <a:pt x="84253" y="345306"/>
                    <a:pt x="74753" y="360658"/>
                    <a:pt x="60739" y="367706"/>
                  </a:cubicBezTo>
                  <a:lnTo>
                    <a:pt x="19796" y="388290"/>
                  </a:lnTo>
                  <a:cubicBezTo>
                    <a:pt x="18137" y="389127"/>
                    <a:pt x="16112" y="388454"/>
                    <a:pt x="15282" y="386795"/>
                  </a:cubicBezTo>
                  <a:cubicBezTo>
                    <a:pt x="14445" y="385136"/>
                    <a:pt x="15117" y="383110"/>
                    <a:pt x="16777" y="382281"/>
                  </a:cubicBezTo>
                  <a:lnTo>
                    <a:pt x="57720" y="361697"/>
                  </a:lnTo>
                  <a:cubicBezTo>
                    <a:pt x="69634" y="355710"/>
                    <a:pt x="77713" y="342481"/>
                    <a:pt x="78812" y="327167"/>
                  </a:cubicBezTo>
                  <a:lnTo>
                    <a:pt x="79679" y="310739"/>
                  </a:lnTo>
                  <a:cubicBezTo>
                    <a:pt x="78490" y="310462"/>
                    <a:pt x="77280" y="310185"/>
                    <a:pt x="76046" y="309909"/>
                  </a:cubicBezTo>
                  <a:cubicBezTo>
                    <a:pt x="53871" y="304834"/>
                    <a:pt x="23496" y="297890"/>
                    <a:pt x="1545" y="283772"/>
                  </a:cubicBezTo>
                  <a:cubicBezTo>
                    <a:pt x="707" y="283234"/>
                    <a:pt x="154" y="282352"/>
                    <a:pt x="27" y="281365"/>
                  </a:cubicBezTo>
                  <a:cubicBezTo>
                    <a:pt x="-100" y="280379"/>
                    <a:pt x="222" y="279385"/>
                    <a:pt x="902" y="278660"/>
                  </a:cubicBezTo>
                  <a:cubicBezTo>
                    <a:pt x="962" y="278592"/>
                    <a:pt x="7763" y="271029"/>
                    <a:pt x="12853" y="254421"/>
                  </a:cubicBezTo>
                  <a:cubicBezTo>
                    <a:pt x="17569" y="239024"/>
                    <a:pt x="21732" y="212514"/>
                    <a:pt x="14781" y="173634"/>
                  </a:cubicBezTo>
                  <a:cubicBezTo>
                    <a:pt x="14774" y="173589"/>
                    <a:pt x="14766" y="173551"/>
                    <a:pt x="14759" y="173506"/>
                  </a:cubicBezTo>
                  <a:cubicBezTo>
                    <a:pt x="14662" y="172819"/>
                    <a:pt x="12427" y="156361"/>
                    <a:pt x="14325" y="133438"/>
                  </a:cubicBezTo>
                  <a:cubicBezTo>
                    <a:pt x="16082" y="112234"/>
                    <a:pt x="21896" y="81366"/>
                    <a:pt x="39603" y="54758"/>
                  </a:cubicBezTo>
                  <a:cubicBezTo>
                    <a:pt x="59073" y="25497"/>
                    <a:pt x="94321" y="4226"/>
                    <a:pt x="129382" y="563"/>
                  </a:cubicBezTo>
                  <a:cubicBezTo>
                    <a:pt x="156034" y="-2225"/>
                    <a:pt x="180258" y="5399"/>
                    <a:pt x="197732" y="22036"/>
                  </a:cubicBezTo>
                  <a:cubicBezTo>
                    <a:pt x="215087" y="24533"/>
                    <a:pt x="232225" y="35804"/>
                    <a:pt x="244909" y="53114"/>
                  </a:cubicBezTo>
                  <a:cubicBezTo>
                    <a:pt x="271569" y="89490"/>
                    <a:pt x="268841" y="131367"/>
                    <a:pt x="266210" y="171870"/>
                  </a:cubicBezTo>
                  <a:cubicBezTo>
                    <a:pt x="265605" y="181138"/>
                    <a:pt x="264984" y="190727"/>
                    <a:pt x="264723" y="200092"/>
                  </a:cubicBezTo>
                  <a:cubicBezTo>
                    <a:pt x="264581" y="205331"/>
                    <a:pt x="264214" y="209517"/>
                    <a:pt x="263826" y="213949"/>
                  </a:cubicBezTo>
                  <a:cubicBezTo>
                    <a:pt x="263041" y="222993"/>
                    <a:pt x="262144" y="233240"/>
                    <a:pt x="263168" y="255453"/>
                  </a:cubicBezTo>
                  <a:cubicBezTo>
                    <a:pt x="263758" y="268330"/>
                    <a:pt x="271442" y="279646"/>
                    <a:pt x="273378" y="281664"/>
                  </a:cubicBezTo>
                  <a:cubicBezTo>
                    <a:pt x="274103" y="281971"/>
                    <a:pt x="274723" y="282539"/>
                    <a:pt x="275089" y="283301"/>
                  </a:cubicBezTo>
                  <a:cubicBezTo>
                    <a:pt x="275881" y="284953"/>
                    <a:pt x="275209" y="286926"/>
                    <a:pt x="273579" y="287756"/>
                  </a:cubicBezTo>
                  <a:cubicBezTo>
                    <a:pt x="272032" y="288540"/>
                    <a:pt x="236097" y="306613"/>
                    <a:pt x="196783" y="313437"/>
                  </a:cubicBezTo>
                  <a:lnTo>
                    <a:pt x="197665" y="327196"/>
                  </a:lnTo>
                  <a:cubicBezTo>
                    <a:pt x="198764" y="342481"/>
                    <a:pt x="206843" y="355710"/>
                    <a:pt x="218757" y="361697"/>
                  </a:cubicBezTo>
                  <a:lnTo>
                    <a:pt x="259700" y="382281"/>
                  </a:lnTo>
                  <a:cubicBezTo>
                    <a:pt x="261359" y="383118"/>
                    <a:pt x="262032" y="385136"/>
                    <a:pt x="261195" y="386795"/>
                  </a:cubicBezTo>
                  <a:cubicBezTo>
                    <a:pt x="260604" y="387968"/>
                    <a:pt x="259416" y="388649"/>
                    <a:pt x="258190" y="388649"/>
                  </a:cubicBezTo>
                  <a:close/>
                </a:path>
              </a:pathLst>
            </a:custGeom>
            <a:solidFill>
              <a:schemeClr val="tx2"/>
            </a:solidFill>
            <a:ln w="745" cap="flat">
              <a:noFill/>
              <a:prstDash val="solid"/>
              <a:miter/>
            </a:ln>
          </p:spPr>
          <p:txBody>
            <a:bodyPr rtlCol="0" anchor="ctr"/>
            <a:lstStyle/>
            <a:p>
              <a:endParaRPr lang="nl-BE"/>
            </a:p>
          </p:txBody>
        </p:sp>
        <p:sp>
          <p:nvSpPr>
            <p:cNvPr id="240" name="Freeform: Shape 239">
              <a:extLst>
                <a:ext uri="{FF2B5EF4-FFF2-40B4-BE49-F238E27FC236}">
                  <a16:creationId xmlns:a16="http://schemas.microsoft.com/office/drawing/2014/main" id="{FFDB6A12-AA8F-4E58-D4DE-6776BFF5B13E}"/>
                </a:ext>
              </a:extLst>
            </p:cNvPr>
            <p:cNvSpPr/>
            <p:nvPr/>
          </p:nvSpPr>
          <p:spPr>
            <a:xfrm>
              <a:off x="1606928" y="4050886"/>
              <a:ext cx="22000" cy="45757"/>
            </a:xfrm>
            <a:custGeom>
              <a:avLst/>
              <a:gdLst>
                <a:gd name="connsiteX0" fmla="*/ 1869 w 13960"/>
                <a:gd name="connsiteY0" fmla="*/ 29036 h 29035"/>
                <a:gd name="connsiteX1" fmla="*/ 0 w 13960"/>
                <a:gd name="connsiteY1" fmla="*/ 27167 h 29035"/>
                <a:gd name="connsiteX2" fmla="*/ 11660 w 13960"/>
                <a:gd name="connsiteY2" fmla="*/ 51 h 29035"/>
                <a:gd name="connsiteX3" fmla="*/ 13909 w 13960"/>
                <a:gd name="connsiteY3" fmla="*/ 1434 h 29035"/>
                <a:gd name="connsiteX4" fmla="*/ 12527 w 13960"/>
                <a:gd name="connsiteY4" fmla="*/ 3684 h 29035"/>
                <a:gd name="connsiteX5" fmla="*/ 3737 w 13960"/>
                <a:gd name="connsiteY5" fmla="*/ 27160 h 29035"/>
                <a:gd name="connsiteX6" fmla="*/ 1869 w 13960"/>
                <a:gd name="connsiteY6" fmla="*/ 29028 h 2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60" h="29035">
                  <a:moveTo>
                    <a:pt x="1869" y="29036"/>
                  </a:moveTo>
                  <a:cubicBezTo>
                    <a:pt x="837" y="29036"/>
                    <a:pt x="0" y="28199"/>
                    <a:pt x="0" y="27167"/>
                  </a:cubicBezTo>
                  <a:cubicBezTo>
                    <a:pt x="0" y="24678"/>
                    <a:pt x="329" y="2764"/>
                    <a:pt x="11660" y="51"/>
                  </a:cubicBezTo>
                  <a:cubicBezTo>
                    <a:pt x="12661" y="-188"/>
                    <a:pt x="13670" y="432"/>
                    <a:pt x="13909" y="1434"/>
                  </a:cubicBezTo>
                  <a:cubicBezTo>
                    <a:pt x="14148" y="2436"/>
                    <a:pt x="13528" y="3445"/>
                    <a:pt x="12527" y="3684"/>
                  </a:cubicBezTo>
                  <a:cubicBezTo>
                    <a:pt x="5314" y="5410"/>
                    <a:pt x="3737" y="21218"/>
                    <a:pt x="3737" y="27160"/>
                  </a:cubicBezTo>
                  <a:cubicBezTo>
                    <a:pt x="3737" y="28191"/>
                    <a:pt x="2900" y="29028"/>
                    <a:pt x="1869" y="29028"/>
                  </a:cubicBezTo>
                  <a:close/>
                </a:path>
              </a:pathLst>
            </a:custGeom>
            <a:solidFill>
              <a:schemeClr val="tx2"/>
            </a:solidFill>
            <a:ln w="745" cap="flat">
              <a:noFill/>
              <a:prstDash val="solid"/>
              <a:miter/>
            </a:ln>
          </p:spPr>
          <p:txBody>
            <a:bodyPr rtlCol="0" anchor="ctr"/>
            <a:lstStyle/>
            <a:p>
              <a:endParaRPr lang="nl-BE"/>
            </a:p>
          </p:txBody>
        </p:sp>
        <p:sp>
          <p:nvSpPr>
            <p:cNvPr id="241" name="Freeform: Shape 240">
              <a:extLst>
                <a:ext uri="{FF2B5EF4-FFF2-40B4-BE49-F238E27FC236}">
                  <a16:creationId xmlns:a16="http://schemas.microsoft.com/office/drawing/2014/main" id="{56F78E04-7752-1C5E-9337-964C225883BA}"/>
                </a:ext>
              </a:extLst>
            </p:cNvPr>
            <p:cNvSpPr/>
            <p:nvPr/>
          </p:nvSpPr>
          <p:spPr>
            <a:xfrm>
              <a:off x="1325562" y="4047035"/>
              <a:ext cx="22000" cy="45757"/>
            </a:xfrm>
            <a:custGeom>
              <a:avLst/>
              <a:gdLst>
                <a:gd name="connsiteX0" fmla="*/ 12092 w 13960"/>
                <a:gd name="connsiteY0" fmla="*/ 29036 h 29035"/>
                <a:gd name="connsiteX1" fmla="*/ 10224 w 13960"/>
                <a:gd name="connsiteY1" fmla="*/ 27167 h 29035"/>
                <a:gd name="connsiteX2" fmla="*/ 1434 w 13960"/>
                <a:gd name="connsiteY2" fmla="*/ 3684 h 29035"/>
                <a:gd name="connsiteX3" fmla="*/ 51 w 13960"/>
                <a:gd name="connsiteY3" fmla="*/ 1434 h 29035"/>
                <a:gd name="connsiteX4" fmla="*/ 2301 w 13960"/>
                <a:gd name="connsiteY4" fmla="*/ 51 h 29035"/>
                <a:gd name="connsiteX5" fmla="*/ 13961 w 13960"/>
                <a:gd name="connsiteY5" fmla="*/ 27167 h 29035"/>
                <a:gd name="connsiteX6" fmla="*/ 12092 w 13960"/>
                <a:gd name="connsiteY6" fmla="*/ 29036 h 29035"/>
                <a:gd name="connsiteX7" fmla="*/ 12092 w 13960"/>
                <a:gd name="connsiteY7" fmla="*/ 29036 h 2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960" h="29035">
                  <a:moveTo>
                    <a:pt x="12092" y="29036"/>
                  </a:moveTo>
                  <a:cubicBezTo>
                    <a:pt x="11061" y="29036"/>
                    <a:pt x="10224" y="28199"/>
                    <a:pt x="10224" y="27167"/>
                  </a:cubicBezTo>
                  <a:cubicBezTo>
                    <a:pt x="10224" y="21218"/>
                    <a:pt x="8632" y="5410"/>
                    <a:pt x="1434" y="3684"/>
                  </a:cubicBezTo>
                  <a:cubicBezTo>
                    <a:pt x="432" y="3445"/>
                    <a:pt x="-188" y="2436"/>
                    <a:pt x="51" y="1434"/>
                  </a:cubicBezTo>
                  <a:cubicBezTo>
                    <a:pt x="290" y="432"/>
                    <a:pt x="1299" y="-188"/>
                    <a:pt x="2301" y="51"/>
                  </a:cubicBezTo>
                  <a:cubicBezTo>
                    <a:pt x="13632" y="2764"/>
                    <a:pt x="13961" y="24678"/>
                    <a:pt x="13961" y="27167"/>
                  </a:cubicBezTo>
                  <a:cubicBezTo>
                    <a:pt x="13961" y="28199"/>
                    <a:pt x="13123" y="29036"/>
                    <a:pt x="12092" y="29036"/>
                  </a:cubicBezTo>
                  <a:lnTo>
                    <a:pt x="12092" y="29036"/>
                  </a:lnTo>
                  <a:close/>
                </a:path>
              </a:pathLst>
            </a:custGeom>
            <a:solidFill>
              <a:schemeClr val="tx2"/>
            </a:solidFill>
            <a:ln w="745" cap="flat">
              <a:noFill/>
              <a:prstDash val="solid"/>
              <a:miter/>
            </a:ln>
          </p:spPr>
          <p:txBody>
            <a:bodyPr rtlCol="0" anchor="ctr"/>
            <a:lstStyle/>
            <a:p>
              <a:endParaRPr lang="nl-BE"/>
            </a:p>
          </p:txBody>
        </p:sp>
        <p:sp>
          <p:nvSpPr>
            <p:cNvPr id="242" name="Freeform: Shape 241">
              <a:extLst>
                <a:ext uri="{FF2B5EF4-FFF2-40B4-BE49-F238E27FC236}">
                  <a16:creationId xmlns:a16="http://schemas.microsoft.com/office/drawing/2014/main" id="{58F99D4C-7B8A-8B77-4C0B-3D3B13C82621}"/>
                </a:ext>
              </a:extLst>
            </p:cNvPr>
            <p:cNvSpPr/>
            <p:nvPr/>
          </p:nvSpPr>
          <p:spPr>
            <a:xfrm>
              <a:off x="1556011" y="4194954"/>
              <a:ext cx="7390" cy="61713"/>
            </a:xfrm>
            <a:custGeom>
              <a:avLst/>
              <a:gdLst>
                <a:gd name="connsiteX0" fmla="*/ 2069 w 4689"/>
                <a:gd name="connsiteY0" fmla="*/ 39161 h 39160"/>
                <a:gd name="connsiteX1" fmla="*/ 208 w 4689"/>
                <a:gd name="connsiteY1" fmla="*/ 37390 h 39160"/>
                <a:gd name="connsiteX2" fmla="*/ 955 w 4689"/>
                <a:gd name="connsiteY2" fmla="*/ 1738 h 39160"/>
                <a:gd name="connsiteX3" fmla="*/ 2951 w 4689"/>
                <a:gd name="connsiteY3" fmla="*/ 4 h 39160"/>
                <a:gd name="connsiteX4" fmla="*/ 4685 w 4689"/>
                <a:gd name="connsiteY4" fmla="*/ 2000 h 39160"/>
                <a:gd name="connsiteX5" fmla="*/ 3945 w 4689"/>
                <a:gd name="connsiteY5" fmla="*/ 37195 h 39160"/>
                <a:gd name="connsiteX6" fmla="*/ 2181 w 4689"/>
                <a:gd name="connsiteY6" fmla="*/ 39161 h 39160"/>
                <a:gd name="connsiteX7" fmla="*/ 2076 w 4689"/>
                <a:gd name="connsiteY7" fmla="*/ 39161 h 3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89" h="39160">
                  <a:moveTo>
                    <a:pt x="2069" y="39161"/>
                  </a:moveTo>
                  <a:cubicBezTo>
                    <a:pt x="1082" y="39161"/>
                    <a:pt x="260" y="38391"/>
                    <a:pt x="208" y="37390"/>
                  </a:cubicBezTo>
                  <a:cubicBezTo>
                    <a:pt x="-532" y="23577"/>
                    <a:pt x="940" y="1955"/>
                    <a:pt x="955" y="1738"/>
                  </a:cubicBezTo>
                  <a:cubicBezTo>
                    <a:pt x="1023" y="707"/>
                    <a:pt x="1919" y="-63"/>
                    <a:pt x="2951" y="4"/>
                  </a:cubicBezTo>
                  <a:cubicBezTo>
                    <a:pt x="3982" y="71"/>
                    <a:pt x="4760" y="968"/>
                    <a:pt x="4685" y="2000"/>
                  </a:cubicBezTo>
                  <a:cubicBezTo>
                    <a:pt x="4670" y="2216"/>
                    <a:pt x="3220" y="23607"/>
                    <a:pt x="3945" y="37195"/>
                  </a:cubicBezTo>
                  <a:cubicBezTo>
                    <a:pt x="3997" y="38227"/>
                    <a:pt x="3212" y="39109"/>
                    <a:pt x="2181" y="39161"/>
                  </a:cubicBezTo>
                  <a:cubicBezTo>
                    <a:pt x="2144" y="39161"/>
                    <a:pt x="2114" y="39161"/>
                    <a:pt x="2076" y="39161"/>
                  </a:cubicBezTo>
                  <a:close/>
                </a:path>
              </a:pathLst>
            </a:custGeom>
            <a:solidFill>
              <a:schemeClr val="tx2"/>
            </a:solidFill>
            <a:ln w="745" cap="flat">
              <a:noFill/>
              <a:prstDash val="solid"/>
              <a:miter/>
            </a:ln>
          </p:spPr>
          <p:txBody>
            <a:bodyPr rtlCol="0" anchor="ctr"/>
            <a:lstStyle/>
            <a:p>
              <a:endParaRPr lang="nl-BE"/>
            </a:p>
          </p:txBody>
        </p:sp>
        <p:sp>
          <p:nvSpPr>
            <p:cNvPr id="243" name="Freeform: Shape 242">
              <a:extLst>
                <a:ext uri="{FF2B5EF4-FFF2-40B4-BE49-F238E27FC236}">
                  <a16:creationId xmlns:a16="http://schemas.microsoft.com/office/drawing/2014/main" id="{27FE807B-9C36-0122-C102-DE9D33972864}"/>
                </a:ext>
              </a:extLst>
            </p:cNvPr>
            <p:cNvSpPr/>
            <p:nvPr/>
          </p:nvSpPr>
          <p:spPr>
            <a:xfrm>
              <a:off x="1386754" y="4193749"/>
              <a:ext cx="7052" cy="61720"/>
            </a:xfrm>
            <a:custGeom>
              <a:avLst/>
              <a:gdLst>
                <a:gd name="connsiteX0" fmla="*/ 1867 w 4475"/>
                <a:gd name="connsiteY0" fmla="*/ 39157 h 39164"/>
                <a:gd name="connsiteX1" fmla="*/ 1269 w 4475"/>
                <a:gd name="connsiteY1" fmla="*/ 39060 h 39164"/>
                <a:gd name="connsiteX2" fmla="*/ 58 w 4475"/>
                <a:gd name="connsiteY2" fmla="*/ 36817 h 39164"/>
                <a:gd name="connsiteX3" fmla="*/ 738 w 4475"/>
                <a:gd name="connsiteY3" fmla="*/ 1869 h 39164"/>
                <a:gd name="connsiteX4" fmla="*/ 2607 w 4475"/>
                <a:gd name="connsiteY4" fmla="*/ 0 h 39164"/>
                <a:gd name="connsiteX5" fmla="*/ 4475 w 4475"/>
                <a:gd name="connsiteY5" fmla="*/ 1869 h 39164"/>
                <a:gd name="connsiteX6" fmla="*/ 3638 w 4475"/>
                <a:gd name="connsiteY6" fmla="*/ 37894 h 39164"/>
                <a:gd name="connsiteX7" fmla="*/ 1867 w 4475"/>
                <a:gd name="connsiteY7" fmla="*/ 39164 h 39164"/>
                <a:gd name="connsiteX8" fmla="*/ 96 w 4475"/>
                <a:gd name="connsiteY8" fmla="*/ 36690 h 39164"/>
                <a:gd name="connsiteX9" fmla="*/ 66 w 4475"/>
                <a:gd name="connsiteY9" fmla="*/ 36795 h 39164"/>
                <a:gd name="connsiteX10" fmla="*/ 96 w 4475"/>
                <a:gd name="connsiteY10" fmla="*/ 36690 h 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75" h="39164">
                  <a:moveTo>
                    <a:pt x="1867" y="39157"/>
                  </a:moveTo>
                  <a:cubicBezTo>
                    <a:pt x="1665" y="39157"/>
                    <a:pt x="1463" y="39127"/>
                    <a:pt x="1269" y="39060"/>
                  </a:cubicBezTo>
                  <a:cubicBezTo>
                    <a:pt x="335" y="38746"/>
                    <a:pt x="-181" y="37759"/>
                    <a:pt x="58" y="36817"/>
                  </a:cubicBezTo>
                  <a:cubicBezTo>
                    <a:pt x="350" y="34941"/>
                    <a:pt x="738" y="15157"/>
                    <a:pt x="738" y="1869"/>
                  </a:cubicBezTo>
                  <a:cubicBezTo>
                    <a:pt x="738" y="837"/>
                    <a:pt x="1575" y="0"/>
                    <a:pt x="2607" y="0"/>
                  </a:cubicBezTo>
                  <a:cubicBezTo>
                    <a:pt x="3638" y="0"/>
                    <a:pt x="4475" y="837"/>
                    <a:pt x="4475" y="1869"/>
                  </a:cubicBezTo>
                  <a:cubicBezTo>
                    <a:pt x="4475" y="9679"/>
                    <a:pt x="4214" y="36182"/>
                    <a:pt x="3638" y="37894"/>
                  </a:cubicBezTo>
                  <a:cubicBezTo>
                    <a:pt x="3377" y="38671"/>
                    <a:pt x="2644" y="39164"/>
                    <a:pt x="1867" y="39164"/>
                  </a:cubicBezTo>
                  <a:close/>
                  <a:moveTo>
                    <a:pt x="96" y="36690"/>
                  </a:moveTo>
                  <a:cubicBezTo>
                    <a:pt x="96" y="36690"/>
                    <a:pt x="73" y="36750"/>
                    <a:pt x="66" y="36795"/>
                  </a:cubicBezTo>
                  <a:cubicBezTo>
                    <a:pt x="73" y="36758"/>
                    <a:pt x="88" y="36728"/>
                    <a:pt x="96" y="36690"/>
                  </a:cubicBezTo>
                  <a:close/>
                </a:path>
              </a:pathLst>
            </a:custGeom>
            <a:solidFill>
              <a:schemeClr val="tx2"/>
            </a:solidFill>
            <a:ln w="745" cap="flat">
              <a:noFill/>
              <a:prstDash val="solid"/>
              <a:miter/>
            </a:ln>
          </p:spPr>
          <p:txBody>
            <a:bodyPr rtlCol="0" anchor="ctr"/>
            <a:lstStyle/>
            <a:p>
              <a:endParaRPr lang="nl-BE"/>
            </a:p>
          </p:txBody>
        </p:sp>
        <p:sp>
          <p:nvSpPr>
            <p:cNvPr id="244" name="Freeform: Shape 243">
              <a:extLst>
                <a:ext uri="{FF2B5EF4-FFF2-40B4-BE49-F238E27FC236}">
                  <a16:creationId xmlns:a16="http://schemas.microsoft.com/office/drawing/2014/main" id="{8E91E779-661C-BA34-112E-01A0C3292E5F}"/>
                </a:ext>
              </a:extLst>
            </p:cNvPr>
            <p:cNvSpPr/>
            <p:nvPr/>
          </p:nvSpPr>
          <p:spPr>
            <a:xfrm>
              <a:off x="1557433" y="3942934"/>
              <a:ext cx="24772" cy="41522"/>
            </a:xfrm>
            <a:custGeom>
              <a:avLst/>
              <a:gdLst>
                <a:gd name="connsiteX0" fmla="*/ 8836 w 15719"/>
                <a:gd name="connsiteY0" fmla="*/ 4440 h 26348"/>
                <a:gd name="connsiteX1" fmla="*/ 7416 w 15719"/>
                <a:gd name="connsiteY1" fmla="*/ 0 h 26348"/>
                <a:gd name="connsiteX2" fmla="*/ 5996 w 15719"/>
                <a:gd name="connsiteY2" fmla="*/ 4537 h 26348"/>
                <a:gd name="connsiteX3" fmla="*/ 3253 w 15719"/>
                <a:gd name="connsiteY3" fmla="*/ 11009 h 26348"/>
                <a:gd name="connsiteX4" fmla="*/ 405 w 15719"/>
                <a:gd name="connsiteY4" fmla="*/ 15995 h 26348"/>
                <a:gd name="connsiteX5" fmla="*/ 293 w 15719"/>
                <a:gd name="connsiteY5" fmla="*/ 16353 h 26348"/>
                <a:gd name="connsiteX6" fmla="*/ 1 w 15719"/>
                <a:gd name="connsiteY6" fmla="*/ 18663 h 26348"/>
                <a:gd name="connsiteX7" fmla="*/ 8029 w 15719"/>
                <a:gd name="connsiteY7" fmla="*/ 26346 h 26348"/>
                <a:gd name="connsiteX8" fmla="*/ 15712 w 15719"/>
                <a:gd name="connsiteY8" fmla="*/ 18319 h 26348"/>
                <a:gd name="connsiteX9" fmla="*/ 12065 w 15719"/>
                <a:gd name="connsiteY9" fmla="*/ 11024 h 26348"/>
                <a:gd name="connsiteX10" fmla="*/ 8836 w 15719"/>
                <a:gd name="connsiteY10" fmla="*/ 4447 h 26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19" h="26348">
                  <a:moveTo>
                    <a:pt x="8836" y="4440"/>
                  </a:moveTo>
                  <a:lnTo>
                    <a:pt x="7416" y="0"/>
                  </a:lnTo>
                  <a:lnTo>
                    <a:pt x="5996" y="4537"/>
                  </a:lnTo>
                  <a:cubicBezTo>
                    <a:pt x="5667" y="5471"/>
                    <a:pt x="3761" y="10150"/>
                    <a:pt x="3253" y="11009"/>
                  </a:cubicBezTo>
                  <a:cubicBezTo>
                    <a:pt x="2229" y="12751"/>
                    <a:pt x="510" y="15681"/>
                    <a:pt x="405" y="15995"/>
                  </a:cubicBezTo>
                  <a:lnTo>
                    <a:pt x="293" y="16353"/>
                  </a:lnTo>
                  <a:cubicBezTo>
                    <a:pt x="84" y="17086"/>
                    <a:pt x="-13" y="17863"/>
                    <a:pt x="1" y="18663"/>
                  </a:cubicBezTo>
                  <a:cubicBezTo>
                    <a:pt x="99" y="22998"/>
                    <a:pt x="3694" y="26443"/>
                    <a:pt x="8029" y="26346"/>
                  </a:cubicBezTo>
                  <a:cubicBezTo>
                    <a:pt x="12364" y="26249"/>
                    <a:pt x="15899" y="22654"/>
                    <a:pt x="15712" y="18319"/>
                  </a:cubicBezTo>
                  <a:cubicBezTo>
                    <a:pt x="15630" y="16398"/>
                    <a:pt x="13567" y="13154"/>
                    <a:pt x="12065" y="11024"/>
                  </a:cubicBezTo>
                  <a:cubicBezTo>
                    <a:pt x="10973" y="9477"/>
                    <a:pt x="9456" y="6233"/>
                    <a:pt x="8836" y="4447"/>
                  </a:cubicBezTo>
                  <a:close/>
                </a:path>
              </a:pathLst>
            </a:custGeom>
            <a:solidFill>
              <a:schemeClr val="tx2"/>
            </a:solidFill>
            <a:ln w="745" cap="flat">
              <a:noFill/>
              <a:prstDash val="solid"/>
              <a:miter/>
            </a:ln>
          </p:spPr>
          <p:txBody>
            <a:bodyPr rtlCol="0" anchor="ctr"/>
            <a:lstStyle/>
            <a:p>
              <a:endParaRPr lang="nl-BE"/>
            </a:p>
          </p:txBody>
        </p:sp>
        <p:sp>
          <p:nvSpPr>
            <p:cNvPr id="245" name="Freeform: Shape 244">
              <a:extLst>
                <a:ext uri="{FF2B5EF4-FFF2-40B4-BE49-F238E27FC236}">
                  <a16:creationId xmlns:a16="http://schemas.microsoft.com/office/drawing/2014/main" id="{80186077-4946-DA83-6AFB-AE3318EB95EF}"/>
                </a:ext>
              </a:extLst>
            </p:cNvPr>
            <p:cNvSpPr/>
            <p:nvPr/>
          </p:nvSpPr>
          <p:spPr>
            <a:xfrm>
              <a:off x="1700462" y="4005208"/>
              <a:ext cx="34724" cy="51071"/>
            </a:xfrm>
            <a:custGeom>
              <a:avLst/>
              <a:gdLst>
                <a:gd name="connsiteX0" fmla="*/ 11988 w 22034"/>
                <a:gd name="connsiteY0" fmla="*/ 32393 h 32407"/>
                <a:gd name="connsiteX1" fmla="*/ 9096 w 22034"/>
                <a:gd name="connsiteY1" fmla="*/ 31967 h 32407"/>
                <a:gd name="connsiteX2" fmla="*/ 3147 w 22034"/>
                <a:gd name="connsiteY2" fmla="*/ 27124 h 32407"/>
                <a:gd name="connsiteX3" fmla="*/ 2138 w 22034"/>
                <a:gd name="connsiteY3" fmla="*/ 24336 h 32407"/>
                <a:gd name="connsiteX4" fmla="*/ 2063 w 22034"/>
                <a:gd name="connsiteY4" fmla="*/ 23902 h 32407"/>
                <a:gd name="connsiteX5" fmla="*/ 2317 w 22034"/>
                <a:gd name="connsiteY5" fmla="*/ 17519 h 32407"/>
                <a:gd name="connsiteX6" fmla="*/ 1809 w 22034"/>
                <a:gd name="connsiteY6" fmla="*/ 10613 h 32407"/>
                <a:gd name="connsiteX7" fmla="*/ 0 w 22034"/>
                <a:gd name="connsiteY7" fmla="*/ 0 h 32407"/>
                <a:gd name="connsiteX8" fmla="*/ 7556 w 22034"/>
                <a:gd name="connsiteY8" fmla="*/ 7601 h 32407"/>
                <a:gd name="connsiteX9" fmla="*/ 13199 w 22034"/>
                <a:gd name="connsiteY9" fmla="*/ 11831 h 32407"/>
                <a:gd name="connsiteX10" fmla="*/ 20771 w 22034"/>
                <a:gd name="connsiteY10" fmla="*/ 17587 h 32407"/>
                <a:gd name="connsiteX11" fmla="*/ 21645 w 22034"/>
                <a:gd name="connsiteY11" fmla="*/ 25098 h 32407"/>
                <a:gd name="connsiteX12" fmla="*/ 16727 w 22034"/>
                <a:gd name="connsiteY12" fmla="*/ 31204 h 32407"/>
                <a:gd name="connsiteX13" fmla="*/ 11988 w 22034"/>
                <a:gd name="connsiteY13" fmla="*/ 32408 h 32407"/>
                <a:gd name="connsiteX14" fmla="*/ 5770 w 22034"/>
                <a:gd name="connsiteY14" fmla="*/ 23372 h 32407"/>
                <a:gd name="connsiteX15" fmla="*/ 5815 w 22034"/>
                <a:gd name="connsiteY15" fmla="*/ 23641 h 32407"/>
                <a:gd name="connsiteX16" fmla="*/ 6435 w 22034"/>
                <a:gd name="connsiteY16" fmla="*/ 25345 h 32407"/>
                <a:gd name="connsiteX17" fmla="*/ 10165 w 22034"/>
                <a:gd name="connsiteY17" fmla="*/ 28387 h 32407"/>
                <a:gd name="connsiteX18" fmla="*/ 14948 w 22034"/>
                <a:gd name="connsiteY18" fmla="*/ 27901 h 32407"/>
                <a:gd name="connsiteX19" fmla="*/ 18050 w 22034"/>
                <a:gd name="connsiteY19" fmla="*/ 24052 h 32407"/>
                <a:gd name="connsiteX20" fmla="*/ 17519 w 22034"/>
                <a:gd name="connsiteY20" fmla="*/ 19418 h 32407"/>
                <a:gd name="connsiteX21" fmla="*/ 11458 w 22034"/>
                <a:gd name="connsiteY21" fmla="*/ 15128 h 32407"/>
                <a:gd name="connsiteX22" fmla="*/ 5591 w 22034"/>
                <a:gd name="connsiteY22" fmla="*/ 10860 h 32407"/>
                <a:gd name="connsiteX23" fmla="*/ 6039 w 22034"/>
                <a:gd name="connsiteY23" fmla="*/ 17736 h 32407"/>
                <a:gd name="connsiteX24" fmla="*/ 5755 w 22034"/>
                <a:gd name="connsiteY24" fmla="*/ 23364 h 3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034" h="32407">
                  <a:moveTo>
                    <a:pt x="11988" y="32393"/>
                  </a:moveTo>
                  <a:cubicBezTo>
                    <a:pt x="11024" y="32393"/>
                    <a:pt x="10053" y="32251"/>
                    <a:pt x="9096" y="31967"/>
                  </a:cubicBezTo>
                  <a:cubicBezTo>
                    <a:pt x="6532" y="31197"/>
                    <a:pt x="4417" y="29478"/>
                    <a:pt x="3147" y="27124"/>
                  </a:cubicBezTo>
                  <a:cubicBezTo>
                    <a:pt x="2676" y="26249"/>
                    <a:pt x="2332" y="25307"/>
                    <a:pt x="2138" y="24336"/>
                  </a:cubicBezTo>
                  <a:lnTo>
                    <a:pt x="2063" y="23902"/>
                  </a:lnTo>
                  <a:cubicBezTo>
                    <a:pt x="2018" y="23596"/>
                    <a:pt x="1966" y="23274"/>
                    <a:pt x="2317" y="17519"/>
                  </a:cubicBezTo>
                  <a:cubicBezTo>
                    <a:pt x="2362" y="16749"/>
                    <a:pt x="1966" y="11757"/>
                    <a:pt x="1809" y="10613"/>
                  </a:cubicBezTo>
                  <a:lnTo>
                    <a:pt x="0" y="0"/>
                  </a:lnTo>
                  <a:lnTo>
                    <a:pt x="7556" y="7601"/>
                  </a:lnTo>
                  <a:cubicBezTo>
                    <a:pt x="8917" y="8902"/>
                    <a:pt x="11667" y="11032"/>
                    <a:pt x="13199" y="11831"/>
                  </a:cubicBezTo>
                  <a:cubicBezTo>
                    <a:pt x="19336" y="15053"/>
                    <a:pt x="20419" y="16959"/>
                    <a:pt x="20771" y="17587"/>
                  </a:cubicBezTo>
                  <a:cubicBezTo>
                    <a:pt x="22071" y="19874"/>
                    <a:pt x="22377" y="22534"/>
                    <a:pt x="21645" y="25098"/>
                  </a:cubicBezTo>
                  <a:cubicBezTo>
                    <a:pt x="20898" y="27692"/>
                    <a:pt x="19104" y="29919"/>
                    <a:pt x="16727" y="31204"/>
                  </a:cubicBezTo>
                  <a:cubicBezTo>
                    <a:pt x="15247" y="32004"/>
                    <a:pt x="13625" y="32408"/>
                    <a:pt x="11988" y="32408"/>
                  </a:cubicBezTo>
                  <a:close/>
                  <a:moveTo>
                    <a:pt x="5770" y="23372"/>
                  </a:moveTo>
                  <a:lnTo>
                    <a:pt x="5815" y="23641"/>
                  </a:lnTo>
                  <a:cubicBezTo>
                    <a:pt x="5927" y="24209"/>
                    <a:pt x="6144" y="24792"/>
                    <a:pt x="6435" y="25345"/>
                  </a:cubicBezTo>
                  <a:cubicBezTo>
                    <a:pt x="7235" y="26825"/>
                    <a:pt x="8558" y="27901"/>
                    <a:pt x="10165" y="28387"/>
                  </a:cubicBezTo>
                  <a:cubicBezTo>
                    <a:pt x="11772" y="28865"/>
                    <a:pt x="13468" y="28693"/>
                    <a:pt x="14948" y="27901"/>
                  </a:cubicBezTo>
                  <a:cubicBezTo>
                    <a:pt x="16451" y="27094"/>
                    <a:pt x="17579" y="25688"/>
                    <a:pt x="18050" y="24052"/>
                  </a:cubicBezTo>
                  <a:cubicBezTo>
                    <a:pt x="18506" y="22467"/>
                    <a:pt x="18319" y="20823"/>
                    <a:pt x="17519" y="19418"/>
                  </a:cubicBezTo>
                  <a:cubicBezTo>
                    <a:pt x="17086" y="18655"/>
                    <a:pt x="15270" y="17123"/>
                    <a:pt x="11458" y="15128"/>
                  </a:cubicBezTo>
                  <a:cubicBezTo>
                    <a:pt x="9806" y="14261"/>
                    <a:pt x="7250" y="12332"/>
                    <a:pt x="5591" y="10860"/>
                  </a:cubicBezTo>
                  <a:cubicBezTo>
                    <a:pt x="5778" y="12706"/>
                    <a:pt x="6106" y="16667"/>
                    <a:pt x="6039" y="17736"/>
                  </a:cubicBezTo>
                  <a:cubicBezTo>
                    <a:pt x="5778" y="22056"/>
                    <a:pt x="5755" y="23117"/>
                    <a:pt x="5755" y="23364"/>
                  </a:cubicBezTo>
                  <a:close/>
                </a:path>
              </a:pathLst>
            </a:custGeom>
            <a:solidFill>
              <a:schemeClr val="tx2"/>
            </a:solidFill>
            <a:ln w="745" cap="flat">
              <a:noFill/>
              <a:prstDash val="solid"/>
              <a:miter/>
            </a:ln>
          </p:spPr>
          <p:txBody>
            <a:bodyPr rtlCol="0" anchor="ctr"/>
            <a:lstStyle/>
            <a:p>
              <a:endParaRPr lang="nl-BE"/>
            </a:p>
          </p:txBody>
        </p:sp>
        <p:sp>
          <p:nvSpPr>
            <p:cNvPr id="246" name="Freeform: Shape 245">
              <a:extLst>
                <a:ext uri="{FF2B5EF4-FFF2-40B4-BE49-F238E27FC236}">
                  <a16:creationId xmlns:a16="http://schemas.microsoft.com/office/drawing/2014/main" id="{A6B87409-F899-CA83-67C4-F7C7B074B186}"/>
                </a:ext>
              </a:extLst>
            </p:cNvPr>
            <p:cNvSpPr/>
            <p:nvPr/>
          </p:nvSpPr>
          <p:spPr>
            <a:xfrm>
              <a:off x="1220432" y="3953959"/>
              <a:ext cx="32171" cy="47385"/>
            </a:xfrm>
            <a:custGeom>
              <a:avLst/>
              <a:gdLst>
                <a:gd name="connsiteX0" fmla="*/ 9286 w 20414"/>
                <a:gd name="connsiteY0" fmla="*/ 30068 h 30068"/>
                <a:gd name="connsiteX1" fmla="*/ 4906 w 20414"/>
                <a:gd name="connsiteY1" fmla="*/ 28962 h 30068"/>
                <a:gd name="connsiteX2" fmla="*/ 362 w 20414"/>
                <a:gd name="connsiteY2" fmla="*/ 23319 h 30068"/>
                <a:gd name="connsiteX3" fmla="*/ 1169 w 20414"/>
                <a:gd name="connsiteY3" fmla="*/ 16376 h 30068"/>
                <a:gd name="connsiteX4" fmla="*/ 8105 w 20414"/>
                <a:gd name="connsiteY4" fmla="*/ 11092 h 30068"/>
                <a:gd name="connsiteX5" fmla="*/ 13180 w 20414"/>
                <a:gd name="connsiteY5" fmla="*/ 7280 h 30068"/>
                <a:gd name="connsiteX6" fmla="*/ 20415 w 20414"/>
                <a:gd name="connsiteY6" fmla="*/ 0 h 30068"/>
                <a:gd name="connsiteX7" fmla="*/ 18673 w 20414"/>
                <a:gd name="connsiteY7" fmla="*/ 10225 h 30068"/>
                <a:gd name="connsiteX8" fmla="*/ 18225 w 20414"/>
                <a:gd name="connsiteY8" fmla="*/ 16391 h 30068"/>
                <a:gd name="connsiteX9" fmla="*/ 18457 w 20414"/>
                <a:gd name="connsiteY9" fmla="*/ 22176 h 30068"/>
                <a:gd name="connsiteX10" fmla="*/ 18389 w 20414"/>
                <a:gd name="connsiteY10" fmla="*/ 22572 h 30068"/>
                <a:gd name="connsiteX11" fmla="*/ 17448 w 20414"/>
                <a:gd name="connsiteY11" fmla="*/ 25195 h 30068"/>
                <a:gd name="connsiteX12" fmla="*/ 9278 w 20414"/>
                <a:gd name="connsiteY12" fmla="*/ 30061 h 30068"/>
                <a:gd name="connsiteX13" fmla="*/ 14862 w 20414"/>
                <a:gd name="connsiteY13" fmla="*/ 10800 h 30068"/>
                <a:gd name="connsiteX14" fmla="*/ 9839 w 20414"/>
                <a:gd name="connsiteY14" fmla="*/ 14403 h 30068"/>
                <a:gd name="connsiteX15" fmla="*/ 4413 w 20414"/>
                <a:gd name="connsiteY15" fmla="*/ 18222 h 30068"/>
                <a:gd name="connsiteX16" fmla="*/ 3949 w 20414"/>
                <a:gd name="connsiteY16" fmla="*/ 22288 h 30068"/>
                <a:gd name="connsiteX17" fmla="*/ 6677 w 20414"/>
                <a:gd name="connsiteY17" fmla="*/ 25674 h 30068"/>
                <a:gd name="connsiteX18" fmla="*/ 14159 w 20414"/>
                <a:gd name="connsiteY18" fmla="*/ 23431 h 30068"/>
                <a:gd name="connsiteX19" fmla="*/ 14712 w 20414"/>
                <a:gd name="connsiteY19" fmla="*/ 21892 h 30068"/>
                <a:gd name="connsiteX20" fmla="*/ 14742 w 20414"/>
                <a:gd name="connsiteY20" fmla="*/ 21705 h 30068"/>
                <a:gd name="connsiteX21" fmla="*/ 14488 w 20414"/>
                <a:gd name="connsiteY21" fmla="*/ 16630 h 30068"/>
                <a:gd name="connsiteX22" fmla="*/ 14854 w 20414"/>
                <a:gd name="connsiteY22" fmla="*/ 10808 h 30068"/>
                <a:gd name="connsiteX23" fmla="*/ 14488 w 20414"/>
                <a:gd name="connsiteY23" fmla="*/ 8618 h 30068"/>
                <a:gd name="connsiteX24" fmla="*/ 14488 w 20414"/>
                <a:gd name="connsiteY24" fmla="*/ 8618 h 30068"/>
                <a:gd name="connsiteX25" fmla="*/ 14488 w 20414"/>
                <a:gd name="connsiteY25" fmla="*/ 8618 h 30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414" h="30068">
                  <a:moveTo>
                    <a:pt x="9286" y="30068"/>
                  </a:moveTo>
                  <a:cubicBezTo>
                    <a:pt x="7806" y="30068"/>
                    <a:pt x="6304" y="29710"/>
                    <a:pt x="4906" y="28962"/>
                  </a:cubicBezTo>
                  <a:cubicBezTo>
                    <a:pt x="2709" y="27774"/>
                    <a:pt x="1049" y="25718"/>
                    <a:pt x="362" y="23319"/>
                  </a:cubicBezTo>
                  <a:cubicBezTo>
                    <a:pt x="-318" y="20957"/>
                    <a:pt x="-34" y="18491"/>
                    <a:pt x="1169" y="16376"/>
                  </a:cubicBezTo>
                  <a:cubicBezTo>
                    <a:pt x="1498" y="15793"/>
                    <a:pt x="2499" y="14029"/>
                    <a:pt x="8105" y="11092"/>
                  </a:cubicBezTo>
                  <a:cubicBezTo>
                    <a:pt x="9458" y="10382"/>
                    <a:pt x="11984" y="8431"/>
                    <a:pt x="13180" y="7280"/>
                  </a:cubicBezTo>
                  <a:lnTo>
                    <a:pt x="20415" y="0"/>
                  </a:lnTo>
                  <a:lnTo>
                    <a:pt x="18673" y="10225"/>
                  </a:lnTo>
                  <a:cubicBezTo>
                    <a:pt x="18539" y="11189"/>
                    <a:pt x="18180" y="15696"/>
                    <a:pt x="18225" y="16391"/>
                  </a:cubicBezTo>
                  <a:cubicBezTo>
                    <a:pt x="18539" y="21630"/>
                    <a:pt x="18501" y="21922"/>
                    <a:pt x="18457" y="22176"/>
                  </a:cubicBezTo>
                  <a:lnTo>
                    <a:pt x="18389" y="22572"/>
                  </a:lnTo>
                  <a:cubicBezTo>
                    <a:pt x="18203" y="23514"/>
                    <a:pt x="17889" y="24381"/>
                    <a:pt x="17448" y="25195"/>
                  </a:cubicBezTo>
                  <a:cubicBezTo>
                    <a:pt x="15773" y="28297"/>
                    <a:pt x="12575" y="30061"/>
                    <a:pt x="9278" y="30061"/>
                  </a:cubicBezTo>
                  <a:close/>
                  <a:moveTo>
                    <a:pt x="14862" y="10800"/>
                  </a:moveTo>
                  <a:cubicBezTo>
                    <a:pt x="13352" y="12101"/>
                    <a:pt x="11244" y="13663"/>
                    <a:pt x="9839" y="14403"/>
                  </a:cubicBezTo>
                  <a:cubicBezTo>
                    <a:pt x="6423" y="16196"/>
                    <a:pt x="4794" y="17549"/>
                    <a:pt x="4413" y="18222"/>
                  </a:cubicBezTo>
                  <a:cubicBezTo>
                    <a:pt x="3710" y="19455"/>
                    <a:pt x="3546" y="20898"/>
                    <a:pt x="3949" y="22288"/>
                  </a:cubicBezTo>
                  <a:cubicBezTo>
                    <a:pt x="4360" y="23723"/>
                    <a:pt x="5355" y="24964"/>
                    <a:pt x="6677" y="25674"/>
                  </a:cubicBezTo>
                  <a:cubicBezTo>
                    <a:pt x="9361" y="27124"/>
                    <a:pt x="12717" y="26115"/>
                    <a:pt x="14159" y="23431"/>
                  </a:cubicBezTo>
                  <a:cubicBezTo>
                    <a:pt x="14421" y="22946"/>
                    <a:pt x="14607" y="22430"/>
                    <a:pt x="14712" y="21892"/>
                  </a:cubicBezTo>
                  <a:lnTo>
                    <a:pt x="14742" y="21705"/>
                  </a:lnTo>
                  <a:cubicBezTo>
                    <a:pt x="14742" y="21458"/>
                    <a:pt x="14720" y="20472"/>
                    <a:pt x="14488" y="16630"/>
                  </a:cubicBezTo>
                  <a:cubicBezTo>
                    <a:pt x="14436" y="15726"/>
                    <a:pt x="14682" y="12586"/>
                    <a:pt x="14854" y="10808"/>
                  </a:cubicBezTo>
                  <a:close/>
                  <a:moveTo>
                    <a:pt x="14488" y="8618"/>
                  </a:moveTo>
                  <a:lnTo>
                    <a:pt x="14488" y="8618"/>
                  </a:lnTo>
                  <a:lnTo>
                    <a:pt x="14488" y="8618"/>
                  </a:lnTo>
                  <a:close/>
                </a:path>
              </a:pathLst>
            </a:custGeom>
            <a:solidFill>
              <a:schemeClr val="tx2"/>
            </a:solidFill>
            <a:ln w="745" cap="flat">
              <a:noFill/>
              <a:prstDash val="solid"/>
              <a:miter/>
            </a:ln>
          </p:spPr>
          <p:txBody>
            <a:bodyPr rtlCol="0" anchor="ctr"/>
            <a:lstStyle/>
            <a:p>
              <a:endParaRPr lang="nl-BE"/>
            </a:p>
          </p:txBody>
        </p:sp>
        <p:sp>
          <p:nvSpPr>
            <p:cNvPr id="247" name="Freeform: Shape 246">
              <a:extLst>
                <a:ext uri="{FF2B5EF4-FFF2-40B4-BE49-F238E27FC236}">
                  <a16:creationId xmlns:a16="http://schemas.microsoft.com/office/drawing/2014/main" id="{E4BA6180-2CD2-1F65-BA6F-0F424A2F51BE}"/>
                </a:ext>
              </a:extLst>
            </p:cNvPr>
            <p:cNvSpPr/>
            <p:nvPr/>
          </p:nvSpPr>
          <p:spPr>
            <a:xfrm>
              <a:off x="1217939" y="4029919"/>
              <a:ext cx="34724" cy="51060"/>
            </a:xfrm>
            <a:custGeom>
              <a:avLst/>
              <a:gdLst>
                <a:gd name="connsiteX0" fmla="*/ 10046 w 22034"/>
                <a:gd name="connsiteY0" fmla="*/ 32400 h 32400"/>
                <a:gd name="connsiteX1" fmla="*/ 5307 w 22034"/>
                <a:gd name="connsiteY1" fmla="*/ 31204 h 32400"/>
                <a:gd name="connsiteX2" fmla="*/ 389 w 22034"/>
                <a:gd name="connsiteY2" fmla="*/ 25098 h 32400"/>
                <a:gd name="connsiteX3" fmla="*/ 1264 w 22034"/>
                <a:gd name="connsiteY3" fmla="*/ 17587 h 32400"/>
                <a:gd name="connsiteX4" fmla="*/ 8835 w 22034"/>
                <a:gd name="connsiteY4" fmla="*/ 11832 h 32400"/>
                <a:gd name="connsiteX5" fmla="*/ 14478 w 22034"/>
                <a:gd name="connsiteY5" fmla="*/ 7601 h 32400"/>
                <a:gd name="connsiteX6" fmla="*/ 22034 w 22034"/>
                <a:gd name="connsiteY6" fmla="*/ 0 h 32400"/>
                <a:gd name="connsiteX7" fmla="*/ 20211 w 22034"/>
                <a:gd name="connsiteY7" fmla="*/ 10681 h 32400"/>
                <a:gd name="connsiteX8" fmla="*/ 19710 w 22034"/>
                <a:gd name="connsiteY8" fmla="*/ 17527 h 32400"/>
                <a:gd name="connsiteX9" fmla="*/ 19971 w 22034"/>
                <a:gd name="connsiteY9" fmla="*/ 23865 h 32400"/>
                <a:gd name="connsiteX10" fmla="*/ 19897 w 22034"/>
                <a:gd name="connsiteY10" fmla="*/ 24298 h 32400"/>
                <a:gd name="connsiteX11" fmla="*/ 18880 w 22034"/>
                <a:gd name="connsiteY11" fmla="*/ 27131 h 32400"/>
                <a:gd name="connsiteX12" fmla="*/ 10038 w 22034"/>
                <a:gd name="connsiteY12" fmla="*/ 32400 h 32400"/>
                <a:gd name="connsiteX13" fmla="*/ 16436 w 22034"/>
                <a:gd name="connsiteY13" fmla="*/ 10882 h 32400"/>
                <a:gd name="connsiteX14" fmla="*/ 10569 w 22034"/>
                <a:gd name="connsiteY14" fmla="*/ 15150 h 32400"/>
                <a:gd name="connsiteX15" fmla="*/ 4508 w 22034"/>
                <a:gd name="connsiteY15" fmla="*/ 19440 h 32400"/>
                <a:gd name="connsiteX16" fmla="*/ 3977 w 22034"/>
                <a:gd name="connsiteY16" fmla="*/ 24074 h 32400"/>
                <a:gd name="connsiteX17" fmla="*/ 7079 w 22034"/>
                <a:gd name="connsiteY17" fmla="*/ 27923 h 32400"/>
                <a:gd name="connsiteX18" fmla="*/ 15592 w 22034"/>
                <a:gd name="connsiteY18" fmla="*/ 25375 h 32400"/>
                <a:gd name="connsiteX19" fmla="*/ 16227 w 22034"/>
                <a:gd name="connsiteY19" fmla="*/ 23626 h 32400"/>
                <a:gd name="connsiteX20" fmla="*/ 16264 w 22034"/>
                <a:gd name="connsiteY20" fmla="*/ 23394 h 32400"/>
                <a:gd name="connsiteX21" fmla="*/ 15980 w 22034"/>
                <a:gd name="connsiteY21" fmla="*/ 17766 h 32400"/>
                <a:gd name="connsiteX22" fmla="*/ 16429 w 22034"/>
                <a:gd name="connsiteY22" fmla="*/ 10897 h 32400"/>
                <a:gd name="connsiteX23" fmla="*/ 15793 w 22034"/>
                <a:gd name="connsiteY23" fmla="*/ 8939 h 32400"/>
                <a:gd name="connsiteX24" fmla="*/ 15793 w 22034"/>
                <a:gd name="connsiteY24" fmla="*/ 8939 h 32400"/>
                <a:gd name="connsiteX25" fmla="*/ 15793 w 22034"/>
                <a:gd name="connsiteY25" fmla="*/ 8939 h 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034" h="32400">
                  <a:moveTo>
                    <a:pt x="10046" y="32400"/>
                  </a:moveTo>
                  <a:cubicBezTo>
                    <a:pt x="8439" y="32400"/>
                    <a:pt x="6817" y="32019"/>
                    <a:pt x="5307" y="31204"/>
                  </a:cubicBezTo>
                  <a:cubicBezTo>
                    <a:pt x="2923" y="29919"/>
                    <a:pt x="1129" y="27699"/>
                    <a:pt x="389" y="25098"/>
                  </a:cubicBezTo>
                  <a:cubicBezTo>
                    <a:pt x="-343" y="22542"/>
                    <a:pt x="-37" y="19874"/>
                    <a:pt x="1264" y="17587"/>
                  </a:cubicBezTo>
                  <a:cubicBezTo>
                    <a:pt x="1623" y="16959"/>
                    <a:pt x="2699" y="15053"/>
                    <a:pt x="8835" y="11832"/>
                  </a:cubicBezTo>
                  <a:cubicBezTo>
                    <a:pt x="10367" y="11024"/>
                    <a:pt x="13125" y="8902"/>
                    <a:pt x="14478" y="7601"/>
                  </a:cubicBezTo>
                  <a:lnTo>
                    <a:pt x="22034" y="0"/>
                  </a:lnTo>
                  <a:lnTo>
                    <a:pt x="20211" y="10681"/>
                  </a:lnTo>
                  <a:cubicBezTo>
                    <a:pt x="20061" y="11757"/>
                    <a:pt x="19665" y="16749"/>
                    <a:pt x="19710" y="17527"/>
                  </a:cubicBezTo>
                  <a:cubicBezTo>
                    <a:pt x="20061" y="23282"/>
                    <a:pt x="20009" y="23603"/>
                    <a:pt x="19971" y="23865"/>
                  </a:cubicBezTo>
                  <a:lnTo>
                    <a:pt x="19897" y="24298"/>
                  </a:lnTo>
                  <a:cubicBezTo>
                    <a:pt x="19695" y="25315"/>
                    <a:pt x="19359" y="26257"/>
                    <a:pt x="18880" y="27131"/>
                  </a:cubicBezTo>
                  <a:cubicBezTo>
                    <a:pt x="17071" y="30487"/>
                    <a:pt x="13611" y="32400"/>
                    <a:pt x="10038" y="32400"/>
                  </a:cubicBezTo>
                  <a:close/>
                  <a:moveTo>
                    <a:pt x="16436" y="10882"/>
                  </a:moveTo>
                  <a:cubicBezTo>
                    <a:pt x="14777" y="12355"/>
                    <a:pt x="12228" y="14276"/>
                    <a:pt x="10569" y="15150"/>
                  </a:cubicBezTo>
                  <a:cubicBezTo>
                    <a:pt x="6765" y="17146"/>
                    <a:pt x="4941" y="18678"/>
                    <a:pt x="4508" y="19440"/>
                  </a:cubicBezTo>
                  <a:cubicBezTo>
                    <a:pt x="3708" y="20845"/>
                    <a:pt x="3521" y="22490"/>
                    <a:pt x="3977" y="24074"/>
                  </a:cubicBezTo>
                  <a:cubicBezTo>
                    <a:pt x="4448" y="25711"/>
                    <a:pt x="5576" y="27116"/>
                    <a:pt x="7079" y="27923"/>
                  </a:cubicBezTo>
                  <a:cubicBezTo>
                    <a:pt x="10128" y="29568"/>
                    <a:pt x="13947" y="28424"/>
                    <a:pt x="15592" y="25375"/>
                  </a:cubicBezTo>
                  <a:cubicBezTo>
                    <a:pt x="15891" y="24822"/>
                    <a:pt x="16100" y="24231"/>
                    <a:pt x="16227" y="23626"/>
                  </a:cubicBezTo>
                  <a:lnTo>
                    <a:pt x="16264" y="23394"/>
                  </a:lnTo>
                  <a:cubicBezTo>
                    <a:pt x="16264" y="22975"/>
                    <a:pt x="16197" y="21294"/>
                    <a:pt x="15980" y="17766"/>
                  </a:cubicBezTo>
                  <a:cubicBezTo>
                    <a:pt x="15913" y="16690"/>
                    <a:pt x="16249" y="12691"/>
                    <a:pt x="16429" y="10897"/>
                  </a:cubicBezTo>
                  <a:close/>
                  <a:moveTo>
                    <a:pt x="15793" y="8939"/>
                  </a:moveTo>
                  <a:lnTo>
                    <a:pt x="15793" y="8939"/>
                  </a:lnTo>
                  <a:lnTo>
                    <a:pt x="15793" y="8939"/>
                  </a:lnTo>
                  <a:close/>
                </a:path>
              </a:pathLst>
            </a:custGeom>
            <a:solidFill>
              <a:schemeClr val="tx2"/>
            </a:solidFill>
            <a:ln w="745" cap="flat">
              <a:noFill/>
              <a:prstDash val="solid"/>
              <a:miter/>
            </a:ln>
          </p:spPr>
          <p:txBody>
            <a:bodyPr rtlCol="0" anchor="ctr"/>
            <a:lstStyle/>
            <a:p>
              <a:endParaRPr lang="nl-BE"/>
            </a:p>
          </p:txBody>
        </p:sp>
        <p:sp>
          <p:nvSpPr>
            <p:cNvPr id="248" name="Freeform: Shape 247">
              <a:extLst>
                <a:ext uri="{FF2B5EF4-FFF2-40B4-BE49-F238E27FC236}">
                  <a16:creationId xmlns:a16="http://schemas.microsoft.com/office/drawing/2014/main" id="{B2837B6E-21C3-7EEF-E78C-B354BEE8DD5E}"/>
                </a:ext>
              </a:extLst>
            </p:cNvPr>
            <p:cNvSpPr/>
            <p:nvPr/>
          </p:nvSpPr>
          <p:spPr>
            <a:xfrm>
              <a:off x="1383818" y="4050603"/>
              <a:ext cx="57313" cy="18177"/>
            </a:xfrm>
            <a:custGeom>
              <a:avLst/>
              <a:gdLst>
                <a:gd name="connsiteX0" fmla="*/ 36369 w 36368"/>
                <a:gd name="connsiteY0" fmla="*/ 703 h 11534"/>
                <a:gd name="connsiteX1" fmla="*/ 0 w 36368"/>
                <a:gd name="connsiteY1" fmla="*/ 0 h 11534"/>
                <a:gd name="connsiteX2" fmla="*/ 19522 w 36368"/>
                <a:gd name="connsiteY2" fmla="*/ 11532 h 11534"/>
                <a:gd name="connsiteX3" fmla="*/ 36369 w 36368"/>
                <a:gd name="connsiteY3" fmla="*/ 703 h 11534"/>
              </a:gdLst>
              <a:ahLst/>
              <a:cxnLst>
                <a:cxn ang="0">
                  <a:pos x="connsiteX0" y="connsiteY0"/>
                </a:cxn>
                <a:cxn ang="0">
                  <a:pos x="connsiteX1" y="connsiteY1"/>
                </a:cxn>
                <a:cxn ang="0">
                  <a:pos x="connsiteX2" y="connsiteY2"/>
                </a:cxn>
                <a:cxn ang="0">
                  <a:pos x="connsiteX3" y="connsiteY3"/>
                </a:cxn>
              </a:cxnLst>
              <a:rect l="l" t="t" r="r" b="b"/>
              <a:pathLst>
                <a:path w="36368" h="11534">
                  <a:moveTo>
                    <a:pt x="36369" y="703"/>
                  </a:moveTo>
                  <a:cubicBezTo>
                    <a:pt x="23656" y="7773"/>
                    <a:pt x="11772" y="7437"/>
                    <a:pt x="0" y="0"/>
                  </a:cubicBezTo>
                  <a:cubicBezTo>
                    <a:pt x="2459" y="6375"/>
                    <a:pt x="11749" y="11645"/>
                    <a:pt x="19522" y="11532"/>
                  </a:cubicBezTo>
                  <a:cubicBezTo>
                    <a:pt x="26683" y="11428"/>
                    <a:pt x="33701" y="7115"/>
                    <a:pt x="36369" y="703"/>
                  </a:cubicBezTo>
                  <a:close/>
                </a:path>
              </a:pathLst>
            </a:custGeom>
            <a:solidFill>
              <a:schemeClr val="tx2"/>
            </a:solidFill>
            <a:ln w="745" cap="flat">
              <a:noFill/>
              <a:prstDash val="solid"/>
              <a:miter/>
            </a:ln>
          </p:spPr>
          <p:txBody>
            <a:bodyPr rtlCol="0" anchor="ctr"/>
            <a:lstStyle/>
            <a:p>
              <a:endParaRPr lang="nl-BE"/>
            </a:p>
          </p:txBody>
        </p:sp>
        <p:sp>
          <p:nvSpPr>
            <p:cNvPr id="249" name="Freeform: Shape 248">
              <a:extLst>
                <a:ext uri="{FF2B5EF4-FFF2-40B4-BE49-F238E27FC236}">
                  <a16:creationId xmlns:a16="http://schemas.microsoft.com/office/drawing/2014/main" id="{A828F566-CDE9-903F-9A10-F0F17BADBF7B}"/>
                </a:ext>
              </a:extLst>
            </p:cNvPr>
            <p:cNvSpPr/>
            <p:nvPr/>
          </p:nvSpPr>
          <p:spPr>
            <a:xfrm>
              <a:off x="1523971" y="4050603"/>
              <a:ext cx="57313" cy="18177"/>
            </a:xfrm>
            <a:custGeom>
              <a:avLst/>
              <a:gdLst>
                <a:gd name="connsiteX0" fmla="*/ 0 w 36368"/>
                <a:gd name="connsiteY0" fmla="*/ 703 h 11534"/>
                <a:gd name="connsiteX1" fmla="*/ 36369 w 36368"/>
                <a:gd name="connsiteY1" fmla="*/ 0 h 11534"/>
                <a:gd name="connsiteX2" fmla="*/ 16847 w 36368"/>
                <a:gd name="connsiteY2" fmla="*/ 11532 h 11534"/>
                <a:gd name="connsiteX3" fmla="*/ 0 w 36368"/>
                <a:gd name="connsiteY3" fmla="*/ 703 h 11534"/>
              </a:gdLst>
              <a:ahLst/>
              <a:cxnLst>
                <a:cxn ang="0">
                  <a:pos x="connsiteX0" y="connsiteY0"/>
                </a:cxn>
                <a:cxn ang="0">
                  <a:pos x="connsiteX1" y="connsiteY1"/>
                </a:cxn>
                <a:cxn ang="0">
                  <a:pos x="connsiteX2" y="connsiteY2"/>
                </a:cxn>
                <a:cxn ang="0">
                  <a:pos x="connsiteX3" y="connsiteY3"/>
                </a:cxn>
              </a:cxnLst>
              <a:rect l="l" t="t" r="r" b="b"/>
              <a:pathLst>
                <a:path w="36368" h="11534">
                  <a:moveTo>
                    <a:pt x="0" y="703"/>
                  </a:moveTo>
                  <a:cubicBezTo>
                    <a:pt x="12713" y="7773"/>
                    <a:pt x="24597" y="7437"/>
                    <a:pt x="36369" y="0"/>
                  </a:cubicBezTo>
                  <a:cubicBezTo>
                    <a:pt x="33910" y="6375"/>
                    <a:pt x="24620" y="11645"/>
                    <a:pt x="16847" y="11532"/>
                  </a:cubicBezTo>
                  <a:cubicBezTo>
                    <a:pt x="9686" y="11428"/>
                    <a:pt x="2668" y="7115"/>
                    <a:pt x="0" y="703"/>
                  </a:cubicBezTo>
                  <a:close/>
                </a:path>
              </a:pathLst>
            </a:custGeom>
            <a:solidFill>
              <a:schemeClr val="tx2"/>
            </a:solidFill>
            <a:ln w="745" cap="flat">
              <a:noFill/>
              <a:prstDash val="solid"/>
              <a:miter/>
            </a:ln>
          </p:spPr>
          <p:txBody>
            <a:bodyPr rtlCol="0" anchor="ctr"/>
            <a:lstStyle/>
            <a:p>
              <a:endParaRPr lang="nl-BE"/>
            </a:p>
          </p:txBody>
        </p:sp>
      </p:grpSp>
      <p:sp>
        <p:nvSpPr>
          <p:cNvPr id="260" name="Marcador de texto 4">
            <a:extLst>
              <a:ext uri="{FF2B5EF4-FFF2-40B4-BE49-F238E27FC236}">
                <a16:creationId xmlns:a16="http://schemas.microsoft.com/office/drawing/2014/main" id="{D7321CCE-2C49-76E3-407D-05FDC05BC430}"/>
              </a:ext>
            </a:extLst>
          </p:cNvPr>
          <p:cNvSpPr txBox="1">
            <a:spLocks/>
          </p:cNvSpPr>
          <p:nvPr/>
        </p:nvSpPr>
        <p:spPr>
          <a:xfrm>
            <a:off x="674674" y="3156929"/>
            <a:ext cx="1491312"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Changes in periods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which eventually stop</a:t>
            </a:r>
            <a:endParaRPr lang="es-ES" sz="1000" kern="0" dirty="0">
              <a:latin typeface="Segoe UI" panose="020B0502040204020203" pitchFamily="34" charset="0"/>
              <a:cs typeface="Segoe UI" panose="020B0502040204020203" pitchFamily="34" charset="0"/>
            </a:endParaRPr>
          </a:p>
        </p:txBody>
      </p:sp>
      <p:sp>
        <p:nvSpPr>
          <p:cNvPr id="262" name="Marcador de texto 4">
            <a:extLst>
              <a:ext uri="{FF2B5EF4-FFF2-40B4-BE49-F238E27FC236}">
                <a16:creationId xmlns:a16="http://schemas.microsoft.com/office/drawing/2014/main" id="{075DCEE4-E913-18FB-1378-CD5723DE74EB}"/>
              </a:ext>
            </a:extLst>
          </p:cNvPr>
          <p:cNvSpPr txBox="1">
            <a:spLocks/>
          </p:cNvSpPr>
          <p:nvPr/>
        </p:nvSpPr>
        <p:spPr>
          <a:xfrm>
            <a:off x="2061514" y="3156929"/>
            <a:ext cx="1491312"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Hot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flushes </a:t>
            </a:r>
            <a:endParaRPr lang="es-ES" sz="1000" kern="0" dirty="0">
              <a:latin typeface="Segoe UI" panose="020B0502040204020203" pitchFamily="34" charset="0"/>
              <a:cs typeface="Segoe UI" panose="020B0502040204020203" pitchFamily="34" charset="0"/>
            </a:endParaRPr>
          </a:p>
        </p:txBody>
      </p:sp>
      <p:sp>
        <p:nvSpPr>
          <p:cNvPr id="263" name="Marcador de texto 4">
            <a:extLst>
              <a:ext uri="{FF2B5EF4-FFF2-40B4-BE49-F238E27FC236}">
                <a16:creationId xmlns:a16="http://schemas.microsoft.com/office/drawing/2014/main" id="{6CB487FE-F232-809D-85E9-35B39A8E8963}"/>
              </a:ext>
            </a:extLst>
          </p:cNvPr>
          <p:cNvSpPr txBox="1">
            <a:spLocks/>
          </p:cNvSpPr>
          <p:nvPr/>
        </p:nvSpPr>
        <p:spPr>
          <a:xfrm>
            <a:off x="3524554" y="3156929"/>
            <a:ext cx="1491312"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Night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sweats </a:t>
            </a:r>
            <a:endParaRPr lang="es-ES" sz="1000" kern="0" dirty="0">
              <a:latin typeface="Segoe UI" panose="020B0502040204020203" pitchFamily="34" charset="0"/>
              <a:cs typeface="Segoe UI" panose="020B0502040204020203" pitchFamily="34" charset="0"/>
            </a:endParaRPr>
          </a:p>
        </p:txBody>
      </p:sp>
      <p:sp>
        <p:nvSpPr>
          <p:cNvPr id="264" name="Marcador de texto 4">
            <a:extLst>
              <a:ext uri="{FF2B5EF4-FFF2-40B4-BE49-F238E27FC236}">
                <a16:creationId xmlns:a16="http://schemas.microsoft.com/office/drawing/2014/main" id="{6CCA0416-CAD9-A001-BDD9-DB65064BA15A}"/>
              </a:ext>
            </a:extLst>
          </p:cNvPr>
          <p:cNvSpPr txBox="1">
            <a:spLocks/>
          </p:cNvSpPr>
          <p:nvPr/>
        </p:nvSpPr>
        <p:spPr>
          <a:xfrm>
            <a:off x="674674" y="4464529"/>
            <a:ext cx="1491312"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Vaginal </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issues</a:t>
            </a:r>
            <a:endParaRPr lang="es-ES" sz="1000" kern="0" dirty="0">
              <a:latin typeface="Segoe UI" panose="020B0502040204020203" pitchFamily="34" charset="0"/>
              <a:cs typeface="Segoe UI" panose="020B0502040204020203" pitchFamily="34" charset="0"/>
            </a:endParaRPr>
          </a:p>
        </p:txBody>
      </p:sp>
      <p:sp>
        <p:nvSpPr>
          <p:cNvPr id="265" name="Marcador de texto 4">
            <a:extLst>
              <a:ext uri="{FF2B5EF4-FFF2-40B4-BE49-F238E27FC236}">
                <a16:creationId xmlns:a16="http://schemas.microsoft.com/office/drawing/2014/main" id="{388C3774-2C9D-C999-B618-22C4BE2A5BCF}"/>
              </a:ext>
            </a:extLst>
          </p:cNvPr>
          <p:cNvSpPr txBox="1">
            <a:spLocks/>
          </p:cNvSpPr>
          <p:nvPr/>
        </p:nvSpPr>
        <p:spPr>
          <a:xfrm>
            <a:off x="1977060" y="4464529"/>
            <a:ext cx="1660220"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Irritability, poor concentration, poor memory, brain fog</a:t>
            </a:r>
            <a:endParaRPr lang="es-ES" sz="1000" kern="0" dirty="0">
              <a:latin typeface="Segoe UI" panose="020B0502040204020203" pitchFamily="34" charset="0"/>
              <a:cs typeface="Segoe UI" panose="020B0502040204020203" pitchFamily="34" charset="0"/>
            </a:endParaRPr>
          </a:p>
        </p:txBody>
      </p:sp>
      <p:sp>
        <p:nvSpPr>
          <p:cNvPr id="266" name="Marcador de texto 4">
            <a:extLst>
              <a:ext uri="{FF2B5EF4-FFF2-40B4-BE49-F238E27FC236}">
                <a16:creationId xmlns:a16="http://schemas.microsoft.com/office/drawing/2014/main" id="{0A547FA0-9415-A1B9-43DE-1FBF52823185}"/>
              </a:ext>
            </a:extLst>
          </p:cNvPr>
          <p:cNvSpPr txBox="1">
            <a:spLocks/>
          </p:cNvSpPr>
          <p:nvPr/>
        </p:nvSpPr>
        <p:spPr>
          <a:xfrm>
            <a:off x="3524554" y="4464529"/>
            <a:ext cx="1491312"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Low mood,</a:t>
            </a:r>
            <a:br>
              <a:rPr lang="en-US" sz="1000" kern="0" dirty="0">
                <a:latin typeface="Segoe UI" panose="020B0502040204020203" pitchFamily="34" charset="0"/>
                <a:cs typeface="Segoe UI" panose="020B0502040204020203" pitchFamily="34" charset="0"/>
              </a:rPr>
            </a:br>
            <a:r>
              <a:rPr lang="en-US" sz="1000" kern="0" dirty="0">
                <a:latin typeface="Segoe UI" panose="020B0502040204020203" pitchFamily="34" charset="0"/>
                <a:cs typeface="Segoe UI" panose="020B0502040204020203" pitchFamily="34" charset="0"/>
              </a:rPr>
              <a:t>Mood Swings</a:t>
            </a:r>
            <a:endParaRPr lang="es-ES" sz="1000" kern="0" dirty="0">
              <a:latin typeface="Segoe UI" panose="020B0502040204020203" pitchFamily="34" charset="0"/>
              <a:cs typeface="Segoe UI" panose="020B0502040204020203" pitchFamily="34" charset="0"/>
            </a:endParaRPr>
          </a:p>
        </p:txBody>
      </p:sp>
      <p:sp>
        <p:nvSpPr>
          <p:cNvPr id="267" name="Marcador de texto 4">
            <a:extLst>
              <a:ext uri="{FF2B5EF4-FFF2-40B4-BE49-F238E27FC236}">
                <a16:creationId xmlns:a16="http://schemas.microsoft.com/office/drawing/2014/main" id="{6B32C913-D9D6-F30A-CE2E-2D44FB21453A}"/>
              </a:ext>
            </a:extLst>
          </p:cNvPr>
          <p:cNvSpPr txBox="1">
            <a:spLocks/>
          </p:cNvSpPr>
          <p:nvPr/>
        </p:nvSpPr>
        <p:spPr>
          <a:xfrm>
            <a:off x="1977060" y="5779420"/>
            <a:ext cx="1660220" cy="542876"/>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ctr">
              <a:spcBef>
                <a:spcPts val="1200"/>
              </a:spcBef>
              <a:buClr>
                <a:schemeClr val="accent1"/>
              </a:buClr>
            </a:pPr>
            <a:r>
              <a:rPr lang="en-US" sz="1000" kern="0" dirty="0">
                <a:latin typeface="Segoe UI" panose="020B0502040204020203" pitchFamily="34" charset="0"/>
                <a:cs typeface="Segoe UI" panose="020B0502040204020203" pitchFamily="34" charset="0"/>
              </a:rPr>
              <a:t>Lack of motivation, reduced confidence, anxiety, fatigue</a:t>
            </a:r>
            <a:endParaRPr lang="es-ES" sz="1000" kern="0" dirty="0">
              <a:latin typeface="Segoe UI" panose="020B0502040204020203" pitchFamily="34" charset="0"/>
              <a:cs typeface="Segoe UI" panose="020B0502040204020203" pitchFamily="34" charset="0"/>
            </a:endParaRPr>
          </a:p>
        </p:txBody>
      </p:sp>
      <p:cxnSp>
        <p:nvCxnSpPr>
          <p:cNvPr id="269" name="Straight Connector 268">
            <a:extLst>
              <a:ext uri="{FF2B5EF4-FFF2-40B4-BE49-F238E27FC236}">
                <a16:creationId xmlns:a16="http://schemas.microsoft.com/office/drawing/2014/main" id="{DCA2AFF1-37F7-C951-37C7-1839DE9D35F9}"/>
              </a:ext>
            </a:extLst>
          </p:cNvPr>
          <p:cNvCxnSpPr/>
          <p:nvPr/>
        </p:nvCxnSpPr>
        <p:spPr>
          <a:xfrm>
            <a:off x="711200" y="3564877"/>
            <a:ext cx="40995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5E3B608E-E59E-B93D-3E1B-A0957B2AFD91}"/>
              </a:ext>
            </a:extLst>
          </p:cNvPr>
          <p:cNvCxnSpPr/>
          <p:nvPr/>
        </p:nvCxnSpPr>
        <p:spPr>
          <a:xfrm>
            <a:off x="711200" y="4998720"/>
            <a:ext cx="409956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96" name="Group 295">
            <a:extLst>
              <a:ext uri="{FF2B5EF4-FFF2-40B4-BE49-F238E27FC236}">
                <a16:creationId xmlns:a16="http://schemas.microsoft.com/office/drawing/2014/main" id="{B3225003-200C-456B-AA40-FBCEED2A5F97}"/>
              </a:ext>
            </a:extLst>
          </p:cNvPr>
          <p:cNvGrpSpPr/>
          <p:nvPr/>
        </p:nvGrpSpPr>
        <p:grpSpPr>
          <a:xfrm>
            <a:off x="2566103" y="5104297"/>
            <a:ext cx="420509" cy="585523"/>
            <a:chOff x="2566103" y="5143091"/>
            <a:chExt cx="420509" cy="585523"/>
          </a:xfrm>
        </p:grpSpPr>
        <p:grpSp>
          <p:nvGrpSpPr>
            <p:cNvPr id="288" name="Group 287">
              <a:extLst>
                <a:ext uri="{FF2B5EF4-FFF2-40B4-BE49-F238E27FC236}">
                  <a16:creationId xmlns:a16="http://schemas.microsoft.com/office/drawing/2014/main" id="{95F99566-43D1-584C-ACA1-0E734B1EF48E}"/>
                </a:ext>
              </a:extLst>
            </p:cNvPr>
            <p:cNvGrpSpPr/>
            <p:nvPr/>
          </p:nvGrpSpPr>
          <p:grpSpPr>
            <a:xfrm>
              <a:off x="2566103" y="5143091"/>
              <a:ext cx="420509" cy="585523"/>
              <a:chOff x="2566103" y="5219991"/>
              <a:chExt cx="420509" cy="585523"/>
            </a:xfrm>
          </p:grpSpPr>
          <p:sp>
            <p:nvSpPr>
              <p:cNvPr id="281" name="Freeform: Shape 280">
                <a:extLst>
                  <a:ext uri="{FF2B5EF4-FFF2-40B4-BE49-F238E27FC236}">
                    <a16:creationId xmlns:a16="http://schemas.microsoft.com/office/drawing/2014/main" id="{D2F0BBD0-8144-7D16-FC4F-06AFA376F9A3}"/>
                  </a:ext>
                </a:extLst>
              </p:cNvPr>
              <p:cNvSpPr/>
              <p:nvPr/>
            </p:nvSpPr>
            <p:spPr>
              <a:xfrm>
                <a:off x="2653365" y="5331150"/>
                <a:ext cx="257511" cy="146856"/>
              </a:xfrm>
              <a:custGeom>
                <a:avLst/>
                <a:gdLst>
                  <a:gd name="connsiteX0" fmla="*/ 1869 w 163403"/>
                  <a:gd name="connsiteY0" fmla="*/ 93187 h 93187"/>
                  <a:gd name="connsiteX1" fmla="*/ 8 w 163403"/>
                  <a:gd name="connsiteY1" fmla="*/ 91423 h 93187"/>
                  <a:gd name="connsiteX2" fmla="*/ 28335 w 163403"/>
                  <a:gd name="connsiteY2" fmla="*/ 50869 h 93187"/>
                  <a:gd name="connsiteX3" fmla="*/ 50256 w 163403"/>
                  <a:gd name="connsiteY3" fmla="*/ 45450 h 93187"/>
                  <a:gd name="connsiteX4" fmla="*/ 123831 w 163403"/>
                  <a:gd name="connsiteY4" fmla="*/ 1375 h 93187"/>
                  <a:gd name="connsiteX5" fmla="*/ 124646 w 163403"/>
                  <a:gd name="connsiteY5" fmla="*/ 0 h 93187"/>
                  <a:gd name="connsiteX6" fmla="*/ 126133 w 163403"/>
                  <a:gd name="connsiteY6" fmla="*/ 590 h 93187"/>
                  <a:gd name="connsiteX7" fmla="*/ 146089 w 163403"/>
                  <a:gd name="connsiteY7" fmla="*/ 17736 h 93187"/>
                  <a:gd name="connsiteX8" fmla="*/ 163220 w 163403"/>
                  <a:gd name="connsiteY8" fmla="*/ 87731 h 93187"/>
                  <a:gd name="connsiteX9" fmla="*/ 161269 w 163403"/>
                  <a:gd name="connsiteY9" fmla="*/ 89510 h 93187"/>
                  <a:gd name="connsiteX10" fmla="*/ 159490 w 163403"/>
                  <a:gd name="connsiteY10" fmla="*/ 87559 h 93187"/>
                  <a:gd name="connsiteX11" fmla="*/ 143249 w 163403"/>
                  <a:gd name="connsiteY11" fmla="*/ 20180 h 93187"/>
                  <a:gd name="connsiteX12" fmla="*/ 126156 w 163403"/>
                  <a:gd name="connsiteY12" fmla="*/ 4746 h 93187"/>
                  <a:gd name="connsiteX13" fmla="*/ 50413 w 163403"/>
                  <a:gd name="connsiteY13" fmla="*/ 49179 h 93187"/>
                  <a:gd name="connsiteX14" fmla="*/ 29972 w 163403"/>
                  <a:gd name="connsiteY14" fmla="*/ 54217 h 93187"/>
                  <a:gd name="connsiteX15" fmla="*/ 3730 w 163403"/>
                  <a:gd name="connsiteY15" fmla="*/ 91214 h 93187"/>
                  <a:gd name="connsiteX16" fmla="*/ 1966 w 163403"/>
                  <a:gd name="connsiteY16" fmla="*/ 93180 h 93187"/>
                  <a:gd name="connsiteX17" fmla="*/ 1861 w 163403"/>
                  <a:gd name="connsiteY17" fmla="*/ 93180 h 9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403" h="93187">
                    <a:moveTo>
                      <a:pt x="1869" y="93187"/>
                    </a:moveTo>
                    <a:cubicBezTo>
                      <a:pt x="882" y="93187"/>
                      <a:pt x="60" y="92417"/>
                      <a:pt x="8" y="91423"/>
                    </a:cubicBezTo>
                    <a:cubicBezTo>
                      <a:pt x="-7" y="91162"/>
                      <a:pt x="-1076" y="65286"/>
                      <a:pt x="28335" y="50869"/>
                    </a:cubicBezTo>
                    <a:cubicBezTo>
                      <a:pt x="34949" y="47625"/>
                      <a:pt x="42326" y="45801"/>
                      <a:pt x="50256" y="45450"/>
                    </a:cubicBezTo>
                    <a:cubicBezTo>
                      <a:pt x="64928" y="44800"/>
                      <a:pt x="101469" y="39202"/>
                      <a:pt x="123831" y="1375"/>
                    </a:cubicBezTo>
                    <a:lnTo>
                      <a:pt x="124646" y="0"/>
                    </a:lnTo>
                    <a:lnTo>
                      <a:pt x="126133" y="590"/>
                    </a:lnTo>
                    <a:cubicBezTo>
                      <a:pt x="126552" y="755"/>
                      <a:pt x="136507" y="4843"/>
                      <a:pt x="146089" y="17736"/>
                    </a:cubicBezTo>
                    <a:cubicBezTo>
                      <a:pt x="154826" y="29493"/>
                      <a:pt x="164894" y="51175"/>
                      <a:pt x="163220" y="87731"/>
                    </a:cubicBezTo>
                    <a:cubicBezTo>
                      <a:pt x="163175" y="88762"/>
                      <a:pt x="162330" y="89555"/>
                      <a:pt x="161269" y="89510"/>
                    </a:cubicBezTo>
                    <a:cubicBezTo>
                      <a:pt x="160238" y="89465"/>
                      <a:pt x="159438" y="88590"/>
                      <a:pt x="159490" y="87559"/>
                    </a:cubicBezTo>
                    <a:cubicBezTo>
                      <a:pt x="161097" y="52274"/>
                      <a:pt x="151545" y="31443"/>
                      <a:pt x="143249" y="20180"/>
                    </a:cubicBezTo>
                    <a:cubicBezTo>
                      <a:pt x="136343" y="10808"/>
                      <a:pt x="129138" y="6331"/>
                      <a:pt x="126156" y="4746"/>
                    </a:cubicBezTo>
                    <a:cubicBezTo>
                      <a:pt x="102792" y="42826"/>
                      <a:pt x="65503" y="48514"/>
                      <a:pt x="50413" y="49179"/>
                    </a:cubicBezTo>
                    <a:cubicBezTo>
                      <a:pt x="42999" y="49508"/>
                      <a:pt x="36123" y="51205"/>
                      <a:pt x="29972" y="54217"/>
                    </a:cubicBezTo>
                    <a:cubicBezTo>
                      <a:pt x="2751" y="67558"/>
                      <a:pt x="3715" y="90975"/>
                      <a:pt x="3730" y="91214"/>
                    </a:cubicBezTo>
                    <a:cubicBezTo>
                      <a:pt x="3790" y="92245"/>
                      <a:pt x="2997" y="93127"/>
                      <a:pt x="1966" y="93180"/>
                    </a:cubicBezTo>
                    <a:cubicBezTo>
                      <a:pt x="1929" y="93180"/>
                      <a:pt x="1899" y="93180"/>
                      <a:pt x="1861" y="93180"/>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2" name="Freeform: Shape 281">
                <a:extLst>
                  <a:ext uri="{FF2B5EF4-FFF2-40B4-BE49-F238E27FC236}">
                    <a16:creationId xmlns:a16="http://schemas.microsoft.com/office/drawing/2014/main" id="{17A3A9E8-613C-0E38-2EA3-D0331231B4BF}"/>
                  </a:ext>
                </a:extLst>
              </p:cNvPr>
              <p:cNvSpPr/>
              <p:nvPr/>
            </p:nvSpPr>
            <p:spPr>
              <a:xfrm>
                <a:off x="2609195" y="5452514"/>
                <a:ext cx="340885" cy="233396"/>
              </a:xfrm>
              <a:custGeom>
                <a:avLst/>
                <a:gdLst>
                  <a:gd name="connsiteX0" fmla="*/ 109011 w 216308"/>
                  <a:gd name="connsiteY0" fmla="*/ 148101 h 148101"/>
                  <a:gd name="connsiteX1" fmla="*/ 88539 w 216308"/>
                  <a:gd name="connsiteY1" fmla="*/ 146128 h 148101"/>
                  <a:gd name="connsiteX2" fmla="*/ 78867 w 216308"/>
                  <a:gd name="connsiteY2" fmla="*/ 141188 h 148101"/>
                  <a:gd name="connsiteX3" fmla="*/ 43866 w 216308"/>
                  <a:gd name="connsiteY3" fmla="*/ 96821 h 148101"/>
                  <a:gd name="connsiteX4" fmla="*/ 39165 w 216308"/>
                  <a:gd name="connsiteY4" fmla="*/ 77075 h 148101"/>
                  <a:gd name="connsiteX5" fmla="*/ 20906 w 216308"/>
                  <a:gd name="connsiteY5" fmla="*/ 71820 h 148101"/>
                  <a:gd name="connsiteX6" fmla="*/ 2549 w 216308"/>
                  <a:gd name="connsiteY6" fmla="*/ 42283 h 148101"/>
                  <a:gd name="connsiteX7" fmla="*/ 8970 w 216308"/>
                  <a:gd name="connsiteY7" fmla="*/ 1601 h 148101"/>
                  <a:gd name="connsiteX8" fmla="*/ 30831 w 216308"/>
                  <a:gd name="connsiteY8" fmla="*/ 14262 h 148101"/>
                  <a:gd name="connsiteX9" fmla="*/ 30398 w 216308"/>
                  <a:gd name="connsiteY9" fmla="*/ 16871 h 148101"/>
                  <a:gd name="connsiteX10" fmla="*/ 27789 w 216308"/>
                  <a:gd name="connsiteY10" fmla="*/ 16437 h 148101"/>
                  <a:gd name="connsiteX11" fmla="*/ 10584 w 216308"/>
                  <a:gd name="connsiteY11" fmla="*/ 4972 h 148101"/>
                  <a:gd name="connsiteX12" fmla="*/ 6137 w 216308"/>
                  <a:gd name="connsiteY12" fmla="*/ 41274 h 148101"/>
                  <a:gd name="connsiteX13" fmla="*/ 23709 w 216308"/>
                  <a:gd name="connsiteY13" fmla="*/ 69361 h 148101"/>
                  <a:gd name="connsiteX14" fmla="*/ 39770 w 216308"/>
                  <a:gd name="connsiteY14" fmla="*/ 72957 h 148101"/>
                  <a:gd name="connsiteX15" fmla="*/ 41811 w 216308"/>
                  <a:gd name="connsiteY15" fmla="*/ 72090 h 148101"/>
                  <a:gd name="connsiteX16" fmla="*/ 47484 w 216308"/>
                  <a:gd name="connsiteY16" fmla="*/ 95917 h 148101"/>
                  <a:gd name="connsiteX17" fmla="*/ 81409 w 216308"/>
                  <a:gd name="connsiteY17" fmla="*/ 138460 h 148101"/>
                  <a:gd name="connsiteX18" fmla="*/ 89249 w 216308"/>
                  <a:gd name="connsiteY18" fmla="*/ 142466 h 148101"/>
                  <a:gd name="connsiteX19" fmla="*/ 127210 w 216308"/>
                  <a:gd name="connsiteY19" fmla="*/ 142511 h 148101"/>
                  <a:gd name="connsiteX20" fmla="*/ 134654 w 216308"/>
                  <a:gd name="connsiteY20" fmla="*/ 138587 h 148101"/>
                  <a:gd name="connsiteX21" fmla="*/ 168729 w 216308"/>
                  <a:gd name="connsiteY21" fmla="*/ 95865 h 148101"/>
                  <a:gd name="connsiteX22" fmla="*/ 174394 w 216308"/>
                  <a:gd name="connsiteY22" fmla="*/ 72075 h 148101"/>
                  <a:gd name="connsiteX23" fmla="*/ 176434 w 216308"/>
                  <a:gd name="connsiteY23" fmla="*/ 72949 h 148101"/>
                  <a:gd name="connsiteX24" fmla="*/ 192511 w 216308"/>
                  <a:gd name="connsiteY24" fmla="*/ 69361 h 148101"/>
                  <a:gd name="connsiteX25" fmla="*/ 210083 w 216308"/>
                  <a:gd name="connsiteY25" fmla="*/ 41274 h 148101"/>
                  <a:gd name="connsiteX26" fmla="*/ 205942 w 216308"/>
                  <a:gd name="connsiteY26" fmla="*/ 4344 h 148101"/>
                  <a:gd name="connsiteX27" fmla="*/ 189417 w 216308"/>
                  <a:gd name="connsiteY27" fmla="*/ 13993 h 148101"/>
                  <a:gd name="connsiteX28" fmla="*/ 186793 w 216308"/>
                  <a:gd name="connsiteY28" fmla="*/ 14300 h 148101"/>
                  <a:gd name="connsiteX29" fmla="*/ 186487 w 216308"/>
                  <a:gd name="connsiteY29" fmla="*/ 11676 h 148101"/>
                  <a:gd name="connsiteX30" fmla="*/ 207639 w 216308"/>
                  <a:gd name="connsiteY30" fmla="*/ 1018 h 148101"/>
                  <a:gd name="connsiteX31" fmla="*/ 213678 w 216308"/>
                  <a:gd name="connsiteY31" fmla="*/ 42290 h 148101"/>
                  <a:gd name="connsiteX32" fmla="*/ 195321 w 216308"/>
                  <a:gd name="connsiteY32" fmla="*/ 71828 h 148101"/>
                  <a:gd name="connsiteX33" fmla="*/ 177047 w 216308"/>
                  <a:gd name="connsiteY33" fmla="*/ 77082 h 148101"/>
                  <a:gd name="connsiteX34" fmla="*/ 172354 w 216308"/>
                  <a:gd name="connsiteY34" fmla="*/ 96784 h 148101"/>
                  <a:gd name="connsiteX35" fmla="*/ 137203 w 216308"/>
                  <a:gd name="connsiteY35" fmla="*/ 141322 h 148101"/>
                  <a:gd name="connsiteX36" fmla="*/ 128002 w 216308"/>
                  <a:gd name="connsiteY36" fmla="*/ 146165 h 148101"/>
                  <a:gd name="connsiteX37" fmla="*/ 109011 w 216308"/>
                  <a:gd name="connsiteY37" fmla="*/ 148101 h 148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16308" h="148101">
                    <a:moveTo>
                      <a:pt x="109011" y="148101"/>
                    </a:moveTo>
                    <a:cubicBezTo>
                      <a:pt x="100453" y="148101"/>
                      <a:pt x="93151" y="147025"/>
                      <a:pt x="88539" y="146128"/>
                    </a:cubicBezTo>
                    <a:cubicBezTo>
                      <a:pt x="84922" y="145425"/>
                      <a:pt x="81573" y="143714"/>
                      <a:pt x="78867" y="141188"/>
                    </a:cubicBezTo>
                    <a:cubicBezTo>
                      <a:pt x="69592" y="132533"/>
                      <a:pt x="47611" y="110888"/>
                      <a:pt x="43866" y="96821"/>
                    </a:cubicBezTo>
                    <a:lnTo>
                      <a:pt x="39165" y="77075"/>
                    </a:lnTo>
                    <a:cubicBezTo>
                      <a:pt x="33021" y="78562"/>
                      <a:pt x="24852" y="76335"/>
                      <a:pt x="20906" y="71820"/>
                    </a:cubicBezTo>
                    <a:cubicBezTo>
                      <a:pt x="13581" y="63442"/>
                      <a:pt x="5674" y="53382"/>
                      <a:pt x="2549" y="42283"/>
                    </a:cubicBezTo>
                    <a:cubicBezTo>
                      <a:pt x="-2593" y="24024"/>
                      <a:pt x="292" y="5772"/>
                      <a:pt x="8970" y="1601"/>
                    </a:cubicBezTo>
                    <a:cubicBezTo>
                      <a:pt x="13320" y="-484"/>
                      <a:pt x="20644" y="17"/>
                      <a:pt x="30831" y="14262"/>
                    </a:cubicBezTo>
                    <a:cubicBezTo>
                      <a:pt x="31429" y="15100"/>
                      <a:pt x="31235" y="16265"/>
                      <a:pt x="30398" y="16871"/>
                    </a:cubicBezTo>
                    <a:cubicBezTo>
                      <a:pt x="29561" y="17469"/>
                      <a:pt x="28395" y="17275"/>
                      <a:pt x="27789" y="16437"/>
                    </a:cubicBezTo>
                    <a:cubicBezTo>
                      <a:pt x="21018" y="6968"/>
                      <a:pt x="14912" y="2894"/>
                      <a:pt x="10584" y="4972"/>
                    </a:cubicBezTo>
                    <a:cubicBezTo>
                      <a:pt x="4478" y="7902"/>
                      <a:pt x="1144" y="23530"/>
                      <a:pt x="6137" y="41274"/>
                    </a:cubicBezTo>
                    <a:cubicBezTo>
                      <a:pt x="9059" y="51655"/>
                      <a:pt x="16660" y="61297"/>
                      <a:pt x="23709" y="69361"/>
                    </a:cubicBezTo>
                    <a:cubicBezTo>
                      <a:pt x="27064" y="73203"/>
                      <a:pt x="35024" y="74982"/>
                      <a:pt x="39770" y="72957"/>
                    </a:cubicBezTo>
                    <a:lnTo>
                      <a:pt x="41811" y="72090"/>
                    </a:lnTo>
                    <a:lnTo>
                      <a:pt x="47484" y="95917"/>
                    </a:lnTo>
                    <a:cubicBezTo>
                      <a:pt x="51064" y="109363"/>
                      <a:pt x="74361" y="131882"/>
                      <a:pt x="81409" y="138460"/>
                    </a:cubicBezTo>
                    <a:cubicBezTo>
                      <a:pt x="83606" y="140507"/>
                      <a:pt x="86312" y="141890"/>
                      <a:pt x="89249" y="142466"/>
                    </a:cubicBezTo>
                    <a:cubicBezTo>
                      <a:pt x="96753" y="143923"/>
                      <a:pt x="111664" y="145874"/>
                      <a:pt x="127210" y="142511"/>
                    </a:cubicBezTo>
                    <a:cubicBezTo>
                      <a:pt x="129960" y="141913"/>
                      <a:pt x="132532" y="140560"/>
                      <a:pt x="134654" y="138587"/>
                    </a:cubicBezTo>
                    <a:cubicBezTo>
                      <a:pt x="141740" y="131987"/>
                      <a:pt x="165126" y="109408"/>
                      <a:pt x="168729" y="95865"/>
                    </a:cubicBezTo>
                    <a:lnTo>
                      <a:pt x="174394" y="72075"/>
                    </a:lnTo>
                    <a:lnTo>
                      <a:pt x="176434" y="72949"/>
                    </a:lnTo>
                    <a:cubicBezTo>
                      <a:pt x="181180" y="74989"/>
                      <a:pt x="189140" y="73211"/>
                      <a:pt x="192511" y="69361"/>
                    </a:cubicBezTo>
                    <a:cubicBezTo>
                      <a:pt x="199559" y="61297"/>
                      <a:pt x="207160" y="51655"/>
                      <a:pt x="210083" y="41274"/>
                    </a:cubicBezTo>
                    <a:cubicBezTo>
                      <a:pt x="214649" y="25055"/>
                      <a:pt x="212714" y="7797"/>
                      <a:pt x="205942" y="4344"/>
                    </a:cubicBezTo>
                    <a:cubicBezTo>
                      <a:pt x="201861" y="2259"/>
                      <a:pt x="195994" y="5690"/>
                      <a:pt x="189417" y="13993"/>
                    </a:cubicBezTo>
                    <a:cubicBezTo>
                      <a:pt x="188774" y="14801"/>
                      <a:pt x="187601" y="14942"/>
                      <a:pt x="186793" y="14300"/>
                    </a:cubicBezTo>
                    <a:cubicBezTo>
                      <a:pt x="185986" y="13657"/>
                      <a:pt x="185844" y="12484"/>
                      <a:pt x="186487" y="11676"/>
                    </a:cubicBezTo>
                    <a:cubicBezTo>
                      <a:pt x="196487" y="-955"/>
                      <a:pt x="203513" y="-1089"/>
                      <a:pt x="207639" y="1018"/>
                    </a:cubicBezTo>
                    <a:cubicBezTo>
                      <a:pt x="216152" y="5368"/>
                      <a:pt x="218857" y="23882"/>
                      <a:pt x="213678" y="42290"/>
                    </a:cubicBezTo>
                    <a:cubicBezTo>
                      <a:pt x="210554" y="53382"/>
                      <a:pt x="202646" y="63450"/>
                      <a:pt x="195321" y="71828"/>
                    </a:cubicBezTo>
                    <a:cubicBezTo>
                      <a:pt x="191368" y="76357"/>
                      <a:pt x="183184" y="78570"/>
                      <a:pt x="177047" y="77082"/>
                    </a:cubicBezTo>
                    <a:lnTo>
                      <a:pt x="172354" y="96784"/>
                    </a:lnTo>
                    <a:cubicBezTo>
                      <a:pt x="168587" y="110940"/>
                      <a:pt x="146516" y="132645"/>
                      <a:pt x="137203" y="141322"/>
                    </a:cubicBezTo>
                    <a:cubicBezTo>
                      <a:pt x="134594" y="143751"/>
                      <a:pt x="131410" y="145425"/>
                      <a:pt x="128002" y="146165"/>
                    </a:cubicBezTo>
                    <a:cubicBezTo>
                      <a:pt x="121395" y="147593"/>
                      <a:pt x="114900" y="148101"/>
                      <a:pt x="109011" y="148101"/>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3" name="Freeform: Shape 282">
                <a:extLst>
                  <a:ext uri="{FF2B5EF4-FFF2-40B4-BE49-F238E27FC236}">
                    <a16:creationId xmlns:a16="http://schemas.microsoft.com/office/drawing/2014/main" id="{8615E4F6-2FA6-C93E-9AB4-206DC430D99C}"/>
                  </a:ext>
                </a:extLst>
              </p:cNvPr>
              <p:cNvSpPr/>
              <p:nvPr/>
            </p:nvSpPr>
            <p:spPr>
              <a:xfrm>
                <a:off x="2566103" y="5219991"/>
                <a:ext cx="420509" cy="585523"/>
              </a:xfrm>
              <a:custGeom>
                <a:avLst/>
                <a:gdLst>
                  <a:gd name="connsiteX0" fmla="*/ 17815 w 266833"/>
                  <a:gd name="connsiteY0" fmla="*/ 371525 h 371542"/>
                  <a:gd name="connsiteX1" fmla="*/ 14796 w 266833"/>
                  <a:gd name="connsiteY1" fmla="*/ 369657 h 371542"/>
                  <a:gd name="connsiteX2" fmla="*/ 16313 w 266833"/>
                  <a:gd name="connsiteY2" fmla="*/ 365150 h 371542"/>
                  <a:gd name="connsiteX3" fmla="*/ 55941 w 266833"/>
                  <a:gd name="connsiteY3" fmla="*/ 345493 h 371542"/>
                  <a:gd name="connsiteX4" fmla="*/ 76285 w 266833"/>
                  <a:gd name="connsiteY4" fmla="*/ 312644 h 371542"/>
                  <a:gd name="connsiteX5" fmla="*/ 77122 w 266833"/>
                  <a:gd name="connsiteY5" fmla="*/ 297098 h 371542"/>
                  <a:gd name="connsiteX6" fmla="*/ 73707 w 266833"/>
                  <a:gd name="connsiteY6" fmla="*/ 296328 h 371542"/>
                  <a:gd name="connsiteX7" fmla="*/ 1559 w 266833"/>
                  <a:gd name="connsiteY7" fmla="*/ 271350 h 371542"/>
                  <a:gd name="connsiteX8" fmla="*/ 27 w 266833"/>
                  <a:gd name="connsiteY8" fmla="*/ 268928 h 371542"/>
                  <a:gd name="connsiteX9" fmla="*/ 916 w 266833"/>
                  <a:gd name="connsiteY9" fmla="*/ 266200 h 371542"/>
                  <a:gd name="connsiteX10" fmla="*/ 12456 w 266833"/>
                  <a:gd name="connsiteY10" fmla="*/ 243090 h 371542"/>
                  <a:gd name="connsiteX11" fmla="*/ 14310 w 266833"/>
                  <a:gd name="connsiteY11" fmla="*/ 166033 h 371542"/>
                  <a:gd name="connsiteX12" fmla="*/ 14287 w 266833"/>
                  <a:gd name="connsiteY12" fmla="*/ 165905 h 371542"/>
                  <a:gd name="connsiteX13" fmla="*/ 13869 w 266833"/>
                  <a:gd name="connsiteY13" fmla="*/ 127593 h 371542"/>
                  <a:gd name="connsiteX14" fmla="*/ 38369 w 266833"/>
                  <a:gd name="connsiteY14" fmla="*/ 52351 h 371542"/>
                  <a:gd name="connsiteX15" fmla="*/ 125181 w 266833"/>
                  <a:gd name="connsiteY15" fmla="*/ 556 h 371542"/>
                  <a:gd name="connsiteX16" fmla="*/ 191558 w 266833"/>
                  <a:gd name="connsiteY16" fmla="*/ 21057 h 371542"/>
                  <a:gd name="connsiteX17" fmla="*/ 237270 w 266833"/>
                  <a:gd name="connsiteY17" fmla="*/ 50782 h 371542"/>
                  <a:gd name="connsiteX18" fmla="*/ 257921 w 266833"/>
                  <a:gd name="connsiteY18" fmla="*/ 164336 h 371542"/>
                  <a:gd name="connsiteX19" fmla="*/ 256478 w 266833"/>
                  <a:gd name="connsiteY19" fmla="*/ 191287 h 371542"/>
                  <a:gd name="connsiteX20" fmla="*/ 255611 w 266833"/>
                  <a:gd name="connsiteY20" fmla="*/ 204531 h 371542"/>
                  <a:gd name="connsiteX21" fmla="*/ 254976 w 266833"/>
                  <a:gd name="connsiteY21" fmla="*/ 244152 h 371542"/>
                  <a:gd name="connsiteX22" fmla="*/ 264782 w 266833"/>
                  <a:gd name="connsiteY22" fmla="*/ 269055 h 371542"/>
                  <a:gd name="connsiteX23" fmla="*/ 266509 w 266833"/>
                  <a:gd name="connsiteY23" fmla="*/ 270715 h 371542"/>
                  <a:gd name="connsiteX24" fmla="*/ 264976 w 266833"/>
                  <a:gd name="connsiteY24" fmla="*/ 275162 h 371542"/>
                  <a:gd name="connsiteX25" fmla="*/ 190721 w 266833"/>
                  <a:gd name="connsiteY25" fmla="*/ 299684 h 371542"/>
                  <a:gd name="connsiteX26" fmla="*/ 191566 w 266833"/>
                  <a:gd name="connsiteY26" fmla="*/ 312682 h 371542"/>
                  <a:gd name="connsiteX27" fmla="*/ 211903 w 266833"/>
                  <a:gd name="connsiteY27" fmla="*/ 345508 h 371542"/>
                  <a:gd name="connsiteX28" fmla="*/ 251530 w 266833"/>
                  <a:gd name="connsiteY28" fmla="*/ 365165 h 371542"/>
                  <a:gd name="connsiteX29" fmla="*/ 253048 w 266833"/>
                  <a:gd name="connsiteY29" fmla="*/ 369672 h 371542"/>
                  <a:gd name="connsiteX30" fmla="*/ 248541 w 266833"/>
                  <a:gd name="connsiteY30" fmla="*/ 371189 h 371542"/>
                  <a:gd name="connsiteX31" fmla="*/ 208913 w 266833"/>
                  <a:gd name="connsiteY31" fmla="*/ 351532 h 371542"/>
                  <a:gd name="connsiteX32" fmla="*/ 184854 w 266833"/>
                  <a:gd name="connsiteY32" fmla="*/ 313145 h 371542"/>
                  <a:gd name="connsiteX33" fmla="*/ 183927 w 266833"/>
                  <a:gd name="connsiteY33" fmla="*/ 298892 h 371542"/>
                  <a:gd name="connsiteX34" fmla="*/ 183927 w 266833"/>
                  <a:gd name="connsiteY34" fmla="*/ 298578 h 371542"/>
                  <a:gd name="connsiteX35" fmla="*/ 183979 w 266833"/>
                  <a:gd name="connsiteY35" fmla="*/ 296740 h 371542"/>
                  <a:gd name="connsiteX36" fmla="*/ 186820 w 266833"/>
                  <a:gd name="connsiteY36" fmla="*/ 293511 h 371542"/>
                  <a:gd name="connsiteX37" fmla="*/ 257839 w 266833"/>
                  <a:gd name="connsiteY37" fmla="*/ 271103 h 371542"/>
                  <a:gd name="connsiteX38" fmla="*/ 248257 w 266833"/>
                  <a:gd name="connsiteY38" fmla="*/ 244473 h 371542"/>
                  <a:gd name="connsiteX39" fmla="*/ 248914 w 266833"/>
                  <a:gd name="connsiteY39" fmla="*/ 203949 h 371542"/>
                  <a:gd name="connsiteX40" fmla="*/ 249759 w 266833"/>
                  <a:gd name="connsiteY40" fmla="*/ 191108 h 371542"/>
                  <a:gd name="connsiteX41" fmla="*/ 251209 w 266833"/>
                  <a:gd name="connsiteY41" fmla="*/ 163902 h 371542"/>
                  <a:gd name="connsiteX42" fmla="*/ 231866 w 266833"/>
                  <a:gd name="connsiteY42" fmla="*/ 54803 h 371542"/>
                  <a:gd name="connsiteX43" fmla="*/ 189630 w 266833"/>
                  <a:gd name="connsiteY43" fmla="*/ 27597 h 371542"/>
                  <a:gd name="connsiteX44" fmla="*/ 187694 w 266833"/>
                  <a:gd name="connsiteY44" fmla="*/ 26678 h 371542"/>
                  <a:gd name="connsiteX45" fmla="*/ 125883 w 266833"/>
                  <a:gd name="connsiteY45" fmla="*/ 7260 h 371542"/>
                  <a:gd name="connsiteX46" fmla="*/ 43952 w 266833"/>
                  <a:gd name="connsiteY46" fmla="*/ 56126 h 371542"/>
                  <a:gd name="connsiteX47" fmla="*/ 20947 w 266833"/>
                  <a:gd name="connsiteY47" fmla="*/ 164919 h 371542"/>
                  <a:gd name="connsiteX48" fmla="*/ 8360 w 266833"/>
                  <a:gd name="connsiteY48" fmla="*/ 267606 h 371542"/>
                  <a:gd name="connsiteX49" fmla="*/ 75201 w 266833"/>
                  <a:gd name="connsiteY49" fmla="*/ 289766 h 371542"/>
                  <a:gd name="connsiteX50" fmla="*/ 80717 w 266833"/>
                  <a:gd name="connsiteY50" fmla="*/ 291014 h 371542"/>
                  <a:gd name="connsiteX51" fmla="*/ 80844 w 266833"/>
                  <a:gd name="connsiteY51" fmla="*/ 291014 h 371542"/>
                  <a:gd name="connsiteX52" fmla="*/ 84013 w 266833"/>
                  <a:gd name="connsiteY52" fmla="*/ 294557 h 371542"/>
                  <a:gd name="connsiteX53" fmla="*/ 83019 w 266833"/>
                  <a:gd name="connsiteY53" fmla="*/ 313071 h 371542"/>
                  <a:gd name="connsiteX54" fmla="*/ 58953 w 266833"/>
                  <a:gd name="connsiteY54" fmla="*/ 351525 h 371542"/>
                  <a:gd name="connsiteX55" fmla="*/ 19325 w 266833"/>
                  <a:gd name="connsiteY55" fmla="*/ 371182 h 371542"/>
                  <a:gd name="connsiteX56" fmla="*/ 17830 w 266833"/>
                  <a:gd name="connsiteY56" fmla="*/ 371533 h 371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66833" h="371542">
                    <a:moveTo>
                      <a:pt x="17815" y="371525"/>
                    </a:moveTo>
                    <a:cubicBezTo>
                      <a:pt x="16575" y="371525"/>
                      <a:pt x="15386" y="370838"/>
                      <a:pt x="14796" y="369657"/>
                    </a:cubicBezTo>
                    <a:cubicBezTo>
                      <a:pt x="13974" y="367990"/>
                      <a:pt x="14646" y="365972"/>
                      <a:pt x="16313" y="365150"/>
                    </a:cubicBezTo>
                    <a:lnTo>
                      <a:pt x="55941" y="345493"/>
                    </a:lnTo>
                    <a:cubicBezTo>
                      <a:pt x="67428" y="339798"/>
                      <a:pt x="75224" y="327204"/>
                      <a:pt x="76285" y="312644"/>
                    </a:cubicBezTo>
                    <a:lnTo>
                      <a:pt x="77122" y="297098"/>
                    </a:lnTo>
                    <a:cubicBezTo>
                      <a:pt x="76001" y="296844"/>
                      <a:pt x="74865" y="296590"/>
                      <a:pt x="73707" y="296328"/>
                    </a:cubicBezTo>
                    <a:cubicBezTo>
                      <a:pt x="52233" y="291485"/>
                      <a:pt x="22823" y="284848"/>
                      <a:pt x="1559" y="271350"/>
                    </a:cubicBezTo>
                    <a:cubicBezTo>
                      <a:pt x="714" y="270812"/>
                      <a:pt x="146" y="269923"/>
                      <a:pt x="27" y="268928"/>
                    </a:cubicBezTo>
                    <a:cubicBezTo>
                      <a:pt x="-100" y="267934"/>
                      <a:pt x="229" y="266933"/>
                      <a:pt x="916" y="266200"/>
                    </a:cubicBezTo>
                    <a:cubicBezTo>
                      <a:pt x="976" y="266141"/>
                      <a:pt x="7538" y="258921"/>
                      <a:pt x="12456" y="243090"/>
                    </a:cubicBezTo>
                    <a:cubicBezTo>
                      <a:pt x="17008" y="228411"/>
                      <a:pt x="21029" y="203126"/>
                      <a:pt x="14310" y="166033"/>
                    </a:cubicBezTo>
                    <a:cubicBezTo>
                      <a:pt x="14302" y="165988"/>
                      <a:pt x="14295" y="165943"/>
                      <a:pt x="14287" y="165905"/>
                    </a:cubicBezTo>
                    <a:cubicBezTo>
                      <a:pt x="14198" y="165248"/>
                      <a:pt x="12030" y="149507"/>
                      <a:pt x="13869" y="127593"/>
                    </a:cubicBezTo>
                    <a:cubicBezTo>
                      <a:pt x="15573" y="107316"/>
                      <a:pt x="21201" y="77801"/>
                      <a:pt x="38369" y="52351"/>
                    </a:cubicBezTo>
                    <a:cubicBezTo>
                      <a:pt x="57196" y="24436"/>
                      <a:pt x="91271" y="4106"/>
                      <a:pt x="125181" y="556"/>
                    </a:cubicBezTo>
                    <a:cubicBezTo>
                      <a:pt x="151056" y="-2157"/>
                      <a:pt x="174585" y="5123"/>
                      <a:pt x="191558" y="21057"/>
                    </a:cubicBezTo>
                    <a:cubicBezTo>
                      <a:pt x="208375" y="23449"/>
                      <a:pt x="224975" y="34234"/>
                      <a:pt x="237270" y="50782"/>
                    </a:cubicBezTo>
                    <a:cubicBezTo>
                      <a:pt x="263115" y="85574"/>
                      <a:pt x="260477" y="125613"/>
                      <a:pt x="257921" y="164336"/>
                    </a:cubicBezTo>
                    <a:cubicBezTo>
                      <a:pt x="257338" y="173185"/>
                      <a:pt x="256732" y="182341"/>
                      <a:pt x="256478" y="191287"/>
                    </a:cubicBezTo>
                    <a:cubicBezTo>
                      <a:pt x="256336" y="196295"/>
                      <a:pt x="255985" y="200294"/>
                      <a:pt x="255611" y="204531"/>
                    </a:cubicBezTo>
                    <a:cubicBezTo>
                      <a:pt x="254849" y="213164"/>
                      <a:pt x="253989" y="222940"/>
                      <a:pt x="254976" y="244152"/>
                    </a:cubicBezTo>
                    <a:cubicBezTo>
                      <a:pt x="255522" y="255841"/>
                      <a:pt x="262547" y="266843"/>
                      <a:pt x="264782" y="269055"/>
                    </a:cubicBezTo>
                    <a:cubicBezTo>
                      <a:pt x="265514" y="269369"/>
                      <a:pt x="266142" y="269937"/>
                      <a:pt x="266509" y="270715"/>
                    </a:cubicBezTo>
                    <a:cubicBezTo>
                      <a:pt x="267293" y="272366"/>
                      <a:pt x="266606" y="274340"/>
                      <a:pt x="264976" y="275162"/>
                    </a:cubicBezTo>
                    <a:cubicBezTo>
                      <a:pt x="263481" y="275909"/>
                      <a:pt x="228772" y="293144"/>
                      <a:pt x="190721" y="299684"/>
                    </a:cubicBezTo>
                    <a:lnTo>
                      <a:pt x="191566" y="312682"/>
                    </a:lnTo>
                    <a:cubicBezTo>
                      <a:pt x="192627" y="327219"/>
                      <a:pt x="200415" y="339813"/>
                      <a:pt x="211903" y="345508"/>
                    </a:cubicBezTo>
                    <a:lnTo>
                      <a:pt x="251530" y="365165"/>
                    </a:lnTo>
                    <a:cubicBezTo>
                      <a:pt x="253197" y="365987"/>
                      <a:pt x="253877" y="368005"/>
                      <a:pt x="253048" y="369672"/>
                    </a:cubicBezTo>
                    <a:cubicBezTo>
                      <a:pt x="252226" y="371339"/>
                      <a:pt x="250207" y="372019"/>
                      <a:pt x="248541" y="371189"/>
                    </a:cubicBezTo>
                    <a:lnTo>
                      <a:pt x="208913" y="351532"/>
                    </a:lnTo>
                    <a:cubicBezTo>
                      <a:pt x="195303" y="344783"/>
                      <a:pt x="186080" y="330074"/>
                      <a:pt x="184854" y="313145"/>
                    </a:cubicBezTo>
                    <a:lnTo>
                      <a:pt x="183927" y="298892"/>
                    </a:lnTo>
                    <a:cubicBezTo>
                      <a:pt x="183927" y="298787"/>
                      <a:pt x="183920" y="298683"/>
                      <a:pt x="183927" y="298578"/>
                    </a:cubicBezTo>
                    <a:lnTo>
                      <a:pt x="183979" y="296740"/>
                    </a:lnTo>
                    <a:cubicBezTo>
                      <a:pt x="184024" y="295118"/>
                      <a:pt x="185220" y="293765"/>
                      <a:pt x="186820" y="293511"/>
                    </a:cubicBezTo>
                    <a:cubicBezTo>
                      <a:pt x="217471" y="288705"/>
                      <a:pt x="247188" y="275991"/>
                      <a:pt x="257839" y="271103"/>
                    </a:cubicBezTo>
                    <a:cubicBezTo>
                      <a:pt x="253907" y="265700"/>
                      <a:pt x="248772" y="255535"/>
                      <a:pt x="248257" y="244473"/>
                    </a:cubicBezTo>
                    <a:cubicBezTo>
                      <a:pt x="247248" y="222813"/>
                      <a:pt x="248137" y="212790"/>
                      <a:pt x="248914" y="203949"/>
                    </a:cubicBezTo>
                    <a:cubicBezTo>
                      <a:pt x="249281" y="199815"/>
                      <a:pt x="249624" y="195914"/>
                      <a:pt x="249759" y="191108"/>
                    </a:cubicBezTo>
                    <a:cubicBezTo>
                      <a:pt x="250013" y="182035"/>
                      <a:pt x="250626" y="172819"/>
                      <a:pt x="251209" y="163902"/>
                    </a:cubicBezTo>
                    <a:cubicBezTo>
                      <a:pt x="253795" y="124671"/>
                      <a:pt x="256239" y="87614"/>
                      <a:pt x="231866" y="54803"/>
                    </a:cubicBezTo>
                    <a:cubicBezTo>
                      <a:pt x="220565" y="39586"/>
                      <a:pt x="204772" y="29413"/>
                      <a:pt x="189630" y="27597"/>
                    </a:cubicBezTo>
                    <a:cubicBezTo>
                      <a:pt x="188897" y="27507"/>
                      <a:pt x="188217" y="27186"/>
                      <a:pt x="187694" y="26678"/>
                    </a:cubicBezTo>
                    <a:cubicBezTo>
                      <a:pt x="172118" y="11610"/>
                      <a:pt x="150159" y="4719"/>
                      <a:pt x="125883" y="7260"/>
                    </a:cubicBezTo>
                    <a:cubicBezTo>
                      <a:pt x="93872" y="10616"/>
                      <a:pt x="61711" y="29795"/>
                      <a:pt x="43952" y="56126"/>
                    </a:cubicBezTo>
                    <a:cubicBezTo>
                      <a:pt x="13009" y="102002"/>
                      <a:pt x="20655" y="162714"/>
                      <a:pt x="20947" y="164919"/>
                    </a:cubicBezTo>
                    <a:cubicBezTo>
                      <a:pt x="32136" y="226752"/>
                      <a:pt x="15132" y="258046"/>
                      <a:pt x="8360" y="267606"/>
                    </a:cubicBezTo>
                    <a:cubicBezTo>
                      <a:pt x="28384" y="279205"/>
                      <a:pt x="55283" y="285274"/>
                      <a:pt x="75201" y="289766"/>
                    </a:cubicBezTo>
                    <a:cubicBezTo>
                      <a:pt x="77092" y="290192"/>
                      <a:pt x="78938" y="290611"/>
                      <a:pt x="80717" y="291014"/>
                    </a:cubicBezTo>
                    <a:lnTo>
                      <a:pt x="80844" y="291014"/>
                    </a:lnTo>
                    <a:cubicBezTo>
                      <a:pt x="82698" y="291126"/>
                      <a:pt x="84110" y="292711"/>
                      <a:pt x="84013" y="294557"/>
                    </a:cubicBezTo>
                    <a:lnTo>
                      <a:pt x="83019" y="313071"/>
                    </a:lnTo>
                    <a:cubicBezTo>
                      <a:pt x="81786" y="330059"/>
                      <a:pt x="72563" y="344776"/>
                      <a:pt x="58953" y="351525"/>
                    </a:cubicBezTo>
                    <a:lnTo>
                      <a:pt x="19325" y="371182"/>
                    </a:lnTo>
                    <a:cubicBezTo>
                      <a:pt x="18847" y="371421"/>
                      <a:pt x="18331" y="371533"/>
                      <a:pt x="17830" y="371533"/>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4" name="Freeform: Shape 283">
                <a:extLst>
                  <a:ext uri="{FF2B5EF4-FFF2-40B4-BE49-F238E27FC236}">
                    <a16:creationId xmlns:a16="http://schemas.microsoft.com/office/drawing/2014/main" id="{CD70DF6C-7C96-8C79-15CA-0FA08AA7332C}"/>
                  </a:ext>
                </a:extLst>
              </p:cNvPr>
              <p:cNvSpPr/>
              <p:nvPr/>
            </p:nvSpPr>
            <p:spPr>
              <a:xfrm>
                <a:off x="2904993" y="5493308"/>
                <a:ext cx="21494" cy="43979"/>
              </a:xfrm>
              <a:custGeom>
                <a:avLst/>
                <a:gdLst>
                  <a:gd name="connsiteX0" fmla="*/ 1869 w 13639"/>
                  <a:gd name="connsiteY0" fmla="*/ 27900 h 27907"/>
                  <a:gd name="connsiteX1" fmla="*/ 1869 w 13639"/>
                  <a:gd name="connsiteY1" fmla="*/ 27900 h 27907"/>
                  <a:gd name="connsiteX2" fmla="*/ 0 w 13639"/>
                  <a:gd name="connsiteY2" fmla="*/ 26031 h 27907"/>
                  <a:gd name="connsiteX3" fmla="*/ 11338 w 13639"/>
                  <a:gd name="connsiteY3" fmla="*/ 51 h 27907"/>
                  <a:gd name="connsiteX4" fmla="*/ 13588 w 13639"/>
                  <a:gd name="connsiteY4" fmla="*/ 1441 h 27907"/>
                  <a:gd name="connsiteX5" fmla="*/ 12198 w 13639"/>
                  <a:gd name="connsiteY5" fmla="*/ 3691 h 27907"/>
                  <a:gd name="connsiteX6" fmla="*/ 3737 w 13639"/>
                  <a:gd name="connsiteY6" fmla="*/ 26039 h 27907"/>
                  <a:gd name="connsiteX7" fmla="*/ 1869 w 13639"/>
                  <a:gd name="connsiteY7" fmla="*/ 27907 h 2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9" h="27907">
                    <a:moveTo>
                      <a:pt x="1869" y="27900"/>
                    </a:moveTo>
                    <a:lnTo>
                      <a:pt x="1869" y="27900"/>
                    </a:lnTo>
                    <a:cubicBezTo>
                      <a:pt x="837" y="27900"/>
                      <a:pt x="0" y="27063"/>
                      <a:pt x="0" y="26031"/>
                    </a:cubicBezTo>
                    <a:cubicBezTo>
                      <a:pt x="0" y="23647"/>
                      <a:pt x="321" y="2652"/>
                      <a:pt x="11338" y="51"/>
                    </a:cubicBezTo>
                    <a:cubicBezTo>
                      <a:pt x="12340" y="-188"/>
                      <a:pt x="13349" y="432"/>
                      <a:pt x="13588" y="1441"/>
                    </a:cubicBezTo>
                    <a:cubicBezTo>
                      <a:pt x="13827" y="2443"/>
                      <a:pt x="13207" y="3452"/>
                      <a:pt x="12198" y="3691"/>
                    </a:cubicBezTo>
                    <a:cubicBezTo>
                      <a:pt x="5269" y="5328"/>
                      <a:pt x="3745" y="20373"/>
                      <a:pt x="3737" y="26039"/>
                    </a:cubicBezTo>
                    <a:cubicBezTo>
                      <a:pt x="3737" y="27070"/>
                      <a:pt x="2900" y="27907"/>
                      <a:pt x="1869" y="27907"/>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5" name="Freeform: Shape 284">
                <a:extLst>
                  <a:ext uri="{FF2B5EF4-FFF2-40B4-BE49-F238E27FC236}">
                    <a16:creationId xmlns:a16="http://schemas.microsoft.com/office/drawing/2014/main" id="{50A63805-8CAF-D8B0-2829-A3F69FC89CC3}"/>
                  </a:ext>
                </a:extLst>
              </p:cNvPr>
              <p:cNvSpPr/>
              <p:nvPr/>
            </p:nvSpPr>
            <p:spPr>
              <a:xfrm>
                <a:off x="2632630" y="5489614"/>
                <a:ext cx="21489" cy="43975"/>
              </a:xfrm>
              <a:custGeom>
                <a:avLst/>
                <a:gdLst>
                  <a:gd name="connsiteX0" fmla="*/ 11768 w 13636"/>
                  <a:gd name="connsiteY0" fmla="*/ 27905 h 27904"/>
                  <a:gd name="connsiteX1" fmla="*/ 9899 w 13636"/>
                  <a:gd name="connsiteY1" fmla="*/ 26036 h 27904"/>
                  <a:gd name="connsiteX2" fmla="*/ 1439 w 13636"/>
                  <a:gd name="connsiteY2" fmla="*/ 3688 h 27904"/>
                  <a:gd name="connsiteX3" fmla="*/ 49 w 13636"/>
                  <a:gd name="connsiteY3" fmla="*/ 1439 h 27904"/>
                  <a:gd name="connsiteX4" fmla="*/ 2298 w 13636"/>
                  <a:gd name="connsiteY4" fmla="*/ 49 h 27904"/>
                  <a:gd name="connsiteX5" fmla="*/ 13636 w 13636"/>
                  <a:gd name="connsiteY5" fmla="*/ 26029 h 27904"/>
                  <a:gd name="connsiteX6" fmla="*/ 11768 w 13636"/>
                  <a:gd name="connsiteY6" fmla="*/ 27897 h 27904"/>
                  <a:gd name="connsiteX7" fmla="*/ 11768 w 13636"/>
                  <a:gd name="connsiteY7" fmla="*/ 27897 h 27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636" h="27904">
                    <a:moveTo>
                      <a:pt x="11768" y="27905"/>
                    </a:moveTo>
                    <a:cubicBezTo>
                      <a:pt x="10737" y="27905"/>
                      <a:pt x="9899" y="27068"/>
                      <a:pt x="9899" y="26036"/>
                    </a:cubicBezTo>
                    <a:cubicBezTo>
                      <a:pt x="9899" y="20378"/>
                      <a:pt x="8367" y="5325"/>
                      <a:pt x="1439" y="3688"/>
                    </a:cubicBezTo>
                    <a:cubicBezTo>
                      <a:pt x="437" y="3449"/>
                      <a:pt x="-183" y="2448"/>
                      <a:pt x="49" y="1439"/>
                    </a:cubicBezTo>
                    <a:cubicBezTo>
                      <a:pt x="288" y="437"/>
                      <a:pt x="1289" y="-183"/>
                      <a:pt x="2298" y="49"/>
                    </a:cubicBezTo>
                    <a:cubicBezTo>
                      <a:pt x="13315" y="2649"/>
                      <a:pt x="13636" y="23644"/>
                      <a:pt x="13636" y="26029"/>
                    </a:cubicBezTo>
                    <a:cubicBezTo>
                      <a:pt x="13636" y="27060"/>
                      <a:pt x="12799" y="27897"/>
                      <a:pt x="11768" y="27897"/>
                    </a:cubicBezTo>
                    <a:lnTo>
                      <a:pt x="11768" y="27897"/>
                    </a:ln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6" name="Freeform: Shape 285">
                <a:extLst>
                  <a:ext uri="{FF2B5EF4-FFF2-40B4-BE49-F238E27FC236}">
                    <a16:creationId xmlns:a16="http://schemas.microsoft.com/office/drawing/2014/main" id="{C8C65023-67D6-BF6A-1A2F-6D4F3C56378D}"/>
                  </a:ext>
                </a:extLst>
              </p:cNvPr>
              <p:cNvSpPr/>
              <p:nvPr/>
            </p:nvSpPr>
            <p:spPr>
              <a:xfrm>
                <a:off x="2855721" y="5630921"/>
                <a:ext cx="7334" cy="59204"/>
              </a:xfrm>
              <a:custGeom>
                <a:avLst/>
                <a:gdLst>
                  <a:gd name="connsiteX0" fmla="*/ 2063 w 4654"/>
                  <a:gd name="connsiteY0" fmla="*/ 37569 h 37568"/>
                  <a:gd name="connsiteX1" fmla="*/ 202 w 4654"/>
                  <a:gd name="connsiteY1" fmla="*/ 35805 h 37568"/>
                  <a:gd name="connsiteX2" fmla="*/ 920 w 4654"/>
                  <a:gd name="connsiteY2" fmla="*/ 1738 h 37568"/>
                  <a:gd name="connsiteX3" fmla="*/ 2915 w 4654"/>
                  <a:gd name="connsiteY3" fmla="*/ 4 h 37568"/>
                  <a:gd name="connsiteX4" fmla="*/ 4649 w 4654"/>
                  <a:gd name="connsiteY4" fmla="*/ 2000 h 37568"/>
                  <a:gd name="connsiteX5" fmla="*/ 3932 w 4654"/>
                  <a:gd name="connsiteY5" fmla="*/ 35603 h 37568"/>
                  <a:gd name="connsiteX6" fmla="*/ 2168 w 4654"/>
                  <a:gd name="connsiteY6" fmla="*/ 37569 h 37568"/>
                  <a:gd name="connsiteX7" fmla="*/ 2063 w 4654"/>
                  <a:gd name="connsiteY7" fmla="*/ 37569 h 3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 h="37568">
                    <a:moveTo>
                      <a:pt x="2063" y="37569"/>
                    </a:moveTo>
                    <a:cubicBezTo>
                      <a:pt x="1077" y="37569"/>
                      <a:pt x="255" y="36799"/>
                      <a:pt x="202" y="35805"/>
                    </a:cubicBezTo>
                    <a:cubicBezTo>
                      <a:pt x="-515" y="22606"/>
                      <a:pt x="905" y="1947"/>
                      <a:pt x="920" y="1738"/>
                    </a:cubicBezTo>
                    <a:cubicBezTo>
                      <a:pt x="995" y="707"/>
                      <a:pt x="1877" y="-63"/>
                      <a:pt x="2915" y="4"/>
                    </a:cubicBezTo>
                    <a:cubicBezTo>
                      <a:pt x="3947" y="79"/>
                      <a:pt x="4724" y="968"/>
                      <a:pt x="4649" y="2000"/>
                    </a:cubicBezTo>
                    <a:cubicBezTo>
                      <a:pt x="4635" y="2201"/>
                      <a:pt x="3229" y="22636"/>
                      <a:pt x="3932" y="35603"/>
                    </a:cubicBezTo>
                    <a:cubicBezTo>
                      <a:pt x="3992" y="36635"/>
                      <a:pt x="3199" y="37517"/>
                      <a:pt x="2168" y="37569"/>
                    </a:cubicBezTo>
                    <a:cubicBezTo>
                      <a:pt x="2131" y="37569"/>
                      <a:pt x="2101" y="37569"/>
                      <a:pt x="2063" y="37569"/>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sp>
            <p:nvSpPr>
              <p:cNvPr id="287" name="Freeform: Shape 286">
                <a:extLst>
                  <a:ext uri="{FF2B5EF4-FFF2-40B4-BE49-F238E27FC236}">
                    <a16:creationId xmlns:a16="http://schemas.microsoft.com/office/drawing/2014/main" id="{F8E644A6-1A52-D8CC-A8ED-535C49319247}"/>
                  </a:ext>
                </a:extLst>
              </p:cNvPr>
              <p:cNvSpPr/>
              <p:nvPr/>
            </p:nvSpPr>
            <p:spPr>
              <a:xfrm>
                <a:off x="2691872" y="5629751"/>
                <a:ext cx="7018" cy="59211"/>
              </a:xfrm>
              <a:custGeom>
                <a:avLst/>
                <a:gdLst>
                  <a:gd name="connsiteX0" fmla="*/ 1867 w 4453"/>
                  <a:gd name="connsiteY0" fmla="*/ 37572 h 37572"/>
                  <a:gd name="connsiteX1" fmla="*/ 1262 w 4453"/>
                  <a:gd name="connsiteY1" fmla="*/ 37468 h 37572"/>
                  <a:gd name="connsiteX2" fmla="*/ 58 w 4453"/>
                  <a:gd name="connsiteY2" fmla="*/ 35233 h 37572"/>
                  <a:gd name="connsiteX3" fmla="*/ 716 w 4453"/>
                  <a:gd name="connsiteY3" fmla="*/ 1869 h 37572"/>
                  <a:gd name="connsiteX4" fmla="*/ 2585 w 4453"/>
                  <a:gd name="connsiteY4" fmla="*/ 0 h 37572"/>
                  <a:gd name="connsiteX5" fmla="*/ 4453 w 4453"/>
                  <a:gd name="connsiteY5" fmla="*/ 1869 h 37572"/>
                  <a:gd name="connsiteX6" fmla="*/ 3631 w 4453"/>
                  <a:gd name="connsiteY6" fmla="*/ 36309 h 37572"/>
                  <a:gd name="connsiteX7" fmla="*/ 1867 w 4453"/>
                  <a:gd name="connsiteY7" fmla="*/ 37572 h 37572"/>
                  <a:gd name="connsiteX8" fmla="*/ 103 w 4453"/>
                  <a:gd name="connsiteY8" fmla="*/ 35098 h 37572"/>
                  <a:gd name="connsiteX9" fmla="*/ 66 w 4453"/>
                  <a:gd name="connsiteY9" fmla="*/ 35203 h 37572"/>
                  <a:gd name="connsiteX10" fmla="*/ 103 w 4453"/>
                  <a:gd name="connsiteY10" fmla="*/ 35098 h 3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53" h="37572">
                    <a:moveTo>
                      <a:pt x="1867" y="37572"/>
                    </a:moveTo>
                    <a:cubicBezTo>
                      <a:pt x="1665" y="37572"/>
                      <a:pt x="1463" y="37542"/>
                      <a:pt x="1262" y="37468"/>
                    </a:cubicBezTo>
                    <a:cubicBezTo>
                      <a:pt x="335" y="37146"/>
                      <a:pt x="-181" y="36167"/>
                      <a:pt x="58" y="35233"/>
                    </a:cubicBezTo>
                    <a:cubicBezTo>
                      <a:pt x="342" y="33402"/>
                      <a:pt x="716" y="14522"/>
                      <a:pt x="716" y="1869"/>
                    </a:cubicBezTo>
                    <a:cubicBezTo>
                      <a:pt x="716" y="837"/>
                      <a:pt x="1553" y="0"/>
                      <a:pt x="2585" y="0"/>
                    </a:cubicBezTo>
                    <a:cubicBezTo>
                      <a:pt x="3616" y="0"/>
                      <a:pt x="4453" y="837"/>
                      <a:pt x="4453" y="1869"/>
                    </a:cubicBezTo>
                    <a:cubicBezTo>
                      <a:pt x="4453" y="7526"/>
                      <a:pt x="4236" y="34545"/>
                      <a:pt x="3631" y="36309"/>
                    </a:cubicBezTo>
                    <a:cubicBezTo>
                      <a:pt x="3362" y="37086"/>
                      <a:pt x="2637" y="37572"/>
                      <a:pt x="1867" y="37572"/>
                    </a:cubicBezTo>
                    <a:close/>
                    <a:moveTo>
                      <a:pt x="103" y="35098"/>
                    </a:moveTo>
                    <a:cubicBezTo>
                      <a:pt x="103" y="35098"/>
                      <a:pt x="81" y="35158"/>
                      <a:pt x="66" y="35203"/>
                    </a:cubicBezTo>
                    <a:cubicBezTo>
                      <a:pt x="73" y="35166"/>
                      <a:pt x="88" y="35128"/>
                      <a:pt x="103" y="35098"/>
                    </a:cubicBezTo>
                    <a:close/>
                  </a:path>
                </a:pathLst>
              </a:custGeom>
              <a:solidFill>
                <a:schemeClr val="tx2"/>
              </a:solidFill>
              <a:ln w="745" cap="flat">
                <a:noFill/>
                <a:prstDash val="solid"/>
                <a:miter/>
              </a:ln>
            </p:spPr>
            <p:txBody>
              <a:bodyPr rtlCol="0" anchor="ctr"/>
              <a:lstStyle/>
              <a:p>
                <a:endParaRPr lang="nl-BE">
                  <a:latin typeface="Segoe UI" panose="020B0502040204020203" pitchFamily="34" charset="0"/>
                  <a:cs typeface="Segoe UI" panose="020B0502040204020203" pitchFamily="34" charset="0"/>
                </a:endParaRPr>
              </a:p>
            </p:txBody>
          </p:sp>
        </p:grpSp>
        <p:pic>
          <p:nvPicPr>
            <p:cNvPr id="295" name="Graphic 294">
              <a:extLst>
                <a:ext uri="{FF2B5EF4-FFF2-40B4-BE49-F238E27FC236}">
                  <a16:creationId xmlns:a16="http://schemas.microsoft.com/office/drawing/2014/main" id="{6D2D5607-12AC-EB52-379B-DADE2850E1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2932" y="5390548"/>
              <a:ext cx="165529" cy="135734"/>
            </a:xfrm>
            <a:prstGeom prst="rect">
              <a:avLst/>
            </a:prstGeom>
          </p:spPr>
        </p:pic>
      </p:grpSp>
    </p:spTree>
    <p:extLst>
      <p:ext uri="{BB962C8B-B14F-4D97-AF65-F5344CB8AC3E}">
        <p14:creationId xmlns:p14="http://schemas.microsoft.com/office/powerpoint/2010/main" val="541325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9C2992-E35F-1DB6-3BFC-BFAF8FA756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4987" y="2109788"/>
            <a:ext cx="4077651" cy="3059982"/>
          </a:xfrm>
          <a:prstGeom prst="roundRect">
            <a:avLst>
              <a:gd name="adj" fmla="val 7790"/>
            </a:avLst>
          </a:prstGeom>
          <a:ln>
            <a:noFill/>
          </a:ln>
          <a:effectLst/>
        </p:spPr>
      </p:pic>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008563" y="2600941"/>
            <a:ext cx="6210616" cy="3508375"/>
          </a:xfrm>
        </p:spPr>
        <p:txBody>
          <a:bodyPr/>
          <a:lstStyle/>
          <a:p>
            <a:r>
              <a:rPr lang="en-US" sz="1600" dirty="0"/>
              <a:t>Many females </a:t>
            </a:r>
            <a:r>
              <a:rPr lang="en-US" sz="1600" dirty="0">
                <a:latin typeface="Segoe UI Semibold" panose="020B0702040204020203" pitchFamily="34" charset="0"/>
                <a:cs typeface="Segoe UI Semibold" panose="020B0702040204020203" pitchFamily="34" charset="0"/>
              </a:rPr>
              <a:t>enter a new phase </a:t>
            </a:r>
            <a:r>
              <a:rPr lang="en-US" sz="1600" dirty="0"/>
              <a:t>of their lives </a:t>
            </a:r>
            <a:br>
              <a:rPr lang="en-US" sz="1600" dirty="0"/>
            </a:br>
            <a:r>
              <a:rPr lang="en-US" sz="1600" dirty="0"/>
              <a:t>which may be </a:t>
            </a:r>
            <a:r>
              <a:rPr lang="en-US" sz="1600" dirty="0">
                <a:latin typeface="Segoe UI Semibold" panose="020B0702040204020203" pitchFamily="34" charset="0"/>
                <a:cs typeface="Segoe UI Semibold" panose="020B0702040204020203" pitchFamily="34" charset="0"/>
              </a:rPr>
              <a:t>a very exciting experience</a:t>
            </a:r>
            <a:endParaRPr lang="en-US" sz="1600" dirty="0"/>
          </a:p>
          <a:p>
            <a:pPr marL="285750" indent="-285750">
              <a:spcBef>
                <a:spcPts val="18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No more menstrual cycle</a:t>
            </a:r>
          </a:p>
          <a:p>
            <a:pPr marL="285750" indent="-285750">
              <a:spcBef>
                <a:spcPts val="6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No more periods</a:t>
            </a:r>
          </a:p>
          <a:p>
            <a:pPr marL="285750" indent="-285750">
              <a:spcBef>
                <a:spcPts val="6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No more premenstrual syndrome</a:t>
            </a:r>
          </a:p>
          <a:p>
            <a:pPr marL="285750" indent="-285750">
              <a:spcBef>
                <a:spcPts val="600"/>
              </a:spcBef>
              <a:buClr>
                <a:schemeClr val="accent1"/>
              </a:buClr>
              <a:buFont typeface="Segoe UI Semibold" panose="020B0702040204020203" pitchFamily="34" charset="0"/>
              <a:buChar char="●"/>
            </a:pPr>
            <a:r>
              <a:rPr lang="en-US" sz="1600" dirty="0">
                <a:latin typeface="Segoe UI Semibold" panose="020B0702040204020203" pitchFamily="34" charset="0"/>
                <a:cs typeface="Segoe UI Semibold" panose="020B0702040204020203" pitchFamily="34" charset="0"/>
              </a:rPr>
              <a:t>No more need for contraception</a:t>
            </a:r>
          </a:p>
          <a:p>
            <a:endParaRPr lang="en-US" sz="1600" dirty="0"/>
          </a:p>
          <a:p>
            <a:endParaRPr lang="en-US" sz="1600" dirty="0"/>
          </a:p>
          <a:p>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Life</a:t>
            </a:r>
            <a:r>
              <a:rPr lang="es-ES" dirty="0"/>
              <a:t> post </a:t>
            </a:r>
            <a:r>
              <a:rPr lang="es-ES" dirty="0" err="1"/>
              <a:t>menopause</a:t>
            </a:r>
            <a:endParaRPr lang="es-ES" dirty="0"/>
          </a:p>
        </p:txBody>
      </p:sp>
    </p:spTree>
    <p:extLst>
      <p:ext uri="{BB962C8B-B14F-4D97-AF65-F5344CB8AC3E}">
        <p14:creationId xmlns:p14="http://schemas.microsoft.com/office/powerpoint/2010/main" val="14324146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008563" y="2588335"/>
            <a:ext cx="4208368" cy="3508375"/>
          </a:xfrm>
        </p:spPr>
        <p:txBody>
          <a:bodyPr/>
          <a:lstStyle/>
          <a:p>
            <a:pPr>
              <a:spcBef>
                <a:spcPts val="1200"/>
              </a:spcBef>
            </a:pPr>
            <a:r>
              <a:rPr lang="en-GB" sz="1600" dirty="0"/>
              <a:t>There is a </a:t>
            </a:r>
            <a:r>
              <a:rPr lang="en-GB" sz="1600" dirty="0">
                <a:latin typeface="Segoe UI Semibold" panose="020B0702040204020203" pitchFamily="34" charset="0"/>
                <a:cs typeface="Segoe UI Semibold" panose="020B0702040204020203" pitchFamily="34" charset="0"/>
              </a:rPr>
              <a:t>progressive reduction in testosterone levels </a:t>
            </a:r>
          </a:p>
          <a:p>
            <a:pPr>
              <a:spcBef>
                <a:spcPts val="1200"/>
              </a:spcBef>
            </a:pPr>
            <a:r>
              <a:rPr lang="en-GB" sz="1600" dirty="0"/>
              <a:t>Male changes are </a:t>
            </a:r>
            <a:r>
              <a:rPr lang="en-GB" sz="1600" dirty="0">
                <a:latin typeface="Segoe UI Semibold" panose="020B0702040204020203" pitchFamily="34" charset="0"/>
                <a:cs typeface="Segoe UI Semibold" panose="020B0702040204020203" pitchFamily="34" charset="0"/>
              </a:rPr>
              <a:t>very different and less intense than the female menopause.</a:t>
            </a:r>
          </a:p>
          <a:p>
            <a:pPr>
              <a:spcBef>
                <a:spcPts val="1200"/>
              </a:spcBef>
            </a:pPr>
            <a:r>
              <a:rPr lang="en-GB" sz="1600" dirty="0"/>
              <a:t>However, </a:t>
            </a:r>
            <a:r>
              <a:rPr lang="en-GB" sz="1600" dirty="0">
                <a:latin typeface="Segoe UI Semibold" panose="020B0702040204020203" pitchFamily="34" charset="0"/>
                <a:cs typeface="Segoe UI Semibold" panose="020B0702040204020203" pitchFamily="34" charset="0"/>
              </a:rPr>
              <a:t>many males will be affected </a:t>
            </a:r>
            <a:r>
              <a:rPr lang="en-GB" sz="1600" dirty="0"/>
              <a:t>by </a:t>
            </a:r>
            <a:br>
              <a:rPr lang="en-GB" sz="1600" dirty="0"/>
            </a:br>
            <a:r>
              <a:rPr lang="en-GB" sz="1600" dirty="0"/>
              <a:t>the changes in their </a:t>
            </a:r>
            <a:r>
              <a:rPr lang="en-GB" sz="1600" dirty="0">
                <a:latin typeface="Segoe UI Semibold" panose="020B0702040204020203" pitchFamily="34" charset="0"/>
                <a:cs typeface="Segoe UI Semibold" panose="020B0702040204020203" pitchFamily="34" charset="0"/>
              </a:rPr>
              <a:t>prostate glands and </a:t>
            </a:r>
            <a:br>
              <a:rPr lang="en-GB" sz="1600" dirty="0">
                <a:latin typeface="Segoe UI Semibold" panose="020B0702040204020203" pitchFamily="34" charset="0"/>
                <a:cs typeface="Segoe UI Semibold" panose="020B0702040204020203" pitchFamily="34" charset="0"/>
              </a:rPr>
            </a:br>
            <a:r>
              <a:rPr lang="en-GB" sz="1600" dirty="0">
                <a:latin typeface="Segoe UI Semibold" panose="020B0702040204020203" pitchFamily="34" charset="0"/>
                <a:cs typeface="Segoe UI Semibold" panose="020B0702040204020203" pitchFamily="34" charset="0"/>
              </a:rPr>
              <a:t>other parts of their anatomy </a:t>
            </a:r>
          </a:p>
          <a:p>
            <a:pPr>
              <a:spcBef>
                <a:spcPts val="1200"/>
              </a:spcBef>
            </a:pPr>
            <a:endParaRPr lang="en-US" sz="1600" dirty="0"/>
          </a:p>
          <a:p>
            <a:pPr>
              <a:spcBef>
                <a:spcPts val="1200"/>
              </a:spcBef>
            </a:pPr>
            <a:endParaRPr lang="es-ES"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s-ES" dirty="0" err="1"/>
              <a:t>The</a:t>
            </a:r>
            <a:r>
              <a:rPr lang="es-ES" dirty="0"/>
              <a:t> male </a:t>
            </a:r>
            <a:r>
              <a:rPr lang="es-ES" dirty="0" err="1"/>
              <a:t>menopause</a:t>
            </a:r>
            <a:r>
              <a:rPr lang="es-ES" dirty="0"/>
              <a:t> – </a:t>
            </a:r>
            <a:r>
              <a:rPr lang="es-ES" dirty="0" err="1"/>
              <a:t>andropause</a:t>
            </a:r>
            <a:endParaRPr lang="es-ES" dirty="0"/>
          </a:p>
        </p:txBody>
      </p:sp>
      <p:pic>
        <p:nvPicPr>
          <p:cNvPr id="3" name="Picture 2">
            <a:extLst>
              <a:ext uri="{FF2B5EF4-FFF2-40B4-BE49-F238E27FC236}">
                <a16:creationId xmlns:a16="http://schemas.microsoft.com/office/drawing/2014/main" id="{4F3092B4-5828-18E0-658F-4E45600247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4987" y="2109788"/>
            <a:ext cx="4077651" cy="3059982"/>
          </a:xfrm>
          <a:prstGeom prst="roundRect">
            <a:avLst>
              <a:gd name="adj" fmla="val 7790"/>
            </a:avLst>
          </a:prstGeom>
          <a:ln>
            <a:noFill/>
          </a:ln>
          <a:effectLst/>
        </p:spPr>
      </p:pic>
    </p:spTree>
    <p:extLst>
      <p:ext uri="{BB962C8B-B14F-4D97-AF65-F5344CB8AC3E}">
        <p14:creationId xmlns:p14="http://schemas.microsoft.com/office/powerpoint/2010/main" val="2043919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Cancers affecting the reproductive system</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4" name="Graphic 3">
            <a:extLst>
              <a:ext uri="{FF2B5EF4-FFF2-40B4-BE49-F238E27FC236}">
                <a16:creationId xmlns:a16="http://schemas.microsoft.com/office/drawing/2014/main" id="{CB20B166-9AE0-1303-1776-67B9630F2F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23325" y="2360295"/>
            <a:ext cx="2457450" cy="2457450"/>
          </a:xfrm>
          <a:prstGeom prst="rect">
            <a:avLst/>
          </a:prstGeom>
        </p:spPr>
      </p:pic>
    </p:spTree>
    <p:extLst>
      <p:ext uri="{BB962C8B-B14F-4D97-AF65-F5344CB8AC3E}">
        <p14:creationId xmlns:p14="http://schemas.microsoft.com/office/powerpoint/2010/main" val="38699524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95D2637-70B5-A4EB-7A06-553D0868D8CD}"/>
              </a:ext>
            </a:extLst>
          </p:cNvPr>
          <p:cNvSpPr>
            <a:spLocks noGrp="1"/>
          </p:cNvSpPr>
          <p:nvPr>
            <p:ph sz="half" idx="10"/>
          </p:nvPr>
        </p:nvSpPr>
        <p:spPr>
          <a:xfrm>
            <a:off x="8804461" y="3840811"/>
            <a:ext cx="2346186" cy="2008045"/>
          </a:xfrm>
        </p:spPr>
        <p:txBody>
          <a:bodyPr/>
          <a:lstStyle/>
          <a:p>
            <a:r>
              <a:rPr lang="en-US" sz="1600" dirty="0">
                <a:latin typeface="Segoe UI Semibold" panose="020B0702040204020203" pitchFamily="34" charset="0"/>
                <a:cs typeface="Segoe UI Semibold" panose="020B0702040204020203" pitchFamily="34" charset="0"/>
              </a:rPr>
              <a:t>There can be good outcomes </a:t>
            </a:r>
            <a:r>
              <a:rPr lang="en-US" sz="1600" dirty="0">
                <a:latin typeface="Segoe UI" panose="020B0502040204020203" pitchFamily="34" charset="0"/>
              </a:rPr>
              <a:t>for</a:t>
            </a:r>
          </a:p>
          <a:p>
            <a:r>
              <a:rPr lang="en-US" sz="1600" dirty="0">
                <a:latin typeface="Segoe UI" panose="020B0502040204020203" pitchFamily="34" charset="0"/>
              </a:rPr>
              <a:t>those with these cancers </a:t>
            </a:r>
            <a:r>
              <a:rPr lang="en-US" sz="1600" dirty="0">
                <a:latin typeface="Segoe UI Semibold" panose="020B0702040204020203" pitchFamily="34" charset="0"/>
                <a:cs typeface="Segoe UI Semibold" panose="020B0702040204020203" pitchFamily="34" charset="0"/>
              </a:rPr>
              <a:t>if they are</a:t>
            </a:r>
          </a:p>
          <a:p>
            <a:r>
              <a:rPr lang="en-US" sz="1600" dirty="0">
                <a:latin typeface="Segoe UI Semibold" panose="020B0702040204020203" pitchFamily="34" charset="0"/>
                <a:cs typeface="Segoe UI Semibold" panose="020B0702040204020203" pitchFamily="34" charset="0"/>
              </a:rPr>
              <a:t>detected early</a:t>
            </a:r>
          </a:p>
          <a:p>
            <a:endParaRPr lang="nl-BE" sz="1600" dirty="0"/>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7" y="1138238"/>
            <a:ext cx="11309823" cy="646112"/>
          </a:xfrm>
        </p:spPr>
        <p:txBody>
          <a:bodyPr/>
          <a:lstStyle/>
          <a:p>
            <a:r>
              <a:rPr lang="en-US" sz="3200" dirty="0"/>
              <a:t>Cancers </a:t>
            </a:r>
            <a:br>
              <a:rPr lang="en-US" sz="3200" dirty="0"/>
            </a:br>
            <a:r>
              <a:rPr lang="en-US" sz="3200" dirty="0"/>
              <a:t>affecting </a:t>
            </a:r>
            <a:br>
              <a:rPr lang="en-US" sz="3200" dirty="0"/>
            </a:br>
            <a:r>
              <a:rPr lang="en-US" sz="3200" dirty="0"/>
              <a:t>the female </a:t>
            </a:r>
            <a:br>
              <a:rPr lang="en-US" sz="3200" dirty="0"/>
            </a:br>
            <a:r>
              <a:rPr lang="en-US" sz="3200" dirty="0"/>
              <a:t>reproductive </a:t>
            </a:r>
            <a:br>
              <a:rPr lang="en-US" sz="3200" dirty="0"/>
            </a:br>
            <a:r>
              <a:rPr lang="en-US" sz="3200" dirty="0"/>
              <a:t>system</a:t>
            </a:r>
          </a:p>
          <a:p>
            <a:endParaRPr lang="es-ES" sz="3200" dirty="0"/>
          </a:p>
        </p:txBody>
      </p:sp>
      <p:grpSp>
        <p:nvGrpSpPr>
          <p:cNvPr id="9" name="Group 8">
            <a:extLst>
              <a:ext uri="{FF2B5EF4-FFF2-40B4-BE49-F238E27FC236}">
                <a16:creationId xmlns:a16="http://schemas.microsoft.com/office/drawing/2014/main" id="{AAF08E30-9AAF-AB4E-BDEC-026A2C3CD36E}"/>
              </a:ext>
            </a:extLst>
          </p:cNvPr>
          <p:cNvGrpSpPr/>
          <p:nvPr/>
        </p:nvGrpSpPr>
        <p:grpSpPr>
          <a:xfrm>
            <a:off x="3356657" y="485993"/>
            <a:ext cx="5018836" cy="5642304"/>
            <a:chOff x="3720249" y="550437"/>
            <a:chExt cx="5120969" cy="5757126"/>
          </a:xfrm>
        </p:grpSpPr>
        <p:sp>
          <p:nvSpPr>
            <p:cNvPr id="8" name="Rectangle: Rounded Corners 7">
              <a:extLst>
                <a:ext uri="{FF2B5EF4-FFF2-40B4-BE49-F238E27FC236}">
                  <a16:creationId xmlns:a16="http://schemas.microsoft.com/office/drawing/2014/main" id="{1245F626-1554-0E0D-C368-93A919351B52}"/>
                </a:ext>
              </a:extLst>
            </p:cNvPr>
            <p:cNvSpPr/>
            <p:nvPr/>
          </p:nvSpPr>
          <p:spPr>
            <a:xfrm>
              <a:off x="3720249" y="550437"/>
              <a:ext cx="5120969" cy="5757126"/>
            </a:xfrm>
            <a:prstGeom prst="roundRect">
              <a:avLst>
                <a:gd name="adj" fmla="val 6632"/>
              </a:avLst>
            </a:prstGeom>
            <a:solidFill>
              <a:srgbClr val="F5A5AE"/>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pic>
          <p:nvPicPr>
            <p:cNvPr id="5" name="Content Placeholder 9" descr="Diagram, text, timeline&#10;&#10;Description automatically generated">
              <a:extLst>
                <a:ext uri="{FF2B5EF4-FFF2-40B4-BE49-F238E27FC236}">
                  <a16:creationId xmlns:a16="http://schemas.microsoft.com/office/drawing/2014/main" id="{DBA65C84-FFDD-1E47-B262-8726E7D8D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917" y="800187"/>
              <a:ext cx="4588076" cy="5257626"/>
            </a:xfrm>
            <a:prstGeom prst="rect">
              <a:avLst/>
            </a:prstGeom>
          </p:spPr>
        </p:pic>
      </p:grpSp>
      <p:sp>
        <p:nvSpPr>
          <p:cNvPr id="2" name="TextBox 1">
            <a:extLst>
              <a:ext uri="{FF2B5EF4-FFF2-40B4-BE49-F238E27FC236}">
                <a16:creationId xmlns:a16="http://schemas.microsoft.com/office/drawing/2014/main" id="{8983AD6B-F101-F0F7-B2F5-C63A68107743}"/>
              </a:ext>
            </a:extLst>
          </p:cNvPr>
          <p:cNvSpPr txBox="1"/>
          <p:nvPr/>
        </p:nvSpPr>
        <p:spPr>
          <a:xfrm>
            <a:off x="3304571" y="6198462"/>
            <a:ext cx="5070921" cy="307777"/>
          </a:xfrm>
          <a:prstGeom prst="rect">
            <a:avLst/>
          </a:prstGeom>
          <a:noFill/>
        </p:spPr>
        <p:txBody>
          <a:bodyPr wrap="square" rtlCol="0">
            <a:spAutoFit/>
          </a:bodyPr>
          <a:lstStyle/>
          <a:p>
            <a:pPr algn="ctr"/>
            <a:r>
              <a:rPr lang="en-US" sz="1400" dirty="0"/>
              <a:t>For further information – visit https://</a:t>
            </a:r>
            <a:r>
              <a:rPr lang="en-US" sz="1400" dirty="0" err="1"/>
              <a:t>eveappeal.org.uk</a:t>
            </a:r>
            <a:r>
              <a:rPr lang="en-US" sz="1400" dirty="0"/>
              <a:t>/</a:t>
            </a:r>
          </a:p>
        </p:txBody>
      </p:sp>
    </p:spTree>
    <p:extLst>
      <p:ext uri="{BB962C8B-B14F-4D97-AF65-F5344CB8AC3E}">
        <p14:creationId xmlns:p14="http://schemas.microsoft.com/office/powerpoint/2010/main" val="42479547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691BF8-5DC4-0C63-5FB6-00BEE910B43C}"/>
              </a:ext>
            </a:extLst>
          </p:cNvPr>
          <p:cNvSpPr>
            <a:spLocks noGrp="1"/>
          </p:cNvSpPr>
          <p:nvPr>
            <p:ph sz="half" idx="10"/>
          </p:nvPr>
        </p:nvSpPr>
        <p:spPr>
          <a:xfrm>
            <a:off x="5619624" y="2002352"/>
            <a:ext cx="2549420" cy="3508375"/>
          </a:xfrm>
        </p:spPr>
        <p:txBody>
          <a:bodyPr/>
          <a:lstStyle/>
          <a:p>
            <a:r>
              <a:rPr lang="en-US" sz="1600" dirty="0">
                <a:solidFill>
                  <a:srgbClr val="DE64A1"/>
                </a:solidFill>
                <a:latin typeface="Segoe UI Semibold" panose="020B0702040204020203" pitchFamily="34" charset="0"/>
                <a:cs typeface="Segoe UI Semibold" panose="020B0702040204020203" pitchFamily="34" charset="0"/>
              </a:rPr>
              <a:t>How common is it?</a:t>
            </a:r>
          </a:p>
          <a:p>
            <a:pPr>
              <a:spcBef>
                <a:spcPts val="1200"/>
              </a:spcBef>
            </a:pPr>
            <a:r>
              <a:rPr lang="en-US" sz="1400" dirty="0">
                <a:latin typeface="Segoe UI Semibold" panose="020B0702040204020203" pitchFamily="34" charset="0"/>
                <a:cs typeface="Segoe UI Semibold" panose="020B0702040204020203" pitchFamily="34" charset="0"/>
              </a:rPr>
              <a:t>Most common </a:t>
            </a:r>
            <a:r>
              <a:rPr lang="en-US" sz="1400" dirty="0"/>
              <a:t>cancer </a:t>
            </a:r>
            <a:br>
              <a:rPr lang="en-US" sz="1400" dirty="0"/>
            </a:br>
            <a:r>
              <a:rPr lang="en-US" sz="1400" dirty="0"/>
              <a:t>in females</a:t>
            </a:r>
          </a:p>
          <a:p>
            <a:pPr>
              <a:spcBef>
                <a:spcPts val="1200"/>
              </a:spcBef>
            </a:pPr>
            <a:r>
              <a:rPr lang="en-US" sz="1400" dirty="0">
                <a:latin typeface="Segoe UI Semibold" panose="020B0702040204020203" pitchFamily="34" charset="0"/>
                <a:cs typeface="Segoe UI Semibold" panose="020B0702040204020203" pitchFamily="34" charset="0"/>
              </a:rPr>
              <a:t>Most common over </a:t>
            </a:r>
            <a:br>
              <a:rPr lang="en-US" sz="1400" dirty="0">
                <a:latin typeface="Segoe UI Semibold" panose="020B0702040204020203" pitchFamily="34" charset="0"/>
                <a:cs typeface="Segoe UI Semibold" panose="020B0702040204020203" pitchFamily="34" charset="0"/>
              </a:rPr>
            </a:br>
            <a:r>
              <a:rPr lang="en-US" sz="1400" dirty="0">
                <a:latin typeface="Segoe UI Semibold" panose="020B0702040204020203" pitchFamily="34" charset="0"/>
                <a:cs typeface="Segoe UI Semibold" panose="020B0702040204020203" pitchFamily="34" charset="0"/>
              </a:rPr>
              <a:t>age 50 </a:t>
            </a:r>
            <a:r>
              <a:rPr lang="en-US" sz="1400" dirty="0"/>
              <a:t>but can happen </a:t>
            </a:r>
            <a:br>
              <a:rPr lang="en-US" sz="1400" dirty="0"/>
            </a:br>
            <a:r>
              <a:rPr lang="en-US" sz="1400" dirty="0"/>
              <a:t>at any age</a:t>
            </a:r>
          </a:p>
          <a:p>
            <a:pPr>
              <a:spcBef>
                <a:spcPts val="1200"/>
              </a:spcBef>
            </a:pPr>
            <a:r>
              <a:rPr lang="en-US" sz="1400" dirty="0">
                <a:latin typeface="Segoe UI Semibold" panose="020B0702040204020203" pitchFamily="34" charset="0"/>
                <a:cs typeface="Segoe UI Semibold" panose="020B0702040204020203" pitchFamily="34" charset="0"/>
              </a:rPr>
              <a:t>1 in 7 </a:t>
            </a:r>
            <a:r>
              <a:rPr lang="en-US" sz="1400" dirty="0"/>
              <a:t>females will get </a:t>
            </a:r>
            <a:br>
              <a:rPr lang="en-US" sz="1400" dirty="0"/>
            </a:br>
            <a:r>
              <a:rPr lang="en-US" sz="1400" dirty="0"/>
              <a:t>breast cancer</a:t>
            </a:r>
          </a:p>
          <a:p>
            <a:pPr>
              <a:spcBef>
                <a:spcPts val="1200"/>
              </a:spcBef>
            </a:pPr>
            <a:r>
              <a:rPr lang="en-US" sz="1400" dirty="0">
                <a:latin typeface="Segoe UI Semibold" panose="020B0702040204020203" pitchFamily="34" charset="0"/>
                <a:cs typeface="Segoe UI Semibold" panose="020B0702040204020203" pitchFamily="34" charset="0"/>
              </a:rPr>
              <a:t>Males</a:t>
            </a:r>
            <a:r>
              <a:rPr lang="en-US" sz="1400" dirty="0"/>
              <a:t> </a:t>
            </a:r>
            <a:r>
              <a:rPr lang="en-US" sz="1400" dirty="0">
                <a:latin typeface="Segoe UI Semibold" panose="020B0702040204020203" pitchFamily="34" charset="0"/>
                <a:cs typeface="Segoe UI Semibold" panose="020B0702040204020203" pitchFamily="34" charset="0"/>
              </a:rPr>
              <a:t>can</a:t>
            </a:r>
            <a:r>
              <a:rPr lang="en-US" sz="1400" dirty="0"/>
              <a:t> </a:t>
            </a:r>
            <a:r>
              <a:rPr lang="en-US" sz="1400" dirty="0">
                <a:latin typeface="Segoe UI Semibold" panose="020B0702040204020203" pitchFamily="34" charset="0"/>
                <a:cs typeface="Segoe UI Semibold" panose="020B0702040204020203" pitchFamily="34" charset="0"/>
              </a:rPr>
              <a:t>also</a:t>
            </a:r>
            <a:r>
              <a:rPr lang="en-US" sz="1400" dirty="0"/>
              <a:t> get it</a:t>
            </a:r>
          </a:p>
          <a:p>
            <a:pPr>
              <a:spcBef>
                <a:spcPts val="1200"/>
              </a:spcBef>
            </a:pPr>
            <a:r>
              <a:rPr lang="en-US" sz="1400" dirty="0"/>
              <a:t>Some people </a:t>
            </a:r>
            <a:r>
              <a:rPr lang="en-US" sz="1400" dirty="0">
                <a:latin typeface="Segoe UI Semibold" panose="020B0702040204020203" pitchFamily="34" charset="0"/>
                <a:cs typeface="Segoe UI Semibold" panose="020B0702040204020203" pitchFamily="34" charset="0"/>
              </a:rPr>
              <a:t>are</a:t>
            </a:r>
            <a:r>
              <a:rPr lang="en-US" sz="1400" dirty="0"/>
              <a:t> </a:t>
            </a:r>
            <a:br>
              <a:rPr lang="en-US" sz="1400" dirty="0"/>
            </a:br>
            <a:r>
              <a:rPr lang="en-US" sz="1400" dirty="0">
                <a:latin typeface="Segoe UI Semibold" panose="020B0702040204020203" pitchFamily="34" charset="0"/>
                <a:cs typeface="Segoe UI Semibold" panose="020B0702040204020203" pitchFamily="34" charset="0"/>
              </a:rPr>
              <a:t>genetically predisposed </a:t>
            </a:r>
            <a:br>
              <a:rPr lang="en-US" sz="1400" dirty="0"/>
            </a:br>
            <a:r>
              <a:rPr lang="en-US" sz="1400" dirty="0"/>
              <a:t>to breast cancer</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Breast cancer</a:t>
            </a:r>
          </a:p>
          <a:p>
            <a:endParaRPr lang="es-ES" dirty="0"/>
          </a:p>
        </p:txBody>
      </p:sp>
      <p:grpSp>
        <p:nvGrpSpPr>
          <p:cNvPr id="14" name="Group 13">
            <a:extLst>
              <a:ext uri="{FF2B5EF4-FFF2-40B4-BE49-F238E27FC236}">
                <a16:creationId xmlns:a16="http://schemas.microsoft.com/office/drawing/2014/main" id="{6927045E-87CA-B2C9-F905-881BB09318DA}"/>
              </a:ext>
            </a:extLst>
          </p:cNvPr>
          <p:cNvGrpSpPr/>
          <p:nvPr/>
        </p:nvGrpSpPr>
        <p:grpSpPr>
          <a:xfrm>
            <a:off x="534988" y="1969856"/>
            <a:ext cx="4584112" cy="3237985"/>
            <a:chOff x="534988" y="1969856"/>
            <a:chExt cx="4584112" cy="3237985"/>
          </a:xfrm>
        </p:grpSpPr>
        <p:sp>
          <p:nvSpPr>
            <p:cNvPr id="13" name="Rectangle: Rounded Corners 12">
              <a:extLst>
                <a:ext uri="{FF2B5EF4-FFF2-40B4-BE49-F238E27FC236}">
                  <a16:creationId xmlns:a16="http://schemas.microsoft.com/office/drawing/2014/main" id="{828B7873-380E-2CA1-BB22-9712C05A3C07}"/>
                </a:ext>
              </a:extLst>
            </p:cNvPr>
            <p:cNvSpPr/>
            <p:nvPr/>
          </p:nvSpPr>
          <p:spPr>
            <a:xfrm>
              <a:off x="534988" y="1969856"/>
              <a:ext cx="4584112" cy="3237985"/>
            </a:xfrm>
            <a:prstGeom prst="roundRect">
              <a:avLst>
                <a:gd name="adj" fmla="val 6792"/>
              </a:avLst>
            </a:prstGeom>
            <a:solidFill>
              <a:srgbClr val="F8C1E0"/>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pic>
          <p:nvPicPr>
            <p:cNvPr id="6146" name="Picture 2">
              <a:extLst>
                <a:ext uri="{FF2B5EF4-FFF2-40B4-BE49-F238E27FC236}">
                  <a16:creationId xmlns:a16="http://schemas.microsoft.com/office/drawing/2014/main" id="{B5B39050-7163-362A-7E86-C755E711D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2240819"/>
              <a:ext cx="4584112" cy="2700214"/>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2">
            <a:extLst>
              <a:ext uri="{FF2B5EF4-FFF2-40B4-BE49-F238E27FC236}">
                <a16:creationId xmlns:a16="http://schemas.microsoft.com/office/drawing/2014/main" id="{701135FE-DD4C-8544-BC10-89E7F1D0411C}"/>
              </a:ext>
            </a:extLst>
          </p:cNvPr>
          <p:cNvSpPr txBox="1">
            <a:spLocks/>
          </p:cNvSpPr>
          <p:nvPr/>
        </p:nvSpPr>
        <p:spPr>
          <a:xfrm>
            <a:off x="8544661" y="2412569"/>
            <a:ext cx="254942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400" kern="0" dirty="0"/>
              <a:t>It is important </a:t>
            </a:r>
            <a:r>
              <a:rPr lang="en-US" sz="1400" kern="0" dirty="0">
                <a:latin typeface="Segoe UI Semibold" panose="020B0702040204020203" pitchFamily="34" charset="0"/>
                <a:cs typeface="Segoe UI Semibold" panose="020B0702040204020203" pitchFamily="34" charset="0"/>
              </a:rPr>
              <a:t>to check breasts regularly and if </a:t>
            </a:r>
            <a:br>
              <a:rPr lang="en-US" sz="1400" kern="0" dirty="0">
                <a:latin typeface="Segoe UI Semibold" panose="020B0702040204020203" pitchFamily="34" charset="0"/>
                <a:cs typeface="Segoe UI Semibold" panose="020B0702040204020203" pitchFamily="34" charset="0"/>
              </a:rPr>
            </a:br>
            <a:r>
              <a:rPr lang="en-US" sz="1400" kern="0" dirty="0">
                <a:latin typeface="Segoe UI Semibold" panose="020B0702040204020203" pitchFamily="34" charset="0"/>
                <a:cs typeface="Segoe UI Semibold" panose="020B0702040204020203" pitchFamily="34" charset="0"/>
              </a:rPr>
              <a:t>you find a lump – go straight to your doctor</a:t>
            </a:r>
          </a:p>
          <a:p>
            <a:pPr>
              <a:spcBef>
                <a:spcPts val="1200"/>
              </a:spcBef>
            </a:pPr>
            <a:r>
              <a:rPr lang="en-US" sz="1400" kern="0" dirty="0"/>
              <a:t>Treatment is </a:t>
            </a:r>
            <a:r>
              <a:rPr lang="en-US" sz="1400" kern="0" dirty="0">
                <a:latin typeface="Segoe UI Semibold" panose="020B0702040204020203" pitchFamily="34" charset="0"/>
                <a:cs typeface="Segoe UI Semibold" panose="020B0702040204020203" pitchFamily="34" charset="0"/>
              </a:rPr>
              <a:t>very successful if it is caught early</a:t>
            </a:r>
          </a:p>
          <a:p>
            <a:pPr>
              <a:spcBef>
                <a:spcPts val="1200"/>
              </a:spcBef>
            </a:pPr>
            <a:r>
              <a:rPr lang="en-US" sz="1400" kern="0" dirty="0"/>
              <a:t>Later in life you will be offered </a:t>
            </a:r>
            <a:r>
              <a:rPr lang="en-US" sz="1400" kern="0" dirty="0">
                <a:latin typeface="Segoe UI Semibold" panose="020B0702040204020203" pitchFamily="34" charset="0"/>
                <a:cs typeface="Segoe UI Semibold" panose="020B0702040204020203" pitchFamily="34" charset="0"/>
              </a:rPr>
              <a:t>a regular mammogram </a:t>
            </a:r>
            <a:r>
              <a:rPr lang="en-US" sz="1400" kern="0" dirty="0"/>
              <a:t>which is </a:t>
            </a:r>
            <a:br>
              <a:rPr lang="en-US" sz="1400" kern="0" dirty="0"/>
            </a:br>
            <a:r>
              <a:rPr lang="en-US" sz="1400" kern="0" dirty="0"/>
              <a:t>a special test for breast cancer</a:t>
            </a:r>
          </a:p>
          <a:p>
            <a:endParaRPr lang="en-US" sz="1400" kern="0" dirty="0"/>
          </a:p>
        </p:txBody>
      </p:sp>
      <p:cxnSp>
        <p:nvCxnSpPr>
          <p:cNvPr id="9" name="Straight Connector 8">
            <a:extLst>
              <a:ext uri="{FF2B5EF4-FFF2-40B4-BE49-F238E27FC236}">
                <a16:creationId xmlns:a16="http://schemas.microsoft.com/office/drawing/2014/main" id="{D57B1CE8-08A3-DF5D-5FF3-F383D86C0D09}"/>
              </a:ext>
            </a:extLst>
          </p:cNvPr>
          <p:cNvCxnSpPr>
            <a:cxnSpLocks/>
          </p:cNvCxnSpPr>
          <p:nvPr/>
        </p:nvCxnSpPr>
        <p:spPr>
          <a:xfrm>
            <a:off x="8102399" y="2404858"/>
            <a:ext cx="0" cy="2979942"/>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B3C9485-750F-FA7E-BECB-E5D3BE207720}"/>
              </a:ext>
            </a:extLst>
          </p:cNvPr>
          <p:cNvSpPr txBox="1"/>
          <p:nvPr/>
        </p:nvSpPr>
        <p:spPr>
          <a:xfrm>
            <a:off x="613775" y="5937337"/>
            <a:ext cx="8234755" cy="338554"/>
          </a:xfrm>
          <a:prstGeom prst="rect">
            <a:avLst/>
          </a:prstGeom>
          <a:noFill/>
        </p:spPr>
        <p:txBody>
          <a:bodyPr wrap="none" rtlCol="0">
            <a:spAutoFit/>
          </a:bodyPr>
          <a:lstStyle/>
          <a:p>
            <a:r>
              <a:rPr lang="en-US" sz="1600" dirty="0"/>
              <a:t>For further information – visit https://</a:t>
            </a:r>
            <a:r>
              <a:rPr lang="en-US" sz="1600" dirty="0" err="1"/>
              <a:t>www.who.int</a:t>
            </a:r>
            <a:r>
              <a:rPr lang="en-US" sz="1600" dirty="0"/>
              <a:t>/news-room/fact-sheets/detail/breast-cancer</a:t>
            </a:r>
          </a:p>
        </p:txBody>
      </p:sp>
    </p:spTree>
    <p:extLst>
      <p:ext uri="{BB962C8B-B14F-4D97-AF65-F5344CB8AC3E}">
        <p14:creationId xmlns:p14="http://schemas.microsoft.com/office/powerpoint/2010/main" val="17567302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30629EBE-BAAB-1F94-3BBC-B02320304859}"/>
              </a:ext>
            </a:extLst>
          </p:cNvPr>
          <p:cNvSpPr>
            <a:spLocks noGrp="1"/>
          </p:cNvSpPr>
          <p:nvPr>
            <p:ph sz="half" idx="10"/>
          </p:nvPr>
        </p:nvSpPr>
        <p:spPr>
          <a:xfrm>
            <a:off x="4591389" y="2134235"/>
            <a:ext cx="3663619" cy="3508375"/>
          </a:xfrm>
        </p:spPr>
        <p:txBody>
          <a:bodyPr/>
          <a:lstStyle/>
          <a:p>
            <a:pPr>
              <a:spcBef>
                <a:spcPts val="600"/>
              </a:spcBef>
            </a:pPr>
            <a:r>
              <a:rPr lang="en-GB" sz="1600" dirty="0">
                <a:solidFill>
                  <a:schemeClr val="tx2"/>
                </a:solidFill>
                <a:latin typeface="Segoe UI Semibold" panose="020B0702040204020203" pitchFamily="34" charset="0"/>
                <a:cs typeface="Segoe UI Semibold" panose="020B0702040204020203" pitchFamily="34" charset="0"/>
              </a:rPr>
              <a:t>Penile cancer</a:t>
            </a:r>
          </a:p>
          <a:p>
            <a:pPr>
              <a:spcBef>
                <a:spcPts val="600"/>
              </a:spcBef>
            </a:pPr>
            <a:r>
              <a:rPr lang="en-GB" sz="1400" dirty="0"/>
              <a:t>Affects the </a:t>
            </a:r>
            <a:r>
              <a:rPr lang="en-GB" sz="1400" dirty="0">
                <a:latin typeface="Segoe UI Semibold" panose="020B0702040204020203" pitchFamily="34" charset="0"/>
                <a:cs typeface="Segoe UI Semibold" panose="020B0702040204020203" pitchFamily="34" charset="0"/>
              </a:rPr>
              <a:t>skin of the penis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and the foreskin</a:t>
            </a:r>
          </a:p>
          <a:p>
            <a:pPr>
              <a:spcBef>
                <a:spcPts val="600"/>
              </a:spcBef>
            </a:pPr>
            <a:r>
              <a:rPr lang="en-GB" sz="1400" dirty="0"/>
              <a:t>Can start with </a:t>
            </a:r>
            <a:r>
              <a:rPr lang="en-GB" sz="1400" dirty="0">
                <a:latin typeface="Segoe UI Semibold" panose="020B0702040204020203" pitchFamily="34" charset="0"/>
                <a:cs typeface="Segoe UI Semibold" panose="020B0702040204020203" pitchFamily="34" charset="0"/>
              </a:rPr>
              <a:t>an ulcer </a:t>
            </a:r>
            <a:r>
              <a:rPr lang="en-GB" sz="1400" dirty="0"/>
              <a:t>on the penis</a:t>
            </a:r>
          </a:p>
          <a:p>
            <a:pPr>
              <a:spcBef>
                <a:spcPts val="600"/>
              </a:spcBef>
            </a:pPr>
            <a:r>
              <a:rPr lang="en-GB" sz="1400" dirty="0"/>
              <a:t>Mostly affects </a:t>
            </a:r>
            <a:r>
              <a:rPr lang="en-GB" sz="1400" dirty="0">
                <a:latin typeface="Segoe UI Semibold" panose="020B0702040204020203" pitchFamily="34" charset="0"/>
                <a:cs typeface="Segoe UI Semibold" panose="020B0702040204020203" pitchFamily="34" charset="0"/>
              </a:rPr>
              <a:t>men over 50</a:t>
            </a:r>
          </a:p>
          <a:p>
            <a:pPr>
              <a:spcBef>
                <a:spcPts val="600"/>
              </a:spcBef>
            </a:pPr>
            <a:endParaRPr lang="en-GB" sz="1400" dirty="0"/>
          </a:p>
          <a:p>
            <a:pPr>
              <a:spcBef>
                <a:spcPts val="600"/>
              </a:spcBef>
            </a:pPr>
            <a:r>
              <a:rPr lang="en-GB" sz="1600" dirty="0">
                <a:solidFill>
                  <a:schemeClr val="tx2"/>
                </a:solidFill>
                <a:latin typeface="Segoe UI Semibold" panose="020B0702040204020203" pitchFamily="34" charset="0"/>
                <a:cs typeface="Segoe UI Semibold" panose="020B0702040204020203" pitchFamily="34" charset="0"/>
              </a:rPr>
              <a:t>Prostate cancer</a:t>
            </a:r>
          </a:p>
          <a:p>
            <a:pPr>
              <a:spcBef>
                <a:spcPts val="600"/>
              </a:spcBef>
            </a:pPr>
            <a:r>
              <a:rPr lang="en-GB" sz="1400" dirty="0"/>
              <a:t>The prostate is </a:t>
            </a:r>
            <a:r>
              <a:rPr lang="en-GB" sz="1400" dirty="0">
                <a:latin typeface="Segoe UI Semibold" panose="020B0702040204020203" pitchFamily="34" charset="0"/>
                <a:cs typeface="Segoe UI Semibold" panose="020B0702040204020203" pitchFamily="34" charset="0"/>
              </a:rPr>
              <a:t>a gland inside the pelvis </a:t>
            </a:r>
            <a:br>
              <a:rPr lang="en-GB" sz="1400" dirty="0">
                <a:latin typeface="Segoe UI Semibold" panose="020B0702040204020203" pitchFamily="34" charset="0"/>
                <a:cs typeface="Segoe UI Semibold" panose="020B0702040204020203" pitchFamily="34" charset="0"/>
              </a:rPr>
            </a:br>
            <a:r>
              <a:rPr lang="en-GB" sz="1400" dirty="0"/>
              <a:t>(the area in the lower belly between the hip bones) </a:t>
            </a:r>
            <a:r>
              <a:rPr lang="en-GB" sz="1400" dirty="0">
                <a:latin typeface="Segoe UI Semibold" panose="020B0702040204020203" pitchFamily="34" charset="0"/>
                <a:cs typeface="Segoe UI Semibold" panose="020B0702040204020203" pitchFamily="34" charset="0"/>
              </a:rPr>
              <a:t>that surrounds the urethra</a:t>
            </a:r>
            <a:r>
              <a:rPr lang="en-GB" sz="1400" dirty="0"/>
              <a:t> (the tube that empties the bladder)</a:t>
            </a:r>
          </a:p>
          <a:p>
            <a:pPr>
              <a:spcBef>
                <a:spcPts val="600"/>
              </a:spcBef>
            </a:pPr>
            <a:r>
              <a:rPr lang="en-GB" sz="1400" dirty="0">
                <a:latin typeface="Segoe UI Semibold" panose="020B0702040204020203" pitchFamily="34" charset="0"/>
                <a:cs typeface="Segoe UI Semibold" panose="020B0702040204020203" pitchFamily="34" charset="0"/>
              </a:rPr>
              <a:t>It swells and affects urination</a:t>
            </a:r>
          </a:p>
          <a:p>
            <a:pPr>
              <a:spcBef>
                <a:spcPts val="600"/>
              </a:spcBef>
            </a:pPr>
            <a:r>
              <a:rPr lang="en-GB" sz="1400" dirty="0"/>
              <a:t>Mostly affects </a:t>
            </a:r>
            <a:r>
              <a:rPr lang="en-GB" sz="1400" dirty="0">
                <a:latin typeface="Segoe UI Semibold" panose="020B0702040204020203" pitchFamily="34" charset="0"/>
                <a:cs typeface="Segoe UI Semibold" panose="020B0702040204020203" pitchFamily="34" charset="0"/>
              </a:rPr>
              <a:t>men over 50</a:t>
            </a:r>
            <a:endParaRPr lang="nl-BE"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Cancers affect the male reproductive system</a:t>
            </a:r>
          </a:p>
        </p:txBody>
      </p:sp>
      <p:grpSp>
        <p:nvGrpSpPr>
          <p:cNvPr id="24" name="Group 23">
            <a:extLst>
              <a:ext uri="{FF2B5EF4-FFF2-40B4-BE49-F238E27FC236}">
                <a16:creationId xmlns:a16="http://schemas.microsoft.com/office/drawing/2014/main" id="{BCAC0D4C-8B2D-24A2-EA64-8F02FEACA88E}"/>
              </a:ext>
            </a:extLst>
          </p:cNvPr>
          <p:cNvGrpSpPr/>
          <p:nvPr/>
        </p:nvGrpSpPr>
        <p:grpSpPr>
          <a:xfrm>
            <a:off x="534989" y="2101181"/>
            <a:ext cx="3663619" cy="3379164"/>
            <a:chOff x="534989" y="1998235"/>
            <a:chExt cx="4261069" cy="3930226"/>
          </a:xfrm>
        </p:grpSpPr>
        <p:sp>
          <p:nvSpPr>
            <p:cNvPr id="21" name="Rectangle: Rounded Corners 20">
              <a:extLst>
                <a:ext uri="{FF2B5EF4-FFF2-40B4-BE49-F238E27FC236}">
                  <a16:creationId xmlns:a16="http://schemas.microsoft.com/office/drawing/2014/main" id="{2542D930-6DCB-62C3-6CF8-B7D187DA4669}"/>
                </a:ext>
              </a:extLst>
            </p:cNvPr>
            <p:cNvSpPr/>
            <p:nvPr/>
          </p:nvSpPr>
          <p:spPr>
            <a:xfrm>
              <a:off x="534989" y="1998235"/>
              <a:ext cx="4261069" cy="3930226"/>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grpSp>
          <p:nvGrpSpPr>
            <p:cNvPr id="22" name="Group 21">
              <a:extLst>
                <a:ext uri="{FF2B5EF4-FFF2-40B4-BE49-F238E27FC236}">
                  <a16:creationId xmlns:a16="http://schemas.microsoft.com/office/drawing/2014/main" id="{4E2FEA36-8BAE-2207-4136-7CD4DDF9F34D}"/>
                </a:ext>
              </a:extLst>
            </p:cNvPr>
            <p:cNvGrpSpPr/>
            <p:nvPr/>
          </p:nvGrpSpPr>
          <p:grpSpPr>
            <a:xfrm>
              <a:off x="811124" y="2289028"/>
              <a:ext cx="3627652" cy="3365469"/>
              <a:chOff x="750568" y="2216360"/>
              <a:chExt cx="3627652" cy="3365469"/>
            </a:xfrm>
          </p:grpSpPr>
          <p:pic>
            <p:nvPicPr>
              <p:cNvPr id="10" name="Graphic 9">
                <a:extLst>
                  <a:ext uri="{FF2B5EF4-FFF2-40B4-BE49-F238E27FC236}">
                    <a16:creationId xmlns:a16="http://schemas.microsoft.com/office/drawing/2014/main" id="{812F4F32-B2F4-0F8E-0136-0E32DEE038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568" y="2216360"/>
                <a:ext cx="2506201" cy="2909730"/>
              </a:xfrm>
              <a:prstGeom prst="rect">
                <a:avLst/>
              </a:prstGeom>
            </p:spPr>
          </p:pic>
          <p:cxnSp>
            <p:nvCxnSpPr>
              <p:cNvPr id="14" name="Straight Connector 13">
                <a:extLst>
                  <a:ext uri="{FF2B5EF4-FFF2-40B4-BE49-F238E27FC236}">
                    <a16:creationId xmlns:a16="http://schemas.microsoft.com/office/drawing/2014/main" id="{169B5D08-C01F-A1AE-975D-F013D88CB701}"/>
                  </a:ext>
                </a:extLst>
              </p:cNvPr>
              <p:cNvCxnSpPr/>
              <p:nvPr/>
            </p:nvCxnSpPr>
            <p:spPr>
              <a:xfrm>
                <a:off x="2210305" y="3245817"/>
                <a:ext cx="2167915"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E8D803E7-F517-7CA0-22B1-C5E8D86C164A}"/>
                  </a:ext>
                </a:extLst>
              </p:cNvPr>
              <p:cNvSpPr/>
              <p:nvPr/>
            </p:nvSpPr>
            <p:spPr>
              <a:xfrm>
                <a:off x="1344350" y="4790003"/>
                <a:ext cx="3021759" cy="678230"/>
              </a:xfrm>
              <a:custGeom>
                <a:avLst/>
                <a:gdLst>
                  <a:gd name="connsiteX0" fmla="*/ 0 w 3021759"/>
                  <a:gd name="connsiteY0" fmla="*/ 0 h 678230"/>
                  <a:gd name="connsiteX1" fmla="*/ 0 w 3021759"/>
                  <a:gd name="connsiteY1" fmla="*/ 678230 h 678230"/>
                  <a:gd name="connsiteX2" fmla="*/ 3021759 w 3021759"/>
                  <a:gd name="connsiteY2" fmla="*/ 678230 h 678230"/>
                  <a:gd name="connsiteX3" fmla="*/ 3009647 w 3021759"/>
                  <a:gd name="connsiteY3" fmla="*/ 599507 h 678230"/>
                  <a:gd name="connsiteX4" fmla="*/ 2894590 w 3021759"/>
                  <a:gd name="connsiteY4" fmla="*/ 363337 h 678230"/>
                  <a:gd name="connsiteX0" fmla="*/ 0 w 3021759"/>
                  <a:gd name="connsiteY0" fmla="*/ 0 h 678230"/>
                  <a:gd name="connsiteX1" fmla="*/ 0 w 3021759"/>
                  <a:gd name="connsiteY1" fmla="*/ 678230 h 678230"/>
                  <a:gd name="connsiteX2" fmla="*/ 3021759 w 3021759"/>
                  <a:gd name="connsiteY2" fmla="*/ 678230 h 678230"/>
                  <a:gd name="connsiteX3" fmla="*/ 3009647 w 3021759"/>
                  <a:gd name="connsiteY3" fmla="*/ 599507 h 678230"/>
                  <a:gd name="connsiteX0" fmla="*/ 0 w 3021759"/>
                  <a:gd name="connsiteY0" fmla="*/ 0 h 678230"/>
                  <a:gd name="connsiteX1" fmla="*/ 0 w 3021759"/>
                  <a:gd name="connsiteY1" fmla="*/ 678230 h 678230"/>
                  <a:gd name="connsiteX2" fmla="*/ 3021759 w 3021759"/>
                  <a:gd name="connsiteY2" fmla="*/ 678230 h 678230"/>
                </a:gdLst>
                <a:ahLst/>
                <a:cxnLst>
                  <a:cxn ang="0">
                    <a:pos x="connsiteX0" y="connsiteY0"/>
                  </a:cxn>
                  <a:cxn ang="0">
                    <a:pos x="connsiteX1" y="connsiteY1"/>
                  </a:cxn>
                  <a:cxn ang="0">
                    <a:pos x="connsiteX2" y="connsiteY2"/>
                  </a:cxn>
                </a:cxnLst>
                <a:rect l="l" t="t" r="r" b="b"/>
                <a:pathLst>
                  <a:path w="3021759" h="678230">
                    <a:moveTo>
                      <a:pt x="0" y="0"/>
                    </a:moveTo>
                    <a:lnTo>
                      <a:pt x="0" y="678230"/>
                    </a:lnTo>
                    <a:lnTo>
                      <a:pt x="3021759" y="67823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19" name="Content Placeholder 7">
                <a:extLst>
                  <a:ext uri="{FF2B5EF4-FFF2-40B4-BE49-F238E27FC236}">
                    <a16:creationId xmlns:a16="http://schemas.microsoft.com/office/drawing/2014/main" id="{86E8C644-0FE7-83E9-1362-90D2BB7D7609}"/>
                  </a:ext>
                </a:extLst>
              </p:cNvPr>
              <p:cNvSpPr txBox="1">
                <a:spLocks/>
              </p:cNvSpPr>
              <p:nvPr/>
            </p:nvSpPr>
            <p:spPr>
              <a:xfrm>
                <a:off x="3445654" y="3278524"/>
                <a:ext cx="823566" cy="742413"/>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r"/>
                <a:r>
                  <a:rPr lang="en-GB" sz="1400" kern="0" dirty="0">
                    <a:latin typeface="Segoe UI Semibold" panose="020B0702040204020203" pitchFamily="34" charset="0"/>
                    <a:cs typeface="Segoe UI Semibold" panose="020B0702040204020203" pitchFamily="34" charset="0"/>
                  </a:rPr>
                  <a:t>Prostate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cancer</a:t>
                </a:r>
                <a:endParaRPr lang="nl-BE" sz="1400" kern="0" dirty="0"/>
              </a:p>
            </p:txBody>
          </p:sp>
          <p:sp>
            <p:nvSpPr>
              <p:cNvPr id="20" name="Content Placeholder 7">
                <a:extLst>
                  <a:ext uri="{FF2B5EF4-FFF2-40B4-BE49-F238E27FC236}">
                    <a16:creationId xmlns:a16="http://schemas.microsoft.com/office/drawing/2014/main" id="{97068199-956A-5BDD-E55C-F93722599BC1}"/>
                  </a:ext>
                </a:extLst>
              </p:cNvPr>
              <p:cNvSpPr txBox="1">
                <a:spLocks/>
              </p:cNvSpPr>
              <p:nvPr/>
            </p:nvSpPr>
            <p:spPr>
              <a:xfrm>
                <a:off x="2210305" y="5198158"/>
                <a:ext cx="2058914" cy="383671"/>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lgn="r"/>
                <a:r>
                  <a:rPr lang="en-GB" sz="1400" kern="0" dirty="0">
                    <a:latin typeface="Segoe UI Semibold" panose="020B0702040204020203" pitchFamily="34" charset="0"/>
                    <a:cs typeface="Segoe UI Semibold" panose="020B0702040204020203" pitchFamily="34" charset="0"/>
                  </a:rPr>
                  <a:t>Testicular cancer</a:t>
                </a:r>
                <a:endParaRPr lang="nl-BE" sz="1400" kern="0" dirty="0"/>
              </a:p>
            </p:txBody>
          </p:sp>
        </p:grpSp>
      </p:grpSp>
      <p:sp>
        <p:nvSpPr>
          <p:cNvPr id="23" name="Content Placeholder 7">
            <a:extLst>
              <a:ext uri="{FF2B5EF4-FFF2-40B4-BE49-F238E27FC236}">
                <a16:creationId xmlns:a16="http://schemas.microsoft.com/office/drawing/2014/main" id="{46DEA743-893D-144D-0207-33FE1E8009C4}"/>
              </a:ext>
            </a:extLst>
          </p:cNvPr>
          <p:cNvSpPr txBox="1">
            <a:spLocks/>
          </p:cNvSpPr>
          <p:nvPr/>
        </p:nvSpPr>
        <p:spPr>
          <a:xfrm>
            <a:off x="8721291" y="2134235"/>
            <a:ext cx="249943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600"/>
              </a:spcBef>
            </a:pPr>
            <a:r>
              <a:rPr lang="en-GB" sz="1600" kern="0" dirty="0">
                <a:solidFill>
                  <a:schemeClr val="tx2"/>
                </a:solidFill>
                <a:latin typeface="Segoe UI Semibold" panose="020B0702040204020203" pitchFamily="34" charset="0"/>
                <a:cs typeface="Segoe UI Semibold" panose="020B0702040204020203" pitchFamily="34" charset="0"/>
              </a:rPr>
              <a:t>Testicular cancer</a:t>
            </a:r>
          </a:p>
          <a:p>
            <a:pPr>
              <a:spcBef>
                <a:spcPts val="600"/>
              </a:spcBef>
            </a:pPr>
            <a:r>
              <a:rPr lang="en-GB" sz="1400" kern="0" dirty="0">
                <a:latin typeface="Segoe UI Semibold" panose="020B0702040204020203" pitchFamily="34" charset="0"/>
                <a:cs typeface="Segoe UI Semibold" panose="020B0702040204020203" pitchFamily="34" charset="0"/>
              </a:rPr>
              <a:t>Swelling or lump </a:t>
            </a:r>
            <a:r>
              <a:rPr lang="en-GB" sz="1400" kern="0" dirty="0"/>
              <a:t>in one of the testicles </a:t>
            </a:r>
          </a:p>
          <a:p>
            <a:pPr>
              <a:spcBef>
                <a:spcPts val="600"/>
              </a:spcBef>
            </a:pPr>
            <a:r>
              <a:rPr lang="en-GB" sz="1400" kern="0" dirty="0"/>
              <a:t>or </a:t>
            </a:r>
            <a:r>
              <a:rPr lang="en-GB" sz="1400" kern="0" dirty="0">
                <a:latin typeface="Segoe UI Semibold" panose="020B0702040204020203" pitchFamily="34" charset="0"/>
                <a:cs typeface="Segoe UI Semibold" panose="020B0702040204020203" pitchFamily="34" charset="0"/>
              </a:rPr>
              <a:t>any change in shape or texture </a:t>
            </a:r>
            <a:r>
              <a:rPr lang="en-GB" sz="1400" kern="0" dirty="0"/>
              <a:t>of the testicles</a:t>
            </a:r>
          </a:p>
          <a:p>
            <a:pPr>
              <a:spcBef>
                <a:spcPts val="600"/>
              </a:spcBef>
            </a:pPr>
            <a:endParaRPr lang="en-GB" sz="1400" kern="0" dirty="0"/>
          </a:p>
          <a:p>
            <a:pPr>
              <a:spcBef>
                <a:spcPts val="600"/>
              </a:spcBef>
            </a:pPr>
            <a:r>
              <a:rPr lang="en-US" sz="1400" i="1" dirty="0">
                <a:solidFill>
                  <a:schemeClr val="accent2"/>
                </a:solidFill>
                <a:latin typeface="Segoe UI Semibold" panose="020B0702040204020203" pitchFamily="34" charset="0"/>
                <a:cs typeface="Segoe UI Semibold" panose="020B0702040204020203" pitchFamily="34" charset="0"/>
              </a:rPr>
              <a:t>There can be good outcomes for those with these cancers if they are detected early</a:t>
            </a:r>
          </a:p>
          <a:p>
            <a:pPr>
              <a:spcBef>
                <a:spcPts val="600"/>
              </a:spcBef>
            </a:pPr>
            <a:endParaRPr lang="en-GB" sz="1400" kern="0" dirty="0"/>
          </a:p>
          <a:p>
            <a:pPr>
              <a:spcBef>
                <a:spcPts val="600"/>
              </a:spcBef>
            </a:pPr>
            <a:endParaRPr lang="en-GB" sz="1400" kern="0" dirty="0"/>
          </a:p>
          <a:p>
            <a:pPr>
              <a:spcBef>
                <a:spcPts val="600"/>
              </a:spcBef>
            </a:pPr>
            <a:endParaRPr lang="en-US" sz="1400" kern="0" dirty="0"/>
          </a:p>
          <a:p>
            <a:pPr>
              <a:spcBef>
                <a:spcPts val="600"/>
              </a:spcBef>
            </a:pPr>
            <a:endParaRPr lang="nl-BE" sz="1400" kern="0" dirty="0"/>
          </a:p>
        </p:txBody>
      </p:sp>
      <p:cxnSp>
        <p:nvCxnSpPr>
          <p:cNvPr id="26" name="Straight Connector 25">
            <a:extLst>
              <a:ext uri="{FF2B5EF4-FFF2-40B4-BE49-F238E27FC236}">
                <a16:creationId xmlns:a16="http://schemas.microsoft.com/office/drawing/2014/main" id="{F30EC281-A87B-0174-FC13-B0C97607E6EA}"/>
              </a:ext>
            </a:extLst>
          </p:cNvPr>
          <p:cNvCxnSpPr/>
          <p:nvPr/>
        </p:nvCxnSpPr>
        <p:spPr>
          <a:xfrm>
            <a:off x="8290155" y="2134235"/>
            <a:ext cx="0" cy="361255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8778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EBA110D6-31A2-DE5D-89AC-4BFBBD7BC9D8}"/>
              </a:ext>
            </a:extLst>
          </p:cNvPr>
          <p:cNvSpPr>
            <a:spLocks noGrp="1"/>
          </p:cNvSpPr>
          <p:nvPr>
            <p:ph sz="half" idx="10"/>
          </p:nvPr>
        </p:nvSpPr>
        <p:spPr>
          <a:xfrm>
            <a:off x="6558033" y="2843494"/>
            <a:ext cx="2275570" cy="1928012"/>
          </a:xfrm>
        </p:spPr>
        <p:txBody>
          <a:bodyPr/>
          <a:lstStyle/>
          <a:p>
            <a:pPr>
              <a:spcBef>
                <a:spcPts val="1200"/>
              </a:spcBef>
            </a:pPr>
            <a:r>
              <a:rPr lang="en-GB" sz="1900" dirty="0">
                <a:solidFill>
                  <a:srgbClr val="359FC1"/>
                </a:solidFill>
                <a:latin typeface="Segoe UI Semibold" panose="020B0702040204020203" pitchFamily="34" charset="0"/>
                <a:cs typeface="Segoe UI Semibold" panose="020B0702040204020203" pitchFamily="34" charset="0"/>
              </a:rPr>
              <a:t>How common </a:t>
            </a:r>
            <a:br>
              <a:rPr lang="en-GB" sz="1900" dirty="0">
                <a:solidFill>
                  <a:srgbClr val="359FC1"/>
                </a:solidFill>
                <a:latin typeface="Segoe UI Semibold" panose="020B0702040204020203" pitchFamily="34" charset="0"/>
                <a:cs typeface="Segoe UI Semibold" panose="020B0702040204020203" pitchFamily="34" charset="0"/>
              </a:rPr>
            </a:br>
            <a:r>
              <a:rPr lang="en-GB" sz="1900" dirty="0">
                <a:solidFill>
                  <a:srgbClr val="359FC1"/>
                </a:solidFill>
                <a:latin typeface="Segoe UI Semibold" panose="020B0702040204020203" pitchFamily="34" charset="0"/>
                <a:cs typeface="Segoe UI Semibold" panose="020B0702040204020203" pitchFamily="34" charset="0"/>
              </a:rPr>
              <a:t>is it?</a:t>
            </a:r>
          </a:p>
          <a:p>
            <a:pPr>
              <a:spcBef>
                <a:spcPts val="1200"/>
              </a:spcBef>
            </a:pPr>
            <a:r>
              <a:rPr lang="en-GB" sz="1700" dirty="0"/>
              <a:t>It affects </a:t>
            </a:r>
            <a:r>
              <a:rPr lang="en-GB" sz="1700" dirty="0">
                <a:latin typeface="Segoe UI Semibold" panose="020B0702040204020203" pitchFamily="34" charset="0"/>
                <a:cs typeface="Segoe UI Semibold" panose="020B0702040204020203" pitchFamily="34" charset="0"/>
              </a:rPr>
              <a:t>1% of males</a:t>
            </a:r>
          </a:p>
          <a:p>
            <a:pPr>
              <a:spcBef>
                <a:spcPts val="1200"/>
              </a:spcBef>
            </a:pPr>
            <a:r>
              <a:rPr lang="en-GB" sz="1700" dirty="0"/>
              <a:t>It can affect </a:t>
            </a:r>
            <a:r>
              <a:rPr lang="en-GB" sz="1700" dirty="0">
                <a:latin typeface="Segoe UI Semibold" panose="020B0702040204020203" pitchFamily="34" charset="0"/>
                <a:cs typeface="Segoe UI Semibold" panose="020B0702040204020203" pitchFamily="34" charset="0"/>
              </a:rPr>
              <a:t>males </a:t>
            </a:r>
            <a:br>
              <a:rPr lang="en-GB" sz="1700" dirty="0">
                <a:latin typeface="Segoe UI Semibold" panose="020B0702040204020203" pitchFamily="34" charset="0"/>
                <a:cs typeface="Segoe UI Semibold" panose="020B0702040204020203" pitchFamily="34" charset="0"/>
              </a:rPr>
            </a:br>
            <a:r>
              <a:rPr lang="en-GB" sz="1700" dirty="0">
                <a:latin typeface="Segoe UI Semibold" panose="020B0702040204020203" pitchFamily="34" charset="0"/>
                <a:cs typeface="Segoe UI Semibold" panose="020B0702040204020203" pitchFamily="34" charset="0"/>
              </a:rPr>
              <a:t>aged 15-65</a:t>
            </a:r>
            <a:endParaRPr lang="nl-BE" sz="17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Testicular cancer</a:t>
            </a:r>
          </a:p>
        </p:txBody>
      </p:sp>
      <p:sp>
        <p:nvSpPr>
          <p:cNvPr id="12" name="Content Placeholder 6">
            <a:extLst>
              <a:ext uri="{FF2B5EF4-FFF2-40B4-BE49-F238E27FC236}">
                <a16:creationId xmlns:a16="http://schemas.microsoft.com/office/drawing/2014/main" id="{23345507-4E87-D8A5-D24D-82084FEA490B}"/>
              </a:ext>
            </a:extLst>
          </p:cNvPr>
          <p:cNvSpPr txBox="1">
            <a:spLocks/>
          </p:cNvSpPr>
          <p:nvPr/>
        </p:nvSpPr>
        <p:spPr>
          <a:xfrm>
            <a:off x="9051802" y="2792185"/>
            <a:ext cx="2525197" cy="2569753"/>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700" kern="0" dirty="0"/>
              <a:t>It is </a:t>
            </a:r>
            <a:r>
              <a:rPr lang="en-GB" sz="1700" kern="0" dirty="0">
                <a:latin typeface="Segoe UI Semibold" panose="020B0702040204020203" pitchFamily="34" charset="0"/>
                <a:cs typeface="Segoe UI Semibold" panose="020B0702040204020203" pitchFamily="34" charset="0"/>
              </a:rPr>
              <a:t>important to check your testes regularly</a:t>
            </a:r>
          </a:p>
          <a:p>
            <a:pPr>
              <a:spcBef>
                <a:spcPts val="1200"/>
              </a:spcBef>
            </a:pPr>
            <a:r>
              <a:rPr lang="en-GB" sz="1700" kern="0" dirty="0"/>
              <a:t>You need to know </a:t>
            </a:r>
            <a:r>
              <a:rPr lang="en-GB" sz="1700" kern="0" dirty="0">
                <a:latin typeface="Segoe UI Semibold" panose="020B0702040204020203" pitchFamily="34" charset="0"/>
                <a:cs typeface="Segoe UI Semibold" panose="020B0702040204020203" pitchFamily="34" charset="0"/>
              </a:rPr>
              <a:t>what is normal for you</a:t>
            </a:r>
          </a:p>
          <a:p>
            <a:pPr>
              <a:spcBef>
                <a:spcPts val="1200"/>
              </a:spcBef>
            </a:pPr>
            <a:r>
              <a:rPr lang="en-GB" sz="1700" kern="0" dirty="0">
                <a:latin typeface="Segoe UI Semibold" panose="020B0702040204020203" pitchFamily="34" charset="0"/>
                <a:cs typeface="Segoe UI Semibold" panose="020B0702040204020203" pitchFamily="34" charset="0"/>
              </a:rPr>
              <a:t>If you notice any changes – go to see your doctor straight away</a:t>
            </a:r>
          </a:p>
          <a:p>
            <a:pPr>
              <a:spcBef>
                <a:spcPts val="1200"/>
              </a:spcBef>
            </a:pPr>
            <a:endParaRPr lang="en-GB" sz="1700" kern="0" dirty="0"/>
          </a:p>
          <a:p>
            <a:pPr>
              <a:spcBef>
                <a:spcPts val="1200"/>
              </a:spcBef>
            </a:pPr>
            <a:endParaRPr lang="en-GB" sz="1700" kern="0" dirty="0"/>
          </a:p>
          <a:p>
            <a:pPr>
              <a:spcBef>
                <a:spcPts val="1200"/>
              </a:spcBef>
            </a:pPr>
            <a:endParaRPr lang="en-GB" sz="1700" kern="0" dirty="0"/>
          </a:p>
          <a:p>
            <a:pPr>
              <a:spcBef>
                <a:spcPts val="1200"/>
              </a:spcBef>
            </a:pPr>
            <a:endParaRPr lang="en-US" sz="1600" kern="0" dirty="0"/>
          </a:p>
          <a:p>
            <a:pPr>
              <a:spcBef>
                <a:spcPts val="1200"/>
              </a:spcBef>
            </a:pPr>
            <a:endParaRPr lang="nl-BE" kern="0" dirty="0"/>
          </a:p>
        </p:txBody>
      </p:sp>
      <p:cxnSp>
        <p:nvCxnSpPr>
          <p:cNvPr id="14" name="Straight Connector 13">
            <a:extLst>
              <a:ext uri="{FF2B5EF4-FFF2-40B4-BE49-F238E27FC236}">
                <a16:creationId xmlns:a16="http://schemas.microsoft.com/office/drawing/2014/main" id="{4AB29C6E-BD2B-BD1D-C6BD-C52128CC4EC6}"/>
              </a:ext>
            </a:extLst>
          </p:cNvPr>
          <p:cNvCxnSpPr>
            <a:cxnSpLocks/>
          </p:cNvCxnSpPr>
          <p:nvPr/>
        </p:nvCxnSpPr>
        <p:spPr>
          <a:xfrm>
            <a:off x="8803915" y="2644071"/>
            <a:ext cx="0" cy="2555475"/>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B50D6C52-88E4-278E-95E8-2EFE7D64D945}"/>
              </a:ext>
            </a:extLst>
          </p:cNvPr>
          <p:cNvSpPr/>
          <p:nvPr/>
        </p:nvSpPr>
        <p:spPr>
          <a:xfrm>
            <a:off x="518362" y="2095640"/>
            <a:ext cx="5664229" cy="3379164"/>
          </a:xfrm>
          <a:prstGeom prst="roundRect">
            <a:avLst>
              <a:gd name="adj" fmla="val 8288"/>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p>
        </p:txBody>
      </p:sp>
      <p:grpSp>
        <p:nvGrpSpPr>
          <p:cNvPr id="18" name="Graphic 4">
            <a:extLst>
              <a:ext uri="{FF2B5EF4-FFF2-40B4-BE49-F238E27FC236}">
                <a16:creationId xmlns:a16="http://schemas.microsoft.com/office/drawing/2014/main" id="{58EB942A-326F-DC90-3CFF-04CFC1B5D1BA}"/>
              </a:ext>
            </a:extLst>
          </p:cNvPr>
          <p:cNvGrpSpPr/>
          <p:nvPr/>
        </p:nvGrpSpPr>
        <p:grpSpPr>
          <a:xfrm>
            <a:off x="3248746" y="2762175"/>
            <a:ext cx="2377271" cy="2271845"/>
            <a:chOff x="3136986" y="2762175"/>
            <a:chExt cx="2377271" cy="2271845"/>
          </a:xfrm>
          <a:solidFill>
            <a:srgbClr val="02A6CC"/>
          </a:solidFill>
        </p:grpSpPr>
        <p:sp>
          <p:nvSpPr>
            <p:cNvPr id="19" name="Freeform: Shape 18">
              <a:extLst>
                <a:ext uri="{FF2B5EF4-FFF2-40B4-BE49-F238E27FC236}">
                  <a16:creationId xmlns:a16="http://schemas.microsoft.com/office/drawing/2014/main" id="{544C68BB-4174-7223-EF16-A308D1423400}"/>
                </a:ext>
              </a:extLst>
            </p:cNvPr>
            <p:cNvSpPr/>
            <p:nvPr/>
          </p:nvSpPr>
          <p:spPr>
            <a:xfrm>
              <a:off x="3138007" y="3010449"/>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2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8" y="9898"/>
                    <a:pt x="7966" y="4031"/>
                    <a:pt x="7966" y="4031"/>
                  </a:cubicBezTo>
                  <a:cubicBezTo>
                    <a:pt x="8445" y="978"/>
                    <a:pt x="3297" y="-2075"/>
                    <a:pt x="2698" y="1876"/>
                  </a:cubicBezTo>
                  <a:cubicBezTo>
                    <a:pt x="2698" y="1876"/>
                    <a:pt x="1800" y="7803"/>
                    <a:pt x="902" y="13789"/>
                  </a:cubicBezTo>
                  <a:cubicBezTo>
                    <a:pt x="304" y="1678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20" name="Freeform: Shape 19">
              <a:extLst>
                <a:ext uri="{FF2B5EF4-FFF2-40B4-BE49-F238E27FC236}">
                  <a16:creationId xmlns:a16="http://schemas.microsoft.com/office/drawing/2014/main" id="{0C6ACE66-6CF6-3BE6-4BCB-314BE34E583F}"/>
                </a:ext>
              </a:extLst>
            </p:cNvPr>
            <p:cNvSpPr/>
            <p:nvPr/>
          </p:nvSpPr>
          <p:spPr>
            <a:xfrm>
              <a:off x="3144991" y="2964446"/>
              <a:ext cx="11444" cy="29048"/>
            </a:xfrm>
            <a:custGeom>
              <a:avLst/>
              <a:gdLst>
                <a:gd name="connsiteX0" fmla="*/ 5173 w 11444"/>
                <a:gd name="connsiteY0" fmla="*/ 27346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6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6"/>
                  </a:moveTo>
                  <a:cubicBezTo>
                    <a:pt x="5173" y="27346"/>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6"/>
                  </a:cubicBezTo>
                  <a:close/>
                </a:path>
              </a:pathLst>
            </a:custGeom>
            <a:solidFill>
              <a:srgbClr val="02A6CC"/>
            </a:solidFill>
            <a:ln w="5976" cap="flat">
              <a:noFill/>
              <a:prstDash val="solid"/>
              <a:miter/>
            </a:ln>
          </p:spPr>
          <p:txBody>
            <a:bodyPr rtlCol="0" anchor="ctr"/>
            <a:lstStyle/>
            <a:p>
              <a:endParaRPr lang="nl-BE"/>
            </a:p>
          </p:txBody>
        </p:sp>
        <p:sp>
          <p:nvSpPr>
            <p:cNvPr id="21" name="Freeform: Shape 20">
              <a:extLst>
                <a:ext uri="{FF2B5EF4-FFF2-40B4-BE49-F238E27FC236}">
                  <a16:creationId xmlns:a16="http://schemas.microsoft.com/office/drawing/2014/main" id="{A70962F6-8D74-81DB-ABA5-54E9B5C74FDE}"/>
                </a:ext>
              </a:extLst>
            </p:cNvPr>
            <p:cNvSpPr/>
            <p:nvPr/>
          </p:nvSpPr>
          <p:spPr>
            <a:xfrm>
              <a:off x="3159393" y="2920931"/>
              <a:ext cx="15043" cy="27946"/>
            </a:xfrm>
            <a:custGeom>
              <a:avLst/>
              <a:gdLst>
                <a:gd name="connsiteX0" fmla="*/ 4779 w 15043"/>
                <a:gd name="connsiteY0" fmla="*/ 26442 h 27946"/>
                <a:gd name="connsiteX1" fmla="*/ 6096 w 15043"/>
                <a:gd name="connsiteY1" fmla="*/ 23029 h 27946"/>
                <a:gd name="connsiteX2" fmla="*/ 9628 w 15043"/>
                <a:gd name="connsiteY2" fmla="*/ 15726 h 27946"/>
                <a:gd name="connsiteX3" fmla="*/ 14776 w 15043"/>
                <a:gd name="connsiteY3" fmla="*/ 5070 h 27946"/>
                <a:gd name="connsiteX4" fmla="*/ 10466 w 15043"/>
                <a:gd name="connsiteY4" fmla="*/ 1299 h 27946"/>
                <a:gd name="connsiteX5" fmla="*/ 5258 w 15043"/>
                <a:gd name="connsiteY5" fmla="*/ 12134 h 27946"/>
                <a:gd name="connsiteX6" fmla="*/ 1666 w 15043"/>
                <a:gd name="connsiteY6" fmla="*/ 19617 h 27946"/>
                <a:gd name="connsiteX7" fmla="*/ 169 w 15043"/>
                <a:gd name="connsiteY7" fmla="*/ 23089 h 27946"/>
                <a:gd name="connsiteX8" fmla="*/ 4779 w 15043"/>
                <a:gd name="connsiteY8" fmla="*/ 26502 h 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6">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22" name="Freeform: Shape 21">
              <a:extLst>
                <a:ext uri="{FF2B5EF4-FFF2-40B4-BE49-F238E27FC236}">
                  <a16:creationId xmlns:a16="http://schemas.microsoft.com/office/drawing/2014/main" id="{C8D43766-7FB6-DFF2-59ED-332E8DE0D7F4}"/>
                </a:ext>
              </a:extLst>
            </p:cNvPr>
            <p:cNvSpPr/>
            <p:nvPr/>
          </p:nvSpPr>
          <p:spPr>
            <a:xfrm>
              <a:off x="3181164" y="2880929"/>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5" y="14840"/>
                  </a:cubicBezTo>
                  <a:cubicBezTo>
                    <a:pt x="14017" y="10111"/>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23" name="Freeform: Shape 22">
              <a:extLst>
                <a:ext uri="{FF2B5EF4-FFF2-40B4-BE49-F238E27FC236}">
                  <a16:creationId xmlns:a16="http://schemas.microsoft.com/office/drawing/2014/main" id="{061ADBBB-4004-EF5A-15EC-B300BB4FCC1D}"/>
                </a:ext>
              </a:extLst>
            </p:cNvPr>
            <p:cNvSpPr/>
            <p:nvPr/>
          </p:nvSpPr>
          <p:spPr>
            <a:xfrm>
              <a:off x="3209014" y="2845349"/>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lnTo>
                    <a:pt x="775" y="18273"/>
                  </a:ln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24" name="Freeform: Shape 23">
              <a:extLst>
                <a:ext uri="{FF2B5EF4-FFF2-40B4-BE49-F238E27FC236}">
                  <a16:creationId xmlns:a16="http://schemas.microsoft.com/office/drawing/2014/main" id="{47766FEC-4CBC-96C1-C28D-663954F793A5}"/>
                </a:ext>
              </a:extLst>
            </p:cNvPr>
            <p:cNvSpPr/>
            <p:nvPr/>
          </p:nvSpPr>
          <p:spPr>
            <a:xfrm>
              <a:off x="3242556" y="2815224"/>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cubicBezTo>
                    <a:pt x="20273" y="566"/>
                    <a:pt x="15424" y="4158"/>
                    <a:pt x="10635" y="7749"/>
                  </a:cubicBez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25" name="Freeform: Shape 24">
              <a:extLst>
                <a:ext uri="{FF2B5EF4-FFF2-40B4-BE49-F238E27FC236}">
                  <a16:creationId xmlns:a16="http://schemas.microsoft.com/office/drawing/2014/main" id="{45161C4C-B69F-1485-A224-A1B2B9CDE01B}"/>
                </a:ext>
              </a:extLst>
            </p:cNvPr>
            <p:cNvSpPr/>
            <p:nvPr/>
          </p:nvSpPr>
          <p:spPr>
            <a:xfrm>
              <a:off x="3281075" y="2791488"/>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26" name="Freeform: Shape 25">
              <a:extLst>
                <a:ext uri="{FF2B5EF4-FFF2-40B4-BE49-F238E27FC236}">
                  <a16:creationId xmlns:a16="http://schemas.microsoft.com/office/drawing/2014/main" id="{D923E63B-B3C7-7AB6-BCDC-F9D53097E589}"/>
                </a:ext>
              </a:extLst>
            </p:cNvPr>
            <p:cNvSpPr/>
            <p:nvPr/>
          </p:nvSpPr>
          <p:spPr>
            <a:xfrm>
              <a:off x="3323127" y="2774317"/>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3" y="4955"/>
                    <a:pt x="28721" y="-851"/>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27" name="Freeform: Shape 26">
              <a:extLst>
                <a:ext uri="{FF2B5EF4-FFF2-40B4-BE49-F238E27FC236}">
                  <a16:creationId xmlns:a16="http://schemas.microsoft.com/office/drawing/2014/main" id="{D80E05A4-C192-A194-5F44-C4E9DCFD4461}"/>
                </a:ext>
              </a:extLst>
            </p:cNvPr>
            <p:cNvSpPr/>
            <p:nvPr/>
          </p:nvSpPr>
          <p:spPr>
            <a:xfrm>
              <a:off x="3368139" y="2764742"/>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28" name="Freeform: Shape 27">
              <a:extLst>
                <a:ext uri="{FF2B5EF4-FFF2-40B4-BE49-F238E27FC236}">
                  <a16:creationId xmlns:a16="http://schemas.microsoft.com/office/drawing/2014/main" id="{06B3F621-54F4-3DD2-872A-9290CAC78F30}"/>
                </a:ext>
              </a:extLst>
            </p:cNvPr>
            <p:cNvSpPr/>
            <p:nvPr/>
          </p:nvSpPr>
          <p:spPr>
            <a:xfrm>
              <a:off x="3414645" y="2762175"/>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29" name="Freeform: Shape 28">
              <a:extLst>
                <a:ext uri="{FF2B5EF4-FFF2-40B4-BE49-F238E27FC236}">
                  <a16:creationId xmlns:a16="http://schemas.microsoft.com/office/drawing/2014/main" id="{D2A89253-E904-840F-6E8C-A70BDDF8D4F8}"/>
                </a:ext>
              </a:extLst>
            </p:cNvPr>
            <p:cNvSpPr/>
            <p:nvPr/>
          </p:nvSpPr>
          <p:spPr>
            <a:xfrm>
              <a:off x="3461594" y="2764036"/>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30" name="Freeform: Shape 29">
              <a:extLst>
                <a:ext uri="{FF2B5EF4-FFF2-40B4-BE49-F238E27FC236}">
                  <a16:creationId xmlns:a16="http://schemas.microsoft.com/office/drawing/2014/main" id="{06A7DDCA-CDB2-878B-E552-B535907824F7}"/>
                </a:ext>
              </a:extLst>
            </p:cNvPr>
            <p:cNvSpPr/>
            <p:nvPr/>
          </p:nvSpPr>
          <p:spPr>
            <a:xfrm>
              <a:off x="3507586" y="2773201"/>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31" name="Freeform: Shape 30">
              <a:extLst>
                <a:ext uri="{FF2B5EF4-FFF2-40B4-BE49-F238E27FC236}">
                  <a16:creationId xmlns:a16="http://schemas.microsoft.com/office/drawing/2014/main" id="{92AEE80A-C8AA-57E3-6470-5EA270E9FE87}"/>
                </a:ext>
              </a:extLst>
            </p:cNvPr>
            <p:cNvSpPr/>
            <p:nvPr/>
          </p:nvSpPr>
          <p:spPr>
            <a:xfrm>
              <a:off x="3551703" y="2789530"/>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8"/>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32" name="Freeform: Shape 31">
              <a:extLst>
                <a:ext uri="{FF2B5EF4-FFF2-40B4-BE49-F238E27FC236}">
                  <a16:creationId xmlns:a16="http://schemas.microsoft.com/office/drawing/2014/main" id="{CC4A40CE-216B-813B-FC3C-502DD8DA5785}"/>
                </a:ext>
              </a:extLst>
            </p:cNvPr>
            <p:cNvSpPr/>
            <p:nvPr/>
          </p:nvSpPr>
          <p:spPr>
            <a:xfrm>
              <a:off x="3592749" y="2812548"/>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8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4"/>
                    <a:pt x="27772" y="17310"/>
                    <a:pt x="24599" y="14916"/>
                  </a:cubicBezTo>
                  <a:lnTo>
                    <a:pt x="5322" y="488"/>
                  </a:lnTo>
                  <a:cubicBezTo>
                    <a:pt x="2688" y="-1308"/>
                    <a:pt x="-2221" y="2284"/>
                    <a:pt x="1132" y="4260"/>
                  </a:cubicBezTo>
                  <a:lnTo>
                    <a:pt x="20049" y="18388"/>
                  </a:lnTo>
                  <a:close/>
                </a:path>
              </a:pathLst>
            </a:custGeom>
            <a:solidFill>
              <a:srgbClr val="02A6CC"/>
            </a:solidFill>
            <a:ln w="5976" cap="flat">
              <a:noFill/>
              <a:prstDash val="solid"/>
              <a:miter/>
            </a:ln>
          </p:spPr>
          <p:txBody>
            <a:bodyPr rtlCol="0" anchor="ctr"/>
            <a:lstStyle/>
            <a:p>
              <a:endParaRPr lang="nl-BE"/>
            </a:p>
          </p:txBody>
        </p:sp>
        <p:sp>
          <p:nvSpPr>
            <p:cNvPr id="33" name="Freeform: Shape 32">
              <a:extLst>
                <a:ext uri="{FF2B5EF4-FFF2-40B4-BE49-F238E27FC236}">
                  <a16:creationId xmlns:a16="http://schemas.microsoft.com/office/drawing/2014/main" id="{B55B159D-0B75-2707-5A80-6DF0B06F1AB4}"/>
                </a:ext>
              </a:extLst>
            </p:cNvPr>
            <p:cNvSpPr/>
            <p:nvPr/>
          </p:nvSpPr>
          <p:spPr>
            <a:xfrm>
              <a:off x="3629443" y="2842235"/>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34" name="Freeform: Shape 33">
              <a:extLst>
                <a:ext uri="{FF2B5EF4-FFF2-40B4-BE49-F238E27FC236}">
                  <a16:creationId xmlns:a16="http://schemas.microsoft.com/office/drawing/2014/main" id="{4923B78E-3C3C-B368-6662-4A882CD3A024}"/>
                </a:ext>
              </a:extLst>
            </p:cNvPr>
            <p:cNvSpPr/>
            <p:nvPr/>
          </p:nvSpPr>
          <p:spPr>
            <a:xfrm>
              <a:off x="3660970" y="2877043"/>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014C2028-130A-A4A7-AA8C-3C0558EE873E}"/>
                </a:ext>
              </a:extLst>
            </p:cNvPr>
            <p:cNvSpPr/>
            <p:nvPr/>
          </p:nvSpPr>
          <p:spPr>
            <a:xfrm>
              <a:off x="3686855" y="2916393"/>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5" y="-1168"/>
                    <a:pt x="-1621" y="-210"/>
                    <a:pt x="415" y="3082"/>
                  </a:cubicBezTo>
                  <a:lnTo>
                    <a:pt x="10651" y="24334"/>
                  </a:lnTo>
                  <a:cubicBezTo>
                    <a:pt x="11968"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36" name="Freeform: Shape 35">
              <a:extLst>
                <a:ext uri="{FF2B5EF4-FFF2-40B4-BE49-F238E27FC236}">
                  <a16:creationId xmlns:a16="http://schemas.microsoft.com/office/drawing/2014/main" id="{DE085768-EF71-D4CA-1D42-EC2EBBB6EF4E}"/>
                </a:ext>
              </a:extLst>
            </p:cNvPr>
            <p:cNvSpPr/>
            <p:nvPr/>
          </p:nvSpPr>
          <p:spPr>
            <a:xfrm>
              <a:off x="3705578" y="2959455"/>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5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800" y="-768"/>
                    <a:pt x="-1127" y="-888"/>
                    <a:pt x="190" y="2764"/>
                  </a:cubicBezTo>
                  <a:cubicBezTo>
                    <a:pt x="190" y="2764"/>
                    <a:pt x="2405" y="8211"/>
                    <a:pt x="4021" y="13899"/>
                  </a:cubicBezTo>
                  <a:lnTo>
                    <a:pt x="6955"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37" name="Freeform: Shape 36">
              <a:extLst>
                <a:ext uri="{FF2B5EF4-FFF2-40B4-BE49-F238E27FC236}">
                  <a16:creationId xmlns:a16="http://schemas.microsoft.com/office/drawing/2014/main" id="{5701F87F-42AE-CDA3-C1EF-DB61707919D5}"/>
                </a:ext>
              </a:extLst>
            </p:cNvPr>
            <p:cNvSpPr/>
            <p:nvPr/>
          </p:nvSpPr>
          <p:spPr>
            <a:xfrm>
              <a:off x="3717517" y="3004970"/>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97 w 8932"/>
                <a:gd name="connsiteY5" fmla="*/ 22142 h 28980"/>
                <a:gd name="connsiteX6" fmla="*/ 333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97" y="22142"/>
                  </a:cubicBezTo>
                  <a:cubicBezTo>
                    <a:pt x="3396" y="24357"/>
                    <a:pt x="3336" y="25794"/>
                    <a:pt x="3336" y="25794"/>
                  </a:cubicBezTo>
                  <a:close/>
                </a:path>
              </a:pathLst>
            </a:custGeom>
            <a:solidFill>
              <a:srgbClr val="02A6CC"/>
            </a:solidFill>
            <a:ln w="5976" cap="flat">
              <a:noFill/>
              <a:prstDash val="solid"/>
              <a:miter/>
            </a:ln>
          </p:spPr>
          <p:txBody>
            <a:bodyPr rtlCol="0" anchor="ctr"/>
            <a:lstStyle/>
            <a:p>
              <a:endParaRPr lang="nl-BE"/>
            </a:p>
          </p:txBody>
        </p:sp>
        <p:sp>
          <p:nvSpPr>
            <p:cNvPr id="38" name="Freeform: Shape 37">
              <a:extLst>
                <a:ext uri="{FF2B5EF4-FFF2-40B4-BE49-F238E27FC236}">
                  <a16:creationId xmlns:a16="http://schemas.microsoft.com/office/drawing/2014/main" id="{792A47E1-FC2D-3217-3AFB-DA1769AA298E}"/>
                </a:ext>
              </a:extLst>
            </p:cNvPr>
            <p:cNvSpPr/>
            <p:nvPr/>
          </p:nvSpPr>
          <p:spPr>
            <a:xfrm>
              <a:off x="3721149" y="3051680"/>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2"/>
                  </a:cubicBezTo>
                  <a:cubicBezTo>
                    <a:pt x="843" y="2132"/>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39" name="Freeform: Shape 38">
              <a:extLst>
                <a:ext uri="{FF2B5EF4-FFF2-40B4-BE49-F238E27FC236}">
                  <a16:creationId xmlns:a16="http://schemas.microsoft.com/office/drawing/2014/main" id="{C83261F3-A45E-5BF1-EF7F-EE5008846841}"/>
                </a:ext>
              </a:extLst>
            </p:cNvPr>
            <p:cNvSpPr/>
            <p:nvPr/>
          </p:nvSpPr>
          <p:spPr>
            <a:xfrm>
              <a:off x="3714243" y="3098390"/>
              <a:ext cx="9694" cy="29383"/>
            </a:xfrm>
            <a:custGeom>
              <a:avLst/>
              <a:gdLst>
                <a:gd name="connsiteX0" fmla="*/ 5114 w 9694"/>
                <a:gd name="connsiteY0" fmla="*/ 27679 h 29383"/>
                <a:gd name="connsiteX1" fmla="*/ 6072 w 9694"/>
                <a:gd name="connsiteY1" fmla="*/ 24027 h 29383"/>
                <a:gd name="connsiteX2" fmla="*/ 7868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8"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40" name="Freeform: Shape 39">
              <a:extLst>
                <a:ext uri="{FF2B5EF4-FFF2-40B4-BE49-F238E27FC236}">
                  <a16:creationId xmlns:a16="http://schemas.microsoft.com/office/drawing/2014/main" id="{981C71AD-65FD-D411-4C74-812857A46E9C}"/>
                </a:ext>
              </a:extLst>
            </p:cNvPr>
            <p:cNvSpPr/>
            <p:nvPr/>
          </p:nvSpPr>
          <p:spPr>
            <a:xfrm>
              <a:off x="3700039" y="3144175"/>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41" name="Freeform: Shape 40">
              <a:extLst>
                <a:ext uri="{FF2B5EF4-FFF2-40B4-BE49-F238E27FC236}">
                  <a16:creationId xmlns:a16="http://schemas.microsoft.com/office/drawing/2014/main" id="{EC5044B2-1660-2608-6124-8F9C8144B8B2}"/>
                </a:ext>
              </a:extLst>
            </p:cNvPr>
            <p:cNvSpPr/>
            <p:nvPr/>
          </p:nvSpPr>
          <p:spPr>
            <a:xfrm>
              <a:off x="3678477" y="3187525"/>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7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6" y="2599"/>
                    <a:pt x="10409" y="4635"/>
                  </a:cubicBezTo>
                  <a:cubicBezTo>
                    <a:pt x="9511" y="6670"/>
                    <a:pt x="8134" y="9304"/>
                    <a:pt x="6517"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42" name="Freeform: Shape 41">
              <a:extLst>
                <a:ext uri="{FF2B5EF4-FFF2-40B4-BE49-F238E27FC236}">
                  <a16:creationId xmlns:a16="http://schemas.microsoft.com/office/drawing/2014/main" id="{5E50E930-6E06-392C-F8B0-F6523DD7CFC4}"/>
                </a:ext>
              </a:extLst>
            </p:cNvPr>
            <p:cNvSpPr/>
            <p:nvPr/>
          </p:nvSpPr>
          <p:spPr>
            <a:xfrm>
              <a:off x="3650601" y="3227496"/>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43" name="Freeform: Shape 42">
              <a:extLst>
                <a:ext uri="{FF2B5EF4-FFF2-40B4-BE49-F238E27FC236}">
                  <a16:creationId xmlns:a16="http://schemas.microsoft.com/office/drawing/2014/main" id="{27A63137-15D6-F222-5E43-8E3E4E05236D}"/>
                </a:ext>
              </a:extLst>
            </p:cNvPr>
            <p:cNvSpPr/>
            <p:nvPr/>
          </p:nvSpPr>
          <p:spPr>
            <a:xfrm>
              <a:off x="3617133" y="3263221"/>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44" name="Freeform: Shape 43">
              <a:extLst>
                <a:ext uri="{FF2B5EF4-FFF2-40B4-BE49-F238E27FC236}">
                  <a16:creationId xmlns:a16="http://schemas.microsoft.com/office/drawing/2014/main" id="{A6569530-97ED-6001-94B7-EB6E8BC6A991}"/>
                </a:ext>
              </a:extLst>
            </p:cNvPr>
            <p:cNvSpPr/>
            <p:nvPr/>
          </p:nvSpPr>
          <p:spPr>
            <a:xfrm>
              <a:off x="3578457" y="3293200"/>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100"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45" name="Freeform: Shape 44">
              <a:extLst>
                <a:ext uri="{FF2B5EF4-FFF2-40B4-BE49-F238E27FC236}">
                  <a16:creationId xmlns:a16="http://schemas.microsoft.com/office/drawing/2014/main" id="{969BAC2A-EC39-DBC2-009B-97D72FDEE88F}"/>
                </a:ext>
              </a:extLst>
            </p:cNvPr>
            <p:cNvSpPr/>
            <p:nvPr/>
          </p:nvSpPr>
          <p:spPr>
            <a:xfrm>
              <a:off x="3536068" y="3317277"/>
              <a:ext cx="26734" cy="15695"/>
            </a:xfrm>
            <a:custGeom>
              <a:avLst/>
              <a:gdLst>
                <a:gd name="connsiteX0" fmla="*/ 6389 w 26734"/>
                <a:gd name="connsiteY0" fmla="*/ 14187 h 15695"/>
                <a:gd name="connsiteX1" fmla="*/ 14052 w 26734"/>
                <a:gd name="connsiteY1" fmla="*/ 11074 h 15695"/>
                <a:gd name="connsiteX2" fmla="*/ 24887 w 26734"/>
                <a:gd name="connsiteY2" fmla="*/ 5866 h 15695"/>
                <a:gd name="connsiteX3" fmla="*/ 23690 w 26734"/>
                <a:gd name="connsiteY3" fmla="*/ 299 h 15695"/>
                <a:gd name="connsiteX4" fmla="*/ 13034 w 26734"/>
                <a:gd name="connsiteY4" fmla="*/ 5447 h 15695"/>
                <a:gd name="connsiteX5" fmla="*/ 5611 w 26734"/>
                <a:gd name="connsiteY5" fmla="*/ 8620 h 15695"/>
                <a:gd name="connsiteX6" fmla="*/ 2139 w 26734"/>
                <a:gd name="connsiteY6" fmla="*/ 9877 h 15695"/>
                <a:gd name="connsiteX7" fmla="*/ 2857 w 26734"/>
                <a:gd name="connsiteY7" fmla="*/ 15504 h 15695"/>
                <a:gd name="connsiteX8" fmla="*/ 6389 w 26734"/>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4" h="15695">
                  <a:moveTo>
                    <a:pt x="6389" y="14187"/>
                  </a:moveTo>
                  <a:cubicBezTo>
                    <a:pt x="8484" y="13409"/>
                    <a:pt x="11358" y="12451"/>
                    <a:pt x="14052" y="11074"/>
                  </a:cubicBezTo>
                  <a:cubicBezTo>
                    <a:pt x="19500" y="8440"/>
                    <a:pt x="24887" y="5866"/>
                    <a:pt x="24887" y="5866"/>
                  </a:cubicBezTo>
                  <a:cubicBezTo>
                    <a:pt x="27761" y="4489"/>
                    <a:pt x="27222" y="-1378"/>
                    <a:pt x="23690" y="299"/>
                  </a:cubicBezTo>
                  <a:cubicBezTo>
                    <a:pt x="23690" y="299"/>
                    <a:pt x="18362" y="2873"/>
                    <a:pt x="13034" y="5447"/>
                  </a:cubicBezTo>
                  <a:cubicBezTo>
                    <a:pt x="10400" y="6824"/>
                    <a:pt x="7706" y="7961"/>
                    <a:pt x="5611" y="8620"/>
                  </a:cubicBezTo>
                  <a:cubicBezTo>
                    <a:pt x="3516" y="9398"/>
                    <a:pt x="2139" y="9877"/>
                    <a:pt x="2139" y="9877"/>
                  </a:cubicBezTo>
                  <a:cubicBezTo>
                    <a:pt x="-795" y="10954"/>
                    <a:pt x="-854" y="16821"/>
                    <a:pt x="2857" y="15504"/>
                  </a:cubicBezTo>
                  <a:cubicBezTo>
                    <a:pt x="2857" y="15504"/>
                    <a:pt x="4294" y="14965"/>
                    <a:pt x="6389" y="14187"/>
                  </a:cubicBezTo>
                  <a:close/>
                </a:path>
              </a:pathLst>
            </a:custGeom>
            <a:solidFill>
              <a:srgbClr val="02A6CC"/>
            </a:solidFill>
            <a:ln w="5976" cap="flat">
              <a:noFill/>
              <a:prstDash val="solid"/>
              <a:miter/>
            </a:ln>
          </p:spPr>
          <p:txBody>
            <a:bodyPr rtlCol="0" anchor="ctr"/>
            <a:lstStyle/>
            <a:p>
              <a:endParaRPr lang="nl-BE"/>
            </a:p>
          </p:txBody>
        </p:sp>
        <p:sp>
          <p:nvSpPr>
            <p:cNvPr id="46" name="Freeform: Shape 45">
              <a:extLst>
                <a:ext uri="{FF2B5EF4-FFF2-40B4-BE49-F238E27FC236}">
                  <a16:creationId xmlns:a16="http://schemas.microsoft.com/office/drawing/2014/main" id="{2A69F246-63A7-08C1-01F6-CBCF2E5B8812}"/>
                </a:ext>
              </a:extLst>
            </p:cNvPr>
            <p:cNvSpPr/>
            <p:nvPr/>
          </p:nvSpPr>
          <p:spPr>
            <a:xfrm>
              <a:off x="3490999" y="3334770"/>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47" name="Freeform: Shape 46">
              <a:extLst>
                <a:ext uri="{FF2B5EF4-FFF2-40B4-BE49-F238E27FC236}">
                  <a16:creationId xmlns:a16="http://schemas.microsoft.com/office/drawing/2014/main" id="{D178E47A-E7E9-47AD-5B9F-F38DEDE3081B}"/>
                </a:ext>
              </a:extLst>
            </p:cNvPr>
            <p:cNvSpPr/>
            <p:nvPr/>
          </p:nvSpPr>
          <p:spPr>
            <a:xfrm>
              <a:off x="3444090" y="3344472"/>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9"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1" y="7407"/>
                    <a:pt x="14257" y="7107"/>
                  </a:cubicBezTo>
                  <a:close/>
                </a:path>
              </a:pathLst>
            </a:custGeom>
            <a:solidFill>
              <a:srgbClr val="02A6CC"/>
            </a:solidFill>
            <a:ln w="5976" cap="flat">
              <a:noFill/>
              <a:prstDash val="solid"/>
              <a:miter/>
            </a:ln>
          </p:spPr>
          <p:txBody>
            <a:bodyPr rtlCol="0" anchor="ctr"/>
            <a:lstStyle/>
            <a:p>
              <a:endParaRPr lang="nl-BE"/>
            </a:p>
          </p:txBody>
        </p:sp>
        <p:sp>
          <p:nvSpPr>
            <p:cNvPr id="48" name="Freeform: Shape 47">
              <a:extLst>
                <a:ext uri="{FF2B5EF4-FFF2-40B4-BE49-F238E27FC236}">
                  <a16:creationId xmlns:a16="http://schemas.microsoft.com/office/drawing/2014/main" id="{605B0339-2DBC-5D97-489F-6C1D19B374CE}"/>
                </a:ext>
              </a:extLst>
            </p:cNvPr>
            <p:cNvSpPr/>
            <p:nvPr/>
          </p:nvSpPr>
          <p:spPr>
            <a:xfrm>
              <a:off x="3396943" y="3345561"/>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6"/>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49" name="Freeform: Shape 48">
              <a:extLst>
                <a:ext uri="{FF2B5EF4-FFF2-40B4-BE49-F238E27FC236}">
                  <a16:creationId xmlns:a16="http://schemas.microsoft.com/office/drawing/2014/main" id="{2BE97FDE-980F-5261-2420-4DF45B44DC95}"/>
                </a:ext>
              </a:extLst>
            </p:cNvPr>
            <p:cNvSpPr/>
            <p:nvPr/>
          </p:nvSpPr>
          <p:spPr>
            <a:xfrm>
              <a:off x="3350559" y="3336587"/>
              <a:ext cx="29177" cy="10773"/>
            </a:xfrm>
            <a:custGeom>
              <a:avLst/>
              <a:gdLst>
                <a:gd name="connsiteX0" fmla="*/ 21284 w 29177"/>
                <a:gd name="connsiteY0" fmla="*/ 10083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3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3"/>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3"/>
                  </a:cubicBezTo>
                  <a:close/>
                </a:path>
              </a:pathLst>
            </a:custGeom>
            <a:solidFill>
              <a:srgbClr val="02A6CC"/>
            </a:solidFill>
            <a:ln w="5976" cap="flat">
              <a:noFill/>
              <a:prstDash val="solid"/>
              <a:miter/>
            </a:ln>
          </p:spPr>
          <p:txBody>
            <a:bodyPr rtlCol="0" anchor="ctr"/>
            <a:lstStyle/>
            <a:p>
              <a:endParaRPr lang="nl-BE"/>
            </a:p>
          </p:txBody>
        </p:sp>
        <p:sp>
          <p:nvSpPr>
            <p:cNvPr id="50" name="Freeform: Shape 49">
              <a:extLst>
                <a:ext uri="{FF2B5EF4-FFF2-40B4-BE49-F238E27FC236}">
                  <a16:creationId xmlns:a16="http://schemas.microsoft.com/office/drawing/2014/main" id="{21F266FB-AED6-67CC-1D62-1166CBA6674B}"/>
                </a:ext>
              </a:extLst>
            </p:cNvPr>
            <p:cNvSpPr/>
            <p:nvPr/>
          </p:nvSpPr>
          <p:spPr>
            <a:xfrm>
              <a:off x="3306301" y="3320308"/>
              <a:ext cx="28240" cy="14137"/>
            </a:xfrm>
            <a:custGeom>
              <a:avLst/>
              <a:gdLst>
                <a:gd name="connsiteX0" fmla="*/ 12262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2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2" y="9839"/>
                  </a:moveTo>
                  <a:cubicBezTo>
                    <a:pt x="17889" y="11934"/>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51" name="Freeform: Shape 50">
              <a:extLst>
                <a:ext uri="{FF2B5EF4-FFF2-40B4-BE49-F238E27FC236}">
                  <a16:creationId xmlns:a16="http://schemas.microsoft.com/office/drawing/2014/main" id="{012650F4-64E4-42BE-6CCD-960D5B743C5B}"/>
                </a:ext>
              </a:extLst>
            </p:cNvPr>
            <p:cNvSpPr/>
            <p:nvPr/>
          </p:nvSpPr>
          <p:spPr>
            <a:xfrm>
              <a:off x="3265259" y="3297532"/>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4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4"/>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52" name="Freeform: Shape 51">
              <a:extLst>
                <a:ext uri="{FF2B5EF4-FFF2-40B4-BE49-F238E27FC236}">
                  <a16:creationId xmlns:a16="http://schemas.microsoft.com/office/drawing/2014/main" id="{C88864D7-63FB-DB05-D46B-83962ED4CCDF}"/>
                </a:ext>
              </a:extLst>
            </p:cNvPr>
            <p:cNvSpPr/>
            <p:nvPr/>
          </p:nvSpPr>
          <p:spPr>
            <a:xfrm>
              <a:off x="3228518" y="3268009"/>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53" name="Freeform: Shape 52">
              <a:extLst>
                <a:ext uri="{FF2B5EF4-FFF2-40B4-BE49-F238E27FC236}">
                  <a16:creationId xmlns:a16="http://schemas.microsoft.com/office/drawing/2014/main" id="{BD95A1ED-9B0B-CF13-6BD7-9CF8B2050CF3}"/>
                </a:ext>
              </a:extLst>
            </p:cNvPr>
            <p:cNvSpPr/>
            <p:nvPr/>
          </p:nvSpPr>
          <p:spPr>
            <a:xfrm>
              <a:off x="3197083" y="3232978"/>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54" name="Freeform: Shape 53">
              <a:extLst>
                <a:ext uri="{FF2B5EF4-FFF2-40B4-BE49-F238E27FC236}">
                  <a16:creationId xmlns:a16="http://schemas.microsoft.com/office/drawing/2014/main" id="{79152260-A40F-3EAA-2345-1CCFF770B575}"/>
                </a:ext>
              </a:extLst>
            </p:cNvPr>
            <p:cNvSpPr/>
            <p:nvPr/>
          </p:nvSpPr>
          <p:spPr>
            <a:xfrm>
              <a:off x="3171397" y="3193562"/>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5"/>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55" name="Freeform: Shape 54">
              <a:extLst>
                <a:ext uri="{FF2B5EF4-FFF2-40B4-BE49-F238E27FC236}">
                  <a16:creationId xmlns:a16="http://schemas.microsoft.com/office/drawing/2014/main" id="{C0C4E612-8A66-4455-3B46-432C02B5745A}"/>
                </a:ext>
              </a:extLst>
            </p:cNvPr>
            <p:cNvSpPr/>
            <p:nvPr/>
          </p:nvSpPr>
          <p:spPr>
            <a:xfrm>
              <a:off x="3152713" y="3150343"/>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3"/>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56" name="Freeform: Shape 55">
              <a:extLst>
                <a:ext uri="{FF2B5EF4-FFF2-40B4-BE49-F238E27FC236}">
                  <a16:creationId xmlns:a16="http://schemas.microsoft.com/office/drawing/2014/main" id="{D98CA0F5-AA8A-CC75-5BD9-456F0C2B740A}"/>
                </a:ext>
              </a:extLst>
            </p:cNvPr>
            <p:cNvSpPr/>
            <p:nvPr/>
          </p:nvSpPr>
          <p:spPr>
            <a:xfrm>
              <a:off x="3141320" y="3104515"/>
              <a:ext cx="10804" cy="28547"/>
            </a:xfrm>
            <a:custGeom>
              <a:avLst/>
              <a:gdLst>
                <a:gd name="connsiteX0" fmla="*/ 10700 w 10804"/>
                <a:gd name="connsiteY0" fmla="*/ 25924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57" name="Freeform: Shape 56">
              <a:extLst>
                <a:ext uri="{FF2B5EF4-FFF2-40B4-BE49-F238E27FC236}">
                  <a16:creationId xmlns:a16="http://schemas.microsoft.com/office/drawing/2014/main" id="{6AF7F06E-090A-37A8-3C88-D42E0B0536CE}"/>
                </a:ext>
              </a:extLst>
            </p:cNvPr>
            <p:cNvSpPr/>
            <p:nvPr/>
          </p:nvSpPr>
          <p:spPr>
            <a:xfrm>
              <a:off x="3136986" y="3057537"/>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sp>
          <p:nvSpPr>
            <p:cNvPr id="58" name="Freeform: Shape 57">
              <a:extLst>
                <a:ext uri="{FF2B5EF4-FFF2-40B4-BE49-F238E27FC236}">
                  <a16:creationId xmlns:a16="http://schemas.microsoft.com/office/drawing/2014/main" id="{FA1681DB-F843-5016-B223-820B70D823A5}"/>
                </a:ext>
              </a:extLst>
            </p:cNvPr>
            <p:cNvSpPr/>
            <p:nvPr/>
          </p:nvSpPr>
          <p:spPr>
            <a:xfrm>
              <a:off x="4034121" y="3010449"/>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2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8" y="9898"/>
                    <a:pt x="7966" y="4031"/>
                    <a:pt x="7966" y="4031"/>
                  </a:cubicBezTo>
                  <a:cubicBezTo>
                    <a:pt x="8445" y="978"/>
                    <a:pt x="3297" y="-2075"/>
                    <a:pt x="2698" y="1876"/>
                  </a:cubicBezTo>
                  <a:cubicBezTo>
                    <a:pt x="2698" y="1876"/>
                    <a:pt x="1800" y="7803"/>
                    <a:pt x="902" y="13789"/>
                  </a:cubicBezTo>
                  <a:cubicBezTo>
                    <a:pt x="304" y="1678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59" name="Freeform: Shape 58">
              <a:extLst>
                <a:ext uri="{FF2B5EF4-FFF2-40B4-BE49-F238E27FC236}">
                  <a16:creationId xmlns:a16="http://schemas.microsoft.com/office/drawing/2014/main" id="{EE6CFE3D-95D6-4DA8-7B7F-5A5821B5D8DF}"/>
                </a:ext>
              </a:extLst>
            </p:cNvPr>
            <p:cNvSpPr/>
            <p:nvPr/>
          </p:nvSpPr>
          <p:spPr>
            <a:xfrm>
              <a:off x="4041105" y="2964446"/>
              <a:ext cx="11444" cy="29048"/>
            </a:xfrm>
            <a:custGeom>
              <a:avLst/>
              <a:gdLst>
                <a:gd name="connsiteX0" fmla="*/ 5173 w 11444"/>
                <a:gd name="connsiteY0" fmla="*/ 27346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6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6"/>
                  </a:moveTo>
                  <a:cubicBezTo>
                    <a:pt x="5173" y="27346"/>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6"/>
                  </a:cubicBezTo>
                  <a:close/>
                </a:path>
              </a:pathLst>
            </a:custGeom>
            <a:solidFill>
              <a:srgbClr val="02A6CC"/>
            </a:solidFill>
            <a:ln w="5976" cap="flat">
              <a:noFill/>
              <a:prstDash val="solid"/>
              <a:miter/>
            </a:ln>
          </p:spPr>
          <p:txBody>
            <a:bodyPr rtlCol="0" anchor="ctr"/>
            <a:lstStyle/>
            <a:p>
              <a:endParaRPr lang="nl-BE"/>
            </a:p>
          </p:txBody>
        </p:sp>
        <p:sp>
          <p:nvSpPr>
            <p:cNvPr id="60" name="Freeform: Shape 59">
              <a:extLst>
                <a:ext uri="{FF2B5EF4-FFF2-40B4-BE49-F238E27FC236}">
                  <a16:creationId xmlns:a16="http://schemas.microsoft.com/office/drawing/2014/main" id="{D050DF27-12D4-F55C-0FDC-A452363AFF1F}"/>
                </a:ext>
              </a:extLst>
            </p:cNvPr>
            <p:cNvSpPr/>
            <p:nvPr/>
          </p:nvSpPr>
          <p:spPr>
            <a:xfrm>
              <a:off x="4055507" y="2920931"/>
              <a:ext cx="15043" cy="27946"/>
            </a:xfrm>
            <a:custGeom>
              <a:avLst/>
              <a:gdLst>
                <a:gd name="connsiteX0" fmla="*/ 4779 w 15043"/>
                <a:gd name="connsiteY0" fmla="*/ 26442 h 27946"/>
                <a:gd name="connsiteX1" fmla="*/ 6096 w 15043"/>
                <a:gd name="connsiteY1" fmla="*/ 23029 h 27946"/>
                <a:gd name="connsiteX2" fmla="*/ 9628 w 15043"/>
                <a:gd name="connsiteY2" fmla="*/ 15726 h 27946"/>
                <a:gd name="connsiteX3" fmla="*/ 14776 w 15043"/>
                <a:gd name="connsiteY3" fmla="*/ 5070 h 27946"/>
                <a:gd name="connsiteX4" fmla="*/ 10466 w 15043"/>
                <a:gd name="connsiteY4" fmla="*/ 1299 h 27946"/>
                <a:gd name="connsiteX5" fmla="*/ 5258 w 15043"/>
                <a:gd name="connsiteY5" fmla="*/ 12134 h 27946"/>
                <a:gd name="connsiteX6" fmla="*/ 1666 w 15043"/>
                <a:gd name="connsiteY6" fmla="*/ 19617 h 27946"/>
                <a:gd name="connsiteX7" fmla="*/ 169 w 15043"/>
                <a:gd name="connsiteY7" fmla="*/ 23089 h 27946"/>
                <a:gd name="connsiteX8" fmla="*/ 4779 w 15043"/>
                <a:gd name="connsiteY8" fmla="*/ 26502 h 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6">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61" name="Freeform: Shape 60">
              <a:extLst>
                <a:ext uri="{FF2B5EF4-FFF2-40B4-BE49-F238E27FC236}">
                  <a16:creationId xmlns:a16="http://schemas.microsoft.com/office/drawing/2014/main" id="{EBCCFD23-BC92-DD4E-3C8B-76A910B0C024}"/>
                </a:ext>
              </a:extLst>
            </p:cNvPr>
            <p:cNvSpPr/>
            <p:nvPr/>
          </p:nvSpPr>
          <p:spPr>
            <a:xfrm>
              <a:off x="4077279" y="2880929"/>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5" y="14840"/>
                  </a:cubicBezTo>
                  <a:cubicBezTo>
                    <a:pt x="14017" y="10111"/>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62" name="Freeform: Shape 61">
              <a:extLst>
                <a:ext uri="{FF2B5EF4-FFF2-40B4-BE49-F238E27FC236}">
                  <a16:creationId xmlns:a16="http://schemas.microsoft.com/office/drawing/2014/main" id="{6695D33A-CD5E-1884-1E71-50517F2D9732}"/>
                </a:ext>
              </a:extLst>
            </p:cNvPr>
            <p:cNvSpPr/>
            <p:nvPr/>
          </p:nvSpPr>
          <p:spPr>
            <a:xfrm>
              <a:off x="4105129" y="2845349"/>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cubicBezTo>
                    <a:pt x="4786"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63" name="Freeform: Shape 62">
              <a:extLst>
                <a:ext uri="{FF2B5EF4-FFF2-40B4-BE49-F238E27FC236}">
                  <a16:creationId xmlns:a16="http://schemas.microsoft.com/office/drawing/2014/main" id="{B3193364-B36E-3E5C-3251-FEBCA7993006}"/>
                </a:ext>
              </a:extLst>
            </p:cNvPr>
            <p:cNvSpPr/>
            <p:nvPr/>
          </p:nvSpPr>
          <p:spPr>
            <a:xfrm>
              <a:off x="4138670" y="2815224"/>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lnTo>
                    <a:pt x="10635" y="7749"/>
                  </a:ln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64" name="Freeform: Shape 63">
              <a:extLst>
                <a:ext uri="{FF2B5EF4-FFF2-40B4-BE49-F238E27FC236}">
                  <a16:creationId xmlns:a16="http://schemas.microsoft.com/office/drawing/2014/main" id="{E90EA2BB-3CF5-10BC-E241-466EB77EA356}"/>
                </a:ext>
              </a:extLst>
            </p:cNvPr>
            <p:cNvSpPr/>
            <p:nvPr/>
          </p:nvSpPr>
          <p:spPr>
            <a:xfrm>
              <a:off x="4177189" y="2791488"/>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65" name="Freeform: Shape 64">
              <a:extLst>
                <a:ext uri="{FF2B5EF4-FFF2-40B4-BE49-F238E27FC236}">
                  <a16:creationId xmlns:a16="http://schemas.microsoft.com/office/drawing/2014/main" id="{97BBE467-85BE-AA01-F2C4-27813A03FB4F}"/>
                </a:ext>
              </a:extLst>
            </p:cNvPr>
            <p:cNvSpPr/>
            <p:nvPr/>
          </p:nvSpPr>
          <p:spPr>
            <a:xfrm>
              <a:off x="4219301" y="2774317"/>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1"/>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66" name="Freeform: Shape 65">
              <a:extLst>
                <a:ext uri="{FF2B5EF4-FFF2-40B4-BE49-F238E27FC236}">
                  <a16:creationId xmlns:a16="http://schemas.microsoft.com/office/drawing/2014/main" id="{B66AB079-33C4-38D6-A00E-9BDD2B0D93C4}"/>
                </a:ext>
              </a:extLst>
            </p:cNvPr>
            <p:cNvSpPr/>
            <p:nvPr/>
          </p:nvSpPr>
          <p:spPr>
            <a:xfrm>
              <a:off x="4264254" y="2764742"/>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67" name="Freeform: Shape 66">
              <a:extLst>
                <a:ext uri="{FF2B5EF4-FFF2-40B4-BE49-F238E27FC236}">
                  <a16:creationId xmlns:a16="http://schemas.microsoft.com/office/drawing/2014/main" id="{49FE3974-5DA2-B2EE-C94B-1521FBABC9DD}"/>
                </a:ext>
              </a:extLst>
            </p:cNvPr>
            <p:cNvSpPr/>
            <p:nvPr/>
          </p:nvSpPr>
          <p:spPr>
            <a:xfrm>
              <a:off x="4310819" y="2762175"/>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68" name="Freeform: Shape 67">
              <a:extLst>
                <a:ext uri="{FF2B5EF4-FFF2-40B4-BE49-F238E27FC236}">
                  <a16:creationId xmlns:a16="http://schemas.microsoft.com/office/drawing/2014/main" id="{FF244629-A836-86B2-37E9-CF3689F1487A}"/>
                </a:ext>
              </a:extLst>
            </p:cNvPr>
            <p:cNvSpPr/>
            <p:nvPr/>
          </p:nvSpPr>
          <p:spPr>
            <a:xfrm>
              <a:off x="4357708" y="2764036"/>
              <a:ext cx="29457" cy="8922"/>
            </a:xfrm>
            <a:custGeom>
              <a:avLst/>
              <a:gdLst>
                <a:gd name="connsiteX0" fmla="*/ 27643 w 29457"/>
                <a:gd name="connsiteY0" fmla="*/ 3682 h 8922"/>
                <a:gd name="connsiteX1" fmla="*/ 3877 w 29457"/>
                <a:gd name="connsiteY1" fmla="*/ 31 h 8922"/>
                <a:gd name="connsiteX2" fmla="*/ 1901 w 29457"/>
                <a:gd name="connsiteY2" fmla="*/ 5299 h 8922"/>
                <a:gd name="connsiteX3" fmla="*/ 25248 w 29457"/>
                <a:gd name="connsiteY3" fmla="*/ 8891 h 8922"/>
                <a:gd name="connsiteX4" fmla="*/ 27643 w 29457"/>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7"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69" name="Freeform: Shape 68">
              <a:extLst>
                <a:ext uri="{FF2B5EF4-FFF2-40B4-BE49-F238E27FC236}">
                  <a16:creationId xmlns:a16="http://schemas.microsoft.com/office/drawing/2014/main" id="{8F93762D-D1D6-6AC5-FD27-38FEA170549C}"/>
                </a:ext>
              </a:extLst>
            </p:cNvPr>
            <p:cNvSpPr/>
            <p:nvPr/>
          </p:nvSpPr>
          <p:spPr>
            <a:xfrm>
              <a:off x="4403701" y="2773201"/>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lnTo>
                    <a:pt x="24095" y="12297"/>
                  </a:lnTo>
                  <a:close/>
                </a:path>
              </a:pathLst>
            </a:custGeom>
            <a:solidFill>
              <a:srgbClr val="02A6CC"/>
            </a:solidFill>
            <a:ln w="5976" cap="flat">
              <a:noFill/>
              <a:prstDash val="solid"/>
              <a:miter/>
            </a:ln>
          </p:spPr>
          <p:txBody>
            <a:bodyPr rtlCol="0" anchor="ctr"/>
            <a:lstStyle/>
            <a:p>
              <a:endParaRPr lang="nl-BE"/>
            </a:p>
          </p:txBody>
        </p:sp>
        <p:sp>
          <p:nvSpPr>
            <p:cNvPr id="70" name="Freeform: Shape 69">
              <a:extLst>
                <a:ext uri="{FF2B5EF4-FFF2-40B4-BE49-F238E27FC236}">
                  <a16:creationId xmlns:a16="http://schemas.microsoft.com/office/drawing/2014/main" id="{EFB790AB-00D1-C38D-77C3-8E4385E87333}"/>
                </a:ext>
              </a:extLst>
            </p:cNvPr>
            <p:cNvSpPr/>
            <p:nvPr/>
          </p:nvSpPr>
          <p:spPr>
            <a:xfrm>
              <a:off x="4447817" y="2789530"/>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8"/>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71" name="Freeform: Shape 70">
              <a:extLst>
                <a:ext uri="{FF2B5EF4-FFF2-40B4-BE49-F238E27FC236}">
                  <a16:creationId xmlns:a16="http://schemas.microsoft.com/office/drawing/2014/main" id="{916F1824-0F19-E04D-F4AE-96A367DD18AA}"/>
                </a:ext>
              </a:extLst>
            </p:cNvPr>
            <p:cNvSpPr/>
            <p:nvPr/>
          </p:nvSpPr>
          <p:spPr>
            <a:xfrm>
              <a:off x="4488863" y="2812548"/>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8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4"/>
                    <a:pt x="27772" y="17310"/>
                    <a:pt x="24599" y="14916"/>
                  </a:cubicBezTo>
                  <a:lnTo>
                    <a:pt x="5322" y="488"/>
                  </a:lnTo>
                  <a:cubicBezTo>
                    <a:pt x="2688" y="-1308"/>
                    <a:pt x="-2221" y="2284"/>
                    <a:pt x="1132" y="4260"/>
                  </a:cubicBezTo>
                  <a:lnTo>
                    <a:pt x="20049" y="18388"/>
                  </a:lnTo>
                  <a:close/>
                </a:path>
              </a:pathLst>
            </a:custGeom>
            <a:solidFill>
              <a:srgbClr val="02A6CC"/>
            </a:solidFill>
            <a:ln w="5976" cap="flat">
              <a:noFill/>
              <a:prstDash val="solid"/>
              <a:miter/>
            </a:ln>
          </p:spPr>
          <p:txBody>
            <a:bodyPr rtlCol="0" anchor="ctr"/>
            <a:lstStyle/>
            <a:p>
              <a:endParaRPr lang="nl-BE"/>
            </a:p>
          </p:txBody>
        </p:sp>
        <p:sp>
          <p:nvSpPr>
            <p:cNvPr id="72" name="Freeform: Shape 71">
              <a:extLst>
                <a:ext uri="{FF2B5EF4-FFF2-40B4-BE49-F238E27FC236}">
                  <a16:creationId xmlns:a16="http://schemas.microsoft.com/office/drawing/2014/main" id="{8E33F100-AA1F-E774-2A2B-2888C4E2E77B}"/>
                </a:ext>
              </a:extLst>
            </p:cNvPr>
            <p:cNvSpPr/>
            <p:nvPr/>
          </p:nvSpPr>
          <p:spPr>
            <a:xfrm>
              <a:off x="4525557" y="2842235"/>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73" name="Freeform: Shape 72">
              <a:extLst>
                <a:ext uri="{FF2B5EF4-FFF2-40B4-BE49-F238E27FC236}">
                  <a16:creationId xmlns:a16="http://schemas.microsoft.com/office/drawing/2014/main" id="{9484870A-8D04-D72D-902E-CE0F05847A7B}"/>
                </a:ext>
              </a:extLst>
            </p:cNvPr>
            <p:cNvSpPr/>
            <p:nvPr/>
          </p:nvSpPr>
          <p:spPr>
            <a:xfrm>
              <a:off x="4557084" y="2877043"/>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74" name="Freeform: Shape 73">
              <a:extLst>
                <a:ext uri="{FF2B5EF4-FFF2-40B4-BE49-F238E27FC236}">
                  <a16:creationId xmlns:a16="http://schemas.microsoft.com/office/drawing/2014/main" id="{3E8CFB18-15A2-4C8A-DA07-C91E26762B58}"/>
                </a:ext>
              </a:extLst>
            </p:cNvPr>
            <p:cNvSpPr/>
            <p:nvPr/>
          </p:nvSpPr>
          <p:spPr>
            <a:xfrm>
              <a:off x="4582969" y="2916393"/>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5" y="-1168"/>
                    <a:pt x="-1621" y="-210"/>
                    <a:pt x="415" y="3082"/>
                  </a:cubicBezTo>
                  <a:lnTo>
                    <a:pt x="10651" y="24334"/>
                  </a:lnTo>
                  <a:cubicBezTo>
                    <a:pt x="11968"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75" name="Freeform: Shape 74">
              <a:extLst>
                <a:ext uri="{FF2B5EF4-FFF2-40B4-BE49-F238E27FC236}">
                  <a16:creationId xmlns:a16="http://schemas.microsoft.com/office/drawing/2014/main" id="{AF8262F4-BA26-EF7C-3D2F-EAF2935547BC}"/>
                </a:ext>
              </a:extLst>
            </p:cNvPr>
            <p:cNvSpPr/>
            <p:nvPr/>
          </p:nvSpPr>
          <p:spPr>
            <a:xfrm>
              <a:off x="4601692" y="2959455"/>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4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11"/>
                    <a:pt x="4021" y="13899"/>
                  </a:cubicBezTo>
                  <a:lnTo>
                    <a:pt x="6954"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76" name="Freeform: Shape 75">
              <a:extLst>
                <a:ext uri="{FF2B5EF4-FFF2-40B4-BE49-F238E27FC236}">
                  <a16:creationId xmlns:a16="http://schemas.microsoft.com/office/drawing/2014/main" id="{6E9083E4-15CD-1005-FCF2-E95CA7F007B6}"/>
                </a:ext>
              </a:extLst>
            </p:cNvPr>
            <p:cNvSpPr/>
            <p:nvPr/>
          </p:nvSpPr>
          <p:spPr>
            <a:xfrm>
              <a:off x="4613632" y="3004970"/>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77" name="Freeform: Shape 76">
              <a:extLst>
                <a:ext uri="{FF2B5EF4-FFF2-40B4-BE49-F238E27FC236}">
                  <a16:creationId xmlns:a16="http://schemas.microsoft.com/office/drawing/2014/main" id="{1C435E6C-B003-0350-BC7F-A0A6C2AF4B30}"/>
                </a:ext>
              </a:extLst>
            </p:cNvPr>
            <p:cNvSpPr/>
            <p:nvPr/>
          </p:nvSpPr>
          <p:spPr>
            <a:xfrm>
              <a:off x="4617263" y="3051680"/>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2"/>
                  </a:cubicBezTo>
                  <a:cubicBezTo>
                    <a:pt x="843" y="2132"/>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78" name="Freeform: Shape 77">
              <a:extLst>
                <a:ext uri="{FF2B5EF4-FFF2-40B4-BE49-F238E27FC236}">
                  <a16:creationId xmlns:a16="http://schemas.microsoft.com/office/drawing/2014/main" id="{183F4753-B413-0EA9-9CB5-D4ED1146AB9C}"/>
                </a:ext>
              </a:extLst>
            </p:cNvPr>
            <p:cNvSpPr/>
            <p:nvPr/>
          </p:nvSpPr>
          <p:spPr>
            <a:xfrm>
              <a:off x="4610358" y="3098390"/>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79" name="Freeform: Shape 78">
              <a:extLst>
                <a:ext uri="{FF2B5EF4-FFF2-40B4-BE49-F238E27FC236}">
                  <a16:creationId xmlns:a16="http://schemas.microsoft.com/office/drawing/2014/main" id="{C288A0C0-D245-9687-3CE7-3CA7493A5A42}"/>
                </a:ext>
              </a:extLst>
            </p:cNvPr>
            <p:cNvSpPr/>
            <p:nvPr/>
          </p:nvSpPr>
          <p:spPr>
            <a:xfrm>
              <a:off x="4596153" y="3144175"/>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80" name="Freeform: Shape 79">
              <a:extLst>
                <a:ext uri="{FF2B5EF4-FFF2-40B4-BE49-F238E27FC236}">
                  <a16:creationId xmlns:a16="http://schemas.microsoft.com/office/drawing/2014/main" id="{E9308B1F-BFBA-A41E-B319-5C2199B10117}"/>
                </a:ext>
              </a:extLst>
            </p:cNvPr>
            <p:cNvSpPr/>
            <p:nvPr/>
          </p:nvSpPr>
          <p:spPr>
            <a:xfrm>
              <a:off x="4574591" y="3187525"/>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7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7" y="2599"/>
                    <a:pt x="10409" y="4635"/>
                  </a:cubicBezTo>
                  <a:cubicBezTo>
                    <a:pt x="9511" y="6670"/>
                    <a:pt x="8134" y="9304"/>
                    <a:pt x="6517"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81" name="Freeform: Shape 80">
              <a:extLst>
                <a:ext uri="{FF2B5EF4-FFF2-40B4-BE49-F238E27FC236}">
                  <a16:creationId xmlns:a16="http://schemas.microsoft.com/office/drawing/2014/main" id="{32488797-BD1E-FC20-D34E-0F44ABAA7844}"/>
                </a:ext>
              </a:extLst>
            </p:cNvPr>
            <p:cNvSpPr/>
            <p:nvPr/>
          </p:nvSpPr>
          <p:spPr>
            <a:xfrm>
              <a:off x="4546716" y="3227496"/>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82" name="Freeform: Shape 81">
              <a:extLst>
                <a:ext uri="{FF2B5EF4-FFF2-40B4-BE49-F238E27FC236}">
                  <a16:creationId xmlns:a16="http://schemas.microsoft.com/office/drawing/2014/main" id="{E9B8D3B3-68D5-B663-459C-E350C209101B}"/>
                </a:ext>
              </a:extLst>
            </p:cNvPr>
            <p:cNvSpPr/>
            <p:nvPr/>
          </p:nvSpPr>
          <p:spPr>
            <a:xfrm>
              <a:off x="4513247" y="3263221"/>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83" name="Freeform: Shape 82">
              <a:extLst>
                <a:ext uri="{FF2B5EF4-FFF2-40B4-BE49-F238E27FC236}">
                  <a16:creationId xmlns:a16="http://schemas.microsoft.com/office/drawing/2014/main" id="{2611B8BB-A079-3CFF-53C4-7736C9BC0D93}"/>
                </a:ext>
              </a:extLst>
            </p:cNvPr>
            <p:cNvSpPr/>
            <p:nvPr/>
          </p:nvSpPr>
          <p:spPr>
            <a:xfrm>
              <a:off x="4474572" y="3293200"/>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84" name="Freeform: Shape 83">
              <a:extLst>
                <a:ext uri="{FF2B5EF4-FFF2-40B4-BE49-F238E27FC236}">
                  <a16:creationId xmlns:a16="http://schemas.microsoft.com/office/drawing/2014/main" id="{FFE2643A-BB6B-D8D9-37CF-F0D801379053}"/>
                </a:ext>
              </a:extLst>
            </p:cNvPr>
            <p:cNvSpPr/>
            <p:nvPr/>
          </p:nvSpPr>
          <p:spPr>
            <a:xfrm>
              <a:off x="4432265" y="3317277"/>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8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4" y="12451"/>
                    <a:pt x="14028" y="11074"/>
                  </a:cubicBezTo>
                  <a:lnTo>
                    <a:pt x="24864" y="5866"/>
                  </a:lnTo>
                  <a:cubicBezTo>
                    <a:pt x="27737" y="4489"/>
                    <a:pt x="27199" y="-1378"/>
                    <a:pt x="23667" y="299"/>
                  </a:cubicBezTo>
                  <a:cubicBezTo>
                    <a:pt x="23667" y="299"/>
                    <a:pt x="18339" y="2873"/>
                    <a:pt x="13011" y="5447"/>
                  </a:cubicBezTo>
                  <a:cubicBezTo>
                    <a:pt x="10377" y="6824"/>
                    <a:pt x="7683" y="7961"/>
                    <a:pt x="5588" y="8620"/>
                  </a:cubicBezTo>
                  <a:cubicBezTo>
                    <a:pt x="3492" y="9398"/>
                    <a:pt x="2115" y="9877"/>
                    <a:pt x="2115" y="9877"/>
                  </a:cubicBezTo>
                  <a:cubicBezTo>
                    <a:pt x="-758" y="10954"/>
                    <a:pt x="-878" y="16821"/>
                    <a:pt x="2834" y="15504"/>
                  </a:cubicBezTo>
                  <a:cubicBezTo>
                    <a:pt x="2834" y="15504"/>
                    <a:pt x="4271" y="14965"/>
                    <a:pt x="6366" y="14187"/>
                  </a:cubicBezTo>
                  <a:close/>
                </a:path>
              </a:pathLst>
            </a:custGeom>
            <a:solidFill>
              <a:srgbClr val="02A6CC"/>
            </a:solidFill>
            <a:ln w="5976" cap="flat">
              <a:noFill/>
              <a:prstDash val="solid"/>
              <a:miter/>
            </a:ln>
          </p:spPr>
          <p:txBody>
            <a:bodyPr rtlCol="0" anchor="ctr"/>
            <a:lstStyle/>
            <a:p>
              <a:endParaRPr lang="nl-BE"/>
            </a:p>
          </p:txBody>
        </p:sp>
        <p:sp>
          <p:nvSpPr>
            <p:cNvPr id="85" name="Freeform: Shape 84">
              <a:extLst>
                <a:ext uri="{FF2B5EF4-FFF2-40B4-BE49-F238E27FC236}">
                  <a16:creationId xmlns:a16="http://schemas.microsoft.com/office/drawing/2014/main" id="{000095F8-AE92-D488-B493-80F520136716}"/>
                </a:ext>
              </a:extLst>
            </p:cNvPr>
            <p:cNvSpPr/>
            <p:nvPr/>
          </p:nvSpPr>
          <p:spPr>
            <a:xfrm>
              <a:off x="4387113" y="3334770"/>
              <a:ext cx="28238" cy="11813"/>
            </a:xfrm>
            <a:custGeom>
              <a:avLst/>
              <a:gdLst>
                <a:gd name="connsiteX0" fmla="*/ 25776 w 28238"/>
                <a:gd name="connsiteY0" fmla="*/ 5734 h 11813"/>
                <a:gd name="connsiteX1" fmla="*/ 25537 w 28238"/>
                <a:gd name="connsiteY1" fmla="*/ 106 h 11813"/>
                <a:gd name="connsiteX2" fmla="*/ 2669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9"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86" name="Freeform: Shape 85">
              <a:extLst>
                <a:ext uri="{FF2B5EF4-FFF2-40B4-BE49-F238E27FC236}">
                  <a16:creationId xmlns:a16="http://schemas.microsoft.com/office/drawing/2014/main" id="{4C945867-D2C2-9B74-3CDD-D7C4D26E90DA}"/>
                </a:ext>
              </a:extLst>
            </p:cNvPr>
            <p:cNvSpPr/>
            <p:nvPr/>
          </p:nvSpPr>
          <p:spPr>
            <a:xfrm>
              <a:off x="4340204" y="3344472"/>
              <a:ext cx="29117" cy="7710"/>
            </a:xfrm>
            <a:custGeom>
              <a:avLst/>
              <a:gdLst>
                <a:gd name="connsiteX0" fmla="*/ 14197 w 29117"/>
                <a:gd name="connsiteY0" fmla="*/ 7107 h 7710"/>
                <a:gd name="connsiteX1" fmla="*/ 22398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8"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1" y="7407"/>
                    <a:pt x="14257" y="7107"/>
                  </a:cubicBezTo>
                  <a:close/>
                </a:path>
              </a:pathLst>
            </a:custGeom>
            <a:solidFill>
              <a:srgbClr val="02A6CC"/>
            </a:solidFill>
            <a:ln w="5976" cap="flat">
              <a:noFill/>
              <a:prstDash val="solid"/>
              <a:miter/>
            </a:ln>
          </p:spPr>
          <p:txBody>
            <a:bodyPr rtlCol="0" anchor="ctr"/>
            <a:lstStyle/>
            <a:p>
              <a:endParaRPr lang="nl-BE"/>
            </a:p>
          </p:txBody>
        </p:sp>
        <p:sp>
          <p:nvSpPr>
            <p:cNvPr id="87" name="Freeform: Shape 86">
              <a:extLst>
                <a:ext uri="{FF2B5EF4-FFF2-40B4-BE49-F238E27FC236}">
                  <a16:creationId xmlns:a16="http://schemas.microsoft.com/office/drawing/2014/main" id="{8314D4BA-6066-C966-0E12-CBAD21D7B95C}"/>
                </a:ext>
              </a:extLst>
            </p:cNvPr>
            <p:cNvSpPr/>
            <p:nvPr/>
          </p:nvSpPr>
          <p:spPr>
            <a:xfrm>
              <a:off x="4293057" y="3345561"/>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lnTo>
                    <a:pt x="25905" y="6856"/>
                  </a:lnTo>
                  <a:cubicBezTo>
                    <a:pt x="29078" y="7036"/>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88" name="Freeform: Shape 87">
              <a:extLst>
                <a:ext uri="{FF2B5EF4-FFF2-40B4-BE49-F238E27FC236}">
                  <a16:creationId xmlns:a16="http://schemas.microsoft.com/office/drawing/2014/main" id="{6D567C56-9B92-2ADD-F430-B6C9FEC792B9}"/>
                </a:ext>
              </a:extLst>
            </p:cNvPr>
            <p:cNvSpPr/>
            <p:nvPr/>
          </p:nvSpPr>
          <p:spPr>
            <a:xfrm>
              <a:off x="4246733" y="3336587"/>
              <a:ext cx="29177" cy="10773"/>
            </a:xfrm>
            <a:custGeom>
              <a:avLst/>
              <a:gdLst>
                <a:gd name="connsiteX0" fmla="*/ 21284 w 29177"/>
                <a:gd name="connsiteY0" fmla="*/ 10083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3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3"/>
                  </a:moveTo>
                  <a:cubicBezTo>
                    <a:pt x="23499" y="10622"/>
                    <a:pt x="24996" y="10742"/>
                    <a:pt x="24996" y="10742"/>
                  </a:cubicBezTo>
                  <a:cubicBezTo>
                    <a:pt x="28169"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3"/>
                  </a:cubicBezTo>
                  <a:close/>
                </a:path>
              </a:pathLst>
            </a:custGeom>
            <a:solidFill>
              <a:srgbClr val="02A6CC"/>
            </a:solidFill>
            <a:ln w="5976" cap="flat">
              <a:noFill/>
              <a:prstDash val="solid"/>
              <a:miter/>
            </a:ln>
          </p:spPr>
          <p:txBody>
            <a:bodyPr rtlCol="0" anchor="ctr"/>
            <a:lstStyle/>
            <a:p>
              <a:endParaRPr lang="nl-BE"/>
            </a:p>
          </p:txBody>
        </p:sp>
        <p:sp>
          <p:nvSpPr>
            <p:cNvPr id="89" name="Freeform: Shape 88">
              <a:extLst>
                <a:ext uri="{FF2B5EF4-FFF2-40B4-BE49-F238E27FC236}">
                  <a16:creationId xmlns:a16="http://schemas.microsoft.com/office/drawing/2014/main" id="{F4932493-1A7A-1FE6-C722-1C9C64B6928F}"/>
                </a:ext>
              </a:extLst>
            </p:cNvPr>
            <p:cNvSpPr/>
            <p:nvPr/>
          </p:nvSpPr>
          <p:spPr>
            <a:xfrm>
              <a:off x="4202476" y="3320308"/>
              <a:ext cx="28240" cy="14137"/>
            </a:xfrm>
            <a:custGeom>
              <a:avLst/>
              <a:gdLst>
                <a:gd name="connsiteX0" fmla="*/ 12262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2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2" y="9839"/>
                  </a:moveTo>
                  <a:cubicBezTo>
                    <a:pt x="17889" y="11934"/>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90" name="Freeform: Shape 89">
              <a:extLst>
                <a:ext uri="{FF2B5EF4-FFF2-40B4-BE49-F238E27FC236}">
                  <a16:creationId xmlns:a16="http://schemas.microsoft.com/office/drawing/2014/main" id="{1B75C198-0E6D-C616-B0E3-177BC5E1D1C1}"/>
                </a:ext>
              </a:extLst>
            </p:cNvPr>
            <p:cNvSpPr/>
            <p:nvPr/>
          </p:nvSpPr>
          <p:spPr>
            <a:xfrm>
              <a:off x="4161373" y="3297532"/>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4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4"/>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91" name="Freeform: Shape 90">
              <a:extLst>
                <a:ext uri="{FF2B5EF4-FFF2-40B4-BE49-F238E27FC236}">
                  <a16:creationId xmlns:a16="http://schemas.microsoft.com/office/drawing/2014/main" id="{FEBF316F-C163-85AE-6CAD-8E5EEE627470}"/>
                </a:ext>
              </a:extLst>
            </p:cNvPr>
            <p:cNvSpPr/>
            <p:nvPr/>
          </p:nvSpPr>
          <p:spPr>
            <a:xfrm>
              <a:off x="4124632" y="3268009"/>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92" name="Freeform: Shape 91">
              <a:extLst>
                <a:ext uri="{FF2B5EF4-FFF2-40B4-BE49-F238E27FC236}">
                  <a16:creationId xmlns:a16="http://schemas.microsoft.com/office/drawing/2014/main" id="{3E2F7A8A-F02F-2765-0F1D-AF086D2F84A1}"/>
                </a:ext>
              </a:extLst>
            </p:cNvPr>
            <p:cNvSpPr/>
            <p:nvPr/>
          </p:nvSpPr>
          <p:spPr>
            <a:xfrm>
              <a:off x="4093197" y="3232978"/>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93" name="Freeform: Shape 92">
              <a:extLst>
                <a:ext uri="{FF2B5EF4-FFF2-40B4-BE49-F238E27FC236}">
                  <a16:creationId xmlns:a16="http://schemas.microsoft.com/office/drawing/2014/main" id="{C158808C-9F71-55AB-35BD-A687C0C4E75B}"/>
                </a:ext>
              </a:extLst>
            </p:cNvPr>
            <p:cNvSpPr/>
            <p:nvPr/>
          </p:nvSpPr>
          <p:spPr>
            <a:xfrm>
              <a:off x="4067511" y="3193562"/>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5"/>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94" name="Freeform: Shape 93">
              <a:extLst>
                <a:ext uri="{FF2B5EF4-FFF2-40B4-BE49-F238E27FC236}">
                  <a16:creationId xmlns:a16="http://schemas.microsoft.com/office/drawing/2014/main" id="{CBCF24EF-8115-1708-3BEC-697159547692}"/>
                </a:ext>
              </a:extLst>
            </p:cNvPr>
            <p:cNvSpPr/>
            <p:nvPr/>
          </p:nvSpPr>
          <p:spPr>
            <a:xfrm>
              <a:off x="4048827" y="3150343"/>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3"/>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95" name="Freeform: Shape 94">
              <a:extLst>
                <a:ext uri="{FF2B5EF4-FFF2-40B4-BE49-F238E27FC236}">
                  <a16:creationId xmlns:a16="http://schemas.microsoft.com/office/drawing/2014/main" id="{E7CD7381-F290-181D-637A-DB8A6428B2B1}"/>
                </a:ext>
              </a:extLst>
            </p:cNvPr>
            <p:cNvSpPr/>
            <p:nvPr/>
          </p:nvSpPr>
          <p:spPr>
            <a:xfrm>
              <a:off x="4037434" y="3104515"/>
              <a:ext cx="10804" cy="28547"/>
            </a:xfrm>
            <a:custGeom>
              <a:avLst/>
              <a:gdLst>
                <a:gd name="connsiteX0" fmla="*/ 10700 w 10804"/>
                <a:gd name="connsiteY0" fmla="*/ 25924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96" name="Freeform: Shape 95">
              <a:extLst>
                <a:ext uri="{FF2B5EF4-FFF2-40B4-BE49-F238E27FC236}">
                  <a16:creationId xmlns:a16="http://schemas.microsoft.com/office/drawing/2014/main" id="{DD4CF60B-7C7A-10CA-B943-AF9721298BBE}"/>
                </a:ext>
              </a:extLst>
            </p:cNvPr>
            <p:cNvSpPr/>
            <p:nvPr/>
          </p:nvSpPr>
          <p:spPr>
            <a:xfrm>
              <a:off x="4033100" y="3057537"/>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sp>
          <p:nvSpPr>
            <p:cNvPr id="97" name="Freeform: Shape 96">
              <a:extLst>
                <a:ext uri="{FF2B5EF4-FFF2-40B4-BE49-F238E27FC236}">
                  <a16:creationId xmlns:a16="http://schemas.microsoft.com/office/drawing/2014/main" id="{5D301793-A1A4-6E39-0CBB-40920CAFD759}"/>
                </a:ext>
              </a:extLst>
            </p:cNvPr>
            <p:cNvSpPr/>
            <p:nvPr/>
          </p:nvSpPr>
          <p:spPr>
            <a:xfrm>
              <a:off x="3138007" y="3860348"/>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2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8" y="9898"/>
                    <a:pt x="7966" y="4031"/>
                    <a:pt x="7966" y="4031"/>
                  </a:cubicBezTo>
                  <a:cubicBezTo>
                    <a:pt x="8445" y="978"/>
                    <a:pt x="3297" y="-2075"/>
                    <a:pt x="2698" y="1876"/>
                  </a:cubicBezTo>
                  <a:cubicBezTo>
                    <a:pt x="2698" y="1876"/>
                    <a:pt x="1800" y="7803"/>
                    <a:pt x="902" y="13789"/>
                  </a:cubicBezTo>
                  <a:cubicBezTo>
                    <a:pt x="304" y="1672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98" name="Freeform: Shape 97">
              <a:extLst>
                <a:ext uri="{FF2B5EF4-FFF2-40B4-BE49-F238E27FC236}">
                  <a16:creationId xmlns:a16="http://schemas.microsoft.com/office/drawing/2014/main" id="{25D392A2-50B4-B87A-6093-FD0E909B70C9}"/>
                </a:ext>
              </a:extLst>
            </p:cNvPr>
            <p:cNvSpPr/>
            <p:nvPr/>
          </p:nvSpPr>
          <p:spPr>
            <a:xfrm>
              <a:off x="3144991" y="3814415"/>
              <a:ext cx="11444" cy="29037"/>
            </a:xfrm>
            <a:custGeom>
              <a:avLst/>
              <a:gdLst>
                <a:gd name="connsiteX0" fmla="*/ 5173 w 11444"/>
                <a:gd name="connsiteY0" fmla="*/ 27335 h 29037"/>
                <a:gd name="connsiteX1" fmla="*/ 8106 w 11444"/>
                <a:gd name="connsiteY1" fmla="*/ 15901 h 29037"/>
                <a:gd name="connsiteX2" fmla="*/ 10141 w 11444"/>
                <a:gd name="connsiteY2" fmla="*/ 8059 h 29037"/>
                <a:gd name="connsiteX3" fmla="*/ 11279 w 11444"/>
                <a:gd name="connsiteY3" fmla="*/ 4527 h 29037"/>
                <a:gd name="connsiteX4" fmla="*/ 6490 w 11444"/>
                <a:gd name="connsiteY4" fmla="*/ 1534 h 29037"/>
                <a:gd name="connsiteX5" fmla="*/ 5173 w 11444"/>
                <a:gd name="connsiteY5" fmla="*/ 5066 h 29037"/>
                <a:gd name="connsiteX6" fmla="*/ 3077 w 11444"/>
                <a:gd name="connsiteY6" fmla="*/ 13088 h 29037"/>
                <a:gd name="connsiteX7" fmla="*/ 84 w 11444"/>
                <a:gd name="connsiteY7" fmla="*/ 24761 h 29037"/>
                <a:gd name="connsiteX8" fmla="*/ 5113 w 11444"/>
                <a:gd name="connsiteY8" fmla="*/ 27335 h 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37">
                  <a:moveTo>
                    <a:pt x="5173" y="27335"/>
                  </a:moveTo>
                  <a:cubicBezTo>
                    <a:pt x="5173" y="27335"/>
                    <a:pt x="6669" y="21648"/>
                    <a:pt x="8106" y="15901"/>
                  </a:cubicBezTo>
                  <a:cubicBezTo>
                    <a:pt x="8824" y="13028"/>
                    <a:pt x="9543" y="10214"/>
                    <a:pt x="10141" y="8059"/>
                  </a:cubicBezTo>
                  <a:cubicBezTo>
                    <a:pt x="10680" y="5904"/>
                    <a:pt x="11279" y="4527"/>
                    <a:pt x="11279" y="4527"/>
                  </a:cubicBezTo>
                  <a:cubicBezTo>
                    <a:pt x="12356" y="1653"/>
                    <a:pt x="7867" y="-2178"/>
                    <a:pt x="6490" y="1534"/>
                  </a:cubicBezTo>
                  <a:cubicBezTo>
                    <a:pt x="6490" y="1534"/>
                    <a:pt x="5951" y="2970"/>
                    <a:pt x="5173" y="5066"/>
                  </a:cubicBezTo>
                  <a:cubicBezTo>
                    <a:pt x="4634" y="7281"/>
                    <a:pt x="3856" y="10154"/>
                    <a:pt x="3077" y="13088"/>
                  </a:cubicBezTo>
                  <a:cubicBezTo>
                    <a:pt x="1581" y="18894"/>
                    <a:pt x="84" y="24761"/>
                    <a:pt x="84" y="24761"/>
                  </a:cubicBezTo>
                  <a:cubicBezTo>
                    <a:pt x="-694" y="27874"/>
                    <a:pt x="4155" y="31107"/>
                    <a:pt x="5113" y="27335"/>
                  </a:cubicBezTo>
                  <a:close/>
                </a:path>
              </a:pathLst>
            </a:custGeom>
            <a:solidFill>
              <a:srgbClr val="02A6CC"/>
            </a:solidFill>
            <a:ln w="5976" cap="flat">
              <a:noFill/>
              <a:prstDash val="solid"/>
              <a:miter/>
            </a:ln>
          </p:spPr>
          <p:txBody>
            <a:bodyPr rtlCol="0" anchor="ctr"/>
            <a:lstStyle/>
            <a:p>
              <a:endParaRPr lang="nl-BE"/>
            </a:p>
          </p:txBody>
        </p:sp>
        <p:sp>
          <p:nvSpPr>
            <p:cNvPr id="99" name="Freeform: Shape 98">
              <a:extLst>
                <a:ext uri="{FF2B5EF4-FFF2-40B4-BE49-F238E27FC236}">
                  <a16:creationId xmlns:a16="http://schemas.microsoft.com/office/drawing/2014/main" id="{EF2E910E-DCA2-160D-5090-1D419FD75981}"/>
                </a:ext>
              </a:extLst>
            </p:cNvPr>
            <p:cNvSpPr/>
            <p:nvPr/>
          </p:nvSpPr>
          <p:spPr>
            <a:xfrm>
              <a:off x="3159393" y="3770889"/>
              <a:ext cx="15043" cy="27945"/>
            </a:xfrm>
            <a:custGeom>
              <a:avLst/>
              <a:gdLst>
                <a:gd name="connsiteX0" fmla="*/ 4779 w 15043"/>
                <a:gd name="connsiteY0" fmla="*/ 26442 h 27945"/>
                <a:gd name="connsiteX1" fmla="*/ 6096 w 15043"/>
                <a:gd name="connsiteY1" fmla="*/ 23029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100" name="Freeform: Shape 99">
              <a:extLst>
                <a:ext uri="{FF2B5EF4-FFF2-40B4-BE49-F238E27FC236}">
                  <a16:creationId xmlns:a16="http://schemas.microsoft.com/office/drawing/2014/main" id="{1F691D03-53F1-716D-3B88-8B9535809F99}"/>
                </a:ext>
              </a:extLst>
            </p:cNvPr>
            <p:cNvSpPr/>
            <p:nvPr/>
          </p:nvSpPr>
          <p:spPr>
            <a:xfrm>
              <a:off x="3181164" y="3730888"/>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5" y="14840"/>
                  </a:cubicBezTo>
                  <a:cubicBezTo>
                    <a:pt x="14017" y="10111"/>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101" name="Freeform: Shape 100">
              <a:extLst>
                <a:ext uri="{FF2B5EF4-FFF2-40B4-BE49-F238E27FC236}">
                  <a16:creationId xmlns:a16="http://schemas.microsoft.com/office/drawing/2014/main" id="{69579A4A-1951-AD5F-64AC-6C34B1AECE82}"/>
                </a:ext>
              </a:extLst>
            </p:cNvPr>
            <p:cNvSpPr/>
            <p:nvPr/>
          </p:nvSpPr>
          <p:spPr>
            <a:xfrm>
              <a:off x="3209014" y="369530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3"/>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cubicBezTo>
                    <a:pt x="4785"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102" name="Freeform: Shape 101">
              <a:extLst>
                <a:ext uri="{FF2B5EF4-FFF2-40B4-BE49-F238E27FC236}">
                  <a16:creationId xmlns:a16="http://schemas.microsoft.com/office/drawing/2014/main" id="{A7E3521C-FE76-36EB-2826-6A8F50FAAB72}"/>
                </a:ext>
              </a:extLst>
            </p:cNvPr>
            <p:cNvSpPr/>
            <p:nvPr/>
          </p:nvSpPr>
          <p:spPr>
            <a:xfrm>
              <a:off x="3242556" y="366518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cubicBezTo>
                    <a:pt x="20273" y="566"/>
                    <a:pt x="15424" y="4158"/>
                    <a:pt x="10635" y="7749"/>
                  </a:cubicBez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103" name="Freeform: Shape 102">
              <a:extLst>
                <a:ext uri="{FF2B5EF4-FFF2-40B4-BE49-F238E27FC236}">
                  <a16:creationId xmlns:a16="http://schemas.microsoft.com/office/drawing/2014/main" id="{44D9B004-1124-9FB2-E80B-EDAF2A70296A}"/>
                </a:ext>
              </a:extLst>
            </p:cNvPr>
            <p:cNvSpPr/>
            <p:nvPr/>
          </p:nvSpPr>
          <p:spPr>
            <a:xfrm>
              <a:off x="3281075" y="364144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104" name="Freeform: Shape 103">
              <a:extLst>
                <a:ext uri="{FF2B5EF4-FFF2-40B4-BE49-F238E27FC236}">
                  <a16:creationId xmlns:a16="http://schemas.microsoft.com/office/drawing/2014/main" id="{0B8F30B0-7D0C-EDDE-5C44-4F1CDC220893}"/>
                </a:ext>
              </a:extLst>
            </p:cNvPr>
            <p:cNvSpPr/>
            <p:nvPr/>
          </p:nvSpPr>
          <p:spPr>
            <a:xfrm>
              <a:off x="3323127" y="362427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3" y="4955"/>
                    <a:pt x="28721" y="-852"/>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105" name="Freeform: Shape 104">
              <a:extLst>
                <a:ext uri="{FF2B5EF4-FFF2-40B4-BE49-F238E27FC236}">
                  <a16:creationId xmlns:a16="http://schemas.microsoft.com/office/drawing/2014/main" id="{AFEB1480-9EA5-DBD8-3D96-CD522466914D}"/>
                </a:ext>
              </a:extLst>
            </p:cNvPr>
            <p:cNvSpPr/>
            <p:nvPr/>
          </p:nvSpPr>
          <p:spPr>
            <a:xfrm>
              <a:off x="3368139" y="3614701"/>
              <a:ext cx="28787" cy="9725"/>
            </a:xfrm>
            <a:custGeom>
              <a:avLst/>
              <a:gdLst>
                <a:gd name="connsiteX0" fmla="*/ 6098 w 28787"/>
                <a:gd name="connsiteY0" fmla="*/ 8724 h 9725"/>
                <a:gd name="connsiteX1" fmla="*/ 14120 w 28787"/>
                <a:gd name="connsiteY1" fmla="*/ 7526 h 9725"/>
                <a:gd name="connsiteX2" fmla="*/ 25793 w 28787"/>
                <a:gd name="connsiteY2" fmla="*/ 5730 h 9725"/>
                <a:gd name="connsiteX3" fmla="*/ 26452 w 28787"/>
                <a:gd name="connsiteY3" fmla="*/ 43 h 9725"/>
                <a:gd name="connsiteX4" fmla="*/ 14539 w 28787"/>
                <a:gd name="connsiteY4" fmla="*/ 1839 h 9725"/>
                <a:gd name="connsiteX5" fmla="*/ 6337 w 28787"/>
                <a:gd name="connsiteY5" fmla="*/ 3096 h 9725"/>
                <a:gd name="connsiteX6" fmla="*/ 2685 w 28787"/>
                <a:gd name="connsiteY6" fmla="*/ 3875 h 9725"/>
                <a:gd name="connsiteX7" fmla="*/ 2506 w 28787"/>
                <a:gd name="connsiteY7" fmla="*/ 9622 h 9725"/>
                <a:gd name="connsiteX8" fmla="*/ 6098 w 28787"/>
                <a:gd name="connsiteY8" fmla="*/ 8724 h 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5">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106" name="Freeform: Shape 105">
              <a:extLst>
                <a:ext uri="{FF2B5EF4-FFF2-40B4-BE49-F238E27FC236}">
                  <a16:creationId xmlns:a16="http://schemas.microsoft.com/office/drawing/2014/main" id="{7F65D80C-84E5-951C-C5E1-841BAD546773}"/>
                </a:ext>
              </a:extLst>
            </p:cNvPr>
            <p:cNvSpPr/>
            <p:nvPr/>
          </p:nvSpPr>
          <p:spPr>
            <a:xfrm>
              <a:off x="3414645" y="361207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107" name="Freeform: Shape 106">
              <a:extLst>
                <a:ext uri="{FF2B5EF4-FFF2-40B4-BE49-F238E27FC236}">
                  <a16:creationId xmlns:a16="http://schemas.microsoft.com/office/drawing/2014/main" id="{348EA26B-1C08-943F-0B5F-6F29F87B246F}"/>
                </a:ext>
              </a:extLst>
            </p:cNvPr>
            <p:cNvSpPr/>
            <p:nvPr/>
          </p:nvSpPr>
          <p:spPr>
            <a:xfrm>
              <a:off x="3461594" y="3613995"/>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108" name="Freeform: Shape 107">
              <a:extLst>
                <a:ext uri="{FF2B5EF4-FFF2-40B4-BE49-F238E27FC236}">
                  <a16:creationId xmlns:a16="http://schemas.microsoft.com/office/drawing/2014/main" id="{29AE35CA-C1EF-4711-6AB3-C715DB4DC68F}"/>
                </a:ext>
              </a:extLst>
            </p:cNvPr>
            <p:cNvSpPr/>
            <p:nvPr/>
          </p:nvSpPr>
          <p:spPr>
            <a:xfrm>
              <a:off x="3507586" y="362316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109" name="Freeform: Shape 108">
              <a:extLst>
                <a:ext uri="{FF2B5EF4-FFF2-40B4-BE49-F238E27FC236}">
                  <a16:creationId xmlns:a16="http://schemas.microsoft.com/office/drawing/2014/main" id="{39554526-E702-FE75-7B77-D818987B191F}"/>
                </a:ext>
              </a:extLst>
            </p:cNvPr>
            <p:cNvSpPr/>
            <p:nvPr/>
          </p:nvSpPr>
          <p:spPr>
            <a:xfrm>
              <a:off x="3551703" y="3639488"/>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8"/>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110" name="Freeform: Shape 109">
              <a:extLst>
                <a:ext uri="{FF2B5EF4-FFF2-40B4-BE49-F238E27FC236}">
                  <a16:creationId xmlns:a16="http://schemas.microsoft.com/office/drawing/2014/main" id="{825D324D-5F85-F522-2653-FA14F0C1286C}"/>
                </a:ext>
              </a:extLst>
            </p:cNvPr>
            <p:cNvSpPr/>
            <p:nvPr/>
          </p:nvSpPr>
          <p:spPr>
            <a:xfrm>
              <a:off x="3592749" y="3662507"/>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4"/>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111" name="Freeform: Shape 110">
              <a:extLst>
                <a:ext uri="{FF2B5EF4-FFF2-40B4-BE49-F238E27FC236}">
                  <a16:creationId xmlns:a16="http://schemas.microsoft.com/office/drawing/2014/main" id="{97DF7140-F942-E1A2-CFBC-23714F71E4F7}"/>
                </a:ext>
              </a:extLst>
            </p:cNvPr>
            <p:cNvSpPr/>
            <p:nvPr/>
          </p:nvSpPr>
          <p:spPr>
            <a:xfrm>
              <a:off x="3629443" y="3692133"/>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112" name="Freeform: Shape 111">
              <a:extLst>
                <a:ext uri="{FF2B5EF4-FFF2-40B4-BE49-F238E27FC236}">
                  <a16:creationId xmlns:a16="http://schemas.microsoft.com/office/drawing/2014/main" id="{CBC2874F-4CFC-0982-9AAA-496140889EC8}"/>
                </a:ext>
              </a:extLst>
            </p:cNvPr>
            <p:cNvSpPr/>
            <p:nvPr/>
          </p:nvSpPr>
          <p:spPr>
            <a:xfrm>
              <a:off x="3660970" y="372700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113" name="Freeform: Shape 112">
              <a:extLst>
                <a:ext uri="{FF2B5EF4-FFF2-40B4-BE49-F238E27FC236}">
                  <a16:creationId xmlns:a16="http://schemas.microsoft.com/office/drawing/2014/main" id="{25C2079F-02A3-FC06-A221-BBBCB00961DF}"/>
                </a:ext>
              </a:extLst>
            </p:cNvPr>
            <p:cNvSpPr/>
            <p:nvPr/>
          </p:nvSpPr>
          <p:spPr>
            <a:xfrm>
              <a:off x="3686855" y="3766352"/>
              <a:ext cx="16589" cy="26256"/>
            </a:xfrm>
            <a:custGeom>
              <a:avLst/>
              <a:gdLst>
                <a:gd name="connsiteX0" fmla="*/ 16279 w 16589"/>
                <a:gd name="connsiteY0" fmla="*/ 23377 h 26256"/>
                <a:gd name="connsiteX1" fmla="*/ 5862 w 16589"/>
                <a:gd name="connsiteY1" fmla="*/ 1706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6"/>
                  </a:lnTo>
                  <a:cubicBezTo>
                    <a:pt x="4425" y="-1168"/>
                    <a:pt x="-1621" y="-210"/>
                    <a:pt x="415" y="3082"/>
                  </a:cubicBezTo>
                  <a:lnTo>
                    <a:pt x="10651" y="24334"/>
                  </a:lnTo>
                  <a:cubicBezTo>
                    <a:pt x="11968" y="27148"/>
                    <a:pt x="18015" y="26908"/>
                    <a:pt x="16279" y="23377"/>
                  </a:cubicBezTo>
                  <a:close/>
                </a:path>
              </a:pathLst>
            </a:custGeom>
            <a:solidFill>
              <a:srgbClr val="02A6CC"/>
            </a:solidFill>
            <a:ln w="5976" cap="flat">
              <a:noFill/>
              <a:prstDash val="solid"/>
              <a:miter/>
            </a:ln>
          </p:spPr>
          <p:txBody>
            <a:bodyPr rtlCol="0" anchor="ctr"/>
            <a:lstStyle/>
            <a:p>
              <a:endParaRPr lang="nl-BE"/>
            </a:p>
          </p:txBody>
        </p:sp>
        <p:sp>
          <p:nvSpPr>
            <p:cNvPr id="114" name="Freeform: Shape 113">
              <a:extLst>
                <a:ext uri="{FF2B5EF4-FFF2-40B4-BE49-F238E27FC236}">
                  <a16:creationId xmlns:a16="http://schemas.microsoft.com/office/drawing/2014/main" id="{C7BC4D9D-774F-D466-6AF2-5A753272AAB3}"/>
                </a:ext>
              </a:extLst>
            </p:cNvPr>
            <p:cNvSpPr/>
            <p:nvPr/>
          </p:nvSpPr>
          <p:spPr>
            <a:xfrm>
              <a:off x="3705578" y="3809414"/>
              <a:ext cx="12747" cy="27901"/>
            </a:xfrm>
            <a:custGeom>
              <a:avLst/>
              <a:gdLst>
                <a:gd name="connsiteX0" fmla="*/ 12702 w 12747"/>
                <a:gd name="connsiteY0" fmla="*/ 25333 h 27901"/>
                <a:gd name="connsiteX1" fmla="*/ 9708 w 12747"/>
                <a:gd name="connsiteY1" fmla="*/ 13659 h 27901"/>
                <a:gd name="connsiteX2" fmla="*/ 7194 w 12747"/>
                <a:gd name="connsiteY2" fmla="*/ 5757 h 27901"/>
                <a:gd name="connsiteX3" fmla="*/ 5877 w 12747"/>
                <a:gd name="connsiteY3" fmla="*/ 2225 h 27901"/>
                <a:gd name="connsiteX4" fmla="*/ 190 w 12747"/>
                <a:gd name="connsiteY4" fmla="*/ 2764 h 27901"/>
                <a:gd name="connsiteX5" fmla="*/ 4021 w 12747"/>
                <a:gd name="connsiteY5" fmla="*/ 13899 h 27901"/>
                <a:gd name="connsiteX6" fmla="*/ 6955 w 12747"/>
                <a:gd name="connsiteY6" fmla="*/ 25333 h 27901"/>
                <a:gd name="connsiteX7" fmla="*/ 12642 w 12747"/>
                <a:gd name="connsiteY7" fmla="*/ 25333 h 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901">
                  <a:moveTo>
                    <a:pt x="12702" y="25333"/>
                  </a:moveTo>
                  <a:cubicBezTo>
                    <a:pt x="12702" y="25333"/>
                    <a:pt x="11205" y="19526"/>
                    <a:pt x="9708" y="13659"/>
                  </a:cubicBezTo>
                  <a:cubicBezTo>
                    <a:pt x="9050" y="10726"/>
                    <a:pt x="7972" y="7912"/>
                    <a:pt x="7194" y="5757"/>
                  </a:cubicBezTo>
                  <a:cubicBezTo>
                    <a:pt x="6416" y="3662"/>
                    <a:pt x="5877" y="2225"/>
                    <a:pt x="5877" y="2225"/>
                  </a:cubicBezTo>
                  <a:cubicBezTo>
                    <a:pt x="4800" y="-768"/>
                    <a:pt x="-1127" y="-888"/>
                    <a:pt x="190" y="2764"/>
                  </a:cubicBezTo>
                  <a:cubicBezTo>
                    <a:pt x="190" y="2764"/>
                    <a:pt x="2405" y="8211"/>
                    <a:pt x="4021" y="13899"/>
                  </a:cubicBezTo>
                  <a:cubicBezTo>
                    <a:pt x="5518" y="19586"/>
                    <a:pt x="6955" y="25333"/>
                    <a:pt x="6955" y="25333"/>
                  </a:cubicBezTo>
                  <a:cubicBezTo>
                    <a:pt x="7733" y="28326"/>
                    <a:pt x="13600" y="29164"/>
                    <a:pt x="12642" y="25333"/>
                  </a:cubicBezTo>
                  <a:close/>
                </a:path>
              </a:pathLst>
            </a:custGeom>
            <a:solidFill>
              <a:srgbClr val="02A6CC"/>
            </a:solidFill>
            <a:ln w="5976" cap="flat">
              <a:noFill/>
              <a:prstDash val="solid"/>
              <a:miter/>
            </a:ln>
          </p:spPr>
          <p:txBody>
            <a:bodyPr rtlCol="0" anchor="ctr"/>
            <a:lstStyle/>
            <a:p>
              <a:endParaRPr lang="nl-BE"/>
            </a:p>
          </p:txBody>
        </p:sp>
        <p:sp>
          <p:nvSpPr>
            <p:cNvPr id="115" name="Freeform: Shape 114">
              <a:extLst>
                <a:ext uri="{FF2B5EF4-FFF2-40B4-BE49-F238E27FC236}">
                  <a16:creationId xmlns:a16="http://schemas.microsoft.com/office/drawing/2014/main" id="{965D629A-2A91-C275-D14D-F6E04C6B3677}"/>
                </a:ext>
              </a:extLst>
            </p:cNvPr>
            <p:cNvSpPr/>
            <p:nvPr/>
          </p:nvSpPr>
          <p:spPr>
            <a:xfrm>
              <a:off x="3717517" y="385492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97 w 8932"/>
                <a:gd name="connsiteY5" fmla="*/ 22142 h 28980"/>
                <a:gd name="connsiteX6" fmla="*/ 333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97" y="22142"/>
                  </a:cubicBezTo>
                  <a:cubicBezTo>
                    <a:pt x="3396" y="24357"/>
                    <a:pt x="3336" y="25794"/>
                    <a:pt x="3336" y="25794"/>
                  </a:cubicBezTo>
                  <a:close/>
                </a:path>
              </a:pathLst>
            </a:custGeom>
            <a:solidFill>
              <a:srgbClr val="02A6CC"/>
            </a:solidFill>
            <a:ln w="5976" cap="flat">
              <a:noFill/>
              <a:prstDash val="solid"/>
              <a:miter/>
            </a:ln>
          </p:spPr>
          <p:txBody>
            <a:bodyPr rtlCol="0" anchor="ctr"/>
            <a:lstStyle/>
            <a:p>
              <a:endParaRPr lang="nl-BE"/>
            </a:p>
          </p:txBody>
        </p:sp>
        <p:sp>
          <p:nvSpPr>
            <p:cNvPr id="116" name="Freeform: Shape 115">
              <a:extLst>
                <a:ext uri="{FF2B5EF4-FFF2-40B4-BE49-F238E27FC236}">
                  <a16:creationId xmlns:a16="http://schemas.microsoft.com/office/drawing/2014/main" id="{659D53BB-378C-FB70-98B7-12D307BE27FD}"/>
                </a:ext>
              </a:extLst>
            </p:cNvPr>
            <p:cNvSpPr/>
            <p:nvPr/>
          </p:nvSpPr>
          <p:spPr>
            <a:xfrm>
              <a:off x="3721149" y="3901638"/>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3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3"/>
                  </a:cubicBezTo>
                  <a:cubicBezTo>
                    <a:pt x="843" y="2133"/>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117" name="Freeform: Shape 116">
              <a:extLst>
                <a:ext uri="{FF2B5EF4-FFF2-40B4-BE49-F238E27FC236}">
                  <a16:creationId xmlns:a16="http://schemas.microsoft.com/office/drawing/2014/main" id="{4F2D7AA9-7B6B-800C-569D-475E55FB4449}"/>
                </a:ext>
              </a:extLst>
            </p:cNvPr>
            <p:cNvSpPr/>
            <p:nvPr/>
          </p:nvSpPr>
          <p:spPr>
            <a:xfrm>
              <a:off x="3714243" y="3948348"/>
              <a:ext cx="9694" cy="29383"/>
            </a:xfrm>
            <a:custGeom>
              <a:avLst/>
              <a:gdLst>
                <a:gd name="connsiteX0" fmla="*/ 5114 w 9694"/>
                <a:gd name="connsiteY0" fmla="*/ 27679 h 29383"/>
                <a:gd name="connsiteX1" fmla="*/ 6072 w 9694"/>
                <a:gd name="connsiteY1" fmla="*/ 24027 h 29383"/>
                <a:gd name="connsiteX2" fmla="*/ 7868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8"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118" name="Freeform: Shape 117">
              <a:extLst>
                <a:ext uri="{FF2B5EF4-FFF2-40B4-BE49-F238E27FC236}">
                  <a16:creationId xmlns:a16="http://schemas.microsoft.com/office/drawing/2014/main" id="{D39ECC8E-3CD4-F1BF-5430-91893FCFF29D}"/>
                </a:ext>
              </a:extLst>
            </p:cNvPr>
            <p:cNvSpPr/>
            <p:nvPr/>
          </p:nvSpPr>
          <p:spPr>
            <a:xfrm>
              <a:off x="3700039" y="399413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119" name="Freeform: Shape 118">
              <a:extLst>
                <a:ext uri="{FF2B5EF4-FFF2-40B4-BE49-F238E27FC236}">
                  <a16:creationId xmlns:a16="http://schemas.microsoft.com/office/drawing/2014/main" id="{CE6882FD-33BD-A33F-9DAE-317BBA3373C4}"/>
                </a:ext>
              </a:extLst>
            </p:cNvPr>
            <p:cNvSpPr/>
            <p:nvPr/>
          </p:nvSpPr>
          <p:spPr>
            <a:xfrm>
              <a:off x="3678477" y="4037483"/>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7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6" y="2599"/>
                    <a:pt x="10409" y="4635"/>
                  </a:cubicBezTo>
                  <a:cubicBezTo>
                    <a:pt x="9511" y="6670"/>
                    <a:pt x="8134" y="9304"/>
                    <a:pt x="6517"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120" name="Freeform: Shape 119">
              <a:extLst>
                <a:ext uri="{FF2B5EF4-FFF2-40B4-BE49-F238E27FC236}">
                  <a16:creationId xmlns:a16="http://schemas.microsoft.com/office/drawing/2014/main" id="{13C182FE-C478-033F-C319-2FC2CA5DBC03}"/>
                </a:ext>
              </a:extLst>
            </p:cNvPr>
            <p:cNvSpPr/>
            <p:nvPr/>
          </p:nvSpPr>
          <p:spPr>
            <a:xfrm>
              <a:off x="3650601" y="4077455"/>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121" name="Freeform: Shape 120">
              <a:extLst>
                <a:ext uri="{FF2B5EF4-FFF2-40B4-BE49-F238E27FC236}">
                  <a16:creationId xmlns:a16="http://schemas.microsoft.com/office/drawing/2014/main" id="{EEFD2398-1E5F-DD45-DE36-BAF4AC365089}"/>
                </a:ext>
              </a:extLst>
            </p:cNvPr>
            <p:cNvSpPr/>
            <p:nvPr/>
          </p:nvSpPr>
          <p:spPr>
            <a:xfrm>
              <a:off x="3617133" y="411318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3"/>
                    <a:pt x="3567" y="21728"/>
                  </a:cubicBezTo>
                  <a:close/>
                </a:path>
              </a:pathLst>
            </a:custGeom>
            <a:solidFill>
              <a:srgbClr val="02A6CC"/>
            </a:solidFill>
            <a:ln w="5976" cap="flat">
              <a:noFill/>
              <a:prstDash val="solid"/>
              <a:miter/>
            </a:ln>
          </p:spPr>
          <p:txBody>
            <a:bodyPr rtlCol="0" anchor="ctr"/>
            <a:lstStyle/>
            <a:p>
              <a:endParaRPr lang="nl-BE"/>
            </a:p>
          </p:txBody>
        </p:sp>
        <p:sp>
          <p:nvSpPr>
            <p:cNvPr id="122" name="Freeform: Shape 121">
              <a:extLst>
                <a:ext uri="{FF2B5EF4-FFF2-40B4-BE49-F238E27FC236}">
                  <a16:creationId xmlns:a16="http://schemas.microsoft.com/office/drawing/2014/main" id="{66589C22-E4E7-7AC9-3C41-BB3E219DF0CC}"/>
                </a:ext>
              </a:extLst>
            </p:cNvPr>
            <p:cNvSpPr/>
            <p:nvPr/>
          </p:nvSpPr>
          <p:spPr>
            <a:xfrm>
              <a:off x="3578457" y="414315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100"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123" name="Freeform: Shape 122">
              <a:extLst>
                <a:ext uri="{FF2B5EF4-FFF2-40B4-BE49-F238E27FC236}">
                  <a16:creationId xmlns:a16="http://schemas.microsoft.com/office/drawing/2014/main" id="{92195E47-A698-7C0C-E68C-DCE67AE13760}"/>
                </a:ext>
              </a:extLst>
            </p:cNvPr>
            <p:cNvSpPr/>
            <p:nvPr/>
          </p:nvSpPr>
          <p:spPr>
            <a:xfrm>
              <a:off x="3536068" y="4167236"/>
              <a:ext cx="26734" cy="15695"/>
            </a:xfrm>
            <a:custGeom>
              <a:avLst/>
              <a:gdLst>
                <a:gd name="connsiteX0" fmla="*/ 6389 w 26734"/>
                <a:gd name="connsiteY0" fmla="*/ 14187 h 15695"/>
                <a:gd name="connsiteX1" fmla="*/ 14052 w 26734"/>
                <a:gd name="connsiteY1" fmla="*/ 11074 h 15695"/>
                <a:gd name="connsiteX2" fmla="*/ 24887 w 26734"/>
                <a:gd name="connsiteY2" fmla="*/ 5866 h 15695"/>
                <a:gd name="connsiteX3" fmla="*/ 23690 w 26734"/>
                <a:gd name="connsiteY3" fmla="*/ 299 h 15695"/>
                <a:gd name="connsiteX4" fmla="*/ 13034 w 26734"/>
                <a:gd name="connsiteY4" fmla="*/ 5447 h 15695"/>
                <a:gd name="connsiteX5" fmla="*/ 5611 w 26734"/>
                <a:gd name="connsiteY5" fmla="*/ 8620 h 15695"/>
                <a:gd name="connsiteX6" fmla="*/ 2139 w 26734"/>
                <a:gd name="connsiteY6" fmla="*/ 9877 h 15695"/>
                <a:gd name="connsiteX7" fmla="*/ 2857 w 26734"/>
                <a:gd name="connsiteY7" fmla="*/ 15504 h 15695"/>
                <a:gd name="connsiteX8" fmla="*/ 6389 w 26734"/>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4" h="15695">
                  <a:moveTo>
                    <a:pt x="6389" y="14187"/>
                  </a:moveTo>
                  <a:cubicBezTo>
                    <a:pt x="8484" y="13409"/>
                    <a:pt x="11358" y="12451"/>
                    <a:pt x="14052" y="11074"/>
                  </a:cubicBezTo>
                  <a:cubicBezTo>
                    <a:pt x="19500" y="8440"/>
                    <a:pt x="24887" y="5866"/>
                    <a:pt x="24887" y="5866"/>
                  </a:cubicBezTo>
                  <a:cubicBezTo>
                    <a:pt x="27761" y="4489"/>
                    <a:pt x="27222" y="-1378"/>
                    <a:pt x="23690" y="299"/>
                  </a:cubicBezTo>
                  <a:cubicBezTo>
                    <a:pt x="23690" y="299"/>
                    <a:pt x="18362" y="2873"/>
                    <a:pt x="13034" y="5447"/>
                  </a:cubicBezTo>
                  <a:cubicBezTo>
                    <a:pt x="10400" y="6824"/>
                    <a:pt x="7706" y="7961"/>
                    <a:pt x="5611" y="8620"/>
                  </a:cubicBezTo>
                  <a:cubicBezTo>
                    <a:pt x="3516" y="9398"/>
                    <a:pt x="2139" y="9877"/>
                    <a:pt x="2139" y="9877"/>
                  </a:cubicBezTo>
                  <a:cubicBezTo>
                    <a:pt x="-795" y="10955"/>
                    <a:pt x="-854" y="16821"/>
                    <a:pt x="2857" y="15504"/>
                  </a:cubicBezTo>
                  <a:cubicBezTo>
                    <a:pt x="2857" y="15504"/>
                    <a:pt x="4294" y="14965"/>
                    <a:pt x="6389" y="14187"/>
                  </a:cubicBezTo>
                  <a:close/>
                </a:path>
              </a:pathLst>
            </a:custGeom>
            <a:solidFill>
              <a:srgbClr val="02A6CC"/>
            </a:solidFill>
            <a:ln w="5976" cap="flat">
              <a:noFill/>
              <a:prstDash val="solid"/>
              <a:miter/>
            </a:ln>
          </p:spPr>
          <p:txBody>
            <a:bodyPr rtlCol="0" anchor="ctr"/>
            <a:lstStyle/>
            <a:p>
              <a:endParaRPr lang="nl-BE"/>
            </a:p>
          </p:txBody>
        </p:sp>
        <p:sp>
          <p:nvSpPr>
            <p:cNvPr id="124" name="Freeform: Shape 123">
              <a:extLst>
                <a:ext uri="{FF2B5EF4-FFF2-40B4-BE49-F238E27FC236}">
                  <a16:creationId xmlns:a16="http://schemas.microsoft.com/office/drawing/2014/main" id="{4A74E10C-7A6E-D1AE-22F0-59CDFF32F66E}"/>
                </a:ext>
              </a:extLst>
            </p:cNvPr>
            <p:cNvSpPr/>
            <p:nvPr/>
          </p:nvSpPr>
          <p:spPr>
            <a:xfrm>
              <a:off x="3490999" y="4184729"/>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125" name="Freeform: Shape 124">
              <a:extLst>
                <a:ext uri="{FF2B5EF4-FFF2-40B4-BE49-F238E27FC236}">
                  <a16:creationId xmlns:a16="http://schemas.microsoft.com/office/drawing/2014/main" id="{6E39D79B-457E-B58F-9E83-553681BD02B1}"/>
                </a:ext>
              </a:extLst>
            </p:cNvPr>
            <p:cNvSpPr/>
            <p:nvPr/>
          </p:nvSpPr>
          <p:spPr>
            <a:xfrm>
              <a:off x="3444090" y="4194430"/>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9"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1" y="7406"/>
                    <a:pt x="14257" y="7107"/>
                  </a:cubicBezTo>
                  <a:close/>
                </a:path>
              </a:pathLst>
            </a:custGeom>
            <a:solidFill>
              <a:srgbClr val="02A6CC"/>
            </a:solidFill>
            <a:ln w="5976" cap="flat">
              <a:noFill/>
              <a:prstDash val="solid"/>
              <a:miter/>
            </a:ln>
          </p:spPr>
          <p:txBody>
            <a:bodyPr rtlCol="0" anchor="ctr"/>
            <a:lstStyle/>
            <a:p>
              <a:endParaRPr lang="nl-BE"/>
            </a:p>
          </p:txBody>
        </p:sp>
        <p:sp>
          <p:nvSpPr>
            <p:cNvPr id="126" name="Freeform: Shape 125">
              <a:extLst>
                <a:ext uri="{FF2B5EF4-FFF2-40B4-BE49-F238E27FC236}">
                  <a16:creationId xmlns:a16="http://schemas.microsoft.com/office/drawing/2014/main" id="{1E6E5134-DD74-F520-4504-DF158D39EF14}"/>
                </a:ext>
              </a:extLst>
            </p:cNvPr>
            <p:cNvSpPr/>
            <p:nvPr/>
          </p:nvSpPr>
          <p:spPr>
            <a:xfrm>
              <a:off x="3396943" y="419551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5"/>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127" name="Freeform: Shape 126">
              <a:extLst>
                <a:ext uri="{FF2B5EF4-FFF2-40B4-BE49-F238E27FC236}">
                  <a16:creationId xmlns:a16="http://schemas.microsoft.com/office/drawing/2014/main" id="{8F1B7B4E-F7BA-1820-8688-3E0B3F514E76}"/>
                </a:ext>
              </a:extLst>
            </p:cNvPr>
            <p:cNvSpPr/>
            <p:nvPr/>
          </p:nvSpPr>
          <p:spPr>
            <a:xfrm>
              <a:off x="3350559" y="418654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20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20"/>
                  </a:cubicBezTo>
                  <a:cubicBezTo>
                    <a:pt x="10209" y="1523"/>
                    <a:pt x="4462" y="86"/>
                    <a:pt x="4462" y="86"/>
                  </a:cubicBezTo>
                  <a:cubicBezTo>
                    <a:pt x="1469" y="-692"/>
                    <a:pt x="-2183" y="4037"/>
                    <a:pt x="1648" y="5055"/>
                  </a:cubicBezTo>
                  <a:cubicBezTo>
                    <a:pt x="1648" y="5055"/>
                    <a:pt x="7455" y="6552"/>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128" name="Freeform: Shape 127">
              <a:extLst>
                <a:ext uri="{FF2B5EF4-FFF2-40B4-BE49-F238E27FC236}">
                  <a16:creationId xmlns:a16="http://schemas.microsoft.com/office/drawing/2014/main" id="{35C1C1CA-533C-6622-188F-A38D30AAF5F6}"/>
                </a:ext>
              </a:extLst>
            </p:cNvPr>
            <p:cNvSpPr/>
            <p:nvPr/>
          </p:nvSpPr>
          <p:spPr>
            <a:xfrm>
              <a:off x="3306301" y="4170267"/>
              <a:ext cx="28240" cy="14136"/>
            </a:xfrm>
            <a:custGeom>
              <a:avLst/>
              <a:gdLst>
                <a:gd name="connsiteX0" fmla="*/ 12262 w 28240"/>
                <a:gd name="connsiteY0" fmla="*/ 9839 h 14136"/>
                <a:gd name="connsiteX1" fmla="*/ 23576 w 28240"/>
                <a:gd name="connsiteY1" fmla="*/ 13970 h 14136"/>
                <a:gd name="connsiteX2" fmla="*/ 26749 w 28240"/>
                <a:gd name="connsiteY2" fmla="*/ 9241 h 14136"/>
                <a:gd name="connsiteX3" fmla="*/ 15674 w 28240"/>
                <a:gd name="connsiteY3" fmla="*/ 5170 h 14136"/>
                <a:gd name="connsiteX4" fmla="*/ 8251 w 28240"/>
                <a:gd name="connsiteY4" fmla="*/ 1877 h 14136"/>
                <a:gd name="connsiteX5" fmla="*/ 4898 w 28240"/>
                <a:gd name="connsiteY5" fmla="*/ 261 h 14136"/>
                <a:gd name="connsiteX6" fmla="*/ 1366 w 28240"/>
                <a:gd name="connsiteY6" fmla="*/ 4691 h 14136"/>
                <a:gd name="connsiteX7" fmla="*/ 12262 w 28240"/>
                <a:gd name="connsiteY7" fmla="*/ 9779 h 1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6">
                  <a:moveTo>
                    <a:pt x="12262" y="9839"/>
                  </a:moveTo>
                  <a:cubicBezTo>
                    <a:pt x="17889" y="11934"/>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129" name="Freeform: Shape 128">
              <a:extLst>
                <a:ext uri="{FF2B5EF4-FFF2-40B4-BE49-F238E27FC236}">
                  <a16:creationId xmlns:a16="http://schemas.microsoft.com/office/drawing/2014/main" id="{293C5230-0EE6-7E46-69E3-67BF55D5FAF2}"/>
                </a:ext>
              </a:extLst>
            </p:cNvPr>
            <p:cNvSpPr/>
            <p:nvPr/>
          </p:nvSpPr>
          <p:spPr>
            <a:xfrm>
              <a:off x="3265259" y="414749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130" name="Freeform: Shape 129">
              <a:extLst>
                <a:ext uri="{FF2B5EF4-FFF2-40B4-BE49-F238E27FC236}">
                  <a16:creationId xmlns:a16="http://schemas.microsoft.com/office/drawing/2014/main" id="{3C81654A-8903-6A56-EE58-7F3CB4B4E8D4}"/>
                </a:ext>
              </a:extLst>
            </p:cNvPr>
            <p:cNvSpPr/>
            <p:nvPr/>
          </p:nvSpPr>
          <p:spPr>
            <a:xfrm>
              <a:off x="3228518" y="411796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7"/>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131" name="Freeform: Shape 130">
              <a:extLst>
                <a:ext uri="{FF2B5EF4-FFF2-40B4-BE49-F238E27FC236}">
                  <a16:creationId xmlns:a16="http://schemas.microsoft.com/office/drawing/2014/main" id="{EC1C3ED9-5537-0E76-2E99-E8BE9078E3FE}"/>
                </a:ext>
              </a:extLst>
            </p:cNvPr>
            <p:cNvSpPr/>
            <p:nvPr/>
          </p:nvSpPr>
          <p:spPr>
            <a:xfrm>
              <a:off x="3197083" y="408293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132" name="Freeform: Shape 131">
              <a:extLst>
                <a:ext uri="{FF2B5EF4-FFF2-40B4-BE49-F238E27FC236}">
                  <a16:creationId xmlns:a16="http://schemas.microsoft.com/office/drawing/2014/main" id="{0A1A3075-9321-10CC-E42D-8D486B5F7201}"/>
                </a:ext>
              </a:extLst>
            </p:cNvPr>
            <p:cNvSpPr/>
            <p:nvPr/>
          </p:nvSpPr>
          <p:spPr>
            <a:xfrm>
              <a:off x="3171397" y="404352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133" name="Freeform: Shape 132">
              <a:extLst>
                <a:ext uri="{FF2B5EF4-FFF2-40B4-BE49-F238E27FC236}">
                  <a16:creationId xmlns:a16="http://schemas.microsoft.com/office/drawing/2014/main" id="{6D5CB213-99D4-BE63-DF9C-2F20B142B883}"/>
                </a:ext>
              </a:extLst>
            </p:cNvPr>
            <p:cNvSpPr/>
            <p:nvPr/>
          </p:nvSpPr>
          <p:spPr>
            <a:xfrm>
              <a:off x="3152713" y="400024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2"/>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134" name="Freeform: Shape 133">
              <a:extLst>
                <a:ext uri="{FF2B5EF4-FFF2-40B4-BE49-F238E27FC236}">
                  <a16:creationId xmlns:a16="http://schemas.microsoft.com/office/drawing/2014/main" id="{6D5CA13C-2718-9A18-B1E7-7A5C5FC48D2F}"/>
                </a:ext>
              </a:extLst>
            </p:cNvPr>
            <p:cNvSpPr/>
            <p:nvPr/>
          </p:nvSpPr>
          <p:spPr>
            <a:xfrm>
              <a:off x="3141320" y="3954474"/>
              <a:ext cx="10804" cy="28547"/>
            </a:xfrm>
            <a:custGeom>
              <a:avLst/>
              <a:gdLst>
                <a:gd name="connsiteX0" fmla="*/ 10700 w 10804"/>
                <a:gd name="connsiteY0" fmla="*/ 25924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4"/>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135" name="Freeform: Shape 134">
              <a:extLst>
                <a:ext uri="{FF2B5EF4-FFF2-40B4-BE49-F238E27FC236}">
                  <a16:creationId xmlns:a16="http://schemas.microsoft.com/office/drawing/2014/main" id="{682CBB5A-05C2-C012-CA11-D33962DFE41E}"/>
                </a:ext>
              </a:extLst>
            </p:cNvPr>
            <p:cNvSpPr/>
            <p:nvPr/>
          </p:nvSpPr>
          <p:spPr>
            <a:xfrm>
              <a:off x="3136986" y="3907435"/>
              <a:ext cx="6776" cy="29289"/>
            </a:xfrm>
            <a:custGeom>
              <a:avLst/>
              <a:gdLst>
                <a:gd name="connsiteX0" fmla="*/ 6772 w 6776"/>
                <a:gd name="connsiteY0" fmla="*/ 27046 h 29289"/>
                <a:gd name="connsiteX1" fmla="*/ 5575 w 6776"/>
                <a:gd name="connsiteY1" fmla="*/ 3459 h 29289"/>
                <a:gd name="connsiteX2" fmla="*/ 7 w 6776"/>
                <a:gd name="connsiteY2" fmla="*/ 2142 h 29289"/>
                <a:gd name="connsiteX3" fmla="*/ 1205 w 6776"/>
                <a:gd name="connsiteY3" fmla="*/ 26148 h 29289"/>
                <a:gd name="connsiteX4" fmla="*/ 6772 w 6776"/>
                <a:gd name="connsiteY4" fmla="*/ 26986 h 29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289">
                  <a:moveTo>
                    <a:pt x="6772" y="27046"/>
                  </a:moveTo>
                  <a:lnTo>
                    <a:pt x="5575" y="3459"/>
                  </a:lnTo>
                  <a:cubicBezTo>
                    <a:pt x="5395" y="346"/>
                    <a:pt x="-232" y="-1809"/>
                    <a:pt x="7" y="2142"/>
                  </a:cubicBezTo>
                  <a:lnTo>
                    <a:pt x="1205" y="26148"/>
                  </a:lnTo>
                  <a:cubicBezTo>
                    <a:pt x="1384" y="29321"/>
                    <a:pt x="6952" y="30877"/>
                    <a:pt x="6772" y="26986"/>
                  </a:cubicBezTo>
                  <a:close/>
                </a:path>
              </a:pathLst>
            </a:custGeom>
            <a:solidFill>
              <a:srgbClr val="02A6CC"/>
            </a:solidFill>
            <a:ln w="5976" cap="flat">
              <a:noFill/>
              <a:prstDash val="solid"/>
              <a:miter/>
            </a:ln>
          </p:spPr>
          <p:txBody>
            <a:bodyPr rtlCol="0" anchor="ctr"/>
            <a:lstStyle/>
            <a:p>
              <a:endParaRPr lang="nl-BE"/>
            </a:p>
          </p:txBody>
        </p:sp>
        <p:sp>
          <p:nvSpPr>
            <p:cNvPr id="136" name="Freeform: Shape 135">
              <a:extLst>
                <a:ext uri="{FF2B5EF4-FFF2-40B4-BE49-F238E27FC236}">
                  <a16:creationId xmlns:a16="http://schemas.microsoft.com/office/drawing/2014/main" id="{3D76422C-1DE8-90B4-28CD-1FB3EAA20DCC}"/>
                </a:ext>
              </a:extLst>
            </p:cNvPr>
            <p:cNvSpPr/>
            <p:nvPr/>
          </p:nvSpPr>
          <p:spPr>
            <a:xfrm>
              <a:off x="3138007" y="4691988"/>
              <a:ext cx="7997" cy="29556"/>
            </a:xfrm>
            <a:custGeom>
              <a:avLst/>
              <a:gdLst>
                <a:gd name="connsiteX0" fmla="*/ 5392 w 7997"/>
                <a:gd name="connsiteY0" fmla="*/ 27498 h 29556"/>
                <a:gd name="connsiteX1" fmla="*/ 6170 w 7997"/>
                <a:gd name="connsiteY1" fmla="*/ 15705 h 29556"/>
                <a:gd name="connsiteX2" fmla="*/ 7966 w 7997"/>
                <a:gd name="connsiteY2" fmla="*/ 4032 h 29556"/>
                <a:gd name="connsiteX3" fmla="*/ 2698 w 7997"/>
                <a:gd name="connsiteY3" fmla="*/ 1876 h 29556"/>
                <a:gd name="connsiteX4" fmla="*/ 902 w 7997"/>
                <a:gd name="connsiteY4" fmla="*/ 13789 h 29556"/>
                <a:gd name="connsiteX5" fmla="*/ 184 w 7997"/>
                <a:gd name="connsiteY5" fmla="*/ 22051 h 29556"/>
                <a:gd name="connsiteX6" fmla="*/ 4 w 7997"/>
                <a:gd name="connsiteY6" fmla="*/ 25822 h 29556"/>
                <a:gd name="connsiteX7" fmla="*/ 5452 w 7997"/>
                <a:gd name="connsiteY7" fmla="*/ 27558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556">
                  <a:moveTo>
                    <a:pt x="5392" y="27498"/>
                  </a:moveTo>
                  <a:cubicBezTo>
                    <a:pt x="5392" y="27498"/>
                    <a:pt x="5512" y="21572"/>
                    <a:pt x="6170" y="15705"/>
                  </a:cubicBezTo>
                  <a:cubicBezTo>
                    <a:pt x="7068" y="9898"/>
                    <a:pt x="7966" y="4032"/>
                    <a:pt x="7966" y="4032"/>
                  </a:cubicBezTo>
                  <a:cubicBezTo>
                    <a:pt x="8445" y="978"/>
                    <a:pt x="3297" y="-2075"/>
                    <a:pt x="2698" y="1876"/>
                  </a:cubicBezTo>
                  <a:cubicBezTo>
                    <a:pt x="2698" y="1876"/>
                    <a:pt x="1800" y="7803"/>
                    <a:pt x="902" y="13789"/>
                  </a:cubicBezTo>
                  <a:cubicBezTo>
                    <a:pt x="304" y="16723"/>
                    <a:pt x="304" y="19776"/>
                    <a:pt x="184" y="22051"/>
                  </a:cubicBezTo>
                  <a:cubicBezTo>
                    <a:pt x="64" y="24326"/>
                    <a:pt x="4" y="25822"/>
                    <a:pt x="4" y="25822"/>
                  </a:cubicBezTo>
                  <a:cubicBezTo>
                    <a:pt x="-175" y="28995"/>
                    <a:pt x="5213" y="31449"/>
                    <a:pt x="5452" y="27558"/>
                  </a:cubicBezTo>
                  <a:close/>
                </a:path>
              </a:pathLst>
            </a:custGeom>
            <a:solidFill>
              <a:srgbClr val="02A6CC"/>
            </a:solidFill>
            <a:ln w="5976" cap="flat">
              <a:noFill/>
              <a:prstDash val="solid"/>
              <a:miter/>
            </a:ln>
          </p:spPr>
          <p:txBody>
            <a:bodyPr rtlCol="0" anchor="ctr"/>
            <a:lstStyle/>
            <a:p>
              <a:endParaRPr lang="nl-BE"/>
            </a:p>
          </p:txBody>
        </p:sp>
        <p:sp>
          <p:nvSpPr>
            <p:cNvPr id="137" name="Freeform: Shape 136">
              <a:extLst>
                <a:ext uri="{FF2B5EF4-FFF2-40B4-BE49-F238E27FC236}">
                  <a16:creationId xmlns:a16="http://schemas.microsoft.com/office/drawing/2014/main" id="{25B457D5-D149-1AD6-DD6A-B6419BC1956C}"/>
                </a:ext>
              </a:extLst>
            </p:cNvPr>
            <p:cNvSpPr/>
            <p:nvPr/>
          </p:nvSpPr>
          <p:spPr>
            <a:xfrm>
              <a:off x="3144991" y="4646044"/>
              <a:ext cx="11444" cy="29048"/>
            </a:xfrm>
            <a:custGeom>
              <a:avLst/>
              <a:gdLst>
                <a:gd name="connsiteX0" fmla="*/ 5173 w 11444"/>
                <a:gd name="connsiteY0" fmla="*/ 27347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7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7"/>
                  </a:moveTo>
                  <a:cubicBezTo>
                    <a:pt x="5173" y="27347"/>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7"/>
                  </a:cubicBezTo>
                  <a:close/>
                </a:path>
              </a:pathLst>
            </a:custGeom>
            <a:solidFill>
              <a:srgbClr val="02A6CC"/>
            </a:solidFill>
            <a:ln w="5976" cap="flat">
              <a:noFill/>
              <a:prstDash val="solid"/>
              <a:miter/>
            </a:ln>
          </p:spPr>
          <p:txBody>
            <a:bodyPr rtlCol="0" anchor="ctr"/>
            <a:lstStyle/>
            <a:p>
              <a:endParaRPr lang="nl-BE"/>
            </a:p>
          </p:txBody>
        </p:sp>
        <p:sp>
          <p:nvSpPr>
            <p:cNvPr id="138" name="Freeform: Shape 137">
              <a:extLst>
                <a:ext uri="{FF2B5EF4-FFF2-40B4-BE49-F238E27FC236}">
                  <a16:creationId xmlns:a16="http://schemas.microsoft.com/office/drawing/2014/main" id="{F434D7EE-B441-8AE0-B1DF-9601E64BE6D0}"/>
                </a:ext>
              </a:extLst>
            </p:cNvPr>
            <p:cNvSpPr/>
            <p:nvPr/>
          </p:nvSpPr>
          <p:spPr>
            <a:xfrm>
              <a:off x="3159393" y="4602469"/>
              <a:ext cx="15043" cy="27945"/>
            </a:xfrm>
            <a:custGeom>
              <a:avLst/>
              <a:gdLst>
                <a:gd name="connsiteX0" fmla="*/ 4779 w 15043"/>
                <a:gd name="connsiteY0" fmla="*/ 26442 h 27945"/>
                <a:gd name="connsiteX1" fmla="*/ 6096 w 15043"/>
                <a:gd name="connsiteY1" fmla="*/ 23030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30"/>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2"/>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139" name="Freeform: Shape 138">
              <a:extLst>
                <a:ext uri="{FF2B5EF4-FFF2-40B4-BE49-F238E27FC236}">
                  <a16:creationId xmlns:a16="http://schemas.microsoft.com/office/drawing/2014/main" id="{181AD81F-7AEA-B053-6944-FE06B32681A7}"/>
                </a:ext>
              </a:extLst>
            </p:cNvPr>
            <p:cNvSpPr/>
            <p:nvPr/>
          </p:nvSpPr>
          <p:spPr>
            <a:xfrm>
              <a:off x="3181164" y="4562528"/>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lnTo>
                    <a:pt x="10485" y="14840"/>
                  </a:lnTo>
                  <a:cubicBezTo>
                    <a:pt x="14017" y="10110"/>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49"/>
                    <a:pt x="4379" y="24957"/>
                  </a:cubicBezTo>
                  <a:close/>
                </a:path>
              </a:pathLst>
            </a:custGeom>
            <a:solidFill>
              <a:srgbClr val="02A6CC"/>
            </a:solidFill>
            <a:ln w="5976" cap="flat">
              <a:noFill/>
              <a:prstDash val="solid"/>
              <a:miter/>
            </a:ln>
          </p:spPr>
          <p:txBody>
            <a:bodyPr rtlCol="0" anchor="ctr"/>
            <a:lstStyle/>
            <a:p>
              <a:endParaRPr lang="nl-BE"/>
            </a:p>
          </p:txBody>
        </p:sp>
        <p:sp>
          <p:nvSpPr>
            <p:cNvPr id="140" name="Freeform: Shape 139">
              <a:extLst>
                <a:ext uri="{FF2B5EF4-FFF2-40B4-BE49-F238E27FC236}">
                  <a16:creationId xmlns:a16="http://schemas.microsoft.com/office/drawing/2014/main" id="{1AC56F1A-9CB2-CE0F-2D09-470526BB7A9B}"/>
                </a:ext>
              </a:extLst>
            </p:cNvPr>
            <p:cNvSpPr/>
            <p:nvPr/>
          </p:nvSpPr>
          <p:spPr>
            <a:xfrm>
              <a:off x="3209014" y="452694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7"/>
                    <a:pt x="20111" y="-1961"/>
                    <a:pt x="17177" y="733"/>
                  </a:cubicBezTo>
                  <a:cubicBezTo>
                    <a:pt x="17177" y="733"/>
                    <a:pt x="16040" y="1750"/>
                    <a:pt x="14424" y="3247"/>
                  </a:cubicBezTo>
                  <a:cubicBezTo>
                    <a:pt x="12927" y="4923"/>
                    <a:pt x="10892" y="7138"/>
                    <a:pt x="8856" y="9353"/>
                  </a:cubicBezTo>
                  <a:lnTo>
                    <a:pt x="775" y="18273"/>
                  </a:ln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141" name="Freeform: Shape 140">
              <a:extLst>
                <a:ext uri="{FF2B5EF4-FFF2-40B4-BE49-F238E27FC236}">
                  <a16:creationId xmlns:a16="http://schemas.microsoft.com/office/drawing/2014/main" id="{E13E4C08-4166-E8D7-B84A-C7A09BEFFA2B}"/>
                </a:ext>
              </a:extLst>
            </p:cNvPr>
            <p:cNvSpPr/>
            <p:nvPr/>
          </p:nvSpPr>
          <p:spPr>
            <a:xfrm>
              <a:off x="3242556" y="449676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cubicBezTo>
                    <a:pt x="20273" y="566"/>
                    <a:pt x="15424" y="4157"/>
                    <a:pt x="10635" y="7749"/>
                  </a:cubicBez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142" name="Freeform: Shape 141">
              <a:extLst>
                <a:ext uri="{FF2B5EF4-FFF2-40B4-BE49-F238E27FC236}">
                  <a16:creationId xmlns:a16="http://schemas.microsoft.com/office/drawing/2014/main" id="{A32D84DA-785D-3390-C3C7-634733D23229}"/>
                </a:ext>
              </a:extLst>
            </p:cNvPr>
            <p:cNvSpPr/>
            <p:nvPr/>
          </p:nvSpPr>
          <p:spPr>
            <a:xfrm>
              <a:off x="3281075" y="447302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143" name="Freeform: Shape 142">
              <a:extLst>
                <a:ext uri="{FF2B5EF4-FFF2-40B4-BE49-F238E27FC236}">
                  <a16:creationId xmlns:a16="http://schemas.microsoft.com/office/drawing/2014/main" id="{E29858B9-7C4A-0B23-2318-4C8338A79648}"/>
                </a:ext>
              </a:extLst>
            </p:cNvPr>
            <p:cNvSpPr/>
            <p:nvPr/>
          </p:nvSpPr>
          <p:spPr>
            <a:xfrm>
              <a:off x="3323127" y="445585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9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3" y="4955"/>
                    <a:pt x="28721" y="-852"/>
                    <a:pt x="24890" y="106"/>
                  </a:cubicBezTo>
                  <a:cubicBezTo>
                    <a:pt x="24890" y="106"/>
                    <a:pt x="23453" y="466"/>
                    <a:pt x="21238" y="1064"/>
                  </a:cubicBezTo>
                  <a:cubicBezTo>
                    <a:pt x="19143" y="1842"/>
                    <a:pt x="16269" y="2860"/>
                    <a:pt x="13456" y="3878"/>
                  </a:cubicBezTo>
                  <a:cubicBezTo>
                    <a:pt x="7828" y="5973"/>
                    <a:pt x="2141" y="8009"/>
                    <a:pt x="2141" y="8009"/>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144" name="Freeform: Shape 143">
              <a:extLst>
                <a:ext uri="{FF2B5EF4-FFF2-40B4-BE49-F238E27FC236}">
                  <a16:creationId xmlns:a16="http://schemas.microsoft.com/office/drawing/2014/main" id="{BBADB82C-DAE7-BCE8-B56C-3033987BF3CB}"/>
                </a:ext>
              </a:extLst>
            </p:cNvPr>
            <p:cNvSpPr/>
            <p:nvPr/>
          </p:nvSpPr>
          <p:spPr>
            <a:xfrm>
              <a:off x="3368139" y="4446281"/>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5"/>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145" name="Freeform: Shape 144">
              <a:extLst>
                <a:ext uri="{FF2B5EF4-FFF2-40B4-BE49-F238E27FC236}">
                  <a16:creationId xmlns:a16="http://schemas.microsoft.com/office/drawing/2014/main" id="{42173498-6AF9-2412-2A8E-824A1B388481}"/>
                </a:ext>
              </a:extLst>
            </p:cNvPr>
            <p:cNvSpPr/>
            <p:nvPr/>
          </p:nvSpPr>
          <p:spPr>
            <a:xfrm>
              <a:off x="3414645" y="444371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146" name="Freeform: Shape 145">
              <a:extLst>
                <a:ext uri="{FF2B5EF4-FFF2-40B4-BE49-F238E27FC236}">
                  <a16:creationId xmlns:a16="http://schemas.microsoft.com/office/drawing/2014/main" id="{783D5F41-922E-5FE9-0979-124452836739}"/>
                </a:ext>
              </a:extLst>
            </p:cNvPr>
            <p:cNvSpPr/>
            <p:nvPr/>
          </p:nvSpPr>
          <p:spPr>
            <a:xfrm>
              <a:off x="3461594" y="4445635"/>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147" name="Freeform: Shape 146">
              <a:extLst>
                <a:ext uri="{FF2B5EF4-FFF2-40B4-BE49-F238E27FC236}">
                  <a16:creationId xmlns:a16="http://schemas.microsoft.com/office/drawing/2014/main" id="{DCFE6233-FEE7-64A8-804F-FD2B8D414D60}"/>
                </a:ext>
              </a:extLst>
            </p:cNvPr>
            <p:cNvSpPr/>
            <p:nvPr/>
          </p:nvSpPr>
          <p:spPr>
            <a:xfrm>
              <a:off x="3507586" y="445480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148" name="Freeform: Shape 147">
              <a:extLst>
                <a:ext uri="{FF2B5EF4-FFF2-40B4-BE49-F238E27FC236}">
                  <a16:creationId xmlns:a16="http://schemas.microsoft.com/office/drawing/2014/main" id="{FABF5371-89EB-0C38-F22F-E1AB7CCB793F}"/>
                </a:ext>
              </a:extLst>
            </p:cNvPr>
            <p:cNvSpPr/>
            <p:nvPr/>
          </p:nvSpPr>
          <p:spPr>
            <a:xfrm>
              <a:off x="3551703" y="4471128"/>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7"/>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149" name="Freeform: Shape 148">
              <a:extLst>
                <a:ext uri="{FF2B5EF4-FFF2-40B4-BE49-F238E27FC236}">
                  <a16:creationId xmlns:a16="http://schemas.microsoft.com/office/drawing/2014/main" id="{36C5D7CC-C568-15E1-6C62-F58609B0C8D5}"/>
                </a:ext>
              </a:extLst>
            </p:cNvPr>
            <p:cNvSpPr/>
            <p:nvPr/>
          </p:nvSpPr>
          <p:spPr>
            <a:xfrm>
              <a:off x="3592749" y="4494147"/>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3"/>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150" name="Freeform: Shape 149">
              <a:extLst>
                <a:ext uri="{FF2B5EF4-FFF2-40B4-BE49-F238E27FC236}">
                  <a16:creationId xmlns:a16="http://schemas.microsoft.com/office/drawing/2014/main" id="{4B31F868-B0D3-53EE-6A9B-E80AC2A0FB5C}"/>
                </a:ext>
              </a:extLst>
            </p:cNvPr>
            <p:cNvSpPr/>
            <p:nvPr/>
          </p:nvSpPr>
          <p:spPr>
            <a:xfrm>
              <a:off x="3629443" y="4523773"/>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151" name="Freeform: Shape 150">
              <a:extLst>
                <a:ext uri="{FF2B5EF4-FFF2-40B4-BE49-F238E27FC236}">
                  <a16:creationId xmlns:a16="http://schemas.microsoft.com/office/drawing/2014/main" id="{7F57D2D6-2C58-335D-949F-2AD73EA36424}"/>
                </a:ext>
              </a:extLst>
            </p:cNvPr>
            <p:cNvSpPr/>
            <p:nvPr/>
          </p:nvSpPr>
          <p:spPr>
            <a:xfrm>
              <a:off x="3660970" y="455864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152" name="Freeform: Shape 151">
              <a:extLst>
                <a:ext uri="{FF2B5EF4-FFF2-40B4-BE49-F238E27FC236}">
                  <a16:creationId xmlns:a16="http://schemas.microsoft.com/office/drawing/2014/main" id="{C7BB3E94-CC0D-83E2-8E6D-56C1EF3F9379}"/>
                </a:ext>
              </a:extLst>
            </p:cNvPr>
            <p:cNvSpPr/>
            <p:nvPr/>
          </p:nvSpPr>
          <p:spPr>
            <a:xfrm>
              <a:off x="3686855" y="4597992"/>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5" y="-1168"/>
                    <a:pt x="-1621" y="-210"/>
                    <a:pt x="415" y="3082"/>
                  </a:cubicBezTo>
                  <a:lnTo>
                    <a:pt x="10651" y="24334"/>
                  </a:lnTo>
                  <a:cubicBezTo>
                    <a:pt x="11968"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153" name="Freeform: Shape 152">
              <a:extLst>
                <a:ext uri="{FF2B5EF4-FFF2-40B4-BE49-F238E27FC236}">
                  <a16:creationId xmlns:a16="http://schemas.microsoft.com/office/drawing/2014/main" id="{A983FBF5-8A84-2811-1B35-0C529DC87314}"/>
                </a:ext>
              </a:extLst>
            </p:cNvPr>
            <p:cNvSpPr/>
            <p:nvPr/>
          </p:nvSpPr>
          <p:spPr>
            <a:xfrm>
              <a:off x="3705578" y="4641054"/>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5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800" y="-768"/>
                    <a:pt x="-1127" y="-888"/>
                    <a:pt x="190" y="2764"/>
                  </a:cubicBezTo>
                  <a:cubicBezTo>
                    <a:pt x="190" y="2764"/>
                    <a:pt x="2405" y="8271"/>
                    <a:pt x="4021" y="13899"/>
                  </a:cubicBezTo>
                  <a:lnTo>
                    <a:pt x="6955"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154" name="Freeform: Shape 153">
              <a:extLst>
                <a:ext uri="{FF2B5EF4-FFF2-40B4-BE49-F238E27FC236}">
                  <a16:creationId xmlns:a16="http://schemas.microsoft.com/office/drawing/2014/main" id="{ADF48B93-BB83-3493-202E-6423FDAF6F22}"/>
                </a:ext>
              </a:extLst>
            </p:cNvPr>
            <p:cNvSpPr/>
            <p:nvPr/>
          </p:nvSpPr>
          <p:spPr>
            <a:xfrm>
              <a:off x="3717517" y="468650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97 w 8932"/>
                <a:gd name="connsiteY5" fmla="*/ 22142 h 28980"/>
                <a:gd name="connsiteX6" fmla="*/ 333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97" y="22142"/>
                  </a:cubicBezTo>
                  <a:cubicBezTo>
                    <a:pt x="3396" y="24357"/>
                    <a:pt x="3336" y="25794"/>
                    <a:pt x="3336" y="25794"/>
                  </a:cubicBezTo>
                  <a:close/>
                </a:path>
              </a:pathLst>
            </a:custGeom>
            <a:solidFill>
              <a:srgbClr val="02A6CC"/>
            </a:solidFill>
            <a:ln w="5976" cap="flat">
              <a:noFill/>
              <a:prstDash val="solid"/>
              <a:miter/>
            </a:ln>
          </p:spPr>
          <p:txBody>
            <a:bodyPr rtlCol="0" anchor="ctr"/>
            <a:lstStyle/>
            <a:p>
              <a:endParaRPr lang="nl-BE"/>
            </a:p>
          </p:txBody>
        </p:sp>
        <p:sp>
          <p:nvSpPr>
            <p:cNvPr id="155" name="Freeform: Shape 154">
              <a:extLst>
                <a:ext uri="{FF2B5EF4-FFF2-40B4-BE49-F238E27FC236}">
                  <a16:creationId xmlns:a16="http://schemas.microsoft.com/office/drawing/2014/main" id="{06717B62-AF9A-B3C6-F745-087FF4E1FAB9}"/>
                </a:ext>
              </a:extLst>
            </p:cNvPr>
            <p:cNvSpPr/>
            <p:nvPr/>
          </p:nvSpPr>
          <p:spPr>
            <a:xfrm>
              <a:off x="3721149" y="4733218"/>
              <a:ext cx="6507" cy="29464"/>
            </a:xfrm>
            <a:custGeom>
              <a:avLst/>
              <a:gdLst>
                <a:gd name="connsiteX0" fmla="*/ 4 w 6507"/>
                <a:gd name="connsiteY0" fmla="*/ 25719 h 29464"/>
                <a:gd name="connsiteX1" fmla="*/ 5452 w 6507"/>
                <a:gd name="connsiteY1" fmla="*/ 27455 h 29464"/>
                <a:gd name="connsiteX2" fmla="*/ 6410 w 6507"/>
                <a:gd name="connsiteY2" fmla="*/ 3449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49"/>
                    <a:pt x="6410" y="3449"/>
                  </a:cubicBezTo>
                  <a:cubicBezTo>
                    <a:pt x="6230" y="277"/>
                    <a:pt x="663" y="-1759"/>
                    <a:pt x="843" y="2132"/>
                  </a:cubicBezTo>
                  <a:cubicBezTo>
                    <a:pt x="843" y="2132"/>
                    <a:pt x="902" y="3629"/>
                    <a:pt x="1022" y="5844"/>
                  </a:cubicBezTo>
                  <a:cubicBezTo>
                    <a:pt x="902" y="8059"/>
                    <a:pt x="783" y="10993"/>
                    <a:pt x="603" y="13926"/>
                  </a:cubicBezTo>
                  <a:cubicBezTo>
                    <a:pt x="304" y="19853"/>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156" name="Freeform: Shape 155">
              <a:extLst>
                <a:ext uri="{FF2B5EF4-FFF2-40B4-BE49-F238E27FC236}">
                  <a16:creationId xmlns:a16="http://schemas.microsoft.com/office/drawing/2014/main" id="{4953BE94-1FBB-52F7-84BD-D8D53408957C}"/>
                </a:ext>
              </a:extLst>
            </p:cNvPr>
            <p:cNvSpPr/>
            <p:nvPr/>
          </p:nvSpPr>
          <p:spPr>
            <a:xfrm>
              <a:off x="3714243" y="4779928"/>
              <a:ext cx="9694" cy="29383"/>
            </a:xfrm>
            <a:custGeom>
              <a:avLst/>
              <a:gdLst>
                <a:gd name="connsiteX0" fmla="*/ 5114 w 9694"/>
                <a:gd name="connsiteY0" fmla="*/ 27679 h 29383"/>
                <a:gd name="connsiteX1" fmla="*/ 6072 w 9694"/>
                <a:gd name="connsiteY1" fmla="*/ 24027 h 29383"/>
                <a:gd name="connsiteX2" fmla="*/ 7868 w 9694"/>
                <a:gd name="connsiteY2" fmla="*/ 15946 h 29383"/>
                <a:gd name="connsiteX3" fmla="*/ 9663 w 9694"/>
                <a:gd name="connsiteY3" fmla="*/ 4032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8" y="15946"/>
                  </a:cubicBezTo>
                  <a:cubicBezTo>
                    <a:pt x="8765" y="10019"/>
                    <a:pt x="9663" y="4032"/>
                    <a:pt x="9663" y="4032"/>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157" name="Freeform: Shape 156">
              <a:extLst>
                <a:ext uri="{FF2B5EF4-FFF2-40B4-BE49-F238E27FC236}">
                  <a16:creationId xmlns:a16="http://schemas.microsoft.com/office/drawing/2014/main" id="{D6B8FADF-15FD-E4B1-E658-70C0895A38B2}"/>
                </a:ext>
              </a:extLst>
            </p:cNvPr>
            <p:cNvSpPr/>
            <p:nvPr/>
          </p:nvSpPr>
          <p:spPr>
            <a:xfrm>
              <a:off x="3700039" y="482577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79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79"/>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158" name="Freeform: Shape 157">
              <a:extLst>
                <a:ext uri="{FF2B5EF4-FFF2-40B4-BE49-F238E27FC236}">
                  <a16:creationId xmlns:a16="http://schemas.microsoft.com/office/drawing/2014/main" id="{714A1282-2321-A9E4-1616-48FB942E436E}"/>
                </a:ext>
              </a:extLst>
            </p:cNvPr>
            <p:cNvSpPr/>
            <p:nvPr/>
          </p:nvSpPr>
          <p:spPr>
            <a:xfrm>
              <a:off x="3678477" y="4869123"/>
              <a:ext cx="16618" cy="27120"/>
            </a:xfrm>
            <a:custGeom>
              <a:avLst/>
              <a:gdLst>
                <a:gd name="connsiteX0" fmla="*/ 4362 w 16618"/>
                <a:gd name="connsiteY0" fmla="*/ 25887 h 27120"/>
                <a:gd name="connsiteX1" fmla="*/ 16335 w 16618"/>
                <a:gd name="connsiteY1" fmla="*/ 5054 h 27120"/>
                <a:gd name="connsiteX2" fmla="*/ 12025 w 16618"/>
                <a:gd name="connsiteY2" fmla="*/ 1282 h 27120"/>
                <a:gd name="connsiteX3" fmla="*/ 10409 w 16618"/>
                <a:gd name="connsiteY3" fmla="*/ 4634 h 27120"/>
                <a:gd name="connsiteX4" fmla="*/ 6517 w 16618"/>
                <a:gd name="connsiteY4" fmla="*/ 11758 h 27120"/>
                <a:gd name="connsiteX5" fmla="*/ 411 w 16618"/>
                <a:gd name="connsiteY5" fmla="*/ 21875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7"/>
                  </a:moveTo>
                  <a:cubicBezTo>
                    <a:pt x="4362" y="25887"/>
                    <a:pt x="16874" y="5353"/>
                    <a:pt x="16335" y="5054"/>
                  </a:cubicBezTo>
                  <a:cubicBezTo>
                    <a:pt x="17712" y="2180"/>
                    <a:pt x="13701" y="-2190"/>
                    <a:pt x="12025" y="1282"/>
                  </a:cubicBezTo>
                  <a:cubicBezTo>
                    <a:pt x="12025" y="1282"/>
                    <a:pt x="11366" y="2599"/>
                    <a:pt x="10409" y="4634"/>
                  </a:cubicBezTo>
                  <a:cubicBezTo>
                    <a:pt x="9511" y="6670"/>
                    <a:pt x="8134" y="9304"/>
                    <a:pt x="6517" y="11758"/>
                  </a:cubicBezTo>
                  <a:cubicBezTo>
                    <a:pt x="3464" y="16787"/>
                    <a:pt x="411" y="21875"/>
                    <a:pt x="411" y="21875"/>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159" name="Freeform: Shape 158">
              <a:extLst>
                <a:ext uri="{FF2B5EF4-FFF2-40B4-BE49-F238E27FC236}">
                  <a16:creationId xmlns:a16="http://schemas.microsoft.com/office/drawing/2014/main" id="{62884AB0-1301-C4DB-20A9-CDE336530C83}"/>
                </a:ext>
              </a:extLst>
            </p:cNvPr>
            <p:cNvSpPr/>
            <p:nvPr/>
          </p:nvSpPr>
          <p:spPr>
            <a:xfrm>
              <a:off x="3650601" y="4909094"/>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160" name="Freeform: Shape 159">
              <a:extLst>
                <a:ext uri="{FF2B5EF4-FFF2-40B4-BE49-F238E27FC236}">
                  <a16:creationId xmlns:a16="http://schemas.microsoft.com/office/drawing/2014/main" id="{63CE1BC0-197A-2F2A-7006-8F812E1197CB}"/>
                </a:ext>
              </a:extLst>
            </p:cNvPr>
            <p:cNvSpPr/>
            <p:nvPr/>
          </p:nvSpPr>
          <p:spPr>
            <a:xfrm>
              <a:off x="3617133" y="494482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161" name="Freeform: Shape 160">
              <a:extLst>
                <a:ext uri="{FF2B5EF4-FFF2-40B4-BE49-F238E27FC236}">
                  <a16:creationId xmlns:a16="http://schemas.microsoft.com/office/drawing/2014/main" id="{2EC7B387-8CC3-DB3D-203F-4B812C97C0C9}"/>
                </a:ext>
              </a:extLst>
            </p:cNvPr>
            <p:cNvSpPr/>
            <p:nvPr/>
          </p:nvSpPr>
          <p:spPr>
            <a:xfrm>
              <a:off x="3578457" y="497479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100"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162" name="Freeform: Shape 161">
              <a:extLst>
                <a:ext uri="{FF2B5EF4-FFF2-40B4-BE49-F238E27FC236}">
                  <a16:creationId xmlns:a16="http://schemas.microsoft.com/office/drawing/2014/main" id="{C4C77BD6-5790-7AA5-5E81-7F3D58BB8874}"/>
                </a:ext>
              </a:extLst>
            </p:cNvPr>
            <p:cNvSpPr/>
            <p:nvPr/>
          </p:nvSpPr>
          <p:spPr>
            <a:xfrm>
              <a:off x="3536068" y="4998816"/>
              <a:ext cx="26734" cy="15695"/>
            </a:xfrm>
            <a:custGeom>
              <a:avLst/>
              <a:gdLst>
                <a:gd name="connsiteX0" fmla="*/ 6389 w 26734"/>
                <a:gd name="connsiteY0" fmla="*/ 14187 h 15695"/>
                <a:gd name="connsiteX1" fmla="*/ 14052 w 26734"/>
                <a:gd name="connsiteY1" fmla="*/ 11074 h 15695"/>
                <a:gd name="connsiteX2" fmla="*/ 24887 w 26734"/>
                <a:gd name="connsiteY2" fmla="*/ 5866 h 15695"/>
                <a:gd name="connsiteX3" fmla="*/ 23690 w 26734"/>
                <a:gd name="connsiteY3" fmla="*/ 299 h 15695"/>
                <a:gd name="connsiteX4" fmla="*/ 13034 w 26734"/>
                <a:gd name="connsiteY4" fmla="*/ 5447 h 15695"/>
                <a:gd name="connsiteX5" fmla="*/ 5611 w 26734"/>
                <a:gd name="connsiteY5" fmla="*/ 8620 h 15695"/>
                <a:gd name="connsiteX6" fmla="*/ 2139 w 26734"/>
                <a:gd name="connsiteY6" fmla="*/ 9877 h 15695"/>
                <a:gd name="connsiteX7" fmla="*/ 2857 w 26734"/>
                <a:gd name="connsiteY7" fmla="*/ 15504 h 15695"/>
                <a:gd name="connsiteX8" fmla="*/ 6389 w 26734"/>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34" h="15695">
                  <a:moveTo>
                    <a:pt x="6389" y="14187"/>
                  </a:moveTo>
                  <a:cubicBezTo>
                    <a:pt x="8484" y="13409"/>
                    <a:pt x="11358" y="12451"/>
                    <a:pt x="14052" y="11074"/>
                  </a:cubicBezTo>
                  <a:cubicBezTo>
                    <a:pt x="19500" y="8440"/>
                    <a:pt x="24887" y="5866"/>
                    <a:pt x="24887" y="5866"/>
                  </a:cubicBezTo>
                  <a:cubicBezTo>
                    <a:pt x="27761" y="4489"/>
                    <a:pt x="27222" y="-1378"/>
                    <a:pt x="23690" y="299"/>
                  </a:cubicBezTo>
                  <a:cubicBezTo>
                    <a:pt x="23690" y="299"/>
                    <a:pt x="18362" y="2873"/>
                    <a:pt x="13034" y="5447"/>
                  </a:cubicBezTo>
                  <a:cubicBezTo>
                    <a:pt x="10400" y="6824"/>
                    <a:pt x="7706" y="7961"/>
                    <a:pt x="5611" y="8620"/>
                  </a:cubicBezTo>
                  <a:cubicBezTo>
                    <a:pt x="3516" y="9398"/>
                    <a:pt x="2139" y="9877"/>
                    <a:pt x="2139" y="9877"/>
                  </a:cubicBezTo>
                  <a:cubicBezTo>
                    <a:pt x="-795" y="10954"/>
                    <a:pt x="-854" y="16821"/>
                    <a:pt x="2857" y="15504"/>
                  </a:cubicBezTo>
                  <a:cubicBezTo>
                    <a:pt x="2857" y="15504"/>
                    <a:pt x="4294" y="14965"/>
                    <a:pt x="6389" y="14187"/>
                  </a:cubicBezTo>
                  <a:close/>
                </a:path>
              </a:pathLst>
            </a:custGeom>
            <a:solidFill>
              <a:srgbClr val="02A6CC"/>
            </a:solidFill>
            <a:ln w="5976" cap="flat">
              <a:noFill/>
              <a:prstDash val="solid"/>
              <a:miter/>
            </a:ln>
          </p:spPr>
          <p:txBody>
            <a:bodyPr rtlCol="0" anchor="ctr"/>
            <a:lstStyle/>
            <a:p>
              <a:endParaRPr lang="nl-BE"/>
            </a:p>
          </p:txBody>
        </p:sp>
        <p:sp>
          <p:nvSpPr>
            <p:cNvPr id="163" name="Freeform: Shape 162">
              <a:extLst>
                <a:ext uri="{FF2B5EF4-FFF2-40B4-BE49-F238E27FC236}">
                  <a16:creationId xmlns:a16="http://schemas.microsoft.com/office/drawing/2014/main" id="{E6A7C62E-7673-7E7F-3E7F-3A2F0233C494}"/>
                </a:ext>
              </a:extLst>
            </p:cNvPr>
            <p:cNvSpPr/>
            <p:nvPr/>
          </p:nvSpPr>
          <p:spPr>
            <a:xfrm>
              <a:off x="3490999" y="5016309"/>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164" name="Freeform: Shape 163">
              <a:extLst>
                <a:ext uri="{FF2B5EF4-FFF2-40B4-BE49-F238E27FC236}">
                  <a16:creationId xmlns:a16="http://schemas.microsoft.com/office/drawing/2014/main" id="{EA4E4A4E-AC14-6954-69E3-3C40EE0A7246}"/>
                </a:ext>
              </a:extLst>
            </p:cNvPr>
            <p:cNvSpPr/>
            <p:nvPr/>
          </p:nvSpPr>
          <p:spPr>
            <a:xfrm>
              <a:off x="3444090" y="5026070"/>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9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9"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9"/>
                    <a:pt x="3302" y="2139"/>
                  </a:cubicBezTo>
                  <a:cubicBezTo>
                    <a:pt x="189" y="2318"/>
                    <a:pt x="-1727" y="7886"/>
                    <a:pt x="2224" y="7706"/>
                  </a:cubicBezTo>
                  <a:cubicBezTo>
                    <a:pt x="2224" y="7706"/>
                    <a:pt x="8211" y="7407"/>
                    <a:pt x="14257" y="7107"/>
                  </a:cubicBezTo>
                  <a:close/>
                </a:path>
              </a:pathLst>
            </a:custGeom>
            <a:solidFill>
              <a:srgbClr val="02A6CC"/>
            </a:solidFill>
            <a:ln w="5976" cap="flat">
              <a:noFill/>
              <a:prstDash val="solid"/>
              <a:miter/>
            </a:ln>
          </p:spPr>
          <p:txBody>
            <a:bodyPr rtlCol="0" anchor="ctr"/>
            <a:lstStyle/>
            <a:p>
              <a:endParaRPr lang="nl-BE"/>
            </a:p>
          </p:txBody>
        </p:sp>
        <p:sp>
          <p:nvSpPr>
            <p:cNvPr id="165" name="Freeform: Shape 164">
              <a:extLst>
                <a:ext uri="{FF2B5EF4-FFF2-40B4-BE49-F238E27FC236}">
                  <a16:creationId xmlns:a16="http://schemas.microsoft.com/office/drawing/2014/main" id="{2EB91258-FAB9-5A6B-3E94-A32B1F6EDB16}"/>
                </a:ext>
              </a:extLst>
            </p:cNvPr>
            <p:cNvSpPr/>
            <p:nvPr/>
          </p:nvSpPr>
          <p:spPr>
            <a:xfrm>
              <a:off x="3396943" y="502715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6"/>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7"/>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166" name="Freeform: Shape 165">
              <a:extLst>
                <a:ext uri="{FF2B5EF4-FFF2-40B4-BE49-F238E27FC236}">
                  <a16:creationId xmlns:a16="http://schemas.microsoft.com/office/drawing/2014/main" id="{18D7DD2D-D91D-C0BA-2FCD-3F6449681212}"/>
                </a:ext>
              </a:extLst>
            </p:cNvPr>
            <p:cNvSpPr/>
            <p:nvPr/>
          </p:nvSpPr>
          <p:spPr>
            <a:xfrm>
              <a:off x="3350559" y="501818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167" name="Freeform: Shape 166">
              <a:extLst>
                <a:ext uri="{FF2B5EF4-FFF2-40B4-BE49-F238E27FC236}">
                  <a16:creationId xmlns:a16="http://schemas.microsoft.com/office/drawing/2014/main" id="{3840467D-4A41-EAFF-F6FE-9A9F2AEFD333}"/>
                </a:ext>
              </a:extLst>
            </p:cNvPr>
            <p:cNvSpPr/>
            <p:nvPr/>
          </p:nvSpPr>
          <p:spPr>
            <a:xfrm>
              <a:off x="3306301" y="5001906"/>
              <a:ext cx="28240" cy="14137"/>
            </a:xfrm>
            <a:custGeom>
              <a:avLst/>
              <a:gdLst>
                <a:gd name="connsiteX0" fmla="*/ 12262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2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2" y="9839"/>
                  </a:moveTo>
                  <a:cubicBezTo>
                    <a:pt x="17889" y="11935"/>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168" name="Freeform: Shape 167">
              <a:extLst>
                <a:ext uri="{FF2B5EF4-FFF2-40B4-BE49-F238E27FC236}">
                  <a16:creationId xmlns:a16="http://schemas.microsoft.com/office/drawing/2014/main" id="{4F3BB338-1A6A-CEE3-ABF8-FADB7984D6FC}"/>
                </a:ext>
              </a:extLst>
            </p:cNvPr>
            <p:cNvSpPr/>
            <p:nvPr/>
          </p:nvSpPr>
          <p:spPr>
            <a:xfrm>
              <a:off x="3265259" y="497907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169" name="Freeform: Shape 168">
              <a:extLst>
                <a:ext uri="{FF2B5EF4-FFF2-40B4-BE49-F238E27FC236}">
                  <a16:creationId xmlns:a16="http://schemas.microsoft.com/office/drawing/2014/main" id="{12892CBF-37CB-CB49-6BF8-AFD0E4F51F8A}"/>
                </a:ext>
              </a:extLst>
            </p:cNvPr>
            <p:cNvSpPr/>
            <p:nvPr/>
          </p:nvSpPr>
          <p:spPr>
            <a:xfrm>
              <a:off x="3228518" y="494960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170" name="Freeform: Shape 169">
              <a:extLst>
                <a:ext uri="{FF2B5EF4-FFF2-40B4-BE49-F238E27FC236}">
                  <a16:creationId xmlns:a16="http://schemas.microsoft.com/office/drawing/2014/main" id="{E2C98C9A-42A4-D37B-4141-E0C3D20D6459}"/>
                </a:ext>
              </a:extLst>
            </p:cNvPr>
            <p:cNvSpPr/>
            <p:nvPr/>
          </p:nvSpPr>
          <p:spPr>
            <a:xfrm>
              <a:off x="3197083" y="491457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171" name="Freeform: Shape 170">
              <a:extLst>
                <a:ext uri="{FF2B5EF4-FFF2-40B4-BE49-F238E27FC236}">
                  <a16:creationId xmlns:a16="http://schemas.microsoft.com/office/drawing/2014/main" id="{1A0FF915-2465-A456-2738-CFA2488F35B3}"/>
                </a:ext>
              </a:extLst>
            </p:cNvPr>
            <p:cNvSpPr/>
            <p:nvPr/>
          </p:nvSpPr>
          <p:spPr>
            <a:xfrm>
              <a:off x="3171397" y="487510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172" name="Freeform: Shape 171">
              <a:extLst>
                <a:ext uri="{FF2B5EF4-FFF2-40B4-BE49-F238E27FC236}">
                  <a16:creationId xmlns:a16="http://schemas.microsoft.com/office/drawing/2014/main" id="{F3C51D56-2DB9-1EC2-7655-7AE93738D833}"/>
                </a:ext>
              </a:extLst>
            </p:cNvPr>
            <p:cNvSpPr/>
            <p:nvPr/>
          </p:nvSpPr>
          <p:spPr>
            <a:xfrm>
              <a:off x="3152713" y="483188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4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4"/>
                  </a:cubicBezTo>
                  <a:cubicBezTo>
                    <a:pt x="205" y="2784"/>
                    <a:pt x="2300" y="8412"/>
                    <a:pt x="4335" y="14099"/>
                  </a:cubicBezTo>
                  <a:cubicBezTo>
                    <a:pt x="5353" y="16913"/>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173" name="Freeform: Shape 172">
              <a:extLst>
                <a:ext uri="{FF2B5EF4-FFF2-40B4-BE49-F238E27FC236}">
                  <a16:creationId xmlns:a16="http://schemas.microsoft.com/office/drawing/2014/main" id="{DEC3A853-EA08-61E6-01E1-5CA2FFDFBDBB}"/>
                </a:ext>
              </a:extLst>
            </p:cNvPr>
            <p:cNvSpPr/>
            <p:nvPr/>
          </p:nvSpPr>
          <p:spPr>
            <a:xfrm>
              <a:off x="3141320" y="4786114"/>
              <a:ext cx="10804" cy="28547"/>
            </a:xfrm>
            <a:custGeom>
              <a:avLst/>
              <a:gdLst>
                <a:gd name="connsiteX0" fmla="*/ 10700 w 10804"/>
                <a:gd name="connsiteY0" fmla="*/ 25923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3"/>
                  </a:moveTo>
                  <a:cubicBezTo>
                    <a:pt x="10700" y="25923"/>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174" name="Freeform: Shape 173">
              <a:extLst>
                <a:ext uri="{FF2B5EF4-FFF2-40B4-BE49-F238E27FC236}">
                  <a16:creationId xmlns:a16="http://schemas.microsoft.com/office/drawing/2014/main" id="{FDF7D506-AE68-EA38-3E24-863A8730770D}"/>
                </a:ext>
              </a:extLst>
            </p:cNvPr>
            <p:cNvSpPr/>
            <p:nvPr/>
          </p:nvSpPr>
          <p:spPr>
            <a:xfrm>
              <a:off x="3136986" y="4739075"/>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sp>
          <p:nvSpPr>
            <p:cNvPr id="175" name="Freeform: Shape 174">
              <a:extLst>
                <a:ext uri="{FF2B5EF4-FFF2-40B4-BE49-F238E27FC236}">
                  <a16:creationId xmlns:a16="http://schemas.microsoft.com/office/drawing/2014/main" id="{9F147DB6-C5B8-D30D-3775-EA09BA911F53}"/>
                </a:ext>
              </a:extLst>
            </p:cNvPr>
            <p:cNvSpPr/>
            <p:nvPr/>
          </p:nvSpPr>
          <p:spPr>
            <a:xfrm>
              <a:off x="4034121" y="3860348"/>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2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8" y="9898"/>
                    <a:pt x="7966" y="4031"/>
                    <a:pt x="7966" y="4031"/>
                  </a:cubicBezTo>
                  <a:cubicBezTo>
                    <a:pt x="8445" y="978"/>
                    <a:pt x="3297" y="-2075"/>
                    <a:pt x="2698" y="1876"/>
                  </a:cubicBezTo>
                  <a:cubicBezTo>
                    <a:pt x="2698" y="1876"/>
                    <a:pt x="1800" y="7803"/>
                    <a:pt x="902" y="13789"/>
                  </a:cubicBezTo>
                  <a:cubicBezTo>
                    <a:pt x="304" y="1672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176" name="Freeform: Shape 175">
              <a:extLst>
                <a:ext uri="{FF2B5EF4-FFF2-40B4-BE49-F238E27FC236}">
                  <a16:creationId xmlns:a16="http://schemas.microsoft.com/office/drawing/2014/main" id="{3D54EAB9-7A56-0A2D-3552-20AAB5DA8202}"/>
                </a:ext>
              </a:extLst>
            </p:cNvPr>
            <p:cNvSpPr/>
            <p:nvPr/>
          </p:nvSpPr>
          <p:spPr>
            <a:xfrm>
              <a:off x="4041105" y="3814415"/>
              <a:ext cx="11444" cy="29037"/>
            </a:xfrm>
            <a:custGeom>
              <a:avLst/>
              <a:gdLst>
                <a:gd name="connsiteX0" fmla="*/ 5173 w 11444"/>
                <a:gd name="connsiteY0" fmla="*/ 27335 h 29037"/>
                <a:gd name="connsiteX1" fmla="*/ 8106 w 11444"/>
                <a:gd name="connsiteY1" fmla="*/ 15901 h 29037"/>
                <a:gd name="connsiteX2" fmla="*/ 10141 w 11444"/>
                <a:gd name="connsiteY2" fmla="*/ 8059 h 29037"/>
                <a:gd name="connsiteX3" fmla="*/ 11279 w 11444"/>
                <a:gd name="connsiteY3" fmla="*/ 4527 h 29037"/>
                <a:gd name="connsiteX4" fmla="*/ 6490 w 11444"/>
                <a:gd name="connsiteY4" fmla="*/ 1534 h 29037"/>
                <a:gd name="connsiteX5" fmla="*/ 5173 w 11444"/>
                <a:gd name="connsiteY5" fmla="*/ 5066 h 29037"/>
                <a:gd name="connsiteX6" fmla="*/ 3077 w 11444"/>
                <a:gd name="connsiteY6" fmla="*/ 13088 h 29037"/>
                <a:gd name="connsiteX7" fmla="*/ 84 w 11444"/>
                <a:gd name="connsiteY7" fmla="*/ 24761 h 29037"/>
                <a:gd name="connsiteX8" fmla="*/ 5113 w 11444"/>
                <a:gd name="connsiteY8" fmla="*/ 27335 h 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37">
                  <a:moveTo>
                    <a:pt x="5173" y="27335"/>
                  </a:moveTo>
                  <a:cubicBezTo>
                    <a:pt x="5173" y="27335"/>
                    <a:pt x="6669" y="21648"/>
                    <a:pt x="8106" y="15901"/>
                  </a:cubicBezTo>
                  <a:cubicBezTo>
                    <a:pt x="8824" y="13028"/>
                    <a:pt x="9543" y="10214"/>
                    <a:pt x="10141" y="8059"/>
                  </a:cubicBezTo>
                  <a:cubicBezTo>
                    <a:pt x="10680" y="5904"/>
                    <a:pt x="11279" y="4527"/>
                    <a:pt x="11279" y="4527"/>
                  </a:cubicBezTo>
                  <a:cubicBezTo>
                    <a:pt x="12356" y="1653"/>
                    <a:pt x="7867" y="-2178"/>
                    <a:pt x="6490" y="1534"/>
                  </a:cubicBezTo>
                  <a:cubicBezTo>
                    <a:pt x="6490" y="1534"/>
                    <a:pt x="5951" y="2970"/>
                    <a:pt x="5173" y="5066"/>
                  </a:cubicBezTo>
                  <a:cubicBezTo>
                    <a:pt x="4634" y="7281"/>
                    <a:pt x="3856" y="10154"/>
                    <a:pt x="3077" y="13088"/>
                  </a:cubicBezTo>
                  <a:cubicBezTo>
                    <a:pt x="1581" y="18894"/>
                    <a:pt x="84" y="24761"/>
                    <a:pt x="84" y="24761"/>
                  </a:cubicBezTo>
                  <a:cubicBezTo>
                    <a:pt x="-694" y="27874"/>
                    <a:pt x="4155" y="31107"/>
                    <a:pt x="5113" y="27335"/>
                  </a:cubicBezTo>
                  <a:close/>
                </a:path>
              </a:pathLst>
            </a:custGeom>
            <a:solidFill>
              <a:srgbClr val="02A6CC"/>
            </a:solidFill>
            <a:ln w="5976" cap="flat">
              <a:noFill/>
              <a:prstDash val="solid"/>
              <a:miter/>
            </a:ln>
          </p:spPr>
          <p:txBody>
            <a:bodyPr rtlCol="0" anchor="ctr"/>
            <a:lstStyle/>
            <a:p>
              <a:endParaRPr lang="nl-BE"/>
            </a:p>
          </p:txBody>
        </p:sp>
        <p:sp>
          <p:nvSpPr>
            <p:cNvPr id="177" name="Freeform: Shape 176">
              <a:extLst>
                <a:ext uri="{FF2B5EF4-FFF2-40B4-BE49-F238E27FC236}">
                  <a16:creationId xmlns:a16="http://schemas.microsoft.com/office/drawing/2014/main" id="{5EFC9AEC-EEAA-770E-399D-1359258898AE}"/>
                </a:ext>
              </a:extLst>
            </p:cNvPr>
            <p:cNvSpPr/>
            <p:nvPr/>
          </p:nvSpPr>
          <p:spPr>
            <a:xfrm>
              <a:off x="4055507" y="3770889"/>
              <a:ext cx="15043" cy="27945"/>
            </a:xfrm>
            <a:custGeom>
              <a:avLst/>
              <a:gdLst>
                <a:gd name="connsiteX0" fmla="*/ 4779 w 15043"/>
                <a:gd name="connsiteY0" fmla="*/ 26442 h 27945"/>
                <a:gd name="connsiteX1" fmla="*/ 6096 w 15043"/>
                <a:gd name="connsiteY1" fmla="*/ 23029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178" name="Freeform: Shape 177">
              <a:extLst>
                <a:ext uri="{FF2B5EF4-FFF2-40B4-BE49-F238E27FC236}">
                  <a16:creationId xmlns:a16="http://schemas.microsoft.com/office/drawing/2014/main" id="{3445D39F-DB54-24D9-9F7A-BFE3D1863E63}"/>
                </a:ext>
              </a:extLst>
            </p:cNvPr>
            <p:cNvSpPr/>
            <p:nvPr/>
          </p:nvSpPr>
          <p:spPr>
            <a:xfrm>
              <a:off x="4077279" y="3730888"/>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5" y="14840"/>
                  </a:cubicBezTo>
                  <a:cubicBezTo>
                    <a:pt x="14017" y="10111"/>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179" name="Freeform: Shape 178">
              <a:extLst>
                <a:ext uri="{FF2B5EF4-FFF2-40B4-BE49-F238E27FC236}">
                  <a16:creationId xmlns:a16="http://schemas.microsoft.com/office/drawing/2014/main" id="{CCFE2C3C-0773-713D-6900-B8E5A9E0AA72}"/>
                </a:ext>
              </a:extLst>
            </p:cNvPr>
            <p:cNvSpPr/>
            <p:nvPr/>
          </p:nvSpPr>
          <p:spPr>
            <a:xfrm>
              <a:off x="4105129" y="369530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3"/>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cubicBezTo>
                    <a:pt x="4786"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180" name="Freeform: Shape 179">
              <a:extLst>
                <a:ext uri="{FF2B5EF4-FFF2-40B4-BE49-F238E27FC236}">
                  <a16:creationId xmlns:a16="http://schemas.microsoft.com/office/drawing/2014/main" id="{E39F22BC-1ED6-85B8-A0E8-E5CD13A14349}"/>
                </a:ext>
              </a:extLst>
            </p:cNvPr>
            <p:cNvSpPr/>
            <p:nvPr/>
          </p:nvSpPr>
          <p:spPr>
            <a:xfrm>
              <a:off x="4138670" y="366518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cubicBezTo>
                    <a:pt x="20273" y="566"/>
                    <a:pt x="15484" y="4158"/>
                    <a:pt x="10635" y="7749"/>
                  </a:cubicBez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181" name="Freeform: Shape 180">
              <a:extLst>
                <a:ext uri="{FF2B5EF4-FFF2-40B4-BE49-F238E27FC236}">
                  <a16:creationId xmlns:a16="http://schemas.microsoft.com/office/drawing/2014/main" id="{BE559622-3326-211F-92F1-AF8BAA637853}"/>
                </a:ext>
              </a:extLst>
            </p:cNvPr>
            <p:cNvSpPr/>
            <p:nvPr/>
          </p:nvSpPr>
          <p:spPr>
            <a:xfrm>
              <a:off x="4177189" y="364144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182" name="Freeform: Shape 181">
              <a:extLst>
                <a:ext uri="{FF2B5EF4-FFF2-40B4-BE49-F238E27FC236}">
                  <a16:creationId xmlns:a16="http://schemas.microsoft.com/office/drawing/2014/main" id="{1988C272-6FCA-5D0A-DC31-7A793E968B9C}"/>
                </a:ext>
              </a:extLst>
            </p:cNvPr>
            <p:cNvSpPr/>
            <p:nvPr/>
          </p:nvSpPr>
          <p:spPr>
            <a:xfrm>
              <a:off x="4219301" y="362427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2"/>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183" name="Freeform: Shape 182">
              <a:extLst>
                <a:ext uri="{FF2B5EF4-FFF2-40B4-BE49-F238E27FC236}">
                  <a16:creationId xmlns:a16="http://schemas.microsoft.com/office/drawing/2014/main" id="{E74ED087-A465-DB28-0ABE-11716F769304}"/>
                </a:ext>
              </a:extLst>
            </p:cNvPr>
            <p:cNvSpPr/>
            <p:nvPr/>
          </p:nvSpPr>
          <p:spPr>
            <a:xfrm>
              <a:off x="4264254" y="3614701"/>
              <a:ext cx="28787" cy="9725"/>
            </a:xfrm>
            <a:custGeom>
              <a:avLst/>
              <a:gdLst>
                <a:gd name="connsiteX0" fmla="*/ 6098 w 28787"/>
                <a:gd name="connsiteY0" fmla="*/ 8724 h 9725"/>
                <a:gd name="connsiteX1" fmla="*/ 14120 w 28787"/>
                <a:gd name="connsiteY1" fmla="*/ 7526 h 9725"/>
                <a:gd name="connsiteX2" fmla="*/ 25793 w 28787"/>
                <a:gd name="connsiteY2" fmla="*/ 5730 h 9725"/>
                <a:gd name="connsiteX3" fmla="*/ 26452 w 28787"/>
                <a:gd name="connsiteY3" fmla="*/ 43 h 9725"/>
                <a:gd name="connsiteX4" fmla="*/ 14539 w 28787"/>
                <a:gd name="connsiteY4" fmla="*/ 1839 h 9725"/>
                <a:gd name="connsiteX5" fmla="*/ 6337 w 28787"/>
                <a:gd name="connsiteY5" fmla="*/ 3096 h 9725"/>
                <a:gd name="connsiteX6" fmla="*/ 2685 w 28787"/>
                <a:gd name="connsiteY6" fmla="*/ 3875 h 9725"/>
                <a:gd name="connsiteX7" fmla="*/ 2506 w 28787"/>
                <a:gd name="connsiteY7" fmla="*/ 9622 h 9725"/>
                <a:gd name="connsiteX8" fmla="*/ 6098 w 28787"/>
                <a:gd name="connsiteY8" fmla="*/ 8724 h 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5">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184" name="Freeform: Shape 183">
              <a:extLst>
                <a:ext uri="{FF2B5EF4-FFF2-40B4-BE49-F238E27FC236}">
                  <a16:creationId xmlns:a16="http://schemas.microsoft.com/office/drawing/2014/main" id="{93111A1D-3C38-5F9A-2894-028C22B5C92E}"/>
                </a:ext>
              </a:extLst>
            </p:cNvPr>
            <p:cNvSpPr/>
            <p:nvPr/>
          </p:nvSpPr>
          <p:spPr>
            <a:xfrm>
              <a:off x="4310819" y="361207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185" name="Freeform: Shape 184">
              <a:extLst>
                <a:ext uri="{FF2B5EF4-FFF2-40B4-BE49-F238E27FC236}">
                  <a16:creationId xmlns:a16="http://schemas.microsoft.com/office/drawing/2014/main" id="{96369A5C-A6C3-A234-CB38-CC9DADCFD4B3}"/>
                </a:ext>
              </a:extLst>
            </p:cNvPr>
            <p:cNvSpPr/>
            <p:nvPr/>
          </p:nvSpPr>
          <p:spPr>
            <a:xfrm>
              <a:off x="4357708" y="3613995"/>
              <a:ext cx="29457" cy="8922"/>
            </a:xfrm>
            <a:custGeom>
              <a:avLst/>
              <a:gdLst>
                <a:gd name="connsiteX0" fmla="*/ 27643 w 29457"/>
                <a:gd name="connsiteY0" fmla="*/ 3682 h 8922"/>
                <a:gd name="connsiteX1" fmla="*/ 3877 w 29457"/>
                <a:gd name="connsiteY1" fmla="*/ 31 h 8922"/>
                <a:gd name="connsiteX2" fmla="*/ 1901 w 29457"/>
                <a:gd name="connsiteY2" fmla="*/ 5299 h 8922"/>
                <a:gd name="connsiteX3" fmla="*/ 25248 w 29457"/>
                <a:gd name="connsiteY3" fmla="*/ 8891 h 8922"/>
                <a:gd name="connsiteX4" fmla="*/ 27643 w 29457"/>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7"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186" name="Freeform: Shape 185">
              <a:extLst>
                <a:ext uri="{FF2B5EF4-FFF2-40B4-BE49-F238E27FC236}">
                  <a16:creationId xmlns:a16="http://schemas.microsoft.com/office/drawing/2014/main" id="{079E39D4-434B-23CE-D818-3FB2798DAEAC}"/>
                </a:ext>
              </a:extLst>
            </p:cNvPr>
            <p:cNvSpPr/>
            <p:nvPr/>
          </p:nvSpPr>
          <p:spPr>
            <a:xfrm>
              <a:off x="4403701" y="362316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lnTo>
                    <a:pt x="24095" y="12297"/>
                  </a:lnTo>
                  <a:close/>
                </a:path>
              </a:pathLst>
            </a:custGeom>
            <a:solidFill>
              <a:srgbClr val="02A6CC"/>
            </a:solidFill>
            <a:ln w="5976" cap="flat">
              <a:noFill/>
              <a:prstDash val="solid"/>
              <a:miter/>
            </a:ln>
          </p:spPr>
          <p:txBody>
            <a:bodyPr rtlCol="0" anchor="ctr"/>
            <a:lstStyle/>
            <a:p>
              <a:endParaRPr lang="nl-BE"/>
            </a:p>
          </p:txBody>
        </p:sp>
        <p:sp>
          <p:nvSpPr>
            <p:cNvPr id="187" name="Freeform: Shape 186">
              <a:extLst>
                <a:ext uri="{FF2B5EF4-FFF2-40B4-BE49-F238E27FC236}">
                  <a16:creationId xmlns:a16="http://schemas.microsoft.com/office/drawing/2014/main" id="{991E0DB6-6592-0AA3-4842-B5363A90AFA9}"/>
                </a:ext>
              </a:extLst>
            </p:cNvPr>
            <p:cNvSpPr/>
            <p:nvPr/>
          </p:nvSpPr>
          <p:spPr>
            <a:xfrm>
              <a:off x="4447817" y="3639488"/>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8"/>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188" name="Freeform: Shape 187">
              <a:extLst>
                <a:ext uri="{FF2B5EF4-FFF2-40B4-BE49-F238E27FC236}">
                  <a16:creationId xmlns:a16="http://schemas.microsoft.com/office/drawing/2014/main" id="{98A0E2A0-AFE0-EF87-F33C-FBC5C4FC6C3E}"/>
                </a:ext>
              </a:extLst>
            </p:cNvPr>
            <p:cNvSpPr/>
            <p:nvPr/>
          </p:nvSpPr>
          <p:spPr>
            <a:xfrm>
              <a:off x="4488863" y="3662507"/>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4"/>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189" name="Freeform: Shape 188">
              <a:extLst>
                <a:ext uri="{FF2B5EF4-FFF2-40B4-BE49-F238E27FC236}">
                  <a16:creationId xmlns:a16="http://schemas.microsoft.com/office/drawing/2014/main" id="{7FFA456C-4183-CE27-9202-407EDB06E7D4}"/>
                </a:ext>
              </a:extLst>
            </p:cNvPr>
            <p:cNvSpPr/>
            <p:nvPr/>
          </p:nvSpPr>
          <p:spPr>
            <a:xfrm>
              <a:off x="4525557" y="3692133"/>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190" name="Freeform: Shape 189">
              <a:extLst>
                <a:ext uri="{FF2B5EF4-FFF2-40B4-BE49-F238E27FC236}">
                  <a16:creationId xmlns:a16="http://schemas.microsoft.com/office/drawing/2014/main" id="{F7CC27ED-B469-A963-E206-BDAA8EE0E1F1}"/>
                </a:ext>
              </a:extLst>
            </p:cNvPr>
            <p:cNvSpPr/>
            <p:nvPr/>
          </p:nvSpPr>
          <p:spPr>
            <a:xfrm>
              <a:off x="4557084" y="372700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191" name="Freeform: Shape 190">
              <a:extLst>
                <a:ext uri="{FF2B5EF4-FFF2-40B4-BE49-F238E27FC236}">
                  <a16:creationId xmlns:a16="http://schemas.microsoft.com/office/drawing/2014/main" id="{3F1CC0E4-ED4C-CA35-2944-17BAD60ECA38}"/>
                </a:ext>
              </a:extLst>
            </p:cNvPr>
            <p:cNvSpPr/>
            <p:nvPr/>
          </p:nvSpPr>
          <p:spPr>
            <a:xfrm>
              <a:off x="4582969" y="3766352"/>
              <a:ext cx="16589" cy="26256"/>
            </a:xfrm>
            <a:custGeom>
              <a:avLst/>
              <a:gdLst>
                <a:gd name="connsiteX0" fmla="*/ 16279 w 16589"/>
                <a:gd name="connsiteY0" fmla="*/ 23377 h 26256"/>
                <a:gd name="connsiteX1" fmla="*/ 5862 w 16589"/>
                <a:gd name="connsiteY1" fmla="*/ 1706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6"/>
                  </a:lnTo>
                  <a:cubicBezTo>
                    <a:pt x="4425" y="-1168"/>
                    <a:pt x="-1621" y="-210"/>
                    <a:pt x="415" y="3082"/>
                  </a:cubicBezTo>
                  <a:lnTo>
                    <a:pt x="10651" y="24334"/>
                  </a:lnTo>
                  <a:cubicBezTo>
                    <a:pt x="11968" y="27148"/>
                    <a:pt x="18015" y="26908"/>
                    <a:pt x="16279" y="23377"/>
                  </a:cubicBezTo>
                  <a:close/>
                </a:path>
              </a:pathLst>
            </a:custGeom>
            <a:solidFill>
              <a:srgbClr val="02A6CC"/>
            </a:solidFill>
            <a:ln w="5976" cap="flat">
              <a:noFill/>
              <a:prstDash val="solid"/>
              <a:miter/>
            </a:ln>
          </p:spPr>
          <p:txBody>
            <a:bodyPr rtlCol="0" anchor="ctr"/>
            <a:lstStyle/>
            <a:p>
              <a:endParaRPr lang="nl-BE"/>
            </a:p>
          </p:txBody>
        </p:sp>
        <p:sp>
          <p:nvSpPr>
            <p:cNvPr id="192" name="Freeform: Shape 191">
              <a:extLst>
                <a:ext uri="{FF2B5EF4-FFF2-40B4-BE49-F238E27FC236}">
                  <a16:creationId xmlns:a16="http://schemas.microsoft.com/office/drawing/2014/main" id="{595FBB57-4E51-3CBE-7746-292AB14BA30F}"/>
                </a:ext>
              </a:extLst>
            </p:cNvPr>
            <p:cNvSpPr/>
            <p:nvPr/>
          </p:nvSpPr>
          <p:spPr>
            <a:xfrm>
              <a:off x="4601692" y="3809414"/>
              <a:ext cx="12747" cy="27901"/>
            </a:xfrm>
            <a:custGeom>
              <a:avLst/>
              <a:gdLst>
                <a:gd name="connsiteX0" fmla="*/ 12702 w 12747"/>
                <a:gd name="connsiteY0" fmla="*/ 25333 h 27901"/>
                <a:gd name="connsiteX1" fmla="*/ 9708 w 12747"/>
                <a:gd name="connsiteY1" fmla="*/ 13659 h 27901"/>
                <a:gd name="connsiteX2" fmla="*/ 7194 w 12747"/>
                <a:gd name="connsiteY2" fmla="*/ 5757 h 27901"/>
                <a:gd name="connsiteX3" fmla="*/ 5877 w 12747"/>
                <a:gd name="connsiteY3" fmla="*/ 2225 h 27901"/>
                <a:gd name="connsiteX4" fmla="*/ 190 w 12747"/>
                <a:gd name="connsiteY4" fmla="*/ 2764 h 27901"/>
                <a:gd name="connsiteX5" fmla="*/ 4021 w 12747"/>
                <a:gd name="connsiteY5" fmla="*/ 13899 h 27901"/>
                <a:gd name="connsiteX6" fmla="*/ 6954 w 12747"/>
                <a:gd name="connsiteY6" fmla="*/ 25333 h 27901"/>
                <a:gd name="connsiteX7" fmla="*/ 12642 w 12747"/>
                <a:gd name="connsiteY7" fmla="*/ 25333 h 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901">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11"/>
                    <a:pt x="4021" y="13899"/>
                  </a:cubicBezTo>
                  <a:cubicBezTo>
                    <a:pt x="5518" y="19586"/>
                    <a:pt x="6954" y="25333"/>
                    <a:pt x="6954" y="25333"/>
                  </a:cubicBezTo>
                  <a:cubicBezTo>
                    <a:pt x="7733" y="28326"/>
                    <a:pt x="13600" y="29164"/>
                    <a:pt x="12642" y="25333"/>
                  </a:cubicBezTo>
                  <a:close/>
                </a:path>
              </a:pathLst>
            </a:custGeom>
            <a:solidFill>
              <a:srgbClr val="02A6CC"/>
            </a:solidFill>
            <a:ln w="5976" cap="flat">
              <a:noFill/>
              <a:prstDash val="solid"/>
              <a:miter/>
            </a:ln>
          </p:spPr>
          <p:txBody>
            <a:bodyPr rtlCol="0" anchor="ctr"/>
            <a:lstStyle/>
            <a:p>
              <a:endParaRPr lang="nl-BE"/>
            </a:p>
          </p:txBody>
        </p:sp>
        <p:sp>
          <p:nvSpPr>
            <p:cNvPr id="193" name="Freeform: Shape 192">
              <a:extLst>
                <a:ext uri="{FF2B5EF4-FFF2-40B4-BE49-F238E27FC236}">
                  <a16:creationId xmlns:a16="http://schemas.microsoft.com/office/drawing/2014/main" id="{215CD4CC-C8A6-65AC-24FB-1FFF3448566C}"/>
                </a:ext>
              </a:extLst>
            </p:cNvPr>
            <p:cNvSpPr/>
            <p:nvPr/>
          </p:nvSpPr>
          <p:spPr>
            <a:xfrm>
              <a:off x="4613632" y="385492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194" name="Freeform: Shape 193">
              <a:extLst>
                <a:ext uri="{FF2B5EF4-FFF2-40B4-BE49-F238E27FC236}">
                  <a16:creationId xmlns:a16="http://schemas.microsoft.com/office/drawing/2014/main" id="{F76C0430-DDFE-E8BC-C567-027285776E9D}"/>
                </a:ext>
              </a:extLst>
            </p:cNvPr>
            <p:cNvSpPr/>
            <p:nvPr/>
          </p:nvSpPr>
          <p:spPr>
            <a:xfrm>
              <a:off x="4617263" y="3901638"/>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3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3"/>
                  </a:cubicBezTo>
                  <a:cubicBezTo>
                    <a:pt x="843" y="2133"/>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195" name="Freeform: Shape 194">
              <a:extLst>
                <a:ext uri="{FF2B5EF4-FFF2-40B4-BE49-F238E27FC236}">
                  <a16:creationId xmlns:a16="http://schemas.microsoft.com/office/drawing/2014/main" id="{3256433E-B219-0ADF-9C41-56C4A5DC5A6D}"/>
                </a:ext>
              </a:extLst>
            </p:cNvPr>
            <p:cNvSpPr/>
            <p:nvPr/>
          </p:nvSpPr>
          <p:spPr>
            <a:xfrm>
              <a:off x="4610358" y="3948348"/>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196" name="Freeform: Shape 195">
              <a:extLst>
                <a:ext uri="{FF2B5EF4-FFF2-40B4-BE49-F238E27FC236}">
                  <a16:creationId xmlns:a16="http://schemas.microsoft.com/office/drawing/2014/main" id="{B671D703-D566-D13B-1585-55E7D974BF7B}"/>
                </a:ext>
              </a:extLst>
            </p:cNvPr>
            <p:cNvSpPr/>
            <p:nvPr/>
          </p:nvSpPr>
          <p:spPr>
            <a:xfrm>
              <a:off x="4596153" y="399413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197" name="Freeform: Shape 196">
              <a:extLst>
                <a:ext uri="{FF2B5EF4-FFF2-40B4-BE49-F238E27FC236}">
                  <a16:creationId xmlns:a16="http://schemas.microsoft.com/office/drawing/2014/main" id="{4E3C547E-21D3-7112-4926-0D92EF75B54C}"/>
                </a:ext>
              </a:extLst>
            </p:cNvPr>
            <p:cNvSpPr/>
            <p:nvPr/>
          </p:nvSpPr>
          <p:spPr>
            <a:xfrm>
              <a:off x="4574591" y="4037483"/>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7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7" y="2599"/>
                    <a:pt x="10409" y="4635"/>
                  </a:cubicBezTo>
                  <a:cubicBezTo>
                    <a:pt x="9511" y="6670"/>
                    <a:pt x="8134" y="9304"/>
                    <a:pt x="6517"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198" name="Freeform: Shape 197">
              <a:extLst>
                <a:ext uri="{FF2B5EF4-FFF2-40B4-BE49-F238E27FC236}">
                  <a16:creationId xmlns:a16="http://schemas.microsoft.com/office/drawing/2014/main" id="{D2A0D118-B12C-C4F3-EAA1-F6C4F6362931}"/>
                </a:ext>
              </a:extLst>
            </p:cNvPr>
            <p:cNvSpPr/>
            <p:nvPr/>
          </p:nvSpPr>
          <p:spPr>
            <a:xfrm>
              <a:off x="4546716" y="4077455"/>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199" name="Freeform: Shape 198">
              <a:extLst>
                <a:ext uri="{FF2B5EF4-FFF2-40B4-BE49-F238E27FC236}">
                  <a16:creationId xmlns:a16="http://schemas.microsoft.com/office/drawing/2014/main" id="{9B6D3FC7-1414-767D-CE00-6846069AC294}"/>
                </a:ext>
              </a:extLst>
            </p:cNvPr>
            <p:cNvSpPr/>
            <p:nvPr/>
          </p:nvSpPr>
          <p:spPr>
            <a:xfrm>
              <a:off x="4513247" y="411318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3"/>
                    <a:pt x="3567" y="21728"/>
                  </a:cubicBezTo>
                  <a:close/>
                </a:path>
              </a:pathLst>
            </a:custGeom>
            <a:solidFill>
              <a:srgbClr val="02A6CC"/>
            </a:solidFill>
            <a:ln w="5976" cap="flat">
              <a:noFill/>
              <a:prstDash val="solid"/>
              <a:miter/>
            </a:ln>
          </p:spPr>
          <p:txBody>
            <a:bodyPr rtlCol="0" anchor="ctr"/>
            <a:lstStyle/>
            <a:p>
              <a:endParaRPr lang="nl-BE"/>
            </a:p>
          </p:txBody>
        </p:sp>
        <p:sp>
          <p:nvSpPr>
            <p:cNvPr id="200" name="Freeform: Shape 199">
              <a:extLst>
                <a:ext uri="{FF2B5EF4-FFF2-40B4-BE49-F238E27FC236}">
                  <a16:creationId xmlns:a16="http://schemas.microsoft.com/office/drawing/2014/main" id="{85464C19-292C-FE38-B39C-3AF05F0A9D14}"/>
                </a:ext>
              </a:extLst>
            </p:cNvPr>
            <p:cNvSpPr/>
            <p:nvPr/>
          </p:nvSpPr>
          <p:spPr>
            <a:xfrm>
              <a:off x="4474572" y="414315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201" name="Freeform: Shape 200">
              <a:extLst>
                <a:ext uri="{FF2B5EF4-FFF2-40B4-BE49-F238E27FC236}">
                  <a16:creationId xmlns:a16="http://schemas.microsoft.com/office/drawing/2014/main" id="{5313CDC9-EB47-F68B-6A43-4B326B6DE8C4}"/>
                </a:ext>
              </a:extLst>
            </p:cNvPr>
            <p:cNvSpPr/>
            <p:nvPr/>
          </p:nvSpPr>
          <p:spPr>
            <a:xfrm>
              <a:off x="4432265" y="4167236"/>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8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4" y="12451"/>
                    <a:pt x="14028" y="11074"/>
                  </a:cubicBezTo>
                  <a:lnTo>
                    <a:pt x="24864" y="5866"/>
                  </a:lnTo>
                  <a:cubicBezTo>
                    <a:pt x="27737" y="4489"/>
                    <a:pt x="27199" y="-1378"/>
                    <a:pt x="23667" y="299"/>
                  </a:cubicBezTo>
                  <a:cubicBezTo>
                    <a:pt x="23667" y="299"/>
                    <a:pt x="18339" y="2873"/>
                    <a:pt x="13011" y="5447"/>
                  </a:cubicBezTo>
                  <a:cubicBezTo>
                    <a:pt x="10377" y="6824"/>
                    <a:pt x="7683" y="7961"/>
                    <a:pt x="5588" y="8620"/>
                  </a:cubicBezTo>
                  <a:cubicBezTo>
                    <a:pt x="3492" y="9398"/>
                    <a:pt x="2115" y="9877"/>
                    <a:pt x="2115" y="9877"/>
                  </a:cubicBezTo>
                  <a:cubicBezTo>
                    <a:pt x="-758" y="10955"/>
                    <a:pt x="-878" y="16821"/>
                    <a:pt x="2834" y="15504"/>
                  </a:cubicBezTo>
                  <a:cubicBezTo>
                    <a:pt x="2834" y="15504"/>
                    <a:pt x="4271" y="14965"/>
                    <a:pt x="6366" y="14187"/>
                  </a:cubicBezTo>
                  <a:close/>
                </a:path>
              </a:pathLst>
            </a:custGeom>
            <a:solidFill>
              <a:srgbClr val="02A6CC"/>
            </a:solidFill>
            <a:ln w="5976" cap="flat">
              <a:noFill/>
              <a:prstDash val="solid"/>
              <a:miter/>
            </a:ln>
          </p:spPr>
          <p:txBody>
            <a:bodyPr rtlCol="0" anchor="ctr"/>
            <a:lstStyle/>
            <a:p>
              <a:endParaRPr lang="nl-BE"/>
            </a:p>
          </p:txBody>
        </p:sp>
        <p:sp>
          <p:nvSpPr>
            <p:cNvPr id="202" name="Freeform: Shape 201">
              <a:extLst>
                <a:ext uri="{FF2B5EF4-FFF2-40B4-BE49-F238E27FC236}">
                  <a16:creationId xmlns:a16="http://schemas.microsoft.com/office/drawing/2014/main" id="{BA99F931-3E66-2021-5C19-B5C26D710CC9}"/>
                </a:ext>
              </a:extLst>
            </p:cNvPr>
            <p:cNvSpPr/>
            <p:nvPr/>
          </p:nvSpPr>
          <p:spPr>
            <a:xfrm>
              <a:off x="4387113" y="4184729"/>
              <a:ext cx="28238" cy="11813"/>
            </a:xfrm>
            <a:custGeom>
              <a:avLst/>
              <a:gdLst>
                <a:gd name="connsiteX0" fmla="*/ 25776 w 28238"/>
                <a:gd name="connsiteY0" fmla="*/ 5734 h 11813"/>
                <a:gd name="connsiteX1" fmla="*/ 25537 w 28238"/>
                <a:gd name="connsiteY1" fmla="*/ 106 h 11813"/>
                <a:gd name="connsiteX2" fmla="*/ 2669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9"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203" name="Freeform: Shape 202">
              <a:extLst>
                <a:ext uri="{FF2B5EF4-FFF2-40B4-BE49-F238E27FC236}">
                  <a16:creationId xmlns:a16="http://schemas.microsoft.com/office/drawing/2014/main" id="{BF877B78-5B88-6FB9-083F-29E245437CF0}"/>
                </a:ext>
              </a:extLst>
            </p:cNvPr>
            <p:cNvSpPr/>
            <p:nvPr/>
          </p:nvSpPr>
          <p:spPr>
            <a:xfrm>
              <a:off x="4340204" y="4194430"/>
              <a:ext cx="29117" cy="7710"/>
            </a:xfrm>
            <a:custGeom>
              <a:avLst/>
              <a:gdLst>
                <a:gd name="connsiteX0" fmla="*/ 14197 w 29117"/>
                <a:gd name="connsiteY0" fmla="*/ 7107 h 7710"/>
                <a:gd name="connsiteX1" fmla="*/ 22398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8"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1" y="7406"/>
                    <a:pt x="14257" y="7107"/>
                  </a:cubicBezTo>
                  <a:close/>
                </a:path>
              </a:pathLst>
            </a:custGeom>
            <a:solidFill>
              <a:srgbClr val="02A6CC"/>
            </a:solidFill>
            <a:ln w="5976" cap="flat">
              <a:noFill/>
              <a:prstDash val="solid"/>
              <a:miter/>
            </a:ln>
          </p:spPr>
          <p:txBody>
            <a:bodyPr rtlCol="0" anchor="ctr"/>
            <a:lstStyle/>
            <a:p>
              <a:endParaRPr lang="nl-BE"/>
            </a:p>
          </p:txBody>
        </p:sp>
        <p:sp>
          <p:nvSpPr>
            <p:cNvPr id="204" name="Freeform: Shape 203">
              <a:extLst>
                <a:ext uri="{FF2B5EF4-FFF2-40B4-BE49-F238E27FC236}">
                  <a16:creationId xmlns:a16="http://schemas.microsoft.com/office/drawing/2014/main" id="{A1FCD845-CF41-B7F9-1610-1D60F9E11779}"/>
                </a:ext>
              </a:extLst>
            </p:cNvPr>
            <p:cNvSpPr/>
            <p:nvPr/>
          </p:nvSpPr>
          <p:spPr>
            <a:xfrm>
              <a:off x="4293057" y="419551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lnTo>
                    <a:pt x="25905" y="6856"/>
                  </a:lnTo>
                  <a:cubicBezTo>
                    <a:pt x="29078" y="7035"/>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205" name="Freeform: Shape 204">
              <a:extLst>
                <a:ext uri="{FF2B5EF4-FFF2-40B4-BE49-F238E27FC236}">
                  <a16:creationId xmlns:a16="http://schemas.microsoft.com/office/drawing/2014/main" id="{526192CB-DEDD-49C5-B70C-00B01ADF0E30}"/>
                </a:ext>
              </a:extLst>
            </p:cNvPr>
            <p:cNvSpPr/>
            <p:nvPr/>
          </p:nvSpPr>
          <p:spPr>
            <a:xfrm>
              <a:off x="4246733" y="418654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20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9" y="11221"/>
                    <a:pt x="31222" y="6132"/>
                    <a:pt x="27390" y="5534"/>
                  </a:cubicBezTo>
                  <a:cubicBezTo>
                    <a:pt x="27390" y="5534"/>
                    <a:pt x="25953" y="5294"/>
                    <a:pt x="23738" y="4995"/>
                  </a:cubicBezTo>
                  <a:cubicBezTo>
                    <a:pt x="21583" y="4456"/>
                    <a:pt x="18710" y="3738"/>
                    <a:pt x="15896" y="3020"/>
                  </a:cubicBezTo>
                  <a:cubicBezTo>
                    <a:pt x="10209" y="1523"/>
                    <a:pt x="4462" y="86"/>
                    <a:pt x="4462" y="86"/>
                  </a:cubicBezTo>
                  <a:cubicBezTo>
                    <a:pt x="1469" y="-692"/>
                    <a:pt x="-2183" y="4037"/>
                    <a:pt x="1648" y="5055"/>
                  </a:cubicBezTo>
                  <a:cubicBezTo>
                    <a:pt x="1648" y="5055"/>
                    <a:pt x="7455" y="6552"/>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206" name="Freeform: Shape 205">
              <a:extLst>
                <a:ext uri="{FF2B5EF4-FFF2-40B4-BE49-F238E27FC236}">
                  <a16:creationId xmlns:a16="http://schemas.microsoft.com/office/drawing/2014/main" id="{771C818B-C9B1-FB94-2DC1-28842387F6D9}"/>
                </a:ext>
              </a:extLst>
            </p:cNvPr>
            <p:cNvSpPr/>
            <p:nvPr/>
          </p:nvSpPr>
          <p:spPr>
            <a:xfrm>
              <a:off x="4202476" y="4170267"/>
              <a:ext cx="28240" cy="14136"/>
            </a:xfrm>
            <a:custGeom>
              <a:avLst/>
              <a:gdLst>
                <a:gd name="connsiteX0" fmla="*/ 12262 w 28240"/>
                <a:gd name="connsiteY0" fmla="*/ 9839 h 14136"/>
                <a:gd name="connsiteX1" fmla="*/ 23576 w 28240"/>
                <a:gd name="connsiteY1" fmla="*/ 13970 h 14136"/>
                <a:gd name="connsiteX2" fmla="*/ 26749 w 28240"/>
                <a:gd name="connsiteY2" fmla="*/ 9241 h 14136"/>
                <a:gd name="connsiteX3" fmla="*/ 15674 w 28240"/>
                <a:gd name="connsiteY3" fmla="*/ 5170 h 14136"/>
                <a:gd name="connsiteX4" fmla="*/ 8251 w 28240"/>
                <a:gd name="connsiteY4" fmla="*/ 1877 h 14136"/>
                <a:gd name="connsiteX5" fmla="*/ 4898 w 28240"/>
                <a:gd name="connsiteY5" fmla="*/ 261 h 14136"/>
                <a:gd name="connsiteX6" fmla="*/ 1366 w 28240"/>
                <a:gd name="connsiteY6" fmla="*/ 4691 h 14136"/>
                <a:gd name="connsiteX7" fmla="*/ 12262 w 28240"/>
                <a:gd name="connsiteY7" fmla="*/ 9779 h 1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6">
                  <a:moveTo>
                    <a:pt x="12262" y="9839"/>
                  </a:moveTo>
                  <a:cubicBezTo>
                    <a:pt x="17889" y="11934"/>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207" name="Freeform: Shape 206">
              <a:extLst>
                <a:ext uri="{FF2B5EF4-FFF2-40B4-BE49-F238E27FC236}">
                  <a16:creationId xmlns:a16="http://schemas.microsoft.com/office/drawing/2014/main" id="{74E1B369-243D-10C4-48AF-7A22F7D93382}"/>
                </a:ext>
              </a:extLst>
            </p:cNvPr>
            <p:cNvSpPr/>
            <p:nvPr/>
          </p:nvSpPr>
          <p:spPr>
            <a:xfrm>
              <a:off x="4161373" y="414749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208" name="Freeform: Shape 207">
              <a:extLst>
                <a:ext uri="{FF2B5EF4-FFF2-40B4-BE49-F238E27FC236}">
                  <a16:creationId xmlns:a16="http://schemas.microsoft.com/office/drawing/2014/main" id="{DA6590A3-61E5-6F1D-5CB1-DB0CB12F5ADD}"/>
                </a:ext>
              </a:extLst>
            </p:cNvPr>
            <p:cNvSpPr/>
            <p:nvPr/>
          </p:nvSpPr>
          <p:spPr>
            <a:xfrm>
              <a:off x="4124632" y="411796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7"/>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209" name="Freeform: Shape 208">
              <a:extLst>
                <a:ext uri="{FF2B5EF4-FFF2-40B4-BE49-F238E27FC236}">
                  <a16:creationId xmlns:a16="http://schemas.microsoft.com/office/drawing/2014/main" id="{5FFB1926-9A3A-15FB-076E-1D2018DD20F4}"/>
                </a:ext>
              </a:extLst>
            </p:cNvPr>
            <p:cNvSpPr/>
            <p:nvPr/>
          </p:nvSpPr>
          <p:spPr>
            <a:xfrm>
              <a:off x="4093197" y="408293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210" name="Freeform: Shape 209">
              <a:extLst>
                <a:ext uri="{FF2B5EF4-FFF2-40B4-BE49-F238E27FC236}">
                  <a16:creationId xmlns:a16="http://schemas.microsoft.com/office/drawing/2014/main" id="{E8A79E88-1F24-9FA1-4A03-A34473E28A96}"/>
                </a:ext>
              </a:extLst>
            </p:cNvPr>
            <p:cNvSpPr/>
            <p:nvPr/>
          </p:nvSpPr>
          <p:spPr>
            <a:xfrm>
              <a:off x="4067511" y="404352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211" name="Freeform: Shape 210">
              <a:extLst>
                <a:ext uri="{FF2B5EF4-FFF2-40B4-BE49-F238E27FC236}">
                  <a16:creationId xmlns:a16="http://schemas.microsoft.com/office/drawing/2014/main" id="{5B34A032-637D-AD02-ABA2-FFF214CDC55A}"/>
                </a:ext>
              </a:extLst>
            </p:cNvPr>
            <p:cNvSpPr/>
            <p:nvPr/>
          </p:nvSpPr>
          <p:spPr>
            <a:xfrm>
              <a:off x="4048827" y="400024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2"/>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212" name="Freeform: Shape 211">
              <a:extLst>
                <a:ext uri="{FF2B5EF4-FFF2-40B4-BE49-F238E27FC236}">
                  <a16:creationId xmlns:a16="http://schemas.microsoft.com/office/drawing/2014/main" id="{E901CAC6-8511-CD17-C3D7-A855EB0C35B3}"/>
                </a:ext>
              </a:extLst>
            </p:cNvPr>
            <p:cNvSpPr/>
            <p:nvPr/>
          </p:nvSpPr>
          <p:spPr>
            <a:xfrm>
              <a:off x="4037434" y="3954474"/>
              <a:ext cx="10804" cy="28547"/>
            </a:xfrm>
            <a:custGeom>
              <a:avLst/>
              <a:gdLst>
                <a:gd name="connsiteX0" fmla="*/ 10700 w 10804"/>
                <a:gd name="connsiteY0" fmla="*/ 25924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4"/>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213" name="Freeform: Shape 212">
              <a:extLst>
                <a:ext uri="{FF2B5EF4-FFF2-40B4-BE49-F238E27FC236}">
                  <a16:creationId xmlns:a16="http://schemas.microsoft.com/office/drawing/2014/main" id="{02B0CFBC-7BE3-A156-2563-735F7F10BAD1}"/>
                </a:ext>
              </a:extLst>
            </p:cNvPr>
            <p:cNvSpPr/>
            <p:nvPr/>
          </p:nvSpPr>
          <p:spPr>
            <a:xfrm>
              <a:off x="4033100" y="3907435"/>
              <a:ext cx="6776" cy="29289"/>
            </a:xfrm>
            <a:custGeom>
              <a:avLst/>
              <a:gdLst>
                <a:gd name="connsiteX0" fmla="*/ 6772 w 6776"/>
                <a:gd name="connsiteY0" fmla="*/ 27046 h 29289"/>
                <a:gd name="connsiteX1" fmla="*/ 5575 w 6776"/>
                <a:gd name="connsiteY1" fmla="*/ 3459 h 29289"/>
                <a:gd name="connsiteX2" fmla="*/ 7 w 6776"/>
                <a:gd name="connsiteY2" fmla="*/ 2142 h 29289"/>
                <a:gd name="connsiteX3" fmla="*/ 1205 w 6776"/>
                <a:gd name="connsiteY3" fmla="*/ 26148 h 29289"/>
                <a:gd name="connsiteX4" fmla="*/ 6772 w 6776"/>
                <a:gd name="connsiteY4" fmla="*/ 26986 h 29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289">
                  <a:moveTo>
                    <a:pt x="6772" y="27046"/>
                  </a:moveTo>
                  <a:lnTo>
                    <a:pt x="5575" y="3459"/>
                  </a:lnTo>
                  <a:cubicBezTo>
                    <a:pt x="5395" y="346"/>
                    <a:pt x="-232" y="-1809"/>
                    <a:pt x="7" y="2142"/>
                  </a:cubicBezTo>
                  <a:lnTo>
                    <a:pt x="1205" y="26148"/>
                  </a:lnTo>
                  <a:cubicBezTo>
                    <a:pt x="1384" y="29321"/>
                    <a:pt x="6952" y="30877"/>
                    <a:pt x="6772" y="26986"/>
                  </a:cubicBezTo>
                  <a:close/>
                </a:path>
              </a:pathLst>
            </a:custGeom>
            <a:solidFill>
              <a:srgbClr val="02A6CC"/>
            </a:solidFill>
            <a:ln w="5976" cap="flat">
              <a:noFill/>
              <a:prstDash val="solid"/>
              <a:miter/>
            </a:ln>
          </p:spPr>
          <p:txBody>
            <a:bodyPr rtlCol="0" anchor="ctr"/>
            <a:lstStyle/>
            <a:p>
              <a:endParaRPr lang="nl-BE"/>
            </a:p>
          </p:txBody>
        </p:sp>
        <p:sp>
          <p:nvSpPr>
            <p:cNvPr id="214" name="Freeform: Shape 213">
              <a:extLst>
                <a:ext uri="{FF2B5EF4-FFF2-40B4-BE49-F238E27FC236}">
                  <a16:creationId xmlns:a16="http://schemas.microsoft.com/office/drawing/2014/main" id="{7F584323-D48B-C872-9B78-0F34AC035E69}"/>
                </a:ext>
              </a:extLst>
            </p:cNvPr>
            <p:cNvSpPr/>
            <p:nvPr/>
          </p:nvSpPr>
          <p:spPr>
            <a:xfrm>
              <a:off x="4034121" y="4691988"/>
              <a:ext cx="7997" cy="29556"/>
            </a:xfrm>
            <a:custGeom>
              <a:avLst/>
              <a:gdLst>
                <a:gd name="connsiteX0" fmla="*/ 5392 w 7997"/>
                <a:gd name="connsiteY0" fmla="*/ 27498 h 29556"/>
                <a:gd name="connsiteX1" fmla="*/ 6170 w 7997"/>
                <a:gd name="connsiteY1" fmla="*/ 15705 h 29556"/>
                <a:gd name="connsiteX2" fmla="*/ 7966 w 7997"/>
                <a:gd name="connsiteY2" fmla="*/ 4032 h 29556"/>
                <a:gd name="connsiteX3" fmla="*/ 2698 w 7997"/>
                <a:gd name="connsiteY3" fmla="*/ 1876 h 29556"/>
                <a:gd name="connsiteX4" fmla="*/ 902 w 7997"/>
                <a:gd name="connsiteY4" fmla="*/ 13789 h 29556"/>
                <a:gd name="connsiteX5" fmla="*/ 184 w 7997"/>
                <a:gd name="connsiteY5" fmla="*/ 22051 h 29556"/>
                <a:gd name="connsiteX6" fmla="*/ 4 w 7997"/>
                <a:gd name="connsiteY6" fmla="*/ 25822 h 29556"/>
                <a:gd name="connsiteX7" fmla="*/ 5452 w 7997"/>
                <a:gd name="connsiteY7" fmla="*/ 27558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556">
                  <a:moveTo>
                    <a:pt x="5392" y="27498"/>
                  </a:moveTo>
                  <a:cubicBezTo>
                    <a:pt x="5392" y="27498"/>
                    <a:pt x="5512" y="21572"/>
                    <a:pt x="6170" y="15705"/>
                  </a:cubicBezTo>
                  <a:cubicBezTo>
                    <a:pt x="7068" y="9898"/>
                    <a:pt x="7966" y="4032"/>
                    <a:pt x="7966" y="4032"/>
                  </a:cubicBezTo>
                  <a:cubicBezTo>
                    <a:pt x="8445" y="978"/>
                    <a:pt x="3297" y="-2075"/>
                    <a:pt x="2698" y="1876"/>
                  </a:cubicBezTo>
                  <a:cubicBezTo>
                    <a:pt x="2698" y="1876"/>
                    <a:pt x="1800" y="7803"/>
                    <a:pt x="902" y="13789"/>
                  </a:cubicBezTo>
                  <a:cubicBezTo>
                    <a:pt x="304" y="16723"/>
                    <a:pt x="304" y="19776"/>
                    <a:pt x="184" y="22051"/>
                  </a:cubicBezTo>
                  <a:cubicBezTo>
                    <a:pt x="64" y="24326"/>
                    <a:pt x="4" y="25822"/>
                    <a:pt x="4" y="25822"/>
                  </a:cubicBezTo>
                  <a:cubicBezTo>
                    <a:pt x="-175" y="28995"/>
                    <a:pt x="5213" y="31449"/>
                    <a:pt x="5452" y="27558"/>
                  </a:cubicBezTo>
                  <a:close/>
                </a:path>
              </a:pathLst>
            </a:custGeom>
            <a:solidFill>
              <a:srgbClr val="02A6CC"/>
            </a:solidFill>
            <a:ln w="5976" cap="flat">
              <a:noFill/>
              <a:prstDash val="solid"/>
              <a:miter/>
            </a:ln>
          </p:spPr>
          <p:txBody>
            <a:bodyPr rtlCol="0" anchor="ctr"/>
            <a:lstStyle/>
            <a:p>
              <a:endParaRPr lang="nl-BE"/>
            </a:p>
          </p:txBody>
        </p:sp>
        <p:sp>
          <p:nvSpPr>
            <p:cNvPr id="215" name="Freeform: Shape 214">
              <a:extLst>
                <a:ext uri="{FF2B5EF4-FFF2-40B4-BE49-F238E27FC236}">
                  <a16:creationId xmlns:a16="http://schemas.microsoft.com/office/drawing/2014/main" id="{5BAD424D-25EE-9812-DCE8-65E77C4C6139}"/>
                </a:ext>
              </a:extLst>
            </p:cNvPr>
            <p:cNvSpPr/>
            <p:nvPr/>
          </p:nvSpPr>
          <p:spPr>
            <a:xfrm>
              <a:off x="4041105" y="4646044"/>
              <a:ext cx="11444" cy="29048"/>
            </a:xfrm>
            <a:custGeom>
              <a:avLst/>
              <a:gdLst>
                <a:gd name="connsiteX0" fmla="*/ 5173 w 11444"/>
                <a:gd name="connsiteY0" fmla="*/ 27347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7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7"/>
                  </a:moveTo>
                  <a:cubicBezTo>
                    <a:pt x="5173" y="27347"/>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7"/>
                  </a:cubicBezTo>
                  <a:close/>
                </a:path>
              </a:pathLst>
            </a:custGeom>
            <a:solidFill>
              <a:srgbClr val="02A6CC"/>
            </a:solidFill>
            <a:ln w="5976" cap="flat">
              <a:noFill/>
              <a:prstDash val="solid"/>
              <a:miter/>
            </a:ln>
          </p:spPr>
          <p:txBody>
            <a:bodyPr rtlCol="0" anchor="ctr"/>
            <a:lstStyle/>
            <a:p>
              <a:endParaRPr lang="nl-BE"/>
            </a:p>
          </p:txBody>
        </p:sp>
        <p:sp>
          <p:nvSpPr>
            <p:cNvPr id="216" name="Freeform: Shape 215">
              <a:extLst>
                <a:ext uri="{FF2B5EF4-FFF2-40B4-BE49-F238E27FC236}">
                  <a16:creationId xmlns:a16="http://schemas.microsoft.com/office/drawing/2014/main" id="{F496E625-4633-CD32-64F8-AEC59C85F4FD}"/>
                </a:ext>
              </a:extLst>
            </p:cNvPr>
            <p:cNvSpPr/>
            <p:nvPr/>
          </p:nvSpPr>
          <p:spPr>
            <a:xfrm>
              <a:off x="4055507" y="4602469"/>
              <a:ext cx="15043" cy="27945"/>
            </a:xfrm>
            <a:custGeom>
              <a:avLst/>
              <a:gdLst>
                <a:gd name="connsiteX0" fmla="*/ 4779 w 15043"/>
                <a:gd name="connsiteY0" fmla="*/ 26442 h 27945"/>
                <a:gd name="connsiteX1" fmla="*/ 6096 w 15043"/>
                <a:gd name="connsiteY1" fmla="*/ 23030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30"/>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2"/>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217" name="Freeform: Shape 216">
              <a:extLst>
                <a:ext uri="{FF2B5EF4-FFF2-40B4-BE49-F238E27FC236}">
                  <a16:creationId xmlns:a16="http://schemas.microsoft.com/office/drawing/2014/main" id="{EE78F498-206D-9721-E4DC-7D05194C553A}"/>
                </a:ext>
              </a:extLst>
            </p:cNvPr>
            <p:cNvSpPr/>
            <p:nvPr/>
          </p:nvSpPr>
          <p:spPr>
            <a:xfrm>
              <a:off x="4077279" y="4562528"/>
              <a:ext cx="18114" cy="26097"/>
            </a:xfrm>
            <a:custGeom>
              <a:avLst/>
              <a:gdLst>
                <a:gd name="connsiteX0" fmla="*/ 4379 w 18114"/>
                <a:gd name="connsiteY0" fmla="*/ 24957 h 26097"/>
                <a:gd name="connsiteX1" fmla="*/ 10485 w 18114"/>
                <a:gd name="connsiteY1" fmla="*/ 14840 h 26097"/>
                <a:gd name="connsiteX2" fmla="*/ 17549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5" y="14840"/>
                  </a:cubicBezTo>
                  <a:cubicBezTo>
                    <a:pt x="14017" y="10110"/>
                    <a:pt x="17549" y="5381"/>
                    <a:pt x="17549"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49"/>
                    <a:pt x="4379" y="24957"/>
                  </a:cubicBezTo>
                  <a:close/>
                </a:path>
              </a:pathLst>
            </a:custGeom>
            <a:solidFill>
              <a:srgbClr val="02A6CC"/>
            </a:solidFill>
            <a:ln w="5976" cap="flat">
              <a:noFill/>
              <a:prstDash val="solid"/>
              <a:miter/>
            </a:ln>
          </p:spPr>
          <p:txBody>
            <a:bodyPr rtlCol="0" anchor="ctr"/>
            <a:lstStyle/>
            <a:p>
              <a:endParaRPr lang="nl-BE"/>
            </a:p>
          </p:txBody>
        </p:sp>
        <p:sp>
          <p:nvSpPr>
            <p:cNvPr id="218" name="Freeform: Shape 217">
              <a:extLst>
                <a:ext uri="{FF2B5EF4-FFF2-40B4-BE49-F238E27FC236}">
                  <a16:creationId xmlns:a16="http://schemas.microsoft.com/office/drawing/2014/main" id="{125A7CB9-A58D-EB03-D052-E32840E01A13}"/>
                </a:ext>
              </a:extLst>
            </p:cNvPr>
            <p:cNvSpPr/>
            <p:nvPr/>
          </p:nvSpPr>
          <p:spPr>
            <a:xfrm>
              <a:off x="4105129" y="452694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7"/>
                    <a:pt x="20111" y="-1961"/>
                    <a:pt x="17177" y="733"/>
                  </a:cubicBezTo>
                  <a:cubicBezTo>
                    <a:pt x="17177" y="733"/>
                    <a:pt x="16040" y="1750"/>
                    <a:pt x="14424" y="3247"/>
                  </a:cubicBezTo>
                  <a:cubicBezTo>
                    <a:pt x="12927" y="4923"/>
                    <a:pt x="10892" y="7138"/>
                    <a:pt x="8856" y="9353"/>
                  </a:cubicBezTo>
                  <a:cubicBezTo>
                    <a:pt x="4786"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219" name="Freeform: Shape 218">
              <a:extLst>
                <a:ext uri="{FF2B5EF4-FFF2-40B4-BE49-F238E27FC236}">
                  <a16:creationId xmlns:a16="http://schemas.microsoft.com/office/drawing/2014/main" id="{E534A1F7-E9FD-1F30-6D8B-DB7B0BD5B586}"/>
                </a:ext>
              </a:extLst>
            </p:cNvPr>
            <p:cNvSpPr/>
            <p:nvPr/>
          </p:nvSpPr>
          <p:spPr>
            <a:xfrm>
              <a:off x="4138670" y="449676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lnTo>
                    <a:pt x="10635" y="7749"/>
                  </a:ln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220" name="Freeform: Shape 219">
              <a:extLst>
                <a:ext uri="{FF2B5EF4-FFF2-40B4-BE49-F238E27FC236}">
                  <a16:creationId xmlns:a16="http://schemas.microsoft.com/office/drawing/2014/main" id="{8138E234-F852-2E21-434F-63B9602A8CA5}"/>
                </a:ext>
              </a:extLst>
            </p:cNvPr>
            <p:cNvSpPr/>
            <p:nvPr/>
          </p:nvSpPr>
          <p:spPr>
            <a:xfrm>
              <a:off x="4177189" y="447302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221" name="Freeform: Shape 220">
              <a:extLst>
                <a:ext uri="{FF2B5EF4-FFF2-40B4-BE49-F238E27FC236}">
                  <a16:creationId xmlns:a16="http://schemas.microsoft.com/office/drawing/2014/main" id="{BF70D3B9-B2C0-4586-3974-D62EAE34B663}"/>
                </a:ext>
              </a:extLst>
            </p:cNvPr>
            <p:cNvSpPr/>
            <p:nvPr/>
          </p:nvSpPr>
          <p:spPr>
            <a:xfrm>
              <a:off x="4219301" y="445585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9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2"/>
                    <a:pt x="24890" y="106"/>
                  </a:cubicBezTo>
                  <a:cubicBezTo>
                    <a:pt x="24890" y="106"/>
                    <a:pt x="23453" y="466"/>
                    <a:pt x="21238" y="1064"/>
                  </a:cubicBezTo>
                  <a:cubicBezTo>
                    <a:pt x="19143" y="1842"/>
                    <a:pt x="16269" y="2860"/>
                    <a:pt x="13456" y="3878"/>
                  </a:cubicBezTo>
                  <a:cubicBezTo>
                    <a:pt x="7828" y="5973"/>
                    <a:pt x="2141" y="8009"/>
                    <a:pt x="2141" y="8009"/>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222" name="Freeform: Shape 221">
              <a:extLst>
                <a:ext uri="{FF2B5EF4-FFF2-40B4-BE49-F238E27FC236}">
                  <a16:creationId xmlns:a16="http://schemas.microsoft.com/office/drawing/2014/main" id="{98EF2267-C3F1-8BF1-5596-EE5187C59271}"/>
                </a:ext>
              </a:extLst>
            </p:cNvPr>
            <p:cNvSpPr/>
            <p:nvPr/>
          </p:nvSpPr>
          <p:spPr>
            <a:xfrm>
              <a:off x="4264254" y="4446281"/>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5"/>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8"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223" name="Freeform: Shape 222">
              <a:extLst>
                <a:ext uri="{FF2B5EF4-FFF2-40B4-BE49-F238E27FC236}">
                  <a16:creationId xmlns:a16="http://schemas.microsoft.com/office/drawing/2014/main" id="{6CC80463-B108-C10D-9DC2-B68C836F9E8D}"/>
                </a:ext>
              </a:extLst>
            </p:cNvPr>
            <p:cNvSpPr/>
            <p:nvPr/>
          </p:nvSpPr>
          <p:spPr>
            <a:xfrm>
              <a:off x="4310819" y="444371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40"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224" name="Freeform: Shape 223">
              <a:extLst>
                <a:ext uri="{FF2B5EF4-FFF2-40B4-BE49-F238E27FC236}">
                  <a16:creationId xmlns:a16="http://schemas.microsoft.com/office/drawing/2014/main" id="{84F76BFC-AB0C-51A0-DED1-53F422466634}"/>
                </a:ext>
              </a:extLst>
            </p:cNvPr>
            <p:cNvSpPr/>
            <p:nvPr/>
          </p:nvSpPr>
          <p:spPr>
            <a:xfrm>
              <a:off x="4357708" y="4445635"/>
              <a:ext cx="29457" cy="8922"/>
            </a:xfrm>
            <a:custGeom>
              <a:avLst/>
              <a:gdLst>
                <a:gd name="connsiteX0" fmla="*/ 27643 w 29457"/>
                <a:gd name="connsiteY0" fmla="*/ 3682 h 8922"/>
                <a:gd name="connsiteX1" fmla="*/ 3877 w 29457"/>
                <a:gd name="connsiteY1" fmla="*/ 31 h 8922"/>
                <a:gd name="connsiteX2" fmla="*/ 1901 w 29457"/>
                <a:gd name="connsiteY2" fmla="*/ 5299 h 8922"/>
                <a:gd name="connsiteX3" fmla="*/ 25248 w 29457"/>
                <a:gd name="connsiteY3" fmla="*/ 8891 h 8922"/>
                <a:gd name="connsiteX4" fmla="*/ 27643 w 29457"/>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7"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225" name="Freeform: Shape 224">
              <a:extLst>
                <a:ext uri="{FF2B5EF4-FFF2-40B4-BE49-F238E27FC236}">
                  <a16:creationId xmlns:a16="http://schemas.microsoft.com/office/drawing/2014/main" id="{415B7DCE-F898-DA9D-212C-AE08729C09B1}"/>
                </a:ext>
              </a:extLst>
            </p:cNvPr>
            <p:cNvSpPr/>
            <p:nvPr/>
          </p:nvSpPr>
          <p:spPr>
            <a:xfrm>
              <a:off x="4403701" y="445480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200"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226" name="Freeform: Shape 225">
              <a:extLst>
                <a:ext uri="{FF2B5EF4-FFF2-40B4-BE49-F238E27FC236}">
                  <a16:creationId xmlns:a16="http://schemas.microsoft.com/office/drawing/2014/main" id="{3BFCD82B-7BEF-A1C1-1BAE-51B76A2C1470}"/>
                </a:ext>
              </a:extLst>
            </p:cNvPr>
            <p:cNvSpPr/>
            <p:nvPr/>
          </p:nvSpPr>
          <p:spPr>
            <a:xfrm>
              <a:off x="4447817" y="4471128"/>
              <a:ext cx="27490" cy="15706"/>
            </a:xfrm>
            <a:custGeom>
              <a:avLst/>
              <a:gdLst>
                <a:gd name="connsiteX0" fmla="*/ 26314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4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4" y="11235"/>
                  </a:moveTo>
                  <a:cubicBezTo>
                    <a:pt x="26613" y="10636"/>
                    <a:pt x="4882" y="279"/>
                    <a:pt x="4882" y="279"/>
                  </a:cubicBezTo>
                  <a:cubicBezTo>
                    <a:pt x="2009" y="-1097"/>
                    <a:pt x="-2182" y="2973"/>
                    <a:pt x="1350" y="4709"/>
                  </a:cubicBezTo>
                  <a:cubicBezTo>
                    <a:pt x="1350" y="4709"/>
                    <a:pt x="22782" y="14707"/>
                    <a:pt x="22422" y="15305"/>
                  </a:cubicBezTo>
                  <a:cubicBezTo>
                    <a:pt x="25056" y="16922"/>
                    <a:pt x="29666" y="13270"/>
                    <a:pt x="26314" y="11235"/>
                  </a:cubicBezTo>
                  <a:close/>
                </a:path>
              </a:pathLst>
            </a:custGeom>
            <a:solidFill>
              <a:srgbClr val="02A6CC"/>
            </a:solidFill>
            <a:ln w="5976" cap="flat">
              <a:noFill/>
              <a:prstDash val="solid"/>
              <a:miter/>
            </a:ln>
          </p:spPr>
          <p:txBody>
            <a:bodyPr rtlCol="0" anchor="ctr"/>
            <a:lstStyle/>
            <a:p>
              <a:endParaRPr lang="nl-BE"/>
            </a:p>
          </p:txBody>
        </p:sp>
        <p:sp>
          <p:nvSpPr>
            <p:cNvPr id="227" name="Freeform: Shape 226">
              <a:extLst>
                <a:ext uri="{FF2B5EF4-FFF2-40B4-BE49-F238E27FC236}">
                  <a16:creationId xmlns:a16="http://schemas.microsoft.com/office/drawing/2014/main" id="{314AEB85-A7A4-8FA2-78CF-B4C1FF4DA710}"/>
                </a:ext>
              </a:extLst>
            </p:cNvPr>
            <p:cNvSpPr/>
            <p:nvPr/>
          </p:nvSpPr>
          <p:spPr>
            <a:xfrm>
              <a:off x="4488863" y="4494147"/>
              <a:ext cx="25587" cy="18973"/>
            </a:xfrm>
            <a:custGeom>
              <a:avLst/>
              <a:gdLst>
                <a:gd name="connsiteX0" fmla="*/ 20049 w 25587"/>
                <a:gd name="connsiteY0" fmla="*/ 18388 h 18973"/>
                <a:gd name="connsiteX1" fmla="*/ 24599 w 25587"/>
                <a:gd name="connsiteY1" fmla="*/ 14916 h 18973"/>
                <a:gd name="connsiteX2" fmla="*/ 5322 w 25587"/>
                <a:gd name="connsiteY2" fmla="*/ 488 h 18973"/>
                <a:gd name="connsiteX3" fmla="*/ 1132 w 25587"/>
                <a:gd name="connsiteY3" fmla="*/ 4260 h 18973"/>
                <a:gd name="connsiteX4" fmla="*/ 20049 w 25587"/>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7" h="18973">
                  <a:moveTo>
                    <a:pt x="20049" y="18388"/>
                  </a:moveTo>
                  <a:cubicBezTo>
                    <a:pt x="22504" y="20243"/>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228" name="Freeform: Shape 227">
              <a:extLst>
                <a:ext uri="{FF2B5EF4-FFF2-40B4-BE49-F238E27FC236}">
                  <a16:creationId xmlns:a16="http://schemas.microsoft.com/office/drawing/2014/main" id="{0FFABB4C-6E18-6470-D0C6-AA9EAF8CD4B3}"/>
                </a:ext>
              </a:extLst>
            </p:cNvPr>
            <p:cNvSpPr/>
            <p:nvPr/>
          </p:nvSpPr>
          <p:spPr>
            <a:xfrm>
              <a:off x="4525557" y="4523773"/>
              <a:ext cx="23020" cy="21704"/>
            </a:xfrm>
            <a:custGeom>
              <a:avLst/>
              <a:gdLst>
                <a:gd name="connsiteX0" fmla="*/ 9336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6" y="11989"/>
                  </a:moveTo>
                  <a:cubicBezTo>
                    <a:pt x="13288"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229" name="Freeform: Shape 228">
              <a:extLst>
                <a:ext uri="{FF2B5EF4-FFF2-40B4-BE49-F238E27FC236}">
                  <a16:creationId xmlns:a16="http://schemas.microsoft.com/office/drawing/2014/main" id="{3C4612C9-6781-376F-4FDF-168D183E9794}"/>
                </a:ext>
              </a:extLst>
            </p:cNvPr>
            <p:cNvSpPr/>
            <p:nvPr/>
          </p:nvSpPr>
          <p:spPr>
            <a:xfrm>
              <a:off x="4557084" y="455864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230" name="Freeform: Shape 229">
              <a:extLst>
                <a:ext uri="{FF2B5EF4-FFF2-40B4-BE49-F238E27FC236}">
                  <a16:creationId xmlns:a16="http://schemas.microsoft.com/office/drawing/2014/main" id="{90B26100-C510-C15D-02E4-79B3E825526F}"/>
                </a:ext>
              </a:extLst>
            </p:cNvPr>
            <p:cNvSpPr/>
            <p:nvPr/>
          </p:nvSpPr>
          <p:spPr>
            <a:xfrm>
              <a:off x="4582969" y="4597992"/>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1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5" y="-1168"/>
                    <a:pt x="-1621" y="-210"/>
                    <a:pt x="415" y="3082"/>
                  </a:cubicBezTo>
                  <a:lnTo>
                    <a:pt x="10651" y="24334"/>
                  </a:lnTo>
                  <a:cubicBezTo>
                    <a:pt x="11968"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231" name="Freeform: Shape 230">
              <a:extLst>
                <a:ext uri="{FF2B5EF4-FFF2-40B4-BE49-F238E27FC236}">
                  <a16:creationId xmlns:a16="http://schemas.microsoft.com/office/drawing/2014/main" id="{440C375F-B003-C238-2668-B9718B7835F6}"/>
                </a:ext>
              </a:extLst>
            </p:cNvPr>
            <p:cNvSpPr/>
            <p:nvPr/>
          </p:nvSpPr>
          <p:spPr>
            <a:xfrm>
              <a:off x="4601692" y="4641054"/>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4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71"/>
                    <a:pt x="4021" y="13899"/>
                  </a:cubicBezTo>
                  <a:lnTo>
                    <a:pt x="6954"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232" name="Freeform: Shape 231">
              <a:extLst>
                <a:ext uri="{FF2B5EF4-FFF2-40B4-BE49-F238E27FC236}">
                  <a16:creationId xmlns:a16="http://schemas.microsoft.com/office/drawing/2014/main" id="{E55802D6-851C-82F7-83E1-6DDCFEBAEF56}"/>
                </a:ext>
              </a:extLst>
            </p:cNvPr>
            <p:cNvSpPr/>
            <p:nvPr/>
          </p:nvSpPr>
          <p:spPr>
            <a:xfrm>
              <a:off x="4613632" y="468650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233" name="Freeform: Shape 232">
              <a:extLst>
                <a:ext uri="{FF2B5EF4-FFF2-40B4-BE49-F238E27FC236}">
                  <a16:creationId xmlns:a16="http://schemas.microsoft.com/office/drawing/2014/main" id="{4F9BC8AD-709A-9734-55E3-5B2F056C2A30}"/>
                </a:ext>
              </a:extLst>
            </p:cNvPr>
            <p:cNvSpPr/>
            <p:nvPr/>
          </p:nvSpPr>
          <p:spPr>
            <a:xfrm>
              <a:off x="4617263" y="4733218"/>
              <a:ext cx="6507" cy="29464"/>
            </a:xfrm>
            <a:custGeom>
              <a:avLst/>
              <a:gdLst>
                <a:gd name="connsiteX0" fmla="*/ 4 w 6507"/>
                <a:gd name="connsiteY0" fmla="*/ 25719 h 29464"/>
                <a:gd name="connsiteX1" fmla="*/ 5452 w 6507"/>
                <a:gd name="connsiteY1" fmla="*/ 27455 h 29464"/>
                <a:gd name="connsiteX2" fmla="*/ 6410 w 6507"/>
                <a:gd name="connsiteY2" fmla="*/ 3449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49"/>
                    <a:pt x="6410" y="3449"/>
                  </a:cubicBezTo>
                  <a:cubicBezTo>
                    <a:pt x="6230" y="277"/>
                    <a:pt x="663" y="-1759"/>
                    <a:pt x="843" y="2132"/>
                  </a:cubicBezTo>
                  <a:cubicBezTo>
                    <a:pt x="843" y="2132"/>
                    <a:pt x="902" y="3629"/>
                    <a:pt x="1022" y="5844"/>
                  </a:cubicBezTo>
                  <a:cubicBezTo>
                    <a:pt x="902" y="8059"/>
                    <a:pt x="783" y="10993"/>
                    <a:pt x="603" y="13926"/>
                  </a:cubicBezTo>
                  <a:cubicBezTo>
                    <a:pt x="304" y="19853"/>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234" name="Freeform: Shape 233">
              <a:extLst>
                <a:ext uri="{FF2B5EF4-FFF2-40B4-BE49-F238E27FC236}">
                  <a16:creationId xmlns:a16="http://schemas.microsoft.com/office/drawing/2014/main" id="{D58386E2-67F8-AD1C-B18C-60A52D6179FA}"/>
                </a:ext>
              </a:extLst>
            </p:cNvPr>
            <p:cNvSpPr/>
            <p:nvPr/>
          </p:nvSpPr>
          <p:spPr>
            <a:xfrm>
              <a:off x="4610358" y="4779928"/>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2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2"/>
                    <a:pt x="9663" y="4032"/>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235" name="Freeform: Shape 234">
              <a:extLst>
                <a:ext uri="{FF2B5EF4-FFF2-40B4-BE49-F238E27FC236}">
                  <a16:creationId xmlns:a16="http://schemas.microsoft.com/office/drawing/2014/main" id="{71D4DF96-3512-96EF-5DC0-B9B3EA807BA4}"/>
                </a:ext>
              </a:extLst>
            </p:cNvPr>
            <p:cNvSpPr/>
            <p:nvPr/>
          </p:nvSpPr>
          <p:spPr>
            <a:xfrm>
              <a:off x="4596153" y="482577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79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79"/>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236" name="Freeform: Shape 235">
              <a:extLst>
                <a:ext uri="{FF2B5EF4-FFF2-40B4-BE49-F238E27FC236}">
                  <a16:creationId xmlns:a16="http://schemas.microsoft.com/office/drawing/2014/main" id="{15E27532-BA7C-36C8-6741-AC472BA0993B}"/>
                </a:ext>
              </a:extLst>
            </p:cNvPr>
            <p:cNvSpPr/>
            <p:nvPr/>
          </p:nvSpPr>
          <p:spPr>
            <a:xfrm>
              <a:off x="4574591" y="4869123"/>
              <a:ext cx="16618" cy="27120"/>
            </a:xfrm>
            <a:custGeom>
              <a:avLst/>
              <a:gdLst>
                <a:gd name="connsiteX0" fmla="*/ 4362 w 16618"/>
                <a:gd name="connsiteY0" fmla="*/ 25887 h 27120"/>
                <a:gd name="connsiteX1" fmla="*/ 16335 w 16618"/>
                <a:gd name="connsiteY1" fmla="*/ 5054 h 27120"/>
                <a:gd name="connsiteX2" fmla="*/ 12025 w 16618"/>
                <a:gd name="connsiteY2" fmla="*/ 1282 h 27120"/>
                <a:gd name="connsiteX3" fmla="*/ 10409 w 16618"/>
                <a:gd name="connsiteY3" fmla="*/ 4634 h 27120"/>
                <a:gd name="connsiteX4" fmla="*/ 6517 w 16618"/>
                <a:gd name="connsiteY4" fmla="*/ 11758 h 27120"/>
                <a:gd name="connsiteX5" fmla="*/ 411 w 16618"/>
                <a:gd name="connsiteY5" fmla="*/ 21875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7"/>
                  </a:moveTo>
                  <a:cubicBezTo>
                    <a:pt x="4362" y="25887"/>
                    <a:pt x="16874" y="5353"/>
                    <a:pt x="16335" y="5054"/>
                  </a:cubicBezTo>
                  <a:cubicBezTo>
                    <a:pt x="17712" y="2180"/>
                    <a:pt x="13701" y="-2190"/>
                    <a:pt x="12025" y="1282"/>
                  </a:cubicBezTo>
                  <a:cubicBezTo>
                    <a:pt x="12025" y="1282"/>
                    <a:pt x="11367" y="2599"/>
                    <a:pt x="10409" y="4634"/>
                  </a:cubicBezTo>
                  <a:cubicBezTo>
                    <a:pt x="9511" y="6670"/>
                    <a:pt x="8134" y="9304"/>
                    <a:pt x="6517" y="11758"/>
                  </a:cubicBezTo>
                  <a:cubicBezTo>
                    <a:pt x="3464" y="16787"/>
                    <a:pt x="411" y="21875"/>
                    <a:pt x="411" y="21875"/>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237" name="Freeform: Shape 236">
              <a:extLst>
                <a:ext uri="{FF2B5EF4-FFF2-40B4-BE49-F238E27FC236}">
                  <a16:creationId xmlns:a16="http://schemas.microsoft.com/office/drawing/2014/main" id="{7A78AAA1-9740-B0EA-DDB1-43527ECD1F5B}"/>
                </a:ext>
              </a:extLst>
            </p:cNvPr>
            <p:cNvSpPr/>
            <p:nvPr/>
          </p:nvSpPr>
          <p:spPr>
            <a:xfrm>
              <a:off x="4546716" y="4909094"/>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238" name="Freeform: Shape 237">
              <a:extLst>
                <a:ext uri="{FF2B5EF4-FFF2-40B4-BE49-F238E27FC236}">
                  <a16:creationId xmlns:a16="http://schemas.microsoft.com/office/drawing/2014/main" id="{A5CF89C0-23C1-3918-4525-235C48D1B338}"/>
                </a:ext>
              </a:extLst>
            </p:cNvPr>
            <p:cNvSpPr/>
            <p:nvPr/>
          </p:nvSpPr>
          <p:spPr>
            <a:xfrm>
              <a:off x="4513247" y="494482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2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2"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239" name="Freeform: Shape 238">
              <a:extLst>
                <a:ext uri="{FF2B5EF4-FFF2-40B4-BE49-F238E27FC236}">
                  <a16:creationId xmlns:a16="http://schemas.microsoft.com/office/drawing/2014/main" id="{665DA2D4-800B-1412-50C6-D44180733C93}"/>
                </a:ext>
              </a:extLst>
            </p:cNvPr>
            <p:cNvSpPr/>
            <p:nvPr/>
          </p:nvSpPr>
          <p:spPr>
            <a:xfrm>
              <a:off x="4474572" y="497479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240" name="Freeform: Shape 239">
              <a:extLst>
                <a:ext uri="{FF2B5EF4-FFF2-40B4-BE49-F238E27FC236}">
                  <a16:creationId xmlns:a16="http://schemas.microsoft.com/office/drawing/2014/main" id="{4AA752DE-40AA-CA61-5A50-A703A798139E}"/>
                </a:ext>
              </a:extLst>
            </p:cNvPr>
            <p:cNvSpPr/>
            <p:nvPr/>
          </p:nvSpPr>
          <p:spPr>
            <a:xfrm>
              <a:off x="4432265" y="4998816"/>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8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4" y="12451"/>
                    <a:pt x="14028" y="11074"/>
                  </a:cubicBezTo>
                  <a:cubicBezTo>
                    <a:pt x="19476" y="8440"/>
                    <a:pt x="24864" y="5866"/>
                    <a:pt x="24864" y="5866"/>
                  </a:cubicBezTo>
                  <a:cubicBezTo>
                    <a:pt x="27737" y="4489"/>
                    <a:pt x="27199" y="-1378"/>
                    <a:pt x="23667" y="299"/>
                  </a:cubicBezTo>
                  <a:cubicBezTo>
                    <a:pt x="23667" y="299"/>
                    <a:pt x="18339" y="2873"/>
                    <a:pt x="13011" y="5447"/>
                  </a:cubicBezTo>
                  <a:cubicBezTo>
                    <a:pt x="10377" y="6824"/>
                    <a:pt x="7683" y="7961"/>
                    <a:pt x="5588" y="8620"/>
                  </a:cubicBezTo>
                  <a:cubicBezTo>
                    <a:pt x="3492" y="9398"/>
                    <a:pt x="2115" y="9877"/>
                    <a:pt x="2115" y="9877"/>
                  </a:cubicBezTo>
                  <a:cubicBezTo>
                    <a:pt x="-758" y="10954"/>
                    <a:pt x="-878" y="16821"/>
                    <a:pt x="2834" y="15504"/>
                  </a:cubicBezTo>
                  <a:cubicBezTo>
                    <a:pt x="2834" y="15504"/>
                    <a:pt x="4271" y="14965"/>
                    <a:pt x="6366" y="14187"/>
                  </a:cubicBezTo>
                  <a:close/>
                </a:path>
              </a:pathLst>
            </a:custGeom>
            <a:solidFill>
              <a:srgbClr val="02A6CC"/>
            </a:solidFill>
            <a:ln w="5976" cap="flat">
              <a:noFill/>
              <a:prstDash val="solid"/>
              <a:miter/>
            </a:ln>
          </p:spPr>
          <p:txBody>
            <a:bodyPr rtlCol="0" anchor="ctr"/>
            <a:lstStyle/>
            <a:p>
              <a:endParaRPr lang="nl-BE"/>
            </a:p>
          </p:txBody>
        </p:sp>
        <p:sp>
          <p:nvSpPr>
            <p:cNvPr id="241" name="Freeform: Shape 240">
              <a:extLst>
                <a:ext uri="{FF2B5EF4-FFF2-40B4-BE49-F238E27FC236}">
                  <a16:creationId xmlns:a16="http://schemas.microsoft.com/office/drawing/2014/main" id="{95F64ED7-9452-C6CB-62FE-25CA737413DC}"/>
                </a:ext>
              </a:extLst>
            </p:cNvPr>
            <p:cNvSpPr/>
            <p:nvPr/>
          </p:nvSpPr>
          <p:spPr>
            <a:xfrm>
              <a:off x="4387113" y="5016309"/>
              <a:ext cx="28238" cy="11813"/>
            </a:xfrm>
            <a:custGeom>
              <a:avLst/>
              <a:gdLst>
                <a:gd name="connsiteX0" fmla="*/ 25776 w 28238"/>
                <a:gd name="connsiteY0" fmla="*/ 5734 h 11813"/>
                <a:gd name="connsiteX1" fmla="*/ 25537 w 28238"/>
                <a:gd name="connsiteY1" fmla="*/ 106 h 11813"/>
                <a:gd name="connsiteX2" fmla="*/ 2669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9"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242" name="Freeform: Shape 241">
              <a:extLst>
                <a:ext uri="{FF2B5EF4-FFF2-40B4-BE49-F238E27FC236}">
                  <a16:creationId xmlns:a16="http://schemas.microsoft.com/office/drawing/2014/main" id="{4C460C91-4FD0-8603-F00C-C5F2ABEBD3B7}"/>
                </a:ext>
              </a:extLst>
            </p:cNvPr>
            <p:cNvSpPr/>
            <p:nvPr/>
          </p:nvSpPr>
          <p:spPr>
            <a:xfrm>
              <a:off x="4340204" y="5026070"/>
              <a:ext cx="29117" cy="7710"/>
            </a:xfrm>
            <a:custGeom>
              <a:avLst/>
              <a:gdLst>
                <a:gd name="connsiteX0" fmla="*/ 14197 w 29117"/>
                <a:gd name="connsiteY0" fmla="*/ 7107 h 7710"/>
                <a:gd name="connsiteX1" fmla="*/ 22398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9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4" y="6688"/>
                    <a:pt x="22398" y="6269"/>
                  </a:cubicBezTo>
                  <a:cubicBezTo>
                    <a:pt x="24613"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9"/>
                    <a:pt x="3302" y="2139"/>
                  </a:cubicBezTo>
                  <a:cubicBezTo>
                    <a:pt x="189" y="2318"/>
                    <a:pt x="-1727" y="7886"/>
                    <a:pt x="2224" y="7706"/>
                  </a:cubicBezTo>
                  <a:cubicBezTo>
                    <a:pt x="2224" y="7706"/>
                    <a:pt x="8211" y="7407"/>
                    <a:pt x="14257" y="7107"/>
                  </a:cubicBezTo>
                  <a:close/>
                </a:path>
              </a:pathLst>
            </a:custGeom>
            <a:solidFill>
              <a:srgbClr val="02A6CC"/>
            </a:solidFill>
            <a:ln w="5976" cap="flat">
              <a:noFill/>
              <a:prstDash val="solid"/>
              <a:miter/>
            </a:ln>
          </p:spPr>
          <p:txBody>
            <a:bodyPr rtlCol="0" anchor="ctr"/>
            <a:lstStyle/>
            <a:p>
              <a:endParaRPr lang="nl-BE"/>
            </a:p>
          </p:txBody>
        </p:sp>
        <p:sp>
          <p:nvSpPr>
            <p:cNvPr id="243" name="Freeform: Shape 242">
              <a:extLst>
                <a:ext uri="{FF2B5EF4-FFF2-40B4-BE49-F238E27FC236}">
                  <a16:creationId xmlns:a16="http://schemas.microsoft.com/office/drawing/2014/main" id="{A9FA67DE-F6B1-9588-8C84-7F4C35991B05}"/>
                </a:ext>
              </a:extLst>
            </p:cNvPr>
            <p:cNvSpPr/>
            <p:nvPr/>
          </p:nvSpPr>
          <p:spPr>
            <a:xfrm>
              <a:off x="4293057" y="502715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4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6"/>
                    <a:pt x="31293" y="1588"/>
                    <a:pt x="27401" y="1408"/>
                  </a:cubicBezTo>
                  <a:cubicBezTo>
                    <a:pt x="27401" y="1408"/>
                    <a:pt x="21475" y="1109"/>
                    <a:pt x="15608" y="810"/>
                  </a:cubicBezTo>
                  <a:cubicBezTo>
                    <a:pt x="12675" y="690"/>
                    <a:pt x="9741" y="510"/>
                    <a:pt x="7526" y="391"/>
                  </a:cubicBezTo>
                  <a:cubicBezTo>
                    <a:pt x="5311" y="391"/>
                    <a:pt x="3874" y="31"/>
                    <a:pt x="3874" y="31"/>
                  </a:cubicBezTo>
                  <a:cubicBezTo>
                    <a:pt x="821" y="-447"/>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244" name="Freeform: Shape 243">
              <a:extLst>
                <a:ext uri="{FF2B5EF4-FFF2-40B4-BE49-F238E27FC236}">
                  <a16:creationId xmlns:a16="http://schemas.microsoft.com/office/drawing/2014/main" id="{661C641B-6739-4650-CAD8-78471CB6A966}"/>
                </a:ext>
              </a:extLst>
            </p:cNvPr>
            <p:cNvSpPr/>
            <p:nvPr/>
          </p:nvSpPr>
          <p:spPr>
            <a:xfrm>
              <a:off x="4246733" y="501818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9"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245" name="Freeform: Shape 244">
              <a:extLst>
                <a:ext uri="{FF2B5EF4-FFF2-40B4-BE49-F238E27FC236}">
                  <a16:creationId xmlns:a16="http://schemas.microsoft.com/office/drawing/2014/main" id="{2CDCB323-2F9A-2AD5-1AC4-D4E037C28C6F}"/>
                </a:ext>
              </a:extLst>
            </p:cNvPr>
            <p:cNvSpPr/>
            <p:nvPr/>
          </p:nvSpPr>
          <p:spPr>
            <a:xfrm>
              <a:off x="4202476" y="5001906"/>
              <a:ext cx="28240" cy="14137"/>
            </a:xfrm>
            <a:custGeom>
              <a:avLst/>
              <a:gdLst>
                <a:gd name="connsiteX0" fmla="*/ 12262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2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2" y="9839"/>
                  </a:moveTo>
                  <a:cubicBezTo>
                    <a:pt x="17889" y="11935"/>
                    <a:pt x="23576" y="13970"/>
                    <a:pt x="23576" y="13970"/>
                  </a:cubicBezTo>
                  <a:cubicBezTo>
                    <a:pt x="26569" y="15047"/>
                    <a:pt x="30401"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2" y="9779"/>
                  </a:cubicBezTo>
                  <a:close/>
                </a:path>
              </a:pathLst>
            </a:custGeom>
            <a:solidFill>
              <a:srgbClr val="02A6CC"/>
            </a:solidFill>
            <a:ln w="5976" cap="flat">
              <a:noFill/>
              <a:prstDash val="solid"/>
              <a:miter/>
            </a:ln>
          </p:spPr>
          <p:txBody>
            <a:bodyPr rtlCol="0" anchor="ctr"/>
            <a:lstStyle/>
            <a:p>
              <a:endParaRPr lang="nl-BE"/>
            </a:p>
          </p:txBody>
        </p:sp>
        <p:sp>
          <p:nvSpPr>
            <p:cNvPr id="246" name="Freeform: Shape 245">
              <a:extLst>
                <a:ext uri="{FF2B5EF4-FFF2-40B4-BE49-F238E27FC236}">
                  <a16:creationId xmlns:a16="http://schemas.microsoft.com/office/drawing/2014/main" id="{30E72B26-9956-31D5-DB89-29171765764B}"/>
                </a:ext>
              </a:extLst>
            </p:cNvPr>
            <p:cNvSpPr/>
            <p:nvPr/>
          </p:nvSpPr>
          <p:spPr>
            <a:xfrm>
              <a:off x="4161373" y="497907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40"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247" name="Freeform: Shape 246">
              <a:extLst>
                <a:ext uri="{FF2B5EF4-FFF2-40B4-BE49-F238E27FC236}">
                  <a16:creationId xmlns:a16="http://schemas.microsoft.com/office/drawing/2014/main" id="{CF9A0BC3-B3FC-545C-FF50-45C69E6F9443}"/>
                </a:ext>
              </a:extLst>
            </p:cNvPr>
            <p:cNvSpPr/>
            <p:nvPr/>
          </p:nvSpPr>
          <p:spPr>
            <a:xfrm>
              <a:off x="4124632" y="494960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248" name="Freeform: Shape 247">
              <a:extLst>
                <a:ext uri="{FF2B5EF4-FFF2-40B4-BE49-F238E27FC236}">
                  <a16:creationId xmlns:a16="http://schemas.microsoft.com/office/drawing/2014/main" id="{5415C6E2-BB2D-35CE-5CA2-3BC05E6438E8}"/>
                </a:ext>
              </a:extLst>
            </p:cNvPr>
            <p:cNvSpPr/>
            <p:nvPr/>
          </p:nvSpPr>
          <p:spPr>
            <a:xfrm>
              <a:off x="4093197" y="491457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6"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249" name="Freeform: Shape 248">
              <a:extLst>
                <a:ext uri="{FF2B5EF4-FFF2-40B4-BE49-F238E27FC236}">
                  <a16:creationId xmlns:a16="http://schemas.microsoft.com/office/drawing/2014/main" id="{1FAC80E7-2A84-EFE7-C088-E4AC3AF7409B}"/>
                </a:ext>
              </a:extLst>
            </p:cNvPr>
            <p:cNvSpPr/>
            <p:nvPr/>
          </p:nvSpPr>
          <p:spPr>
            <a:xfrm>
              <a:off x="4067511" y="487510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250" name="Freeform: Shape 249">
              <a:extLst>
                <a:ext uri="{FF2B5EF4-FFF2-40B4-BE49-F238E27FC236}">
                  <a16:creationId xmlns:a16="http://schemas.microsoft.com/office/drawing/2014/main" id="{A11A645D-042B-FD9F-F315-67D9D3A011CF}"/>
                </a:ext>
              </a:extLst>
            </p:cNvPr>
            <p:cNvSpPr/>
            <p:nvPr/>
          </p:nvSpPr>
          <p:spPr>
            <a:xfrm>
              <a:off x="4048827" y="483188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4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4"/>
                  </a:cubicBezTo>
                  <a:cubicBezTo>
                    <a:pt x="205" y="2784"/>
                    <a:pt x="2300" y="8412"/>
                    <a:pt x="4335" y="14099"/>
                  </a:cubicBezTo>
                  <a:cubicBezTo>
                    <a:pt x="5353" y="16913"/>
                    <a:pt x="6430" y="19726"/>
                    <a:pt x="7209" y="21881"/>
                  </a:cubicBezTo>
                  <a:cubicBezTo>
                    <a:pt x="8167"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251" name="Freeform: Shape 250">
              <a:extLst>
                <a:ext uri="{FF2B5EF4-FFF2-40B4-BE49-F238E27FC236}">
                  <a16:creationId xmlns:a16="http://schemas.microsoft.com/office/drawing/2014/main" id="{99A8F138-9480-120C-7959-2D3DC565B054}"/>
                </a:ext>
              </a:extLst>
            </p:cNvPr>
            <p:cNvSpPr/>
            <p:nvPr/>
          </p:nvSpPr>
          <p:spPr>
            <a:xfrm>
              <a:off x="4037434" y="4786114"/>
              <a:ext cx="10804" cy="28547"/>
            </a:xfrm>
            <a:custGeom>
              <a:avLst/>
              <a:gdLst>
                <a:gd name="connsiteX0" fmla="*/ 10700 w 10804"/>
                <a:gd name="connsiteY0" fmla="*/ 25923 h 28547"/>
                <a:gd name="connsiteX1" fmla="*/ 7766 w 10804"/>
                <a:gd name="connsiteY1" fmla="*/ 14489 h 28547"/>
                <a:gd name="connsiteX2" fmla="*/ 6210 w 10804"/>
                <a:gd name="connsiteY2" fmla="*/ 6527 h 28547"/>
                <a:gd name="connsiteX3" fmla="*/ 5671 w 10804"/>
                <a:gd name="connsiteY3" fmla="*/ 2876 h 28547"/>
                <a:gd name="connsiteX4" fmla="*/ 44 w 10804"/>
                <a:gd name="connsiteY4" fmla="*/ 2457 h 28547"/>
                <a:gd name="connsiteX5" fmla="*/ 2019 w 10804"/>
                <a:gd name="connsiteY5" fmla="*/ 14310 h 28547"/>
                <a:gd name="connsiteX6" fmla="*/ 5012 w 10804"/>
                <a:gd name="connsiteY6" fmla="*/ 25983 h 28547"/>
                <a:gd name="connsiteX7" fmla="*/ 10700 w 10804"/>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4" h="28547">
                  <a:moveTo>
                    <a:pt x="10700" y="25923"/>
                  </a:moveTo>
                  <a:cubicBezTo>
                    <a:pt x="10700" y="25923"/>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2" y="25983"/>
                    <a:pt x="5012"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252" name="Freeform: Shape 251">
              <a:extLst>
                <a:ext uri="{FF2B5EF4-FFF2-40B4-BE49-F238E27FC236}">
                  <a16:creationId xmlns:a16="http://schemas.microsoft.com/office/drawing/2014/main" id="{3F06220B-2748-7B54-E9F2-A6D325395D94}"/>
                </a:ext>
              </a:extLst>
            </p:cNvPr>
            <p:cNvSpPr/>
            <p:nvPr/>
          </p:nvSpPr>
          <p:spPr>
            <a:xfrm>
              <a:off x="4033100" y="4739075"/>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sp>
          <p:nvSpPr>
            <p:cNvPr id="253" name="Freeform: Shape 252">
              <a:extLst>
                <a:ext uri="{FF2B5EF4-FFF2-40B4-BE49-F238E27FC236}">
                  <a16:creationId xmlns:a16="http://schemas.microsoft.com/office/drawing/2014/main" id="{648D769D-1A7D-0B5A-B137-AA2DF8A791E8}"/>
                </a:ext>
              </a:extLst>
            </p:cNvPr>
            <p:cNvSpPr/>
            <p:nvPr/>
          </p:nvSpPr>
          <p:spPr>
            <a:xfrm>
              <a:off x="4924608" y="3860348"/>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3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9" y="9898"/>
                    <a:pt x="7966" y="4031"/>
                    <a:pt x="7966" y="4031"/>
                  </a:cubicBezTo>
                  <a:cubicBezTo>
                    <a:pt x="8445" y="978"/>
                    <a:pt x="3297" y="-2075"/>
                    <a:pt x="2698" y="1876"/>
                  </a:cubicBezTo>
                  <a:cubicBezTo>
                    <a:pt x="2698" y="1876"/>
                    <a:pt x="1800" y="7803"/>
                    <a:pt x="903" y="13789"/>
                  </a:cubicBezTo>
                  <a:cubicBezTo>
                    <a:pt x="304" y="1672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254" name="Freeform: Shape 253">
              <a:extLst>
                <a:ext uri="{FF2B5EF4-FFF2-40B4-BE49-F238E27FC236}">
                  <a16:creationId xmlns:a16="http://schemas.microsoft.com/office/drawing/2014/main" id="{D1397EC2-44BE-5CD0-BAC4-38307F6C8D82}"/>
                </a:ext>
              </a:extLst>
            </p:cNvPr>
            <p:cNvSpPr/>
            <p:nvPr/>
          </p:nvSpPr>
          <p:spPr>
            <a:xfrm>
              <a:off x="4931592" y="3814415"/>
              <a:ext cx="11444" cy="29037"/>
            </a:xfrm>
            <a:custGeom>
              <a:avLst/>
              <a:gdLst>
                <a:gd name="connsiteX0" fmla="*/ 5173 w 11444"/>
                <a:gd name="connsiteY0" fmla="*/ 27335 h 29037"/>
                <a:gd name="connsiteX1" fmla="*/ 8106 w 11444"/>
                <a:gd name="connsiteY1" fmla="*/ 15901 h 29037"/>
                <a:gd name="connsiteX2" fmla="*/ 10141 w 11444"/>
                <a:gd name="connsiteY2" fmla="*/ 8059 h 29037"/>
                <a:gd name="connsiteX3" fmla="*/ 11279 w 11444"/>
                <a:gd name="connsiteY3" fmla="*/ 4527 h 29037"/>
                <a:gd name="connsiteX4" fmla="*/ 6490 w 11444"/>
                <a:gd name="connsiteY4" fmla="*/ 1534 h 29037"/>
                <a:gd name="connsiteX5" fmla="*/ 5173 w 11444"/>
                <a:gd name="connsiteY5" fmla="*/ 5066 h 29037"/>
                <a:gd name="connsiteX6" fmla="*/ 3077 w 11444"/>
                <a:gd name="connsiteY6" fmla="*/ 13088 h 29037"/>
                <a:gd name="connsiteX7" fmla="*/ 84 w 11444"/>
                <a:gd name="connsiteY7" fmla="*/ 24761 h 29037"/>
                <a:gd name="connsiteX8" fmla="*/ 5113 w 11444"/>
                <a:gd name="connsiteY8" fmla="*/ 27335 h 2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37">
                  <a:moveTo>
                    <a:pt x="5173" y="27335"/>
                  </a:moveTo>
                  <a:cubicBezTo>
                    <a:pt x="5173" y="27335"/>
                    <a:pt x="6669" y="21648"/>
                    <a:pt x="8106" y="15901"/>
                  </a:cubicBezTo>
                  <a:cubicBezTo>
                    <a:pt x="8824" y="13028"/>
                    <a:pt x="9543" y="10214"/>
                    <a:pt x="10141" y="8059"/>
                  </a:cubicBezTo>
                  <a:cubicBezTo>
                    <a:pt x="10680" y="5904"/>
                    <a:pt x="11279" y="4527"/>
                    <a:pt x="11279" y="4527"/>
                  </a:cubicBezTo>
                  <a:cubicBezTo>
                    <a:pt x="12356" y="1653"/>
                    <a:pt x="7867" y="-2178"/>
                    <a:pt x="6490" y="1534"/>
                  </a:cubicBezTo>
                  <a:cubicBezTo>
                    <a:pt x="6490" y="1534"/>
                    <a:pt x="5951" y="2970"/>
                    <a:pt x="5173" y="5066"/>
                  </a:cubicBezTo>
                  <a:cubicBezTo>
                    <a:pt x="4634" y="7281"/>
                    <a:pt x="3856" y="10154"/>
                    <a:pt x="3077" y="13088"/>
                  </a:cubicBezTo>
                  <a:cubicBezTo>
                    <a:pt x="1581" y="18894"/>
                    <a:pt x="84" y="24761"/>
                    <a:pt x="84" y="24761"/>
                  </a:cubicBezTo>
                  <a:cubicBezTo>
                    <a:pt x="-694" y="27874"/>
                    <a:pt x="4155" y="31107"/>
                    <a:pt x="5113" y="27335"/>
                  </a:cubicBezTo>
                  <a:close/>
                </a:path>
              </a:pathLst>
            </a:custGeom>
            <a:solidFill>
              <a:srgbClr val="02A6CC"/>
            </a:solidFill>
            <a:ln w="5976" cap="flat">
              <a:noFill/>
              <a:prstDash val="solid"/>
              <a:miter/>
            </a:ln>
          </p:spPr>
          <p:txBody>
            <a:bodyPr rtlCol="0" anchor="ctr"/>
            <a:lstStyle/>
            <a:p>
              <a:endParaRPr lang="nl-BE"/>
            </a:p>
          </p:txBody>
        </p:sp>
        <p:sp>
          <p:nvSpPr>
            <p:cNvPr id="255" name="Freeform: Shape 254">
              <a:extLst>
                <a:ext uri="{FF2B5EF4-FFF2-40B4-BE49-F238E27FC236}">
                  <a16:creationId xmlns:a16="http://schemas.microsoft.com/office/drawing/2014/main" id="{52F701AC-B2E8-1699-8FAA-8F3A021BB43C}"/>
                </a:ext>
              </a:extLst>
            </p:cNvPr>
            <p:cNvSpPr/>
            <p:nvPr/>
          </p:nvSpPr>
          <p:spPr>
            <a:xfrm>
              <a:off x="4945994" y="3770889"/>
              <a:ext cx="15043" cy="27945"/>
            </a:xfrm>
            <a:custGeom>
              <a:avLst/>
              <a:gdLst>
                <a:gd name="connsiteX0" fmla="*/ 4779 w 15043"/>
                <a:gd name="connsiteY0" fmla="*/ 26442 h 27945"/>
                <a:gd name="connsiteX1" fmla="*/ 6096 w 15043"/>
                <a:gd name="connsiteY1" fmla="*/ 23029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256" name="Freeform: Shape 255">
              <a:extLst>
                <a:ext uri="{FF2B5EF4-FFF2-40B4-BE49-F238E27FC236}">
                  <a16:creationId xmlns:a16="http://schemas.microsoft.com/office/drawing/2014/main" id="{BC051256-2751-F4E5-119A-5F975604D1F9}"/>
                </a:ext>
              </a:extLst>
            </p:cNvPr>
            <p:cNvSpPr/>
            <p:nvPr/>
          </p:nvSpPr>
          <p:spPr>
            <a:xfrm>
              <a:off x="4967766" y="3730888"/>
              <a:ext cx="18114" cy="26097"/>
            </a:xfrm>
            <a:custGeom>
              <a:avLst/>
              <a:gdLst>
                <a:gd name="connsiteX0" fmla="*/ 4379 w 18114"/>
                <a:gd name="connsiteY0" fmla="*/ 24957 h 26097"/>
                <a:gd name="connsiteX1" fmla="*/ 10486 w 18114"/>
                <a:gd name="connsiteY1" fmla="*/ 14840 h 26097"/>
                <a:gd name="connsiteX2" fmla="*/ 17550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6" y="14840"/>
                  </a:cubicBezTo>
                  <a:cubicBezTo>
                    <a:pt x="14018" y="10111"/>
                    <a:pt x="17550" y="5381"/>
                    <a:pt x="17550"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257" name="Freeform: Shape 256">
              <a:extLst>
                <a:ext uri="{FF2B5EF4-FFF2-40B4-BE49-F238E27FC236}">
                  <a16:creationId xmlns:a16="http://schemas.microsoft.com/office/drawing/2014/main" id="{522608A4-9AE6-710D-5306-15F59E996CCE}"/>
                </a:ext>
              </a:extLst>
            </p:cNvPr>
            <p:cNvSpPr/>
            <p:nvPr/>
          </p:nvSpPr>
          <p:spPr>
            <a:xfrm>
              <a:off x="4995616" y="369530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3"/>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cubicBezTo>
                    <a:pt x="4785"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258" name="Freeform: Shape 257">
              <a:extLst>
                <a:ext uri="{FF2B5EF4-FFF2-40B4-BE49-F238E27FC236}">
                  <a16:creationId xmlns:a16="http://schemas.microsoft.com/office/drawing/2014/main" id="{AFC82B67-6F74-A20B-F88C-42EDC70DFED1}"/>
                </a:ext>
              </a:extLst>
            </p:cNvPr>
            <p:cNvSpPr/>
            <p:nvPr/>
          </p:nvSpPr>
          <p:spPr>
            <a:xfrm>
              <a:off x="5029157" y="366518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cubicBezTo>
                    <a:pt x="20273" y="566"/>
                    <a:pt x="15484" y="4158"/>
                    <a:pt x="10635" y="7749"/>
                  </a:cubicBez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259" name="Freeform: Shape 258">
              <a:extLst>
                <a:ext uri="{FF2B5EF4-FFF2-40B4-BE49-F238E27FC236}">
                  <a16:creationId xmlns:a16="http://schemas.microsoft.com/office/drawing/2014/main" id="{DC854A5C-9442-5712-967F-501D331D64F8}"/>
                </a:ext>
              </a:extLst>
            </p:cNvPr>
            <p:cNvSpPr/>
            <p:nvPr/>
          </p:nvSpPr>
          <p:spPr>
            <a:xfrm>
              <a:off x="5067676" y="364144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260" name="Freeform: Shape 259">
              <a:extLst>
                <a:ext uri="{FF2B5EF4-FFF2-40B4-BE49-F238E27FC236}">
                  <a16:creationId xmlns:a16="http://schemas.microsoft.com/office/drawing/2014/main" id="{0E5E3E5B-6342-FE9A-D3F0-A82082D3BF59}"/>
                </a:ext>
              </a:extLst>
            </p:cNvPr>
            <p:cNvSpPr/>
            <p:nvPr/>
          </p:nvSpPr>
          <p:spPr>
            <a:xfrm>
              <a:off x="5109788" y="362427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2"/>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261" name="Freeform: Shape 260">
              <a:extLst>
                <a:ext uri="{FF2B5EF4-FFF2-40B4-BE49-F238E27FC236}">
                  <a16:creationId xmlns:a16="http://schemas.microsoft.com/office/drawing/2014/main" id="{CB5BAA09-2672-9FBE-B08D-632F76B5D677}"/>
                </a:ext>
              </a:extLst>
            </p:cNvPr>
            <p:cNvSpPr/>
            <p:nvPr/>
          </p:nvSpPr>
          <p:spPr>
            <a:xfrm>
              <a:off x="5154741" y="3614701"/>
              <a:ext cx="28787" cy="9725"/>
            </a:xfrm>
            <a:custGeom>
              <a:avLst/>
              <a:gdLst>
                <a:gd name="connsiteX0" fmla="*/ 6098 w 28787"/>
                <a:gd name="connsiteY0" fmla="*/ 8724 h 9725"/>
                <a:gd name="connsiteX1" fmla="*/ 14120 w 28787"/>
                <a:gd name="connsiteY1" fmla="*/ 7526 h 9725"/>
                <a:gd name="connsiteX2" fmla="*/ 25793 w 28787"/>
                <a:gd name="connsiteY2" fmla="*/ 5730 h 9725"/>
                <a:gd name="connsiteX3" fmla="*/ 26452 w 28787"/>
                <a:gd name="connsiteY3" fmla="*/ 43 h 9725"/>
                <a:gd name="connsiteX4" fmla="*/ 14539 w 28787"/>
                <a:gd name="connsiteY4" fmla="*/ 1839 h 9725"/>
                <a:gd name="connsiteX5" fmla="*/ 6337 w 28787"/>
                <a:gd name="connsiteY5" fmla="*/ 3096 h 9725"/>
                <a:gd name="connsiteX6" fmla="*/ 2685 w 28787"/>
                <a:gd name="connsiteY6" fmla="*/ 3875 h 9725"/>
                <a:gd name="connsiteX7" fmla="*/ 2506 w 28787"/>
                <a:gd name="connsiteY7" fmla="*/ 9622 h 9725"/>
                <a:gd name="connsiteX8" fmla="*/ 6098 w 28787"/>
                <a:gd name="connsiteY8" fmla="*/ 8724 h 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5">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7"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262" name="Freeform: Shape 261">
              <a:extLst>
                <a:ext uri="{FF2B5EF4-FFF2-40B4-BE49-F238E27FC236}">
                  <a16:creationId xmlns:a16="http://schemas.microsoft.com/office/drawing/2014/main" id="{C001915F-B297-1FE4-8B06-5AD7FE1FCCFB}"/>
                </a:ext>
              </a:extLst>
            </p:cNvPr>
            <p:cNvSpPr/>
            <p:nvPr/>
          </p:nvSpPr>
          <p:spPr>
            <a:xfrm>
              <a:off x="5201306" y="361207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39"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263" name="Freeform: Shape 262">
              <a:extLst>
                <a:ext uri="{FF2B5EF4-FFF2-40B4-BE49-F238E27FC236}">
                  <a16:creationId xmlns:a16="http://schemas.microsoft.com/office/drawing/2014/main" id="{2C9C97C2-86F6-E216-50FA-837C67B3DE73}"/>
                </a:ext>
              </a:extLst>
            </p:cNvPr>
            <p:cNvSpPr/>
            <p:nvPr/>
          </p:nvSpPr>
          <p:spPr>
            <a:xfrm>
              <a:off x="5248195" y="3613995"/>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264" name="Freeform: Shape 263">
              <a:extLst>
                <a:ext uri="{FF2B5EF4-FFF2-40B4-BE49-F238E27FC236}">
                  <a16:creationId xmlns:a16="http://schemas.microsoft.com/office/drawing/2014/main" id="{E24F88C2-C176-AF5D-4E83-409AEE9ACF63}"/>
                </a:ext>
              </a:extLst>
            </p:cNvPr>
            <p:cNvSpPr/>
            <p:nvPr/>
          </p:nvSpPr>
          <p:spPr>
            <a:xfrm>
              <a:off x="5294188" y="362316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199"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265" name="Freeform: Shape 264">
              <a:extLst>
                <a:ext uri="{FF2B5EF4-FFF2-40B4-BE49-F238E27FC236}">
                  <a16:creationId xmlns:a16="http://schemas.microsoft.com/office/drawing/2014/main" id="{D52ED493-0F00-30B1-E571-15DCB45A66D4}"/>
                </a:ext>
              </a:extLst>
            </p:cNvPr>
            <p:cNvSpPr/>
            <p:nvPr/>
          </p:nvSpPr>
          <p:spPr>
            <a:xfrm>
              <a:off x="5338304" y="3639488"/>
              <a:ext cx="27490" cy="15706"/>
            </a:xfrm>
            <a:custGeom>
              <a:avLst/>
              <a:gdLst>
                <a:gd name="connsiteX0" fmla="*/ 26313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3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3" y="11235"/>
                  </a:moveTo>
                  <a:cubicBezTo>
                    <a:pt x="26613" y="10636"/>
                    <a:pt x="4882" y="279"/>
                    <a:pt x="4882" y="279"/>
                  </a:cubicBezTo>
                  <a:cubicBezTo>
                    <a:pt x="2008" y="-1098"/>
                    <a:pt x="-2182" y="2973"/>
                    <a:pt x="1350" y="4709"/>
                  </a:cubicBezTo>
                  <a:cubicBezTo>
                    <a:pt x="1350" y="4709"/>
                    <a:pt x="22781" y="14707"/>
                    <a:pt x="22422" y="15305"/>
                  </a:cubicBezTo>
                  <a:cubicBezTo>
                    <a:pt x="25056" y="16922"/>
                    <a:pt x="29666" y="13270"/>
                    <a:pt x="26313" y="11235"/>
                  </a:cubicBezTo>
                  <a:close/>
                </a:path>
              </a:pathLst>
            </a:custGeom>
            <a:solidFill>
              <a:srgbClr val="02A6CC"/>
            </a:solidFill>
            <a:ln w="5976" cap="flat">
              <a:noFill/>
              <a:prstDash val="solid"/>
              <a:miter/>
            </a:ln>
          </p:spPr>
          <p:txBody>
            <a:bodyPr rtlCol="0" anchor="ctr"/>
            <a:lstStyle/>
            <a:p>
              <a:endParaRPr lang="nl-BE"/>
            </a:p>
          </p:txBody>
        </p:sp>
        <p:sp>
          <p:nvSpPr>
            <p:cNvPr id="266" name="Freeform: Shape 265">
              <a:extLst>
                <a:ext uri="{FF2B5EF4-FFF2-40B4-BE49-F238E27FC236}">
                  <a16:creationId xmlns:a16="http://schemas.microsoft.com/office/drawing/2014/main" id="{E198C381-B9CD-06AF-84BD-7E85ACF99CE0}"/>
                </a:ext>
              </a:extLst>
            </p:cNvPr>
            <p:cNvSpPr/>
            <p:nvPr/>
          </p:nvSpPr>
          <p:spPr>
            <a:xfrm>
              <a:off x="5379350" y="3662507"/>
              <a:ext cx="25586" cy="18973"/>
            </a:xfrm>
            <a:custGeom>
              <a:avLst/>
              <a:gdLst>
                <a:gd name="connsiteX0" fmla="*/ 20049 w 25586"/>
                <a:gd name="connsiteY0" fmla="*/ 18388 h 18973"/>
                <a:gd name="connsiteX1" fmla="*/ 24599 w 25586"/>
                <a:gd name="connsiteY1" fmla="*/ 14916 h 18973"/>
                <a:gd name="connsiteX2" fmla="*/ 5322 w 25586"/>
                <a:gd name="connsiteY2" fmla="*/ 488 h 18973"/>
                <a:gd name="connsiteX3" fmla="*/ 1132 w 25586"/>
                <a:gd name="connsiteY3" fmla="*/ 4260 h 18973"/>
                <a:gd name="connsiteX4" fmla="*/ 20049 w 25586"/>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6" h="18973">
                  <a:moveTo>
                    <a:pt x="20049" y="18388"/>
                  </a:moveTo>
                  <a:cubicBezTo>
                    <a:pt x="22503" y="20244"/>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267" name="Freeform: Shape 266">
              <a:extLst>
                <a:ext uri="{FF2B5EF4-FFF2-40B4-BE49-F238E27FC236}">
                  <a16:creationId xmlns:a16="http://schemas.microsoft.com/office/drawing/2014/main" id="{55A9C6C2-09F0-C6AC-FDB5-EA9A107B23EA}"/>
                </a:ext>
              </a:extLst>
            </p:cNvPr>
            <p:cNvSpPr/>
            <p:nvPr/>
          </p:nvSpPr>
          <p:spPr>
            <a:xfrm>
              <a:off x="5416044" y="3692133"/>
              <a:ext cx="23020" cy="21704"/>
            </a:xfrm>
            <a:custGeom>
              <a:avLst/>
              <a:gdLst>
                <a:gd name="connsiteX0" fmla="*/ 9337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7" y="11989"/>
                  </a:moveTo>
                  <a:cubicBezTo>
                    <a:pt x="13287"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268" name="Freeform: Shape 267">
              <a:extLst>
                <a:ext uri="{FF2B5EF4-FFF2-40B4-BE49-F238E27FC236}">
                  <a16:creationId xmlns:a16="http://schemas.microsoft.com/office/drawing/2014/main" id="{279F919B-A341-CDA4-1D92-B8E09682ACB0}"/>
                </a:ext>
              </a:extLst>
            </p:cNvPr>
            <p:cNvSpPr/>
            <p:nvPr/>
          </p:nvSpPr>
          <p:spPr>
            <a:xfrm>
              <a:off x="5447571" y="372700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269" name="Freeform: Shape 268">
              <a:extLst>
                <a:ext uri="{FF2B5EF4-FFF2-40B4-BE49-F238E27FC236}">
                  <a16:creationId xmlns:a16="http://schemas.microsoft.com/office/drawing/2014/main" id="{FABB0641-09AE-4DFD-FDBB-6474D36D7D14}"/>
                </a:ext>
              </a:extLst>
            </p:cNvPr>
            <p:cNvSpPr/>
            <p:nvPr/>
          </p:nvSpPr>
          <p:spPr>
            <a:xfrm>
              <a:off x="5473456" y="3766352"/>
              <a:ext cx="16589" cy="26256"/>
            </a:xfrm>
            <a:custGeom>
              <a:avLst/>
              <a:gdLst>
                <a:gd name="connsiteX0" fmla="*/ 16279 w 16589"/>
                <a:gd name="connsiteY0" fmla="*/ 23377 h 26256"/>
                <a:gd name="connsiteX1" fmla="*/ 5862 w 16589"/>
                <a:gd name="connsiteY1" fmla="*/ 1706 h 26256"/>
                <a:gd name="connsiteX2" fmla="*/ 415 w 16589"/>
                <a:gd name="connsiteY2" fmla="*/ 3082 h 26256"/>
                <a:gd name="connsiteX3" fmla="*/ 10652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6"/>
                  </a:lnTo>
                  <a:cubicBezTo>
                    <a:pt x="4426" y="-1168"/>
                    <a:pt x="-1621" y="-210"/>
                    <a:pt x="415" y="3082"/>
                  </a:cubicBezTo>
                  <a:lnTo>
                    <a:pt x="10652" y="24334"/>
                  </a:lnTo>
                  <a:cubicBezTo>
                    <a:pt x="11969" y="27148"/>
                    <a:pt x="18015" y="26908"/>
                    <a:pt x="16279" y="23377"/>
                  </a:cubicBezTo>
                  <a:close/>
                </a:path>
              </a:pathLst>
            </a:custGeom>
            <a:solidFill>
              <a:srgbClr val="02A6CC"/>
            </a:solidFill>
            <a:ln w="5976" cap="flat">
              <a:noFill/>
              <a:prstDash val="solid"/>
              <a:miter/>
            </a:ln>
          </p:spPr>
          <p:txBody>
            <a:bodyPr rtlCol="0" anchor="ctr"/>
            <a:lstStyle/>
            <a:p>
              <a:endParaRPr lang="nl-BE"/>
            </a:p>
          </p:txBody>
        </p:sp>
        <p:sp>
          <p:nvSpPr>
            <p:cNvPr id="270" name="Freeform: Shape 269">
              <a:extLst>
                <a:ext uri="{FF2B5EF4-FFF2-40B4-BE49-F238E27FC236}">
                  <a16:creationId xmlns:a16="http://schemas.microsoft.com/office/drawing/2014/main" id="{707B334E-A714-53D6-CCA0-639780749076}"/>
                </a:ext>
              </a:extLst>
            </p:cNvPr>
            <p:cNvSpPr/>
            <p:nvPr/>
          </p:nvSpPr>
          <p:spPr>
            <a:xfrm>
              <a:off x="5492179" y="3809414"/>
              <a:ext cx="12747" cy="27901"/>
            </a:xfrm>
            <a:custGeom>
              <a:avLst/>
              <a:gdLst>
                <a:gd name="connsiteX0" fmla="*/ 12702 w 12747"/>
                <a:gd name="connsiteY0" fmla="*/ 25333 h 27901"/>
                <a:gd name="connsiteX1" fmla="*/ 9708 w 12747"/>
                <a:gd name="connsiteY1" fmla="*/ 13659 h 27901"/>
                <a:gd name="connsiteX2" fmla="*/ 7194 w 12747"/>
                <a:gd name="connsiteY2" fmla="*/ 5757 h 27901"/>
                <a:gd name="connsiteX3" fmla="*/ 5877 w 12747"/>
                <a:gd name="connsiteY3" fmla="*/ 2225 h 27901"/>
                <a:gd name="connsiteX4" fmla="*/ 190 w 12747"/>
                <a:gd name="connsiteY4" fmla="*/ 2764 h 27901"/>
                <a:gd name="connsiteX5" fmla="*/ 4021 w 12747"/>
                <a:gd name="connsiteY5" fmla="*/ 13899 h 27901"/>
                <a:gd name="connsiteX6" fmla="*/ 6954 w 12747"/>
                <a:gd name="connsiteY6" fmla="*/ 25333 h 27901"/>
                <a:gd name="connsiteX7" fmla="*/ 12642 w 12747"/>
                <a:gd name="connsiteY7" fmla="*/ 25333 h 2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901">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11"/>
                    <a:pt x="4021" y="13899"/>
                  </a:cubicBezTo>
                  <a:cubicBezTo>
                    <a:pt x="5518" y="19586"/>
                    <a:pt x="6954" y="25333"/>
                    <a:pt x="6954" y="25333"/>
                  </a:cubicBezTo>
                  <a:cubicBezTo>
                    <a:pt x="7733" y="28326"/>
                    <a:pt x="13600" y="29164"/>
                    <a:pt x="12642" y="25333"/>
                  </a:cubicBezTo>
                  <a:close/>
                </a:path>
              </a:pathLst>
            </a:custGeom>
            <a:solidFill>
              <a:srgbClr val="02A6CC"/>
            </a:solidFill>
            <a:ln w="5976" cap="flat">
              <a:noFill/>
              <a:prstDash val="solid"/>
              <a:miter/>
            </a:ln>
          </p:spPr>
          <p:txBody>
            <a:bodyPr rtlCol="0" anchor="ctr"/>
            <a:lstStyle/>
            <a:p>
              <a:endParaRPr lang="nl-BE"/>
            </a:p>
          </p:txBody>
        </p:sp>
        <p:sp>
          <p:nvSpPr>
            <p:cNvPr id="271" name="Freeform: Shape 270">
              <a:extLst>
                <a:ext uri="{FF2B5EF4-FFF2-40B4-BE49-F238E27FC236}">
                  <a16:creationId xmlns:a16="http://schemas.microsoft.com/office/drawing/2014/main" id="{D4F71659-0A54-334A-8BCF-62384538F572}"/>
                </a:ext>
              </a:extLst>
            </p:cNvPr>
            <p:cNvSpPr/>
            <p:nvPr/>
          </p:nvSpPr>
          <p:spPr>
            <a:xfrm>
              <a:off x="5504119" y="385492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272" name="Freeform: Shape 271">
              <a:extLst>
                <a:ext uri="{FF2B5EF4-FFF2-40B4-BE49-F238E27FC236}">
                  <a16:creationId xmlns:a16="http://schemas.microsoft.com/office/drawing/2014/main" id="{D932B457-2437-506E-2006-B64BBF313F0F}"/>
                </a:ext>
              </a:extLst>
            </p:cNvPr>
            <p:cNvSpPr/>
            <p:nvPr/>
          </p:nvSpPr>
          <p:spPr>
            <a:xfrm>
              <a:off x="5507750" y="3901638"/>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3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3"/>
                  </a:cubicBezTo>
                  <a:cubicBezTo>
                    <a:pt x="843" y="2133"/>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273" name="Freeform: Shape 272">
              <a:extLst>
                <a:ext uri="{FF2B5EF4-FFF2-40B4-BE49-F238E27FC236}">
                  <a16:creationId xmlns:a16="http://schemas.microsoft.com/office/drawing/2014/main" id="{BEDB1AA9-4091-B82A-D540-36A0F5795BEA}"/>
                </a:ext>
              </a:extLst>
            </p:cNvPr>
            <p:cNvSpPr/>
            <p:nvPr/>
          </p:nvSpPr>
          <p:spPr>
            <a:xfrm>
              <a:off x="5500844" y="3948348"/>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274" name="Freeform: Shape 273">
              <a:extLst>
                <a:ext uri="{FF2B5EF4-FFF2-40B4-BE49-F238E27FC236}">
                  <a16:creationId xmlns:a16="http://schemas.microsoft.com/office/drawing/2014/main" id="{1C58C1BF-F904-13EC-A7CD-D1C90460724C}"/>
                </a:ext>
              </a:extLst>
            </p:cNvPr>
            <p:cNvSpPr/>
            <p:nvPr/>
          </p:nvSpPr>
          <p:spPr>
            <a:xfrm>
              <a:off x="5486640" y="399413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275" name="Freeform: Shape 274">
              <a:extLst>
                <a:ext uri="{FF2B5EF4-FFF2-40B4-BE49-F238E27FC236}">
                  <a16:creationId xmlns:a16="http://schemas.microsoft.com/office/drawing/2014/main" id="{921AB2B9-6D28-49C7-3ECC-33BC5F956A78}"/>
                </a:ext>
              </a:extLst>
            </p:cNvPr>
            <p:cNvSpPr/>
            <p:nvPr/>
          </p:nvSpPr>
          <p:spPr>
            <a:xfrm>
              <a:off x="5465078" y="4037483"/>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8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7" y="2599"/>
                    <a:pt x="10409" y="4635"/>
                  </a:cubicBezTo>
                  <a:cubicBezTo>
                    <a:pt x="9511" y="6670"/>
                    <a:pt x="8134" y="9304"/>
                    <a:pt x="6518"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276" name="Freeform: Shape 275">
              <a:extLst>
                <a:ext uri="{FF2B5EF4-FFF2-40B4-BE49-F238E27FC236}">
                  <a16:creationId xmlns:a16="http://schemas.microsoft.com/office/drawing/2014/main" id="{721C916F-065F-1457-49C1-E591DFCF0EF0}"/>
                </a:ext>
              </a:extLst>
            </p:cNvPr>
            <p:cNvSpPr/>
            <p:nvPr/>
          </p:nvSpPr>
          <p:spPr>
            <a:xfrm>
              <a:off x="5437203" y="4077455"/>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277" name="Freeform: Shape 276">
              <a:extLst>
                <a:ext uri="{FF2B5EF4-FFF2-40B4-BE49-F238E27FC236}">
                  <a16:creationId xmlns:a16="http://schemas.microsoft.com/office/drawing/2014/main" id="{4FEB1198-C96D-ECD4-78CD-FF29A226B74A}"/>
                </a:ext>
              </a:extLst>
            </p:cNvPr>
            <p:cNvSpPr/>
            <p:nvPr/>
          </p:nvSpPr>
          <p:spPr>
            <a:xfrm>
              <a:off x="5403734" y="411318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3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3" y="16580"/>
                  </a:lnTo>
                  <a:cubicBezTo>
                    <a:pt x="-1222" y="18735"/>
                    <a:pt x="454" y="24183"/>
                    <a:pt x="3567" y="21728"/>
                  </a:cubicBezTo>
                  <a:close/>
                </a:path>
              </a:pathLst>
            </a:custGeom>
            <a:solidFill>
              <a:srgbClr val="02A6CC"/>
            </a:solidFill>
            <a:ln w="5976" cap="flat">
              <a:noFill/>
              <a:prstDash val="solid"/>
              <a:miter/>
            </a:ln>
          </p:spPr>
          <p:txBody>
            <a:bodyPr rtlCol="0" anchor="ctr"/>
            <a:lstStyle/>
            <a:p>
              <a:endParaRPr lang="nl-BE"/>
            </a:p>
          </p:txBody>
        </p:sp>
        <p:sp>
          <p:nvSpPr>
            <p:cNvPr id="278" name="Freeform: Shape 277">
              <a:extLst>
                <a:ext uri="{FF2B5EF4-FFF2-40B4-BE49-F238E27FC236}">
                  <a16:creationId xmlns:a16="http://schemas.microsoft.com/office/drawing/2014/main" id="{BF4A080E-2ED3-6334-94E1-2BDAF5ED4264}"/>
                </a:ext>
              </a:extLst>
            </p:cNvPr>
            <p:cNvSpPr/>
            <p:nvPr/>
          </p:nvSpPr>
          <p:spPr>
            <a:xfrm>
              <a:off x="5365059" y="414315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279" name="Freeform: Shape 278">
              <a:extLst>
                <a:ext uri="{FF2B5EF4-FFF2-40B4-BE49-F238E27FC236}">
                  <a16:creationId xmlns:a16="http://schemas.microsoft.com/office/drawing/2014/main" id="{1E94AED3-CFA2-CC82-D8CC-C2350A385643}"/>
                </a:ext>
              </a:extLst>
            </p:cNvPr>
            <p:cNvSpPr/>
            <p:nvPr/>
          </p:nvSpPr>
          <p:spPr>
            <a:xfrm>
              <a:off x="5322752" y="4167236"/>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7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5" y="12451"/>
                    <a:pt x="14028" y="11074"/>
                  </a:cubicBezTo>
                  <a:cubicBezTo>
                    <a:pt x="19476" y="8440"/>
                    <a:pt x="24864" y="5866"/>
                    <a:pt x="24864" y="5866"/>
                  </a:cubicBezTo>
                  <a:cubicBezTo>
                    <a:pt x="27737" y="4489"/>
                    <a:pt x="27199" y="-1378"/>
                    <a:pt x="23667" y="299"/>
                  </a:cubicBezTo>
                  <a:cubicBezTo>
                    <a:pt x="23667" y="299"/>
                    <a:pt x="18339" y="2873"/>
                    <a:pt x="13011" y="5447"/>
                  </a:cubicBezTo>
                  <a:cubicBezTo>
                    <a:pt x="10377" y="6824"/>
                    <a:pt x="7683" y="7961"/>
                    <a:pt x="5587" y="8620"/>
                  </a:cubicBezTo>
                  <a:cubicBezTo>
                    <a:pt x="3492" y="9398"/>
                    <a:pt x="2115" y="9877"/>
                    <a:pt x="2115" y="9877"/>
                  </a:cubicBezTo>
                  <a:cubicBezTo>
                    <a:pt x="-758" y="10955"/>
                    <a:pt x="-878" y="16821"/>
                    <a:pt x="2834" y="15504"/>
                  </a:cubicBezTo>
                  <a:cubicBezTo>
                    <a:pt x="2834" y="15504"/>
                    <a:pt x="4270" y="14965"/>
                    <a:pt x="6366" y="14187"/>
                  </a:cubicBezTo>
                  <a:close/>
                </a:path>
              </a:pathLst>
            </a:custGeom>
            <a:solidFill>
              <a:srgbClr val="02A6CC"/>
            </a:solidFill>
            <a:ln w="5976" cap="flat">
              <a:noFill/>
              <a:prstDash val="solid"/>
              <a:miter/>
            </a:ln>
          </p:spPr>
          <p:txBody>
            <a:bodyPr rtlCol="0" anchor="ctr"/>
            <a:lstStyle/>
            <a:p>
              <a:endParaRPr lang="nl-BE"/>
            </a:p>
          </p:txBody>
        </p:sp>
        <p:sp>
          <p:nvSpPr>
            <p:cNvPr id="280" name="Freeform: Shape 279">
              <a:extLst>
                <a:ext uri="{FF2B5EF4-FFF2-40B4-BE49-F238E27FC236}">
                  <a16:creationId xmlns:a16="http://schemas.microsoft.com/office/drawing/2014/main" id="{DD44B903-0AA3-02CB-A541-BEE79E304B50}"/>
                </a:ext>
              </a:extLst>
            </p:cNvPr>
            <p:cNvSpPr/>
            <p:nvPr/>
          </p:nvSpPr>
          <p:spPr>
            <a:xfrm>
              <a:off x="5277600" y="4184729"/>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281" name="Freeform: Shape 280">
              <a:extLst>
                <a:ext uri="{FF2B5EF4-FFF2-40B4-BE49-F238E27FC236}">
                  <a16:creationId xmlns:a16="http://schemas.microsoft.com/office/drawing/2014/main" id="{ECF30BF3-DA82-0C9E-8978-3AE736D8227E}"/>
                </a:ext>
              </a:extLst>
            </p:cNvPr>
            <p:cNvSpPr/>
            <p:nvPr/>
          </p:nvSpPr>
          <p:spPr>
            <a:xfrm>
              <a:off x="5230691" y="4194430"/>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3" y="6688"/>
                    <a:pt x="22399" y="6269"/>
                  </a:cubicBezTo>
                  <a:cubicBezTo>
                    <a:pt x="24614"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0" y="7406"/>
                    <a:pt x="14257" y="7107"/>
                  </a:cubicBezTo>
                  <a:close/>
                </a:path>
              </a:pathLst>
            </a:custGeom>
            <a:solidFill>
              <a:srgbClr val="02A6CC"/>
            </a:solidFill>
            <a:ln w="5976" cap="flat">
              <a:noFill/>
              <a:prstDash val="solid"/>
              <a:miter/>
            </a:ln>
          </p:spPr>
          <p:txBody>
            <a:bodyPr rtlCol="0" anchor="ctr"/>
            <a:lstStyle/>
            <a:p>
              <a:endParaRPr lang="nl-BE"/>
            </a:p>
          </p:txBody>
        </p:sp>
        <p:sp>
          <p:nvSpPr>
            <p:cNvPr id="282" name="Freeform: Shape 281">
              <a:extLst>
                <a:ext uri="{FF2B5EF4-FFF2-40B4-BE49-F238E27FC236}">
                  <a16:creationId xmlns:a16="http://schemas.microsoft.com/office/drawing/2014/main" id="{07E9D5E3-AF9A-1D2B-5A0F-B3E7DEB933A1}"/>
                </a:ext>
              </a:extLst>
            </p:cNvPr>
            <p:cNvSpPr/>
            <p:nvPr/>
          </p:nvSpPr>
          <p:spPr>
            <a:xfrm>
              <a:off x="5183544" y="419551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5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5"/>
                    <a:pt x="31292" y="1588"/>
                    <a:pt x="27401" y="1408"/>
                  </a:cubicBezTo>
                  <a:cubicBezTo>
                    <a:pt x="27401" y="1408"/>
                    <a:pt x="21475" y="1109"/>
                    <a:pt x="15608" y="810"/>
                  </a:cubicBezTo>
                  <a:cubicBezTo>
                    <a:pt x="12675" y="690"/>
                    <a:pt x="9741" y="510"/>
                    <a:pt x="7526" y="391"/>
                  </a:cubicBezTo>
                  <a:cubicBezTo>
                    <a:pt x="5311" y="391"/>
                    <a:pt x="3875" y="31"/>
                    <a:pt x="3875"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283" name="Freeform: Shape 282">
              <a:extLst>
                <a:ext uri="{FF2B5EF4-FFF2-40B4-BE49-F238E27FC236}">
                  <a16:creationId xmlns:a16="http://schemas.microsoft.com/office/drawing/2014/main" id="{4439042C-D123-6463-C31A-F3E79C0013FD}"/>
                </a:ext>
              </a:extLst>
            </p:cNvPr>
            <p:cNvSpPr/>
            <p:nvPr/>
          </p:nvSpPr>
          <p:spPr>
            <a:xfrm>
              <a:off x="5137220" y="418654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20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20"/>
                  </a:cubicBezTo>
                  <a:cubicBezTo>
                    <a:pt x="10209" y="1523"/>
                    <a:pt x="4462" y="86"/>
                    <a:pt x="4462" y="86"/>
                  </a:cubicBezTo>
                  <a:cubicBezTo>
                    <a:pt x="1469" y="-692"/>
                    <a:pt x="-2183" y="4037"/>
                    <a:pt x="1648" y="5055"/>
                  </a:cubicBezTo>
                  <a:cubicBezTo>
                    <a:pt x="1648" y="5055"/>
                    <a:pt x="7455" y="6552"/>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284" name="Freeform: Shape 283">
              <a:extLst>
                <a:ext uri="{FF2B5EF4-FFF2-40B4-BE49-F238E27FC236}">
                  <a16:creationId xmlns:a16="http://schemas.microsoft.com/office/drawing/2014/main" id="{BA46916E-05A5-57EC-F4A2-6DE7204F9761}"/>
                </a:ext>
              </a:extLst>
            </p:cNvPr>
            <p:cNvSpPr/>
            <p:nvPr/>
          </p:nvSpPr>
          <p:spPr>
            <a:xfrm>
              <a:off x="5092903" y="4170267"/>
              <a:ext cx="28240" cy="14136"/>
            </a:xfrm>
            <a:custGeom>
              <a:avLst/>
              <a:gdLst>
                <a:gd name="connsiteX0" fmla="*/ 12261 w 28240"/>
                <a:gd name="connsiteY0" fmla="*/ 9839 h 14136"/>
                <a:gd name="connsiteX1" fmla="*/ 23576 w 28240"/>
                <a:gd name="connsiteY1" fmla="*/ 13970 h 14136"/>
                <a:gd name="connsiteX2" fmla="*/ 26749 w 28240"/>
                <a:gd name="connsiteY2" fmla="*/ 9241 h 14136"/>
                <a:gd name="connsiteX3" fmla="*/ 15674 w 28240"/>
                <a:gd name="connsiteY3" fmla="*/ 5170 h 14136"/>
                <a:gd name="connsiteX4" fmla="*/ 8251 w 28240"/>
                <a:gd name="connsiteY4" fmla="*/ 1877 h 14136"/>
                <a:gd name="connsiteX5" fmla="*/ 4898 w 28240"/>
                <a:gd name="connsiteY5" fmla="*/ 261 h 14136"/>
                <a:gd name="connsiteX6" fmla="*/ 1366 w 28240"/>
                <a:gd name="connsiteY6" fmla="*/ 4691 h 14136"/>
                <a:gd name="connsiteX7" fmla="*/ 12261 w 28240"/>
                <a:gd name="connsiteY7" fmla="*/ 9779 h 1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6">
                  <a:moveTo>
                    <a:pt x="12261" y="9839"/>
                  </a:moveTo>
                  <a:cubicBezTo>
                    <a:pt x="17889" y="11934"/>
                    <a:pt x="23576" y="13970"/>
                    <a:pt x="23576" y="13970"/>
                  </a:cubicBezTo>
                  <a:cubicBezTo>
                    <a:pt x="26569" y="15047"/>
                    <a:pt x="30400"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1" y="9779"/>
                  </a:cubicBezTo>
                  <a:close/>
                </a:path>
              </a:pathLst>
            </a:custGeom>
            <a:solidFill>
              <a:srgbClr val="02A6CC"/>
            </a:solidFill>
            <a:ln w="5976" cap="flat">
              <a:noFill/>
              <a:prstDash val="solid"/>
              <a:miter/>
            </a:ln>
          </p:spPr>
          <p:txBody>
            <a:bodyPr rtlCol="0" anchor="ctr"/>
            <a:lstStyle/>
            <a:p>
              <a:endParaRPr lang="nl-BE"/>
            </a:p>
          </p:txBody>
        </p:sp>
        <p:sp>
          <p:nvSpPr>
            <p:cNvPr id="285" name="Freeform: Shape 284">
              <a:extLst>
                <a:ext uri="{FF2B5EF4-FFF2-40B4-BE49-F238E27FC236}">
                  <a16:creationId xmlns:a16="http://schemas.microsoft.com/office/drawing/2014/main" id="{86594262-FE36-7293-8B72-7716C18584EE}"/>
                </a:ext>
              </a:extLst>
            </p:cNvPr>
            <p:cNvSpPr/>
            <p:nvPr/>
          </p:nvSpPr>
          <p:spPr>
            <a:xfrm>
              <a:off x="5051860" y="414749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39"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286" name="Freeform: Shape 285">
              <a:extLst>
                <a:ext uri="{FF2B5EF4-FFF2-40B4-BE49-F238E27FC236}">
                  <a16:creationId xmlns:a16="http://schemas.microsoft.com/office/drawing/2014/main" id="{D7EE9F77-2031-BA34-8F38-25C44E66F698}"/>
                </a:ext>
              </a:extLst>
            </p:cNvPr>
            <p:cNvSpPr/>
            <p:nvPr/>
          </p:nvSpPr>
          <p:spPr>
            <a:xfrm>
              <a:off x="5015119" y="411796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7"/>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287" name="Freeform: Shape 286">
              <a:extLst>
                <a:ext uri="{FF2B5EF4-FFF2-40B4-BE49-F238E27FC236}">
                  <a16:creationId xmlns:a16="http://schemas.microsoft.com/office/drawing/2014/main" id="{1B60F86A-14CC-B36B-CE66-6697D53EDEB2}"/>
                </a:ext>
              </a:extLst>
            </p:cNvPr>
            <p:cNvSpPr/>
            <p:nvPr/>
          </p:nvSpPr>
          <p:spPr>
            <a:xfrm>
              <a:off x="4983684" y="408293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5"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288" name="Freeform: Shape 287">
              <a:extLst>
                <a:ext uri="{FF2B5EF4-FFF2-40B4-BE49-F238E27FC236}">
                  <a16:creationId xmlns:a16="http://schemas.microsoft.com/office/drawing/2014/main" id="{46BFFBF6-5BC4-9F84-088F-A99CB4CDE9F5}"/>
                </a:ext>
              </a:extLst>
            </p:cNvPr>
            <p:cNvSpPr/>
            <p:nvPr/>
          </p:nvSpPr>
          <p:spPr>
            <a:xfrm>
              <a:off x="4957998" y="404352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289" name="Freeform: Shape 288">
              <a:extLst>
                <a:ext uri="{FF2B5EF4-FFF2-40B4-BE49-F238E27FC236}">
                  <a16:creationId xmlns:a16="http://schemas.microsoft.com/office/drawing/2014/main" id="{A6CE9B17-C72C-E0C5-20C4-FB8CFF895F30}"/>
                </a:ext>
              </a:extLst>
            </p:cNvPr>
            <p:cNvSpPr/>
            <p:nvPr/>
          </p:nvSpPr>
          <p:spPr>
            <a:xfrm>
              <a:off x="4939314" y="400024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2"/>
                    <a:pt x="6430" y="19726"/>
                    <a:pt x="7209" y="21881"/>
                  </a:cubicBezTo>
                  <a:cubicBezTo>
                    <a:pt x="8166"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290" name="Freeform: Shape 289">
              <a:extLst>
                <a:ext uri="{FF2B5EF4-FFF2-40B4-BE49-F238E27FC236}">
                  <a16:creationId xmlns:a16="http://schemas.microsoft.com/office/drawing/2014/main" id="{7DFC35A0-F02C-E77B-FC44-051B699EE2B8}"/>
                </a:ext>
              </a:extLst>
            </p:cNvPr>
            <p:cNvSpPr/>
            <p:nvPr/>
          </p:nvSpPr>
          <p:spPr>
            <a:xfrm>
              <a:off x="4927921" y="3954474"/>
              <a:ext cx="10805" cy="28547"/>
            </a:xfrm>
            <a:custGeom>
              <a:avLst/>
              <a:gdLst>
                <a:gd name="connsiteX0" fmla="*/ 10700 w 10805"/>
                <a:gd name="connsiteY0" fmla="*/ 25924 h 28547"/>
                <a:gd name="connsiteX1" fmla="*/ 7766 w 10805"/>
                <a:gd name="connsiteY1" fmla="*/ 14489 h 28547"/>
                <a:gd name="connsiteX2" fmla="*/ 6210 w 10805"/>
                <a:gd name="connsiteY2" fmla="*/ 6527 h 28547"/>
                <a:gd name="connsiteX3" fmla="*/ 5671 w 10805"/>
                <a:gd name="connsiteY3" fmla="*/ 2876 h 28547"/>
                <a:gd name="connsiteX4" fmla="*/ 44 w 10805"/>
                <a:gd name="connsiteY4" fmla="*/ 2457 h 28547"/>
                <a:gd name="connsiteX5" fmla="*/ 2019 w 10805"/>
                <a:gd name="connsiteY5" fmla="*/ 14310 h 28547"/>
                <a:gd name="connsiteX6" fmla="*/ 5013 w 10805"/>
                <a:gd name="connsiteY6" fmla="*/ 25983 h 28547"/>
                <a:gd name="connsiteX7" fmla="*/ 10700 w 10805"/>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5"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4"/>
                    <a:pt x="44" y="2457"/>
                  </a:cubicBezTo>
                  <a:cubicBezTo>
                    <a:pt x="44" y="2457"/>
                    <a:pt x="762" y="8443"/>
                    <a:pt x="2019" y="14310"/>
                  </a:cubicBezTo>
                  <a:cubicBezTo>
                    <a:pt x="3516" y="20117"/>
                    <a:pt x="5013" y="25983"/>
                    <a:pt x="5013"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291" name="Freeform: Shape 290">
              <a:extLst>
                <a:ext uri="{FF2B5EF4-FFF2-40B4-BE49-F238E27FC236}">
                  <a16:creationId xmlns:a16="http://schemas.microsoft.com/office/drawing/2014/main" id="{E67A8211-3426-6346-45F7-E4BD96C1675D}"/>
                </a:ext>
              </a:extLst>
            </p:cNvPr>
            <p:cNvSpPr/>
            <p:nvPr/>
          </p:nvSpPr>
          <p:spPr>
            <a:xfrm>
              <a:off x="4923587" y="3907435"/>
              <a:ext cx="6776" cy="29289"/>
            </a:xfrm>
            <a:custGeom>
              <a:avLst/>
              <a:gdLst>
                <a:gd name="connsiteX0" fmla="*/ 6772 w 6776"/>
                <a:gd name="connsiteY0" fmla="*/ 27046 h 29289"/>
                <a:gd name="connsiteX1" fmla="*/ 5575 w 6776"/>
                <a:gd name="connsiteY1" fmla="*/ 3459 h 29289"/>
                <a:gd name="connsiteX2" fmla="*/ 7 w 6776"/>
                <a:gd name="connsiteY2" fmla="*/ 2142 h 29289"/>
                <a:gd name="connsiteX3" fmla="*/ 1205 w 6776"/>
                <a:gd name="connsiteY3" fmla="*/ 26148 h 29289"/>
                <a:gd name="connsiteX4" fmla="*/ 6772 w 6776"/>
                <a:gd name="connsiteY4" fmla="*/ 26986 h 29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289">
                  <a:moveTo>
                    <a:pt x="6772" y="27046"/>
                  </a:moveTo>
                  <a:lnTo>
                    <a:pt x="5575" y="3459"/>
                  </a:lnTo>
                  <a:cubicBezTo>
                    <a:pt x="5395" y="346"/>
                    <a:pt x="-232" y="-1809"/>
                    <a:pt x="7" y="2142"/>
                  </a:cubicBezTo>
                  <a:lnTo>
                    <a:pt x="1205" y="26148"/>
                  </a:lnTo>
                  <a:cubicBezTo>
                    <a:pt x="1384" y="29321"/>
                    <a:pt x="6952" y="30877"/>
                    <a:pt x="6772" y="26986"/>
                  </a:cubicBezTo>
                  <a:close/>
                </a:path>
              </a:pathLst>
            </a:custGeom>
            <a:solidFill>
              <a:srgbClr val="02A6CC"/>
            </a:solidFill>
            <a:ln w="5976" cap="flat">
              <a:noFill/>
              <a:prstDash val="solid"/>
              <a:miter/>
            </a:ln>
          </p:spPr>
          <p:txBody>
            <a:bodyPr rtlCol="0" anchor="ctr"/>
            <a:lstStyle/>
            <a:p>
              <a:endParaRPr lang="nl-BE"/>
            </a:p>
          </p:txBody>
        </p:sp>
        <p:sp>
          <p:nvSpPr>
            <p:cNvPr id="292" name="Freeform: Shape 291">
              <a:extLst>
                <a:ext uri="{FF2B5EF4-FFF2-40B4-BE49-F238E27FC236}">
                  <a16:creationId xmlns:a16="http://schemas.microsoft.com/office/drawing/2014/main" id="{9245B3A4-D043-367E-583F-5910E6A28F31}"/>
                </a:ext>
              </a:extLst>
            </p:cNvPr>
            <p:cNvSpPr/>
            <p:nvPr/>
          </p:nvSpPr>
          <p:spPr>
            <a:xfrm>
              <a:off x="4924608" y="4691988"/>
              <a:ext cx="7997" cy="29556"/>
            </a:xfrm>
            <a:custGeom>
              <a:avLst/>
              <a:gdLst>
                <a:gd name="connsiteX0" fmla="*/ 5392 w 7997"/>
                <a:gd name="connsiteY0" fmla="*/ 27498 h 29556"/>
                <a:gd name="connsiteX1" fmla="*/ 6170 w 7997"/>
                <a:gd name="connsiteY1" fmla="*/ 15705 h 29556"/>
                <a:gd name="connsiteX2" fmla="*/ 7966 w 7997"/>
                <a:gd name="connsiteY2" fmla="*/ 4032 h 29556"/>
                <a:gd name="connsiteX3" fmla="*/ 2698 w 7997"/>
                <a:gd name="connsiteY3" fmla="*/ 1876 h 29556"/>
                <a:gd name="connsiteX4" fmla="*/ 903 w 7997"/>
                <a:gd name="connsiteY4" fmla="*/ 13789 h 29556"/>
                <a:gd name="connsiteX5" fmla="*/ 184 w 7997"/>
                <a:gd name="connsiteY5" fmla="*/ 22051 h 29556"/>
                <a:gd name="connsiteX6" fmla="*/ 4 w 7997"/>
                <a:gd name="connsiteY6" fmla="*/ 25822 h 29556"/>
                <a:gd name="connsiteX7" fmla="*/ 5452 w 7997"/>
                <a:gd name="connsiteY7" fmla="*/ 27558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556">
                  <a:moveTo>
                    <a:pt x="5392" y="27498"/>
                  </a:moveTo>
                  <a:cubicBezTo>
                    <a:pt x="5392" y="27498"/>
                    <a:pt x="5512" y="21572"/>
                    <a:pt x="6170" y="15705"/>
                  </a:cubicBezTo>
                  <a:cubicBezTo>
                    <a:pt x="7069" y="9898"/>
                    <a:pt x="7966" y="4032"/>
                    <a:pt x="7966" y="4032"/>
                  </a:cubicBezTo>
                  <a:cubicBezTo>
                    <a:pt x="8445" y="978"/>
                    <a:pt x="3297" y="-2075"/>
                    <a:pt x="2698" y="1876"/>
                  </a:cubicBezTo>
                  <a:cubicBezTo>
                    <a:pt x="2698" y="1876"/>
                    <a:pt x="1800" y="7803"/>
                    <a:pt x="903" y="13789"/>
                  </a:cubicBezTo>
                  <a:cubicBezTo>
                    <a:pt x="304" y="16723"/>
                    <a:pt x="304" y="19776"/>
                    <a:pt x="184" y="22051"/>
                  </a:cubicBezTo>
                  <a:cubicBezTo>
                    <a:pt x="64" y="24326"/>
                    <a:pt x="4" y="25822"/>
                    <a:pt x="4" y="25822"/>
                  </a:cubicBezTo>
                  <a:cubicBezTo>
                    <a:pt x="-175" y="28995"/>
                    <a:pt x="5213" y="31449"/>
                    <a:pt x="5452" y="27558"/>
                  </a:cubicBezTo>
                  <a:close/>
                </a:path>
              </a:pathLst>
            </a:custGeom>
            <a:solidFill>
              <a:srgbClr val="02A6CC"/>
            </a:solidFill>
            <a:ln w="5976" cap="flat">
              <a:noFill/>
              <a:prstDash val="solid"/>
              <a:miter/>
            </a:ln>
          </p:spPr>
          <p:txBody>
            <a:bodyPr rtlCol="0" anchor="ctr"/>
            <a:lstStyle/>
            <a:p>
              <a:endParaRPr lang="nl-BE"/>
            </a:p>
          </p:txBody>
        </p:sp>
        <p:sp>
          <p:nvSpPr>
            <p:cNvPr id="293" name="Freeform: Shape 292">
              <a:extLst>
                <a:ext uri="{FF2B5EF4-FFF2-40B4-BE49-F238E27FC236}">
                  <a16:creationId xmlns:a16="http://schemas.microsoft.com/office/drawing/2014/main" id="{E9660DBB-BAAB-8093-49CE-DD6A2037B9CE}"/>
                </a:ext>
              </a:extLst>
            </p:cNvPr>
            <p:cNvSpPr/>
            <p:nvPr/>
          </p:nvSpPr>
          <p:spPr>
            <a:xfrm>
              <a:off x="4931592" y="4646044"/>
              <a:ext cx="11444" cy="29048"/>
            </a:xfrm>
            <a:custGeom>
              <a:avLst/>
              <a:gdLst>
                <a:gd name="connsiteX0" fmla="*/ 5173 w 11444"/>
                <a:gd name="connsiteY0" fmla="*/ 27347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7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7"/>
                  </a:moveTo>
                  <a:cubicBezTo>
                    <a:pt x="5173" y="27347"/>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7"/>
                  </a:cubicBezTo>
                  <a:close/>
                </a:path>
              </a:pathLst>
            </a:custGeom>
            <a:solidFill>
              <a:srgbClr val="02A6CC"/>
            </a:solidFill>
            <a:ln w="5976" cap="flat">
              <a:noFill/>
              <a:prstDash val="solid"/>
              <a:miter/>
            </a:ln>
          </p:spPr>
          <p:txBody>
            <a:bodyPr rtlCol="0" anchor="ctr"/>
            <a:lstStyle/>
            <a:p>
              <a:endParaRPr lang="nl-BE"/>
            </a:p>
          </p:txBody>
        </p:sp>
        <p:sp>
          <p:nvSpPr>
            <p:cNvPr id="294" name="Freeform: Shape 293">
              <a:extLst>
                <a:ext uri="{FF2B5EF4-FFF2-40B4-BE49-F238E27FC236}">
                  <a16:creationId xmlns:a16="http://schemas.microsoft.com/office/drawing/2014/main" id="{BD22162C-3940-7A71-395D-12B8AB1A5C2F}"/>
                </a:ext>
              </a:extLst>
            </p:cNvPr>
            <p:cNvSpPr/>
            <p:nvPr/>
          </p:nvSpPr>
          <p:spPr>
            <a:xfrm>
              <a:off x="4945994" y="4602469"/>
              <a:ext cx="15043" cy="27945"/>
            </a:xfrm>
            <a:custGeom>
              <a:avLst/>
              <a:gdLst>
                <a:gd name="connsiteX0" fmla="*/ 4779 w 15043"/>
                <a:gd name="connsiteY0" fmla="*/ 26442 h 27945"/>
                <a:gd name="connsiteX1" fmla="*/ 6096 w 15043"/>
                <a:gd name="connsiteY1" fmla="*/ 23030 h 27945"/>
                <a:gd name="connsiteX2" fmla="*/ 9628 w 15043"/>
                <a:gd name="connsiteY2" fmla="*/ 15726 h 27945"/>
                <a:gd name="connsiteX3" fmla="*/ 14776 w 15043"/>
                <a:gd name="connsiteY3" fmla="*/ 5070 h 27945"/>
                <a:gd name="connsiteX4" fmla="*/ 10466 w 15043"/>
                <a:gd name="connsiteY4" fmla="*/ 1299 h 27945"/>
                <a:gd name="connsiteX5" fmla="*/ 5258 w 15043"/>
                <a:gd name="connsiteY5" fmla="*/ 12134 h 27945"/>
                <a:gd name="connsiteX6" fmla="*/ 1666 w 15043"/>
                <a:gd name="connsiteY6" fmla="*/ 19617 h 27945"/>
                <a:gd name="connsiteX7" fmla="*/ 169 w 15043"/>
                <a:gd name="connsiteY7" fmla="*/ 23089 h 27945"/>
                <a:gd name="connsiteX8" fmla="*/ 4779 w 15043"/>
                <a:gd name="connsiteY8" fmla="*/ 26502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5">
                  <a:moveTo>
                    <a:pt x="4779" y="26442"/>
                  </a:moveTo>
                  <a:cubicBezTo>
                    <a:pt x="4779" y="26442"/>
                    <a:pt x="5198" y="25005"/>
                    <a:pt x="6096" y="23030"/>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2"/>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295" name="Freeform: Shape 294">
              <a:extLst>
                <a:ext uri="{FF2B5EF4-FFF2-40B4-BE49-F238E27FC236}">
                  <a16:creationId xmlns:a16="http://schemas.microsoft.com/office/drawing/2014/main" id="{22B2D295-0345-1D21-413A-600198CCF75C}"/>
                </a:ext>
              </a:extLst>
            </p:cNvPr>
            <p:cNvSpPr/>
            <p:nvPr/>
          </p:nvSpPr>
          <p:spPr>
            <a:xfrm>
              <a:off x="4967766" y="4562528"/>
              <a:ext cx="18114" cy="26097"/>
            </a:xfrm>
            <a:custGeom>
              <a:avLst/>
              <a:gdLst>
                <a:gd name="connsiteX0" fmla="*/ 4379 w 18114"/>
                <a:gd name="connsiteY0" fmla="*/ 24957 h 26097"/>
                <a:gd name="connsiteX1" fmla="*/ 10486 w 18114"/>
                <a:gd name="connsiteY1" fmla="*/ 14840 h 26097"/>
                <a:gd name="connsiteX2" fmla="*/ 17550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6" y="14840"/>
                  </a:cubicBezTo>
                  <a:cubicBezTo>
                    <a:pt x="14018" y="10110"/>
                    <a:pt x="17550" y="5381"/>
                    <a:pt x="17550"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49"/>
                    <a:pt x="4379" y="24957"/>
                  </a:cubicBezTo>
                  <a:close/>
                </a:path>
              </a:pathLst>
            </a:custGeom>
            <a:solidFill>
              <a:srgbClr val="02A6CC"/>
            </a:solidFill>
            <a:ln w="5976" cap="flat">
              <a:noFill/>
              <a:prstDash val="solid"/>
              <a:miter/>
            </a:ln>
          </p:spPr>
          <p:txBody>
            <a:bodyPr rtlCol="0" anchor="ctr"/>
            <a:lstStyle/>
            <a:p>
              <a:endParaRPr lang="nl-BE"/>
            </a:p>
          </p:txBody>
        </p:sp>
        <p:sp>
          <p:nvSpPr>
            <p:cNvPr id="296" name="Freeform: Shape 295">
              <a:extLst>
                <a:ext uri="{FF2B5EF4-FFF2-40B4-BE49-F238E27FC236}">
                  <a16:creationId xmlns:a16="http://schemas.microsoft.com/office/drawing/2014/main" id="{F5AC539B-71AA-649E-2E86-EE8901FF3F00}"/>
                </a:ext>
              </a:extLst>
            </p:cNvPr>
            <p:cNvSpPr/>
            <p:nvPr/>
          </p:nvSpPr>
          <p:spPr>
            <a:xfrm>
              <a:off x="4995616" y="4526947"/>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7"/>
                    <a:pt x="20111" y="-1961"/>
                    <a:pt x="17177" y="733"/>
                  </a:cubicBezTo>
                  <a:cubicBezTo>
                    <a:pt x="17177" y="733"/>
                    <a:pt x="16040" y="1750"/>
                    <a:pt x="14424" y="3247"/>
                  </a:cubicBezTo>
                  <a:cubicBezTo>
                    <a:pt x="12927" y="4923"/>
                    <a:pt x="10892" y="7138"/>
                    <a:pt x="8856" y="9353"/>
                  </a:cubicBezTo>
                  <a:cubicBezTo>
                    <a:pt x="4785"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297" name="Freeform: Shape 296">
              <a:extLst>
                <a:ext uri="{FF2B5EF4-FFF2-40B4-BE49-F238E27FC236}">
                  <a16:creationId xmlns:a16="http://schemas.microsoft.com/office/drawing/2014/main" id="{6AED8C17-A57D-08B9-FF59-34B9E5A7163B}"/>
                </a:ext>
              </a:extLst>
            </p:cNvPr>
            <p:cNvSpPr/>
            <p:nvPr/>
          </p:nvSpPr>
          <p:spPr>
            <a:xfrm>
              <a:off x="5029157" y="4496763"/>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lnTo>
                    <a:pt x="10635" y="7749"/>
                  </a:ln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298" name="Freeform: Shape 297">
              <a:extLst>
                <a:ext uri="{FF2B5EF4-FFF2-40B4-BE49-F238E27FC236}">
                  <a16:creationId xmlns:a16="http://schemas.microsoft.com/office/drawing/2014/main" id="{8A79246D-A0F9-99AD-6CF0-B33A4AEE71AC}"/>
                </a:ext>
              </a:extLst>
            </p:cNvPr>
            <p:cNvSpPr/>
            <p:nvPr/>
          </p:nvSpPr>
          <p:spPr>
            <a:xfrm>
              <a:off x="5067676" y="4473027"/>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299" name="Freeform: Shape 298">
              <a:extLst>
                <a:ext uri="{FF2B5EF4-FFF2-40B4-BE49-F238E27FC236}">
                  <a16:creationId xmlns:a16="http://schemas.microsoft.com/office/drawing/2014/main" id="{9E1B06E0-F4FB-066E-F718-EC4D3DDFE204}"/>
                </a:ext>
              </a:extLst>
            </p:cNvPr>
            <p:cNvSpPr/>
            <p:nvPr/>
          </p:nvSpPr>
          <p:spPr>
            <a:xfrm>
              <a:off x="5109788" y="4455856"/>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9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2"/>
                    <a:pt x="24890" y="106"/>
                  </a:cubicBezTo>
                  <a:cubicBezTo>
                    <a:pt x="24890" y="106"/>
                    <a:pt x="23453" y="466"/>
                    <a:pt x="21238" y="1064"/>
                  </a:cubicBezTo>
                  <a:cubicBezTo>
                    <a:pt x="19143" y="1842"/>
                    <a:pt x="16269" y="2860"/>
                    <a:pt x="13456" y="3878"/>
                  </a:cubicBezTo>
                  <a:cubicBezTo>
                    <a:pt x="7828" y="5973"/>
                    <a:pt x="2141" y="8009"/>
                    <a:pt x="2141" y="8009"/>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300" name="Freeform: Shape 299">
              <a:extLst>
                <a:ext uri="{FF2B5EF4-FFF2-40B4-BE49-F238E27FC236}">
                  <a16:creationId xmlns:a16="http://schemas.microsoft.com/office/drawing/2014/main" id="{334CEFDA-9E66-1CE9-3718-3D0BD200BC82}"/>
                </a:ext>
              </a:extLst>
            </p:cNvPr>
            <p:cNvSpPr/>
            <p:nvPr/>
          </p:nvSpPr>
          <p:spPr>
            <a:xfrm>
              <a:off x="5154741" y="4446281"/>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5"/>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7"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301" name="Freeform: Shape 300">
              <a:extLst>
                <a:ext uri="{FF2B5EF4-FFF2-40B4-BE49-F238E27FC236}">
                  <a16:creationId xmlns:a16="http://schemas.microsoft.com/office/drawing/2014/main" id="{D64A7A47-354E-DD0B-0EEC-E11CA0BA6503}"/>
                </a:ext>
              </a:extLst>
            </p:cNvPr>
            <p:cNvSpPr/>
            <p:nvPr/>
          </p:nvSpPr>
          <p:spPr>
            <a:xfrm>
              <a:off x="5201306" y="4443713"/>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39"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302" name="Freeform: Shape 301">
              <a:extLst>
                <a:ext uri="{FF2B5EF4-FFF2-40B4-BE49-F238E27FC236}">
                  <a16:creationId xmlns:a16="http://schemas.microsoft.com/office/drawing/2014/main" id="{5E706491-130F-A5CD-BBF1-1EED4837548B}"/>
                </a:ext>
              </a:extLst>
            </p:cNvPr>
            <p:cNvSpPr/>
            <p:nvPr/>
          </p:nvSpPr>
          <p:spPr>
            <a:xfrm>
              <a:off x="5248195" y="4445635"/>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303" name="Freeform: Shape 302">
              <a:extLst>
                <a:ext uri="{FF2B5EF4-FFF2-40B4-BE49-F238E27FC236}">
                  <a16:creationId xmlns:a16="http://schemas.microsoft.com/office/drawing/2014/main" id="{F65A2644-B0D5-132B-C93F-F2C8DF3ED636}"/>
                </a:ext>
              </a:extLst>
            </p:cNvPr>
            <p:cNvSpPr/>
            <p:nvPr/>
          </p:nvSpPr>
          <p:spPr>
            <a:xfrm>
              <a:off x="5294188" y="4454800"/>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199"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304" name="Freeform: Shape 303">
              <a:extLst>
                <a:ext uri="{FF2B5EF4-FFF2-40B4-BE49-F238E27FC236}">
                  <a16:creationId xmlns:a16="http://schemas.microsoft.com/office/drawing/2014/main" id="{8E576D92-709F-53EC-6A91-5BB5D7FE657D}"/>
                </a:ext>
              </a:extLst>
            </p:cNvPr>
            <p:cNvSpPr/>
            <p:nvPr/>
          </p:nvSpPr>
          <p:spPr>
            <a:xfrm>
              <a:off x="5338304" y="4471128"/>
              <a:ext cx="27490" cy="15706"/>
            </a:xfrm>
            <a:custGeom>
              <a:avLst/>
              <a:gdLst>
                <a:gd name="connsiteX0" fmla="*/ 26313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3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3" y="11235"/>
                  </a:moveTo>
                  <a:cubicBezTo>
                    <a:pt x="26613" y="10636"/>
                    <a:pt x="4882" y="279"/>
                    <a:pt x="4882" y="279"/>
                  </a:cubicBezTo>
                  <a:cubicBezTo>
                    <a:pt x="2008" y="-1097"/>
                    <a:pt x="-2182" y="2973"/>
                    <a:pt x="1350" y="4709"/>
                  </a:cubicBezTo>
                  <a:cubicBezTo>
                    <a:pt x="1350" y="4709"/>
                    <a:pt x="22781" y="14707"/>
                    <a:pt x="22422" y="15305"/>
                  </a:cubicBezTo>
                  <a:cubicBezTo>
                    <a:pt x="25056" y="16922"/>
                    <a:pt x="29666" y="13270"/>
                    <a:pt x="26313" y="11235"/>
                  </a:cubicBezTo>
                  <a:close/>
                </a:path>
              </a:pathLst>
            </a:custGeom>
            <a:solidFill>
              <a:srgbClr val="02A6CC"/>
            </a:solidFill>
            <a:ln w="5976" cap="flat">
              <a:noFill/>
              <a:prstDash val="solid"/>
              <a:miter/>
            </a:ln>
          </p:spPr>
          <p:txBody>
            <a:bodyPr rtlCol="0" anchor="ctr"/>
            <a:lstStyle/>
            <a:p>
              <a:endParaRPr lang="nl-BE"/>
            </a:p>
          </p:txBody>
        </p:sp>
        <p:sp>
          <p:nvSpPr>
            <p:cNvPr id="305" name="Freeform: Shape 304">
              <a:extLst>
                <a:ext uri="{FF2B5EF4-FFF2-40B4-BE49-F238E27FC236}">
                  <a16:creationId xmlns:a16="http://schemas.microsoft.com/office/drawing/2014/main" id="{7563E243-B90D-42F3-F6AF-B8153DA04CFA}"/>
                </a:ext>
              </a:extLst>
            </p:cNvPr>
            <p:cNvSpPr/>
            <p:nvPr/>
          </p:nvSpPr>
          <p:spPr>
            <a:xfrm>
              <a:off x="5379350" y="4494147"/>
              <a:ext cx="25586" cy="18973"/>
            </a:xfrm>
            <a:custGeom>
              <a:avLst/>
              <a:gdLst>
                <a:gd name="connsiteX0" fmla="*/ 20049 w 25586"/>
                <a:gd name="connsiteY0" fmla="*/ 18388 h 18973"/>
                <a:gd name="connsiteX1" fmla="*/ 24599 w 25586"/>
                <a:gd name="connsiteY1" fmla="*/ 14916 h 18973"/>
                <a:gd name="connsiteX2" fmla="*/ 5322 w 25586"/>
                <a:gd name="connsiteY2" fmla="*/ 488 h 18973"/>
                <a:gd name="connsiteX3" fmla="*/ 1132 w 25586"/>
                <a:gd name="connsiteY3" fmla="*/ 4260 h 18973"/>
                <a:gd name="connsiteX4" fmla="*/ 20049 w 25586"/>
                <a:gd name="connsiteY4" fmla="*/ 1832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6" h="18973">
                  <a:moveTo>
                    <a:pt x="20049" y="18388"/>
                  </a:moveTo>
                  <a:cubicBezTo>
                    <a:pt x="22503" y="20243"/>
                    <a:pt x="27772" y="17310"/>
                    <a:pt x="24599" y="14916"/>
                  </a:cubicBezTo>
                  <a:lnTo>
                    <a:pt x="5322" y="488"/>
                  </a:lnTo>
                  <a:cubicBezTo>
                    <a:pt x="2688" y="-1308"/>
                    <a:pt x="-2221" y="2284"/>
                    <a:pt x="1132" y="4260"/>
                  </a:cubicBezTo>
                  <a:lnTo>
                    <a:pt x="20049" y="18328"/>
                  </a:lnTo>
                  <a:close/>
                </a:path>
              </a:pathLst>
            </a:custGeom>
            <a:solidFill>
              <a:srgbClr val="02A6CC"/>
            </a:solidFill>
            <a:ln w="5976" cap="flat">
              <a:noFill/>
              <a:prstDash val="solid"/>
              <a:miter/>
            </a:ln>
          </p:spPr>
          <p:txBody>
            <a:bodyPr rtlCol="0" anchor="ctr"/>
            <a:lstStyle/>
            <a:p>
              <a:endParaRPr lang="nl-BE"/>
            </a:p>
          </p:txBody>
        </p:sp>
        <p:sp>
          <p:nvSpPr>
            <p:cNvPr id="306" name="Freeform: Shape 305">
              <a:extLst>
                <a:ext uri="{FF2B5EF4-FFF2-40B4-BE49-F238E27FC236}">
                  <a16:creationId xmlns:a16="http://schemas.microsoft.com/office/drawing/2014/main" id="{7977EC0A-2C03-9988-3D25-562A3778FDBE}"/>
                </a:ext>
              </a:extLst>
            </p:cNvPr>
            <p:cNvSpPr/>
            <p:nvPr/>
          </p:nvSpPr>
          <p:spPr>
            <a:xfrm>
              <a:off x="5416044" y="4523773"/>
              <a:ext cx="23020" cy="21704"/>
            </a:xfrm>
            <a:custGeom>
              <a:avLst/>
              <a:gdLst>
                <a:gd name="connsiteX0" fmla="*/ 9337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7" y="11989"/>
                  </a:moveTo>
                  <a:cubicBezTo>
                    <a:pt x="13287"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307" name="Freeform: Shape 306">
              <a:extLst>
                <a:ext uri="{FF2B5EF4-FFF2-40B4-BE49-F238E27FC236}">
                  <a16:creationId xmlns:a16="http://schemas.microsoft.com/office/drawing/2014/main" id="{86F68CFD-4455-3847-E04B-C57E2107E854}"/>
                </a:ext>
              </a:extLst>
            </p:cNvPr>
            <p:cNvSpPr/>
            <p:nvPr/>
          </p:nvSpPr>
          <p:spPr>
            <a:xfrm>
              <a:off x="5447571" y="4558641"/>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308" name="Freeform: Shape 307">
              <a:extLst>
                <a:ext uri="{FF2B5EF4-FFF2-40B4-BE49-F238E27FC236}">
                  <a16:creationId xmlns:a16="http://schemas.microsoft.com/office/drawing/2014/main" id="{E5397C68-8DA1-0773-EE00-E26871748FE4}"/>
                </a:ext>
              </a:extLst>
            </p:cNvPr>
            <p:cNvSpPr/>
            <p:nvPr/>
          </p:nvSpPr>
          <p:spPr>
            <a:xfrm>
              <a:off x="5473456" y="4597992"/>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2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6" y="-1168"/>
                    <a:pt x="-1621" y="-210"/>
                    <a:pt x="415" y="3082"/>
                  </a:cubicBezTo>
                  <a:lnTo>
                    <a:pt x="10652" y="24334"/>
                  </a:lnTo>
                  <a:cubicBezTo>
                    <a:pt x="11969"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309" name="Freeform: Shape 308">
              <a:extLst>
                <a:ext uri="{FF2B5EF4-FFF2-40B4-BE49-F238E27FC236}">
                  <a16:creationId xmlns:a16="http://schemas.microsoft.com/office/drawing/2014/main" id="{7248E992-6A02-CFBE-8854-CA46A5E164B4}"/>
                </a:ext>
              </a:extLst>
            </p:cNvPr>
            <p:cNvSpPr/>
            <p:nvPr/>
          </p:nvSpPr>
          <p:spPr>
            <a:xfrm>
              <a:off x="5492179" y="4641054"/>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4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71"/>
                    <a:pt x="4021" y="13899"/>
                  </a:cubicBezTo>
                  <a:lnTo>
                    <a:pt x="6954"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310" name="Freeform: Shape 309">
              <a:extLst>
                <a:ext uri="{FF2B5EF4-FFF2-40B4-BE49-F238E27FC236}">
                  <a16:creationId xmlns:a16="http://schemas.microsoft.com/office/drawing/2014/main" id="{360F5385-E5D1-781E-C864-1BC15F89F150}"/>
                </a:ext>
              </a:extLst>
            </p:cNvPr>
            <p:cNvSpPr/>
            <p:nvPr/>
          </p:nvSpPr>
          <p:spPr>
            <a:xfrm>
              <a:off x="5504119" y="4686509"/>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311" name="Freeform: Shape 310">
              <a:extLst>
                <a:ext uri="{FF2B5EF4-FFF2-40B4-BE49-F238E27FC236}">
                  <a16:creationId xmlns:a16="http://schemas.microsoft.com/office/drawing/2014/main" id="{D3962F4D-CD57-41A4-5302-AC59C26AF810}"/>
                </a:ext>
              </a:extLst>
            </p:cNvPr>
            <p:cNvSpPr/>
            <p:nvPr/>
          </p:nvSpPr>
          <p:spPr>
            <a:xfrm>
              <a:off x="5507750" y="4733218"/>
              <a:ext cx="6507" cy="29464"/>
            </a:xfrm>
            <a:custGeom>
              <a:avLst/>
              <a:gdLst>
                <a:gd name="connsiteX0" fmla="*/ 4 w 6507"/>
                <a:gd name="connsiteY0" fmla="*/ 25719 h 29464"/>
                <a:gd name="connsiteX1" fmla="*/ 5452 w 6507"/>
                <a:gd name="connsiteY1" fmla="*/ 27455 h 29464"/>
                <a:gd name="connsiteX2" fmla="*/ 6410 w 6507"/>
                <a:gd name="connsiteY2" fmla="*/ 3449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49"/>
                    <a:pt x="6410" y="3449"/>
                  </a:cubicBezTo>
                  <a:cubicBezTo>
                    <a:pt x="6230" y="277"/>
                    <a:pt x="663" y="-1759"/>
                    <a:pt x="843" y="2132"/>
                  </a:cubicBezTo>
                  <a:cubicBezTo>
                    <a:pt x="843" y="2132"/>
                    <a:pt x="902" y="3629"/>
                    <a:pt x="1022" y="5844"/>
                  </a:cubicBezTo>
                  <a:cubicBezTo>
                    <a:pt x="902" y="8059"/>
                    <a:pt x="783" y="10993"/>
                    <a:pt x="603" y="13926"/>
                  </a:cubicBezTo>
                  <a:cubicBezTo>
                    <a:pt x="304" y="19853"/>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312" name="Freeform: Shape 311">
              <a:extLst>
                <a:ext uri="{FF2B5EF4-FFF2-40B4-BE49-F238E27FC236}">
                  <a16:creationId xmlns:a16="http://schemas.microsoft.com/office/drawing/2014/main" id="{F4FD1F31-8F39-2821-208C-32BB34DEB530}"/>
                </a:ext>
              </a:extLst>
            </p:cNvPr>
            <p:cNvSpPr/>
            <p:nvPr/>
          </p:nvSpPr>
          <p:spPr>
            <a:xfrm>
              <a:off x="5500844" y="4779928"/>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2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2"/>
                    <a:pt x="9663" y="4032"/>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313" name="Freeform: Shape 312">
              <a:extLst>
                <a:ext uri="{FF2B5EF4-FFF2-40B4-BE49-F238E27FC236}">
                  <a16:creationId xmlns:a16="http://schemas.microsoft.com/office/drawing/2014/main" id="{A1E1A87C-99E5-FC49-15AD-0A42C667789C}"/>
                </a:ext>
              </a:extLst>
            </p:cNvPr>
            <p:cNvSpPr/>
            <p:nvPr/>
          </p:nvSpPr>
          <p:spPr>
            <a:xfrm>
              <a:off x="5486640" y="4825773"/>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79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79"/>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314" name="Freeform: Shape 313">
              <a:extLst>
                <a:ext uri="{FF2B5EF4-FFF2-40B4-BE49-F238E27FC236}">
                  <a16:creationId xmlns:a16="http://schemas.microsoft.com/office/drawing/2014/main" id="{FC685041-F0DC-6F19-3EC8-7FF19C875875}"/>
                </a:ext>
              </a:extLst>
            </p:cNvPr>
            <p:cNvSpPr/>
            <p:nvPr/>
          </p:nvSpPr>
          <p:spPr>
            <a:xfrm>
              <a:off x="5465078" y="4869123"/>
              <a:ext cx="16618" cy="27120"/>
            </a:xfrm>
            <a:custGeom>
              <a:avLst/>
              <a:gdLst>
                <a:gd name="connsiteX0" fmla="*/ 4362 w 16618"/>
                <a:gd name="connsiteY0" fmla="*/ 25887 h 27120"/>
                <a:gd name="connsiteX1" fmla="*/ 16335 w 16618"/>
                <a:gd name="connsiteY1" fmla="*/ 5054 h 27120"/>
                <a:gd name="connsiteX2" fmla="*/ 12025 w 16618"/>
                <a:gd name="connsiteY2" fmla="*/ 1282 h 27120"/>
                <a:gd name="connsiteX3" fmla="*/ 10409 w 16618"/>
                <a:gd name="connsiteY3" fmla="*/ 4634 h 27120"/>
                <a:gd name="connsiteX4" fmla="*/ 6518 w 16618"/>
                <a:gd name="connsiteY4" fmla="*/ 11758 h 27120"/>
                <a:gd name="connsiteX5" fmla="*/ 411 w 16618"/>
                <a:gd name="connsiteY5" fmla="*/ 21875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7"/>
                  </a:moveTo>
                  <a:cubicBezTo>
                    <a:pt x="4362" y="25887"/>
                    <a:pt x="16874" y="5353"/>
                    <a:pt x="16335" y="5054"/>
                  </a:cubicBezTo>
                  <a:cubicBezTo>
                    <a:pt x="17712" y="2180"/>
                    <a:pt x="13701" y="-2190"/>
                    <a:pt x="12025" y="1282"/>
                  </a:cubicBezTo>
                  <a:cubicBezTo>
                    <a:pt x="12025" y="1282"/>
                    <a:pt x="11367" y="2599"/>
                    <a:pt x="10409" y="4634"/>
                  </a:cubicBezTo>
                  <a:cubicBezTo>
                    <a:pt x="9511" y="6670"/>
                    <a:pt x="8134" y="9304"/>
                    <a:pt x="6518" y="11758"/>
                  </a:cubicBezTo>
                  <a:cubicBezTo>
                    <a:pt x="3464" y="16787"/>
                    <a:pt x="411" y="21875"/>
                    <a:pt x="411" y="21875"/>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315" name="Freeform: Shape 314">
              <a:extLst>
                <a:ext uri="{FF2B5EF4-FFF2-40B4-BE49-F238E27FC236}">
                  <a16:creationId xmlns:a16="http://schemas.microsoft.com/office/drawing/2014/main" id="{F3149E63-3FD3-AD20-660D-AF6C80AD4BAD}"/>
                </a:ext>
              </a:extLst>
            </p:cNvPr>
            <p:cNvSpPr/>
            <p:nvPr/>
          </p:nvSpPr>
          <p:spPr>
            <a:xfrm>
              <a:off x="5437203" y="4909094"/>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316" name="Freeform: Shape 315">
              <a:extLst>
                <a:ext uri="{FF2B5EF4-FFF2-40B4-BE49-F238E27FC236}">
                  <a16:creationId xmlns:a16="http://schemas.microsoft.com/office/drawing/2014/main" id="{B20B034B-D296-A612-502E-70A14EFE2A4B}"/>
                </a:ext>
              </a:extLst>
            </p:cNvPr>
            <p:cNvSpPr/>
            <p:nvPr/>
          </p:nvSpPr>
          <p:spPr>
            <a:xfrm>
              <a:off x="5403734" y="4944820"/>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3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3"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317" name="Freeform: Shape 316">
              <a:extLst>
                <a:ext uri="{FF2B5EF4-FFF2-40B4-BE49-F238E27FC236}">
                  <a16:creationId xmlns:a16="http://schemas.microsoft.com/office/drawing/2014/main" id="{E985396F-520D-F2CD-5782-AC1975B3C38E}"/>
                </a:ext>
              </a:extLst>
            </p:cNvPr>
            <p:cNvSpPr/>
            <p:nvPr/>
          </p:nvSpPr>
          <p:spPr>
            <a:xfrm>
              <a:off x="5365059" y="4974799"/>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318" name="Freeform: Shape 317">
              <a:extLst>
                <a:ext uri="{FF2B5EF4-FFF2-40B4-BE49-F238E27FC236}">
                  <a16:creationId xmlns:a16="http://schemas.microsoft.com/office/drawing/2014/main" id="{6DAE0A36-266E-CCE8-D42F-D238B92C39BE}"/>
                </a:ext>
              </a:extLst>
            </p:cNvPr>
            <p:cNvSpPr/>
            <p:nvPr/>
          </p:nvSpPr>
          <p:spPr>
            <a:xfrm>
              <a:off x="5322752" y="4998816"/>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7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5" y="12451"/>
                    <a:pt x="14028" y="11074"/>
                  </a:cubicBezTo>
                  <a:cubicBezTo>
                    <a:pt x="19476" y="8440"/>
                    <a:pt x="24864" y="5866"/>
                    <a:pt x="24864" y="5866"/>
                  </a:cubicBezTo>
                  <a:cubicBezTo>
                    <a:pt x="27737" y="4489"/>
                    <a:pt x="27199" y="-1378"/>
                    <a:pt x="23667" y="299"/>
                  </a:cubicBezTo>
                  <a:cubicBezTo>
                    <a:pt x="23667" y="299"/>
                    <a:pt x="18339" y="2873"/>
                    <a:pt x="13011" y="5447"/>
                  </a:cubicBezTo>
                  <a:cubicBezTo>
                    <a:pt x="10377" y="6824"/>
                    <a:pt x="7683" y="7961"/>
                    <a:pt x="5587" y="8620"/>
                  </a:cubicBezTo>
                  <a:cubicBezTo>
                    <a:pt x="3492" y="9398"/>
                    <a:pt x="2115" y="9877"/>
                    <a:pt x="2115" y="9877"/>
                  </a:cubicBezTo>
                  <a:cubicBezTo>
                    <a:pt x="-758" y="10954"/>
                    <a:pt x="-878" y="16821"/>
                    <a:pt x="2834" y="15504"/>
                  </a:cubicBezTo>
                  <a:cubicBezTo>
                    <a:pt x="2834" y="15504"/>
                    <a:pt x="4270" y="14965"/>
                    <a:pt x="6366" y="14187"/>
                  </a:cubicBezTo>
                  <a:close/>
                </a:path>
              </a:pathLst>
            </a:custGeom>
            <a:solidFill>
              <a:srgbClr val="02A6CC"/>
            </a:solidFill>
            <a:ln w="5976" cap="flat">
              <a:noFill/>
              <a:prstDash val="solid"/>
              <a:miter/>
            </a:ln>
          </p:spPr>
          <p:txBody>
            <a:bodyPr rtlCol="0" anchor="ctr"/>
            <a:lstStyle/>
            <a:p>
              <a:endParaRPr lang="nl-BE"/>
            </a:p>
          </p:txBody>
        </p:sp>
        <p:sp>
          <p:nvSpPr>
            <p:cNvPr id="319" name="Freeform: Shape 318">
              <a:extLst>
                <a:ext uri="{FF2B5EF4-FFF2-40B4-BE49-F238E27FC236}">
                  <a16:creationId xmlns:a16="http://schemas.microsoft.com/office/drawing/2014/main" id="{7DEBB185-76C4-D3B4-ADEF-DF33D741AC56}"/>
                </a:ext>
              </a:extLst>
            </p:cNvPr>
            <p:cNvSpPr/>
            <p:nvPr/>
          </p:nvSpPr>
          <p:spPr>
            <a:xfrm>
              <a:off x="5277600" y="5016309"/>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320" name="Freeform: Shape 319">
              <a:extLst>
                <a:ext uri="{FF2B5EF4-FFF2-40B4-BE49-F238E27FC236}">
                  <a16:creationId xmlns:a16="http://schemas.microsoft.com/office/drawing/2014/main" id="{D1B66F97-3ABA-0FA8-E3C8-7D2876203295}"/>
                </a:ext>
              </a:extLst>
            </p:cNvPr>
            <p:cNvSpPr/>
            <p:nvPr/>
          </p:nvSpPr>
          <p:spPr>
            <a:xfrm>
              <a:off x="5230691" y="5026070"/>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9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3" y="6688"/>
                    <a:pt x="22399" y="6269"/>
                  </a:cubicBezTo>
                  <a:cubicBezTo>
                    <a:pt x="24614"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9"/>
                    <a:pt x="3302" y="2139"/>
                  </a:cubicBezTo>
                  <a:cubicBezTo>
                    <a:pt x="189" y="2318"/>
                    <a:pt x="-1727" y="7886"/>
                    <a:pt x="2224" y="7706"/>
                  </a:cubicBezTo>
                  <a:cubicBezTo>
                    <a:pt x="2224" y="7706"/>
                    <a:pt x="8210" y="7407"/>
                    <a:pt x="14257" y="7107"/>
                  </a:cubicBezTo>
                  <a:close/>
                </a:path>
              </a:pathLst>
            </a:custGeom>
            <a:solidFill>
              <a:srgbClr val="02A6CC"/>
            </a:solidFill>
            <a:ln w="5976" cap="flat">
              <a:noFill/>
              <a:prstDash val="solid"/>
              <a:miter/>
            </a:ln>
          </p:spPr>
          <p:txBody>
            <a:bodyPr rtlCol="0" anchor="ctr"/>
            <a:lstStyle/>
            <a:p>
              <a:endParaRPr lang="nl-BE"/>
            </a:p>
          </p:txBody>
        </p:sp>
        <p:sp>
          <p:nvSpPr>
            <p:cNvPr id="321" name="Freeform: Shape 320">
              <a:extLst>
                <a:ext uri="{FF2B5EF4-FFF2-40B4-BE49-F238E27FC236}">
                  <a16:creationId xmlns:a16="http://schemas.microsoft.com/office/drawing/2014/main" id="{7B16FB07-5E87-E3A8-F0AA-BDA4BA2AD29C}"/>
                </a:ext>
              </a:extLst>
            </p:cNvPr>
            <p:cNvSpPr/>
            <p:nvPr/>
          </p:nvSpPr>
          <p:spPr>
            <a:xfrm>
              <a:off x="5183544" y="5027159"/>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5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6"/>
                    <a:pt x="31292" y="1588"/>
                    <a:pt x="27401" y="1408"/>
                  </a:cubicBezTo>
                  <a:cubicBezTo>
                    <a:pt x="27401" y="1408"/>
                    <a:pt x="21475" y="1109"/>
                    <a:pt x="15608" y="810"/>
                  </a:cubicBezTo>
                  <a:cubicBezTo>
                    <a:pt x="12675" y="690"/>
                    <a:pt x="9741" y="510"/>
                    <a:pt x="7526" y="391"/>
                  </a:cubicBezTo>
                  <a:cubicBezTo>
                    <a:pt x="5311" y="391"/>
                    <a:pt x="3875" y="31"/>
                    <a:pt x="3875" y="31"/>
                  </a:cubicBezTo>
                  <a:cubicBezTo>
                    <a:pt x="821" y="-447"/>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322" name="Freeform: Shape 321">
              <a:extLst>
                <a:ext uri="{FF2B5EF4-FFF2-40B4-BE49-F238E27FC236}">
                  <a16:creationId xmlns:a16="http://schemas.microsoft.com/office/drawing/2014/main" id="{A4641E37-6338-EC1D-4541-F6E4547986A5}"/>
                </a:ext>
              </a:extLst>
            </p:cNvPr>
            <p:cNvSpPr/>
            <p:nvPr/>
          </p:nvSpPr>
          <p:spPr>
            <a:xfrm>
              <a:off x="5137220" y="5018185"/>
              <a:ext cx="29177" cy="10773"/>
            </a:xfrm>
            <a:custGeom>
              <a:avLst/>
              <a:gdLst>
                <a:gd name="connsiteX0" fmla="*/ 21284 w 29177"/>
                <a:gd name="connsiteY0" fmla="*/ 10084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4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4"/>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4"/>
                  </a:cubicBezTo>
                  <a:close/>
                </a:path>
              </a:pathLst>
            </a:custGeom>
            <a:solidFill>
              <a:srgbClr val="02A6CC"/>
            </a:solidFill>
            <a:ln w="5976" cap="flat">
              <a:noFill/>
              <a:prstDash val="solid"/>
              <a:miter/>
            </a:ln>
          </p:spPr>
          <p:txBody>
            <a:bodyPr rtlCol="0" anchor="ctr"/>
            <a:lstStyle/>
            <a:p>
              <a:endParaRPr lang="nl-BE"/>
            </a:p>
          </p:txBody>
        </p:sp>
        <p:sp>
          <p:nvSpPr>
            <p:cNvPr id="323" name="Freeform: Shape 322">
              <a:extLst>
                <a:ext uri="{FF2B5EF4-FFF2-40B4-BE49-F238E27FC236}">
                  <a16:creationId xmlns:a16="http://schemas.microsoft.com/office/drawing/2014/main" id="{8D415BAE-D92E-B642-4C90-37C05852B1D9}"/>
                </a:ext>
              </a:extLst>
            </p:cNvPr>
            <p:cNvSpPr/>
            <p:nvPr/>
          </p:nvSpPr>
          <p:spPr>
            <a:xfrm>
              <a:off x="5092903" y="5001906"/>
              <a:ext cx="28240" cy="14137"/>
            </a:xfrm>
            <a:custGeom>
              <a:avLst/>
              <a:gdLst>
                <a:gd name="connsiteX0" fmla="*/ 12261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1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1" y="9839"/>
                  </a:moveTo>
                  <a:cubicBezTo>
                    <a:pt x="17889" y="11935"/>
                    <a:pt x="23576" y="13970"/>
                    <a:pt x="23576" y="13970"/>
                  </a:cubicBezTo>
                  <a:cubicBezTo>
                    <a:pt x="26569" y="15047"/>
                    <a:pt x="30400"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1" y="9779"/>
                  </a:cubicBezTo>
                  <a:close/>
                </a:path>
              </a:pathLst>
            </a:custGeom>
            <a:solidFill>
              <a:srgbClr val="02A6CC"/>
            </a:solidFill>
            <a:ln w="5976" cap="flat">
              <a:noFill/>
              <a:prstDash val="solid"/>
              <a:miter/>
            </a:ln>
          </p:spPr>
          <p:txBody>
            <a:bodyPr rtlCol="0" anchor="ctr"/>
            <a:lstStyle/>
            <a:p>
              <a:endParaRPr lang="nl-BE"/>
            </a:p>
          </p:txBody>
        </p:sp>
        <p:sp>
          <p:nvSpPr>
            <p:cNvPr id="324" name="Freeform: Shape 323">
              <a:extLst>
                <a:ext uri="{FF2B5EF4-FFF2-40B4-BE49-F238E27FC236}">
                  <a16:creationId xmlns:a16="http://schemas.microsoft.com/office/drawing/2014/main" id="{FFF5DEC6-4535-F1A4-C62F-26E6FCFF7A04}"/>
                </a:ext>
              </a:extLst>
            </p:cNvPr>
            <p:cNvSpPr/>
            <p:nvPr/>
          </p:nvSpPr>
          <p:spPr>
            <a:xfrm>
              <a:off x="5051860" y="4979071"/>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5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39" y="5197"/>
                    <a:pt x="4215" y="6335"/>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325" name="Freeform: Shape 324">
              <a:extLst>
                <a:ext uri="{FF2B5EF4-FFF2-40B4-BE49-F238E27FC236}">
                  <a16:creationId xmlns:a16="http://schemas.microsoft.com/office/drawing/2014/main" id="{C4980AFF-3882-068F-A1BA-AFACF2464515}"/>
                </a:ext>
              </a:extLst>
            </p:cNvPr>
            <p:cNvSpPr/>
            <p:nvPr/>
          </p:nvSpPr>
          <p:spPr>
            <a:xfrm>
              <a:off x="5015119" y="4949607"/>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326" name="Freeform: Shape 325">
              <a:extLst>
                <a:ext uri="{FF2B5EF4-FFF2-40B4-BE49-F238E27FC236}">
                  <a16:creationId xmlns:a16="http://schemas.microsoft.com/office/drawing/2014/main" id="{84204ADC-D13E-6AE2-3E1F-4971CEC66722}"/>
                </a:ext>
              </a:extLst>
            </p:cNvPr>
            <p:cNvSpPr/>
            <p:nvPr/>
          </p:nvSpPr>
          <p:spPr>
            <a:xfrm>
              <a:off x="4983684" y="4914576"/>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5"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327" name="Freeform: Shape 326">
              <a:extLst>
                <a:ext uri="{FF2B5EF4-FFF2-40B4-BE49-F238E27FC236}">
                  <a16:creationId xmlns:a16="http://schemas.microsoft.com/office/drawing/2014/main" id="{C3A793BA-A779-CC23-39CF-499E395C7D41}"/>
                </a:ext>
              </a:extLst>
            </p:cNvPr>
            <p:cNvSpPr/>
            <p:nvPr/>
          </p:nvSpPr>
          <p:spPr>
            <a:xfrm>
              <a:off x="4957998" y="4875100"/>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4"/>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328" name="Freeform: Shape 327">
              <a:extLst>
                <a:ext uri="{FF2B5EF4-FFF2-40B4-BE49-F238E27FC236}">
                  <a16:creationId xmlns:a16="http://schemas.microsoft.com/office/drawing/2014/main" id="{276CCD8C-B931-5F59-5972-8D084D7AE869}"/>
                </a:ext>
              </a:extLst>
            </p:cNvPr>
            <p:cNvSpPr/>
            <p:nvPr/>
          </p:nvSpPr>
          <p:spPr>
            <a:xfrm>
              <a:off x="4939314" y="4831882"/>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4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4"/>
                  </a:cubicBezTo>
                  <a:cubicBezTo>
                    <a:pt x="205" y="2784"/>
                    <a:pt x="2300" y="8412"/>
                    <a:pt x="4335" y="14099"/>
                  </a:cubicBezTo>
                  <a:cubicBezTo>
                    <a:pt x="5353" y="16913"/>
                    <a:pt x="6430" y="19726"/>
                    <a:pt x="7209" y="21881"/>
                  </a:cubicBezTo>
                  <a:cubicBezTo>
                    <a:pt x="8166"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329" name="Freeform: Shape 328">
              <a:extLst>
                <a:ext uri="{FF2B5EF4-FFF2-40B4-BE49-F238E27FC236}">
                  <a16:creationId xmlns:a16="http://schemas.microsoft.com/office/drawing/2014/main" id="{ED324845-7B11-C46E-9BCD-C95C924B6839}"/>
                </a:ext>
              </a:extLst>
            </p:cNvPr>
            <p:cNvSpPr/>
            <p:nvPr/>
          </p:nvSpPr>
          <p:spPr>
            <a:xfrm>
              <a:off x="4927921" y="4786114"/>
              <a:ext cx="10805" cy="28547"/>
            </a:xfrm>
            <a:custGeom>
              <a:avLst/>
              <a:gdLst>
                <a:gd name="connsiteX0" fmla="*/ 10700 w 10805"/>
                <a:gd name="connsiteY0" fmla="*/ 25923 h 28547"/>
                <a:gd name="connsiteX1" fmla="*/ 7766 w 10805"/>
                <a:gd name="connsiteY1" fmla="*/ 14489 h 28547"/>
                <a:gd name="connsiteX2" fmla="*/ 6210 w 10805"/>
                <a:gd name="connsiteY2" fmla="*/ 6527 h 28547"/>
                <a:gd name="connsiteX3" fmla="*/ 5671 w 10805"/>
                <a:gd name="connsiteY3" fmla="*/ 2876 h 28547"/>
                <a:gd name="connsiteX4" fmla="*/ 44 w 10805"/>
                <a:gd name="connsiteY4" fmla="*/ 2457 h 28547"/>
                <a:gd name="connsiteX5" fmla="*/ 2019 w 10805"/>
                <a:gd name="connsiteY5" fmla="*/ 14310 h 28547"/>
                <a:gd name="connsiteX6" fmla="*/ 5013 w 10805"/>
                <a:gd name="connsiteY6" fmla="*/ 25983 h 28547"/>
                <a:gd name="connsiteX7" fmla="*/ 10700 w 10805"/>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5" h="28547">
                  <a:moveTo>
                    <a:pt x="10700" y="25923"/>
                  </a:moveTo>
                  <a:cubicBezTo>
                    <a:pt x="10700" y="25923"/>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3" y="25983"/>
                    <a:pt x="5013"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330" name="Freeform: Shape 329">
              <a:extLst>
                <a:ext uri="{FF2B5EF4-FFF2-40B4-BE49-F238E27FC236}">
                  <a16:creationId xmlns:a16="http://schemas.microsoft.com/office/drawing/2014/main" id="{59E857E7-A76E-EBFC-394F-B22F31EC5AC5}"/>
                </a:ext>
              </a:extLst>
            </p:cNvPr>
            <p:cNvSpPr/>
            <p:nvPr/>
          </p:nvSpPr>
          <p:spPr>
            <a:xfrm>
              <a:off x="4923587" y="4739075"/>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sp>
          <p:nvSpPr>
            <p:cNvPr id="331" name="Freeform: Shape 330">
              <a:extLst>
                <a:ext uri="{FF2B5EF4-FFF2-40B4-BE49-F238E27FC236}">
                  <a16:creationId xmlns:a16="http://schemas.microsoft.com/office/drawing/2014/main" id="{22B4DDA4-6BB2-1ADE-153F-1FCD5FD199FE}"/>
                </a:ext>
              </a:extLst>
            </p:cNvPr>
            <p:cNvSpPr/>
            <p:nvPr/>
          </p:nvSpPr>
          <p:spPr>
            <a:xfrm>
              <a:off x="4924608" y="3010449"/>
              <a:ext cx="7997" cy="29496"/>
            </a:xfrm>
            <a:custGeom>
              <a:avLst/>
              <a:gdLst>
                <a:gd name="connsiteX0" fmla="*/ 5392 w 7997"/>
                <a:gd name="connsiteY0" fmla="*/ 27498 h 29496"/>
                <a:gd name="connsiteX1" fmla="*/ 6170 w 7997"/>
                <a:gd name="connsiteY1" fmla="*/ 15705 h 29496"/>
                <a:gd name="connsiteX2" fmla="*/ 7966 w 7997"/>
                <a:gd name="connsiteY2" fmla="*/ 4031 h 29496"/>
                <a:gd name="connsiteX3" fmla="*/ 2698 w 7997"/>
                <a:gd name="connsiteY3" fmla="*/ 1876 h 29496"/>
                <a:gd name="connsiteX4" fmla="*/ 903 w 7997"/>
                <a:gd name="connsiteY4" fmla="*/ 13789 h 29496"/>
                <a:gd name="connsiteX5" fmla="*/ 184 w 7997"/>
                <a:gd name="connsiteY5" fmla="*/ 21991 h 29496"/>
                <a:gd name="connsiteX6" fmla="*/ 4 w 7997"/>
                <a:gd name="connsiteY6" fmla="*/ 25762 h 29496"/>
                <a:gd name="connsiteX7" fmla="*/ 5452 w 7997"/>
                <a:gd name="connsiteY7" fmla="*/ 27498 h 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97" h="29496">
                  <a:moveTo>
                    <a:pt x="5392" y="27498"/>
                  </a:moveTo>
                  <a:cubicBezTo>
                    <a:pt x="5392" y="27498"/>
                    <a:pt x="5512" y="21572"/>
                    <a:pt x="6170" y="15705"/>
                  </a:cubicBezTo>
                  <a:cubicBezTo>
                    <a:pt x="7069" y="9898"/>
                    <a:pt x="7966" y="4031"/>
                    <a:pt x="7966" y="4031"/>
                  </a:cubicBezTo>
                  <a:cubicBezTo>
                    <a:pt x="8445" y="978"/>
                    <a:pt x="3297" y="-2075"/>
                    <a:pt x="2698" y="1876"/>
                  </a:cubicBezTo>
                  <a:cubicBezTo>
                    <a:pt x="2698" y="1876"/>
                    <a:pt x="1800" y="7803"/>
                    <a:pt x="903" y="13789"/>
                  </a:cubicBezTo>
                  <a:cubicBezTo>
                    <a:pt x="304" y="16783"/>
                    <a:pt x="304" y="19776"/>
                    <a:pt x="184" y="21991"/>
                  </a:cubicBezTo>
                  <a:cubicBezTo>
                    <a:pt x="64" y="24266"/>
                    <a:pt x="4" y="25762"/>
                    <a:pt x="4" y="25762"/>
                  </a:cubicBezTo>
                  <a:cubicBezTo>
                    <a:pt x="-175" y="28935"/>
                    <a:pt x="5213" y="31390"/>
                    <a:pt x="5452" y="27498"/>
                  </a:cubicBezTo>
                  <a:close/>
                </a:path>
              </a:pathLst>
            </a:custGeom>
            <a:solidFill>
              <a:srgbClr val="02A6CC"/>
            </a:solidFill>
            <a:ln w="5976" cap="flat">
              <a:noFill/>
              <a:prstDash val="solid"/>
              <a:miter/>
            </a:ln>
          </p:spPr>
          <p:txBody>
            <a:bodyPr rtlCol="0" anchor="ctr"/>
            <a:lstStyle/>
            <a:p>
              <a:endParaRPr lang="nl-BE"/>
            </a:p>
          </p:txBody>
        </p:sp>
        <p:sp>
          <p:nvSpPr>
            <p:cNvPr id="332" name="Freeform: Shape 331">
              <a:extLst>
                <a:ext uri="{FF2B5EF4-FFF2-40B4-BE49-F238E27FC236}">
                  <a16:creationId xmlns:a16="http://schemas.microsoft.com/office/drawing/2014/main" id="{F4765636-8420-64B3-9435-DBE35EF29B8B}"/>
                </a:ext>
              </a:extLst>
            </p:cNvPr>
            <p:cNvSpPr/>
            <p:nvPr/>
          </p:nvSpPr>
          <p:spPr>
            <a:xfrm>
              <a:off x="4931592" y="2964446"/>
              <a:ext cx="11444" cy="29048"/>
            </a:xfrm>
            <a:custGeom>
              <a:avLst/>
              <a:gdLst>
                <a:gd name="connsiteX0" fmla="*/ 5173 w 11444"/>
                <a:gd name="connsiteY0" fmla="*/ 27346 h 29048"/>
                <a:gd name="connsiteX1" fmla="*/ 8106 w 11444"/>
                <a:gd name="connsiteY1" fmla="*/ 15912 h 29048"/>
                <a:gd name="connsiteX2" fmla="*/ 10141 w 11444"/>
                <a:gd name="connsiteY2" fmla="*/ 8070 h 29048"/>
                <a:gd name="connsiteX3" fmla="*/ 11279 w 11444"/>
                <a:gd name="connsiteY3" fmla="*/ 4538 h 29048"/>
                <a:gd name="connsiteX4" fmla="*/ 6490 w 11444"/>
                <a:gd name="connsiteY4" fmla="*/ 1545 h 29048"/>
                <a:gd name="connsiteX5" fmla="*/ 5173 w 11444"/>
                <a:gd name="connsiteY5" fmla="*/ 5077 h 29048"/>
                <a:gd name="connsiteX6" fmla="*/ 3077 w 11444"/>
                <a:gd name="connsiteY6" fmla="*/ 13099 h 29048"/>
                <a:gd name="connsiteX7" fmla="*/ 84 w 11444"/>
                <a:gd name="connsiteY7" fmla="*/ 24772 h 29048"/>
                <a:gd name="connsiteX8" fmla="*/ 5113 w 11444"/>
                <a:gd name="connsiteY8" fmla="*/ 27346 h 2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4" h="29048">
                  <a:moveTo>
                    <a:pt x="5173" y="27346"/>
                  </a:moveTo>
                  <a:cubicBezTo>
                    <a:pt x="5173" y="27346"/>
                    <a:pt x="6669" y="21659"/>
                    <a:pt x="8106" y="15912"/>
                  </a:cubicBezTo>
                  <a:cubicBezTo>
                    <a:pt x="8824" y="13039"/>
                    <a:pt x="9543" y="10225"/>
                    <a:pt x="10141" y="8070"/>
                  </a:cubicBezTo>
                  <a:cubicBezTo>
                    <a:pt x="10680" y="5915"/>
                    <a:pt x="11279" y="4538"/>
                    <a:pt x="11279" y="4538"/>
                  </a:cubicBezTo>
                  <a:cubicBezTo>
                    <a:pt x="12356" y="1605"/>
                    <a:pt x="7867" y="-2167"/>
                    <a:pt x="6490" y="1545"/>
                  </a:cubicBezTo>
                  <a:cubicBezTo>
                    <a:pt x="6490" y="1545"/>
                    <a:pt x="5951" y="2982"/>
                    <a:pt x="5173" y="5077"/>
                  </a:cubicBezTo>
                  <a:cubicBezTo>
                    <a:pt x="4634" y="7292"/>
                    <a:pt x="3856" y="10165"/>
                    <a:pt x="3077" y="13099"/>
                  </a:cubicBezTo>
                  <a:cubicBezTo>
                    <a:pt x="1581" y="18906"/>
                    <a:pt x="84" y="24772"/>
                    <a:pt x="84" y="24772"/>
                  </a:cubicBezTo>
                  <a:cubicBezTo>
                    <a:pt x="-694" y="27885"/>
                    <a:pt x="4155" y="31118"/>
                    <a:pt x="5113" y="27346"/>
                  </a:cubicBezTo>
                  <a:close/>
                </a:path>
              </a:pathLst>
            </a:custGeom>
            <a:solidFill>
              <a:srgbClr val="02A6CC"/>
            </a:solidFill>
            <a:ln w="5976" cap="flat">
              <a:noFill/>
              <a:prstDash val="solid"/>
              <a:miter/>
            </a:ln>
          </p:spPr>
          <p:txBody>
            <a:bodyPr rtlCol="0" anchor="ctr"/>
            <a:lstStyle/>
            <a:p>
              <a:endParaRPr lang="nl-BE"/>
            </a:p>
          </p:txBody>
        </p:sp>
        <p:sp>
          <p:nvSpPr>
            <p:cNvPr id="333" name="Freeform: Shape 332">
              <a:extLst>
                <a:ext uri="{FF2B5EF4-FFF2-40B4-BE49-F238E27FC236}">
                  <a16:creationId xmlns:a16="http://schemas.microsoft.com/office/drawing/2014/main" id="{969CD385-DB28-AB16-8E8D-F8818FD3926F}"/>
                </a:ext>
              </a:extLst>
            </p:cNvPr>
            <p:cNvSpPr/>
            <p:nvPr/>
          </p:nvSpPr>
          <p:spPr>
            <a:xfrm>
              <a:off x="4945994" y="2920931"/>
              <a:ext cx="15043" cy="27946"/>
            </a:xfrm>
            <a:custGeom>
              <a:avLst/>
              <a:gdLst>
                <a:gd name="connsiteX0" fmla="*/ 4779 w 15043"/>
                <a:gd name="connsiteY0" fmla="*/ 26442 h 27946"/>
                <a:gd name="connsiteX1" fmla="*/ 6096 w 15043"/>
                <a:gd name="connsiteY1" fmla="*/ 23029 h 27946"/>
                <a:gd name="connsiteX2" fmla="*/ 9628 w 15043"/>
                <a:gd name="connsiteY2" fmla="*/ 15726 h 27946"/>
                <a:gd name="connsiteX3" fmla="*/ 14776 w 15043"/>
                <a:gd name="connsiteY3" fmla="*/ 5070 h 27946"/>
                <a:gd name="connsiteX4" fmla="*/ 10466 w 15043"/>
                <a:gd name="connsiteY4" fmla="*/ 1299 h 27946"/>
                <a:gd name="connsiteX5" fmla="*/ 5258 w 15043"/>
                <a:gd name="connsiteY5" fmla="*/ 12134 h 27946"/>
                <a:gd name="connsiteX6" fmla="*/ 1666 w 15043"/>
                <a:gd name="connsiteY6" fmla="*/ 19617 h 27946"/>
                <a:gd name="connsiteX7" fmla="*/ 169 w 15043"/>
                <a:gd name="connsiteY7" fmla="*/ 23089 h 27946"/>
                <a:gd name="connsiteX8" fmla="*/ 4779 w 15043"/>
                <a:gd name="connsiteY8" fmla="*/ 26502 h 2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43" h="27946">
                  <a:moveTo>
                    <a:pt x="4779" y="26442"/>
                  </a:moveTo>
                  <a:cubicBezTo>
                    <a:pt x="4779" y="26442"/>
                    <a:pt x="5198" y="25005"/>
                    <a:pt x="6096" y="23029"/>
                  </a:cubicBezTo>
                  <a:cubicBezTo>
                    <a:pt x="7054" y="21054"/>
                    <a:pt x="8371" y="18360"/>
                    <a:pt x="9628" y="15726"/>
                  </a:cubicBezTo>
                  <a:cubicBezTo>
                    <a:pt x="12202" y="10398"/>
                    <a:pt x="14776" y="5070"/>
                    <a:pt x="14776" y="5070"/>
                  </a:cubicBezTo>
                  <a:cubicBezTo>
                    <a:pt x="16093" y="2256"/>
                    <a:pt x="12202" y="-2233"/>
                    <a:pt x="10466" y="1299"/>
                  </a:cubicBezTo>
                  <a:cubicBezTo>
                    <a:pt x="10466" y="1299"/>
                    <a:pt x="7832" y="6746"/>
                    <a:pt x="5258" y="12134"/>
                  </a:cubicBezTo>
                  <a:cubicBezTo>
                    <a:pt x="3941" y="14828"/>
                    <a:pt x="2624" y="17582"/>
                    <a:pt x="1666" y="19617"/>
                  </a:cubicBezTo>
                  <a:cubicBezTo>
                    <a:pt x="648" y="21653"/>
                    <a:pt x="169" y="23089"/>
                    <a:pt x="169" y="23089"/>
                  </a:cubicBezTo>
                  <a:cubicBezTo>
                    <a:pt x="-908" y="26083"/>
                    <a:pt x="3462" y="30153"/>
                    <a:pt x="4779" y="26502"/>
                  </a:cubicBezTo>
                  <a:close/>
                </a:path>
              </a:pathLst>
            </a:custGeom>
            <a:solidFill>
              <a:srgbClr val="02A6CC"/>
            </a:solidFill>
            <a:ln w="5976" cap="flat">
              <a:noFill/>
              <a:prstDash val="solid"/>
              <a:miter/>
            </a:ln>
          </p:spPr>
          <p:txBody>
            <a:bodyPr rtlCol="0" anchor="ctr"/>
            <a:lstStyle/>
            <a:p>
              <a:endParaRPr lang="nl-BE"/>
            </a:p>
          </p:txBody>
        </p:sp>
        <p:sp>
          <p:nvSpPr>
            <p:cNvPr id="334" name="Freeform: Shape 333">
              <a:extLst>
                <a:ext uri="{FF2B5EF4-FFF2-40B4-BE49-F238E27FC236}">
                  <a16:creationId xmlns:a16="http://schemas.microsoft.com/office/drawing/2014/main" id="{BF02C3B3-98C1-F73B-5EEB-C61E53A9A350}"/>
                </a:ext>
              </a:extLst>
            </p:cNvPr>
            <p:cNvSpPr/>
            <p:nvPr/>
          </p:nvSpPr>
          <p:spPr>
            <a:xfrm>
              <a:off x="4967766" y="2880929"/>
              <a:ext cx="18114" cy="26097"/>
            </a:xfrm>
            <a:custGeom>
              <a:avLst/>
              <a:gdLst>
                <a:gd name="connsiteX0" fmla="*/ 4379 w 18114"/>
                <a:gd name="connsiteY0" fmla="*/ 24957 h 26097"/>
                <a:gd name="connsiteX1" fmla="*/ 10486 w 18114"/>
                <a:gd name="connsiteY1" fmla="*/ 14840 h 26097"/>
                <a:gd name="connsiteX2" fmla="*/ 17550 w 18114"/>
                <a:gd name="connsiteY2" fmla="*/ 5381 h 26097"/>
                <a:gd name="connsiteX3" fmla="*/ 13958 w 18114"/>
                <a:gd name="connsiteY3" fmla="*/ 1011 h 26097"/>
                <a:gd name="connsiteX4" fmla="*/ 6774 w 18114"/>
                <a:gd name="connsiteY4" fmla="*/ 10649 h 26097"/>
                <a:gd name="connsiteX5" fmla="*/ 428 w 18114"/>
                <a:gd name="connsiteY5" fmla="*/ 20886 h 26097"/>
                <a:gd name="connsiteX6" fmla="*/ 4379 w 18114"/>
                <a:gd name="connsiteY6" fmla="*/ 24957 h 2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4" h="26097">
                  <a:moveTo>
                    <a:pt x="4379" y="24957"/>
                  </a:moveTo>
                  <a:cubicBezTo>
                    <a:pt x="4379" y="24957"/>
                    <a:pt x="7432" y="19928"/>
                    <a:pt x="10486" y="14840"/>
                  </a:cubicBezTo>
                  <a:cubicBezTo>
                    <a:pt x="14018" y="10111"/>
                    <a:pt x="17550" y="5381"/>
                    <a:pt x="17550" y="5381"/>
                  </a:cubicBezTo>
                  <a:cubicBezTo>
                    <a:pt x="19405" y="2927"/>
                    <a:pt x="16292" y="-2162"/>
                    <a:pt x="13958" y="1011"/>
                  </a:cubicBezTo>
                  <a:cubicBezTo>
                    <a:pt x="13958" y="1011"/>
                    <a:pt x="10366" y="5860"/>
                    <a:pt x="6774" y="10649"/>
                  </a:cubicBezTo>
                  <a:cubicBezTo>
                    <a:pt x="3601" y="15738"/>
                    <a:pt x="428" y="20886"/>
                    <a:pt x="428" y="20886"/>
                  </a:cubicBezTo>
                  <a:cubicBezTo>
                    <a:pt x="-1248" y="23640"/>
                    <a:pt x="2404" y="28250"/>
                    <a:pt x="4379" y="24957"/>
                  </a:cubicBezTo>
                  <a:close/>
                </a:path>
              </a:pathLst>
            </a:custGeom>
            <a:solidFill>
              <a:srgbClr val="02A6CC"/>
            </a:solidFill>
            <a:ln w="5976" cap="flat">
              <a:noFill/>
              <a:prstDash val="solid"/>
              <a:miter/>
            </a:ln>
          </p:spPr>
          <p:txBody>
            <a:bodyPr rtlCol="0" anchor="ctr"/>
            <a:lstStyle/>
            <a:p>
              <a:endParaRPr lang="nl-BE"/>
            </a:p>
          </p:txBody>
        </p:sp>
        <p:sp>
          <p:nvSpPr>
            <p:cNvPr id="335" name="Freeform: Shape 334">
              <a:extLst>
                <a:ext uri="{FF2B5EF4-FFF2-40B4-BE49-F238E27FC236}">
                  <a16:creationId xmlns:a16="http://schemas.microsoft.com/office/drawing/2014/main" id="{7C299964-2C19-1C97-4767-DA8973A06D2D}"/>
                </a:ext>
              </a:extLst>
            </p:cNvPr>
            <p:cNvSpPr/>
            <p:nvPr/>
          </p:nvSpPr>
          <p:spPr>
            <a:xfrm>
              <a:off x="4995616" y="2845349"/>
              <a:ext cx="20989" cy="23738"/>
            </a:xfrm>
            <a:custGeom>
              <a:avLst/>
              <a:gdLst>
                <a:gd name="connsiteX0" fmla="*/ 4007 w 20989"/>
                <a:gd name="connsiteY0" fmla="*/ 22883 h 23738"/>
                <a:gd name="connsiteX1" fmla="*/ 11969 w 20989"/>
                <a:gd name="connsiteY1" fmla="*/ 14142 h 23738"/>
                <a:gd name="connsiteX2" fmla="*/ 17417 w 20989"/>
                <a:gd name="connsiteY2" fmla="*/ 8156 h 23738"/>
                <a:gd name="connsiteX3" fmla="*/ 20051 w 20989"/>
                <a:gd name="connsiteY3" fmla="*/ 5582 h 23738"/>
                <a:gd name="connsiteX4" fmla="*/ 17177 w 20989"/>
                <a:gd name="connsiteY4" fmla="*/ 733 h 23738"/>
                <a:gd name="connsiteX5" fmla="*/ 14424 w 20989"/>
                <a:gd name="connsiteY5" fmla="*/ 3247 h 23738"/>
                <a:gd name="connsiteX6" fmla="*/ 8856 w 20989"/>
                <a:gd name="connsiteY6" fmla="*/ 9353 h 23738"/>
                <a:gd name="connsiteX7" fmla="*/ 775 w 20989"/>
                <a:gd name="connsiteY7" fmla="*/ 18273 h 23738"/>
                <a:gd name="connsiteX8" fmla="*/ 4007 w 20989"/>
                <a:gd name="connsiteY8" fmla="*/ 22883 h 2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89" h="23738">
                  <a:moveTo>
                    <a:pt x="4007" y="22883"/>
                  </a:moveTo>
                  <a:cubicBezTo>
                    <a:pt x="4007" y="22883"/>
                    <a:pt x="7958" y="18512"/>
                    <a:pt x="11969" y="14142"/>
                  </a:cubicBezTo>
                  <a:cubicBezTo>
                    <a:pt x="13945" y="11927"/>
                    <a:pt x="15920" y="9772"/>
                    <a:pt x="17417" y="8156"/>
                  </a:cubicBezTo>
                  <a:cubicBezTo>
                    <a:pt x="18854" y="6480"/>
                    <a:pt x="20051" y="5582"/>
                    <a:pt x="20051" y="5582"/>
                  </a:cubicBezTo>
                  <a:cubicBezTo>
                    <a:pt x="22326" y="3486"/>
                    <a:pt x="20111" y="-1961"/>
                    <a:pt x="17177" y="733"/>
                  </a:cubicBezTo>
                  <a:cubicBezTo>
                    <a:pt x="17177" y="733"/>
                    <a:pt x="16040" y="1750"/>
                    <a:pt x="14424" y="3247"/>
                  </a:cubicBezTo>
                  <a:cubicBezTo>
                    <a:pt x="12927" y="4923"/>
                    <a:pt x="10892" y="7138"/>
                    <a:pt x="8856" y="9353"/>
                  </a:cubicBezTo>
                  <a:cubicBezTo>
                    <a:pt x="4785" y="13783"/>
                    <a:pt x="775" y="18273"/>
                    <a:pt x="775" y="18273"/>
                  </a:cubicBezTo>
                  <a:cubicBezTo>
                    <a:pt x="-1381" y="20668"/>
                    <a:pt x="1373" y="25756"/>
                    <a:pt x="4007" y="22883"/>
                  </a:cubicBezTo>
                  <a:close/>
                </a:path>
              </a:pathLst>
            </a:custGeom>
            <a:solidFill>
              <a:srgbClr val="02A6CC"/>
            </a:solidFill>
            <a:ln w="5976" cap="flat">
              <a:noFill/>
              <a:prstDash val="solid"/>
              <a:miter/>
            </a:ln>
          </p:spPr>
          <p:txBody>
            <a:bodyPr rtlCol="0" anchor="ctr"/>
            <a:lstStyle/>
            <a:p>
              <a:endParaRPr lang="nl-BE"/>
            </a:p>
          </p:txBody>
        </p:sp>
        <p:sp>
          <p:nvSpPr>
            <p:cNvPr id="336" name="Freeform: Shape 335">
              <a:extLst>
                <a:ext uri="{FF2B5EF4-FFF2-40B4-BE49-F238E27FC236}">
                  <a16:creationId xmlns:a16="http://schemas.microsoft.com/office/drawing/2014/main" id="{4BEDF210-C48B-EA33-53A2-CF8DBCD98A41}"/>
                </a:ext>
              </a:extLst>
            </p:cNvPr>
            <p:cNvSpPr/>
            <p:nvPr/>
          </p:nvSpPr>
          <p:spPr>
            <a:xfrm>
              <a:off x="5029157" y="2815224"/>
              <a:ext cx="23625" cy="20889"/>
            </a:xfrm>
            <a:custGeom>
              <a:avLst/>
              <a:gdLst>
                <a:gd name="connsiteX0" fmla="*/ 3571 w 23625"/>
                <a:gd name="connsiteY0" fmla="*/ 20201 h 20889"/>
                <a:gd name="connsiteX1" fmla="*/ 6385 w 23625"/>
                <a:gd name="connsiteY1" fmla="*/ 17807 h 20889"/>
                <a:gd name="connsiteX2" fmla="*/ 12910 w 23625"/>
                <a:gd name="connsiteY2" fmla="*/ 12958 h 20889"/>
                <a:gd name="connsiteX3" fmla="*/ 22369 w 23625"/>
                <a:gd name="connsiteY3" fmla="*/ 5894 h 20889"/>
                <a:gd name="connsiteX4" fmla="*/ 20273 w 23625"/>
                <a:gd name="connsiteY4" fmla="*/ 566 h 20889"/>
                <a:gd name="connsiteX5" fmla="*/ 10635 w 23625"/>
                <a:gd name="connsiteY5" fmla="*/ 7749 h 20889"/>
                <a:gd name="connsiteX6" fmla="*/ 3990 w 23625"/>
                <a:gd name="connsiteY6" fmla="*/ 12718 h 20889"/>
                <a:gd name="connsiteX7" fmla="*/ 1057 w 23625"/>
                <a:gd name="connsiteY7" fmla="*/ 15053 h 20889"/>
                <a:gd name="connsiteX8" fmla="*/ 3571 w 23625"/>
                <a:gd name="connsiteY8" fmla="*/ 20201 h 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25" h="20889">
                  <a:moveTo>
                    <a:pt x="3571" y="20201"/>
                  </a:moveTo>
                  <a:cubicBezTo>
                    <a:pt x="3571" y="20201"/>
                    <a:pt x="4589" y="19124"/>
                    <a:pt x="6385" y="17807"/>
                  </a:cubicBezTo>
                  <a:cubicBezTo>
                    <a:pt x="8181" y="16490"/>
                    <a:pt x="10515" y="14694"/>
                    <a:pt x="12910" y="12958"/>
                  </a:cubicBezTo>
                  <a:cubicBezTo>
                    <a:pt x="17639" y="9426"/>
                    <a:pt x="22369" y="5894"/>
                    <a:pt x="22369" y="5894"/>
                  </a:cubicBezTo>
                  <a:cubicBezTo>
                    <a:pt x="24823" y="4038"/>
                    <a:pt x="23446" y="-1829"/>
                    <a:pt x="20273" y="566"/>
                  </a:cubicBezTo>
                  <a:lnTo>
                    <a:pt x="10635" y="7749"/>
                  </a:lnTo>
                  <a:cubicBezTo>
                    <a:pt x="8241" y="9545"/>
                    <a:pt x="5846" y="11341"/>
                    <a:pt x="3990" y="12718"/>
                  </a:cubicBezTo>
                  <a:cubicBezTo>
                    <a:pt x="2134" y="14035"/>
                    <a:pt x="1057" y="15053"/>
                    <a:pt x="1057" y="15053"/>
                  </a:cubicBezTo>
                  <a:cubicBezTo>
                    <a:pt x="-1338" y="17208"/>
                    <a:pt x="698" y="22835"/>
                    <a:pt x="3571" y="20201"/>
                  </a:cubicBezTo>
                  <a:close/>
                </a:path>
              </a:pathLst>
            </a:custGeom>
            <a:solidFill>
              <a:srgbClr val="02A6CC"/>
            </a:solidFill>
            <a:ln w="5976" cap="flat">
              <a:noFill/>
              <a:prstDash val="solid"/>
              <a:miter/>
            </a:ln>
          </p:spPr>
          <p:txBody>
            <a:bodyPr rtlCol="0" anchor="ctr"/>
            <a:lstStyle/>
            <a:p>
              <a:endParaRPr lang="nl-BE"/>
            </a:p>
          </p:txBody>
        </p:sp>
        <p:sp>
          <p:nvSpPr>
            <p:cNvPr id="337" name="Freeform: Shape 336">
              <a:extLst>
                <a:ext uri="{FF2B5EF4-FFF2-40B4-BE49-F238E27FC236}">
                  <a16:creationId xmlns:a16="http://schemas.microsoft.com/office/drawing/2014/main" id="{FD129A8F-0A5B-F0BE-679A-BB074E68AE88}"/>
                </a:ext>
              </a:extLst>
            </p:cNvPr>
            <p:cNvSpPr/>
            <p:nvPr/>
          </p:nvSpPr>
          <p:spPr>
            <a:xfrm>
              <a:off x="5067676" y="2791488"/>
              <a:ext cx="25800" cy="17485"/>
            </a:xfrm>
            <a:custGeom>
              <a:avLst/>
              <a:gdLst>
                <a:gd name="connsiteX0" fmla="*/ 3186 w 25800"/>
                <a:gd name="connsiteY0" fmla="*/ 17118 h 17485"/>
                <a:gd name="connsiteX1" fmla="*/ 13303 w 25800"/>
                <a:gd name="connsiteY1" fmla="*/ 11012 h 17485"/>
                <a:gd name="connsiteX2" fmla="*/ 23959 w 25800"/>
                <a:gd name="connsiteY2" fmla="*/ 5864 h 17485"/>
                <a:gd name="connsiteX3" fmla="*/ 22762 w 25800"/>
                <a:gd name="connsiteY3" fmla="*/ 296 h 17485"/>
                <a:gd name="connsiteX4" fmla="*/ 11926 w 25800"/>
                <a:gd name="connsiteY4" fmla="*/ 5504 h 17485"/>
                <a:gd name="connsiteX5" fmla="*/ 1570 w 25800"/>
                <a:gd name="connsiteY5" fmla="*/ 11611 h 17485"/>
                <a:gd name="connsiteX6" fmla="*/ 3186 w 25800"/>
                <a:gd name="connsiteY6" fmla="*/ 17058 h 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 h="17485">
                  <a:moveTo>
                    <a:pt x="3186" y="17118"/>
                  </a:moveTo>
                  <a:cubicBezTo>
                    <a:pt x="3186" y="17118"/>
                    <a:pt x="8215" y="14065"/>
                    <a:pt x="13303" y="11012"/>
                  </a:cubicBezTo>
                  <a:cubicBezTo>
                    <a:pt x="18631" y="8438"/>
                    <a:pt x="23959" y="5864"/>
                    <a:pt x="23959" y="5864"/>
                  </a:cubicBezTo>
                  <a:cubicBezTo>
                    <a:pt x="26773" y="4547"/>
                    <a:pt x="26354" y="-1380"/>
                    <a:pt x="22762" y="296"/>
                  </a:cubicBezTo>
                  <a:cubicBezTo>
                    <a:pt x="22762" y="296"/>
                    <a:pt x="17314" y="2930"/>
                    <a:pt x="11926" y="5504"/>
                  </a:cubicBezTo>
                  <a:cubicBezTo>
                    <a:pt x="6658" y="8318"/>
                    <a:pt x="1570" y="11611"/>
                    <a:pt x="1570" y="11611"/>
                  </a:cubicBezTo>
                  <a:cubicBezTo>
                    <a:pt x="-1184" y="13287"/>
                    <a:pt x="-107" y="19094"/>
                    <a:pt x="3186" y="17058"/>
                  </a:cubicBezTo>
                  <a:close/>
                </a:path>
              </a:pathLst>
            </a:custGeom>
            <a:solidFill>
              <a:srgbClr val="02A6CC"/>
            </a:solidFill>
            <a:ln w="5976" cap="flat">
              <a:noFill/>
              <a:prstDash val="solid"/>
              <a:miter/>
            </a:ln>
          </p:spPr>
          <p:txBody>
            <a:bodyPr rtlCol="0" anchor="ctr"/>
            <a:lstStyle/>
            <a:p>
              <a:endParaRPr lang="nl-BE"/>
            </a:p>
          </p:txBody>
        </p:sp>
        <p:sp>
          <p:nvSpPr>
            <p:cNvPr id="338" name="Freeform: Shape 337">
              <a:extLst>
                <a:ext uri="{FF2B5EF4-FFF2-40B4-BE49-F238E27FC236}">
                  <a16:creationId xmlns:a16="http://schemas.microsoft.com/office/drawing/2014/main" id="{EC8E8781-6072-B539-6403-C9C3DCF8FB23}"/>
                </a:ext>
              </a:extLst>
            </p:cNvPr>
            <p:cNvSpPr/>
            <p:nvPr/>
          </p:nvSpPr>
          <p:spPr>
            <a:xfrm>
              <a:off x="5109788" y="2774317"/>
              <a:ext cx="27570" cy="13827"/>
            </a:xfrm>
            <a:custGeom>
              <a:avLst/>
              <a:gdLst>
                <a:gd name="connsiteX0" fmla="*/ 13994 w 27570"/>
                <a:gd name="connsiteY0" fmla="*/ 9625 h 13827"/>
                <a:gd name="connsiteX1" fmla="*/ 21597 w 27570"/>
                <a:gd name="connsiteY1" fmla="*/ 6811 h 13827"/>
                <a:gd name="connsiteX2" fmla="*/ 25129 w 27570"/>
                <a:gd name="connsiteY2" fmla="*/ 5734 h 13827"/>
                <a:gd name="connsiteX3" fmla="*/ 24890 w 27570"/>
                <a:gd name="connsiteY3" fmla="*/ 106 h 13827"/>
                <a:gd name="connsiteX4" fmla="*/ 21238 w 27570"/>
                <a:gd name="connsiteY4" fmla="*/ 1064 h 13827"/>
                <a:gd name="connsiteX5" fmla="*/ 13456 w 27570"/>
                <a:gd name="connsiteY5" fmla="*/ 3878 h 13827"/>
                <a:gd name="connsiteX6" fmla="*/ 2141 w 27570"/>
                <a:gd name="connsiteY6" fmla="*/ 8008 h 13827"/>
                <a:gd name="connsiteX7" fmla="*/ 2860 w 27570"/>
                <a:gd name="connsiteY7" fmla="*/ 13636 h 13827"/>
                <a:gd name="connsiteX8" fmla="*/ 13935 w 27570"/>
                <a:gd name="connsiteY8" fmla="*/ 9565 h 1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570" h="13827">
                  <a:moveTo>
                    <a:pt x="13994" y="9625"/>
                  </a:moveTo>
                  <a:cubicBezTo>
                    <a:pt x="16748" y="8607"/>
                    <a:pt x="19562" y="7589"/>
                    <a:pt x="21597" y="6811"/>
                  </a:cubicBezTo>
                  <a:cubicBezTo>
                    <a:pt x="23633" y="5973"/>
                    <a:pt x="25129" y="5734"/>
                    <a:pt x="25129" y="5734"/>
                  </a:cubicBezTo>
                  <a:cubicBezTo>
                    <a:pt x="28122" y="4955"/>
                    <a:pt x="28721" y="-851"/>
                    <a:pt x="24890" y="106"/>
                  </a:cubicBezTo>
                  <a:cubicBezTo>
                    <a:pt x="24890" y="106"/>
                    <a:pt x="23453" y="466"/>
                    <a:pt x="21238" y="1064"/>
                  </a:cubicBezTo>
                  <a:cubicBezTo>
                    <a:pt x="19143" y="1842"/>
                    <a:pt x="16269" y="2860"/>
                    <a:pt x="13456" y="3878"/>
                  </a:cubicBezTo>
                  <a:cubicBezTo>
                    <a:pt x="7828" y="5973"/>
                    <a:pt x="2141" y="8008"/>
                    <a:pt x="2141" y="8008"/>
                  </a:cubicBezTo>
                  <a:cubicBezTo>
                    <a:pt x="-852" y="9086"/>
                    <a:pt x="-792" y="14953"/>
                    <a:pt x="2860" y="13636"/>
                  </a:cubicBezTo>
                  <a:cubicBezTo>
                    <a:pt x="2860" y="13636"/>
                    <a:pt x="8427" y="11600"/>
                    <a:pt x="13935" y="9565"/>
                  </a:cubicBezTo>
                  <a:close/>
                </a:path>
              </a:pathLst>
            </a:custGeom>
            <a:solidFill>
              <a:srgbClr val="02A6CC"/>
            </a:solidFill>
            <a:ln w="5976" cap="flat">
              <a:noFill/>
              <a:prstDash val="solid"/>
              <a:miter/>
            </a:ln>
          </p:spPr>
          <p:txBody>
            <a:bodyPr rtlCol="0" anchor="ctr"/>
            <a:lstStyle/>
            <a:p>
              <a:endParaRPr lang="nl-BE"/>
            </a:p>
          </p:txBody>
        </p:sp>
        <p:sp>
          <p:nvSpPr>
            <p:cNvPr id="339" name="Freeform: Shape 338">
              <a:extLst>
                <a:ext uri="{FF2B5EF4-FFF2-40B4-BE49-F238E27FC236}">
                  <a16:creationId xmlns:a16="http://schemas.microsoft.com/office/drawing/2014/main" id="{99655136-F07F-87C1-5D1B-10AF824D2BEF}"/>
                </a:ext>
              </a:extLst>
            </p:cNvPr>
            <p:cNvSpPr/>
            <p:nvPr/>
          </p:nvSpPr>
          <p:spPr>
            <a:xfrm>
              <a:off x="5154741" y="2764742"/>
              <a:ext cx="28787" cy="9726"/>
            </a:xfrm>
            <a:custGeom>
              <a:avLst/>
              <a:gdLst>
                <a:gd name="connsiteX0" fmla="*/ 6098 w 28787"/>
                <a:gd name="connsiteY0" fmla="*/ 8724 h 9726"/>
                <a:gd name="connsiteX1" fmla="*/ 14120 w 28787"/>
                <a:gd name="connsiteY1" fmla="*/ 7526 h 9726"/>
                <a:gd name="connsiteX2" fmla="*/ 25793 w 28787"/>
                <a:gd name="connsiteY2" fmla="*/ 5730 h 9726"/>
                <a:gd name="connsiteX3" fmla="*/ 26452 w 28787"/>
                <a:gd name="connsiteY3" fmla="*/ 43 h 9726"/>
                <a:gd name="connsiteX4" fmla="*/ 14539 w 28787"/>
                <a:gd name="connsiteY4" fmla="*/ 1839 h 9726"/>
                <a:gd name="connsiteX5" fmla="*/ 6337 w 28787"/>
                <a:gd name="connsiteY5" fmla="*/ 3096 h 9726"/>
                <a:gd name="connsiteX6" fmla="*/ 2685 w 28787"/>
                <a:gd name="connsiteY6" fmla="*/ 3875 h 9726"/>
                <a:gd name="connsiteX7" fmla="*/ 2506 w 28787"/>
                <a:gd name="connsiteY7" fmla="*/ 9622 h 9726"/>
                <a:gd name="connsiteX8" fmla="*/ 6098 w 28787"/>
                <a:gd name="connsiteY8" fmla="*/ 8724 h 9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87" h="9726">
                  <a:moveTo>
                    <a:pt x="6098" y="8724"/>
                  </a:moveTo>
                  <a:cubicBezTo>
                    <a:pt x="8313" y="8364"/>
                    <a:pt x="11186" y="7945"/>
                    <a:pt x="14120" y="7526"/>
                  </a:cubicBezTo>
                  <a:cubicBezTo>
                    <a:pt x="19986" y="6628"/>
                    <a:pt x="25793" y="5730"/>
                    <a:pt x="25793" y="5730"/>
                  </a:cubicBezTo>
                  <a:cubicBezTo>
                    <a:pt x="28846" y="5251"/>
                    <a:pt x="30343" y="-555"/>
                    <a:pt x="26452" y="43"/>
                  </a:cubicBezTo>
                  <a:cubicBezTo>
                    <a:pt x="26452" y="43"/>
                    <a:pt x="20525" y="941"/>
                    <a:pt x="14539" y="1839"/>
                  </a:cubicBezTo>
                  <a:cubicBezTo>
                    <a:pt x="11545" y="2318"/>
                    <a:pt x="8612" y="2737"/>
                    <a:pt x="6337" y="3096"/>
                  </a:cubicBezTo>
                  <a:cubicBezTo>
                    <a:pt x="4062" y="3336"/>
                    <a:pt x="2685" y="3875"/>
                    <a:pt x="2685" y="3875"/>
                  </a:cubicBezTo>
                  <a:cubicBezTo>
                    <a:pt x="-427" y="4653"/>
                    <a:pt x="-1266" y="10579"/>
                    <a:pt x="2506" y="9622"/>
                  </a:cubicBezTo>
                  <a:cubicBezTo>
                    <a:pt x="2506" y="9622"/>
                    <a:pt x="3943" y="9262"/>
                    <a:pt x="6098" y="8724"/>
                  </a:cubicBezTo>
                  <a:close/>
                </a:path>
              </a:pathLst>
            </a:custGeom>
            <a:solidFill>
              <a:srgbClr val="02A6CC"/>
            </a:solidFill>
            <a:ln w="5976" cap="flat">
              <a:noFill/>
              <a:prstDash val="solid"/>
              <a:miter/>
            </a:ln>
          </p:spPr>
          <p:txBody>
            <a:bodyPr rtlCol="0" anchor="ctr"/>
            <a:lstStyle/>
            <a:p>
              <a:endParaRPr lang="nl-BE"/>
            </a:p>
          </p:txBody>
        </p:sp>
        <p:sp>
          <p:nvSpPr>
            <p:cNvPr id="340" name="Freeform: Shape 339">
              <a:extLst>
                <a:ext uri="{FF2B5EF4-FFF2-40B4-BE49-F238E27FC236}">
                  <a16:creationId xmlns:a16="http://schemas.microsoft.com/office/drawing/2014/main" id="{06E37208-154A-5D8C-77BB-EB2419C4EAC6}"/>
                </a:ext>
              </a:extLst>
            </p:cNvPr>
            <p:cNvSpPr/>
            <p:nvPr/>
          </p:nvSpPr>
          <p:spPr>
            <a:xfrm>
              <a:off x="5201306" y="2762175"/>
              <a:ext cx="29423" cy="6206"/>
            </a:xfrm>
            <a:custGeom>
              <a:avLst/>
              <a:gdLst>
                <a:gd name="connsiteX0" fmla="*/ 14009 w 29423"/>
                <a:gd name="connsiteY0" fmla="*/ 5664 h 6206"/>
                <a:gd name="connsiteX1" fmla="*/ 22091 w 29423"/>
                <a:gd name="connsiteY1" fmla="*/ 5664 h 6206"/>
                <a:gd name="connsiteX2" fmla="*/ 25802 w 29423"/>
                <a:gd name="connsiteY2" fmla="*/ 5844 h 6206"/>
                <a:gd name="connsiteX3" fmla="*/ 27359 w 29423"/>
                <a:gd name="connsiteY3" fmla="*/ 396 h 6206"/>
                <a:gd name="connsiteX4" fmla="*/ 15326 w 29423"/>
                <a:gd name="connsiteY4" fmla="*/ 37 h 6206"/>
                <a:gd name="connsiteX5" fmla="*/ 3293 w 29423"/>
                <a:gd name="connsiteY5" fmla="*/ 635 h 6206"/>
                <a:gd name="connsiteX6" fmla="*/ 2216 w 29423"/>
                <a:gd name="connsiteY6" fmla="*/ 6203 h 6206"/>
                <a:gd name="connsiteX7" fmla="*/ 14009 w 29423"/>
                <a:gd name="connsiteY7" fmla="*/ 5604 h 6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23" h="6206">
                  <a:moveTo>
                    <a:pt x="14009" y="5664"/>
                  </a:moveTo>
                  <a:cubicBezTo>
                    <a:pt x="16942" y="5424"/>
                    <a:pt x="19876" y="5544"/>
                    <a:pt x="22091" y="5664"/>
                  </a:cubicBezTo>
                  <a:cubicBezTo>
                    <a:pt x="24306" y="5784"/>
                    <a:pt x="25802" y="5844"/>
                    <a:pt x="25802" y="5844"/>
                  </a:cubicBezTo>
                  <a:cubicBezTo>
                    <a:pt x="28915" y="6023"/>
                    <a:pt x="31310" y="575"/>
                    <a:pt x="27359" y="396"/>
                  </a:cubicBezTo>
                  <a:cubicBezTo>
                    <a:pt x="27359" y="396"/>
                    <a:pt x="21372" y="-143"/>
                    <a:pt x="15326" y="37"/>
                  </a:cubicBezTo>
                  <a:cubicBezTo>
                    <a:pt x="9339" y="336"/>
                    <a:pt x="3293" y="635"/>
                    <a:pt x="3293" y="635"/>
                  </a:cubicBezTo>
                  <a:cubicBezTo>
                    <a:pt x="120" y="815"/>
                    <a:pt x="-1676" y="6382"/>
                    <a:pt x="2216" y="6203"/>
                  </a:cubicBezTo>
                  <a:cubicBezTo>
                    <a:pt x="2216" y="6203"/>
                    <a:pt x="8082" y="5903"/>
                    <a:pt x="14009" y="5604"/>
                  </a:cubicBezTo>
                  <a:close/>
                </a:path>
              </a:pathLst>
            </a:custGeom>
            <a:solidFill>
              <a:srgbClr val="02A6CC"/>
            </a:solidFill>
            <a:ln w="5976" cap="flat">
              <a:noFill/>
              <a:prstDash val="solid"/>
              <a:miter/>
            </a:ln>
          </p:spPr>
          <p:txBody>
            <a:bodyPr rtlCol="0" anchor="ctr"/>
            <a:lstStyle/>
            <a:p>
              <a:endParaRPr lang="nl-BE"/>
            </a:p>
          </p:txBody>
        </p:sp>
        <p:sp>
          <p:nvSpPr>
            <p:cNvPr id="341" name="Freeform: Shape 340">
              <a:extLst>
                <a:ext uri="{FF2B5EF4-FFF2-40B4-BE49-F238E27FC236}">
                  <a16:creationId xmlns:a16="http://schemas.microsoft.com/office/drawing/2014/main" id="{48B8E02A-6510-769E-D4BC-71866A00569E}"/>
                </a:ext>
              </a:extLst>
            </p:cNvPr>
            <p:cNvSpPr/>
            <p:nvPr/>
          </p:nvSpPr>
          <p:spPr>
            <a:xfrm>
              <a:off x="5248195" y="2764036"/>
              <a:ext cx="29456" cy="8922"/>
            </a:xfrm>
            <a:custGeom>
              <a:avLst/>
              <a:gdLst>
                <a:gd name="connsiteX0" fmla="*/ 27643 w 29456"/>
                <a:gd name="connsiteY0" fmla="*/ 3682 h 8922"/>
                <a:gd name="connsiteX1" fmla="*/ 3877 w 29456"/>
                <a:gd name="connsiteY1" fmla="*/ 31 h 8922"/>
                <a:gd name="connsiteX2" fmla="*/ 1901 w 29456"/>
                <a:gd name="connsiteY2" fmla="*/ 5299 h 8922"/>
                <a:gd name="connsiteX3" fmla="*/ 25248 w 29456"/>
                <a:gd name="connsiteY3" fmla="*/ 8891 h 8922"/>
                <a:gd name="connsiteX4" fmla="*/ 27643 w 29456"/>
                <a:gd name="connsiteY4" fmla="*/ 3682 h 8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56" h="8922">
                  <a:moveTo>
                    <a:pt x="27643" y="3682"/>
                  </a:moveTo>
                  <a:lnTo>
                    <a:pt x="3877" y="31"/>
                  </a:lnTo>
                  <a:cubicBezTo>
                    <a:pt x="704" y="-448"/>
                    <a:pt x="-1930" y="4820"/>
                    <a:pt x="1901" y="5299"/>
                  </a:cubicBezTo>
                  <a:lnTo>
                    <a:pt x="25248" y="8891"/>
                  </a:lnTo>
                  <a:cubicBezTo>
                    <a:pt x="28301" y="9370"/>
                    <a:pt x="31594" y="4281"/>
                    <a:pt x="27643" y="3682"/>
                  </a:cubicBezTo>
                  <a:close/>
                </a:path>
              </a:pathLst>
            </a:custGeom>
            <a:solidFill>
              <a:srgbClr val="02A6CC"/>
            </a:solidFill>
            <a:ln w="5976" cap="flat">
              <a:noFill/>
              <a:prstDash val="solid"/>
              <a:miter/>
            </a:ln>
          </p:spPr>
          <p:txBody>
            <a:bodyPr rtlCol="0" anchor="ctr"/>
            <a:lstStyle/>
            <a:p>
              <a:endParaRPr lang="nl-BE"/>
            </a:p>
          </p:txBody>
        </p:sp>
        <p:sp>
          <p:nvSpPr>
            <p:cNvPr id="342" name="Freeform: Shape 341">
              <a:extLst>
                <a:ext uri="{FF2B5EF4-FFF2-40B4-BE49-F238E27FC236}">
                  <a16:creationId xmlns:a16="http://schemas.microsoft.com/office/drawing/2014/main" id="{49B0C13D-B170-4834-7E64-822A4CE2AF17}"/>
                </a:ext>
              </a:extLst>
            </p:cNvPr>
            <p:cNvSpPr/>
            <p:nvPr/>
          </p:nvSpPr>
          <p:spPr>
            <a:xfrm>
              <a:off x="5294188" y="2773201"/>
              <a:ext cx="28835" cy="12464"/>
            </a:xfrm>
            <a:custGeom>
              <a:avLst/>
              <a:gdLst>
                <a:gd name="connsiteX0" fmla="*/ 24155 w 28835"/>
                <a:gd name="connsiteY0" fmla="*/ 12297 h 12464"/>
                <a:gd name="connsiteX1" fmla="*/ 27328 w 28835"/>
                <a:gd name="connsiteY1" fmla="*/ 7568 h 12464"/>
                <a:gd name="connsiteX2" fmla="*/ 16013 w 28835"/>
                <a:gd name="connsiteY2" fmla="*/ 3438 h 12464"/>
                <a:gd name="connsiteX3" fmla="*/ 8111 w 28835"/>
                <a:gd name="connsiteY3" fmla="*/ 1043 h 12464"/>
                <a:gd name="connsiteX4" fmla="*/ 4459 w 28835"/>
                <a:gd name="connsiteY4" fmla="*/ 85 h 12464"/>
                <a:gd name="connsiteX5" fmla="*/ 1646 w 28835"/>
                <a:gd name="connsiteY5" fmla="*/ 5054 h 12464"/>
                <a:gd name="connsiteX6" fmla="*/ 13020 w 28835"/>
                <a:gd name="connsiteY6" fmla="*/ 8227 h 12464"/>
                <a:gd name="connsiteX7" fmla="*/ 24095 w 28835"/>
                <a:gd name="connsiteY7" fmla="*/ 12297 h 1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35" h="12464">
                  <a:moveTo>
                    <a:pt x="24155" y="12297"/>
                  </a:moveTo>
                  <a:cubicBezTo>
                    <a:pt x="27088" y="13375"/>
                    <a:pt x="31039" y="8945"/>
                    <a:pt x="27328" y="7568"/>
                  </a:cubicBezTo>
                  <a:cubicBezTo>
                    <a:pt x="27328" y="7568"/>
                    <a:pt x="21700" y="5473"/>
                    <a:pt x="16013" y="3438"/>
                  </a:cubicBezTo>
                  <a:cubicBezTo>
                    <a:pt x="13199" y="2300"/>
                    <a:pt x="10326" y="1582"/>
                    <a:pt x="8111" y="1043"/>
                  </a:cubicBezTo>
                  <a:cubicBezTo>
                    <a:pt x="5956" y="504"/>
                    <a:pt x="4459" y="85"/>
                    <a:pt x="4459" y="85"/>
                  </a:cubicBezTo>
                  <a:cubicBezTo>
                    <a:pt x="1346" y="-693"/>
                    <a:pt x="-2126" y="4096"/>
                    <a:pt x="1646" y="5054"/>
                  </a:cubicBezTo>
                  <a:cubicBezTo>
                    <a:pt x="1646" y="5054"/>
                    <a:pt x="7453" y="6311"/>
                    <a:pt x="13020" y="8227"/>
                  </a:cubicBezTo>
                  <a:cubicBezTo>
                    <a:pt x="18587" y="10262"/>
                    <a:pt x="24095" y="12297"/>
                    <a:pt x="24095" y="12297"/>
                  </a:cubicBezTo>
                  <a:close/>
                </a:path>
              </a:pathLst>
            </a:custGeom>
            <a:solidFill>
              <a:srgbClr val="02A6CC"/>
            </a:solidFill>
            <a:ln w="5976" cap="flat">
              <a:noFill/>
              <a:prstDash val="solid"/>
              <a:miter/>
            </a:ln>
          </p:spPr>
          <p:txBody>
            <a:bodyPr rtlCol="0" anchor="ctr"/>
            <a:lstStyle/>
            <a:p>
              <a:endParaRPr lang="nl-BE"/>
            </a:p>
          </p:txBody>
        </p:sp>
        <p:sp>
          <p:nvSpPr>
            <p:cNvPr id="343" name="Freeform: Shape 342">
              <a:extLst>
                <a:ext uri="{FF2B5EF4-FFF2-40B4-BE49-F238E27FC236}">
                  <a16:creationId xmlns:a16="http://schemas.microsoft.com/office/drawing/2014/main" id="{7271FAE8-AC7A-80B8-EB99-3175D9C0435E}"/>
                </a:ext>
              </a:extLst>
            </p:cNvPr>
            <p:cNvSpPr/>
            <p:nvPr/>
          </p:nvSpPr>
          <p:spPr>
            <a:xfrm>
              <a:off x="5338304" y="2789530"/>
              <a:ext cx="27490" cy="15706"/>
            </a:xfrm>
            <a:custGeom>
              <a:avLst/>
              <a:gdLst>
                <a:gd name="connsiteX0" fmla="*/ 26313 w 27490"/>
                <a:gd name="connsiteY0" fmla="*/ 11235 h 15706"/>
                <a:gd name="connsiteX1" fmla="*/ 4882 w 27490"/>
                <a:gd name="connsiteY1" fmla="*/ 279 h 15706"/>
                <a:gd name="connsiteX2" fmla="*/ 1350 w 27490"/>
                <a:gd name="connsiteY2" fmla="*/ 4709 h 15706"/>
                <a:gd name="connsiteX3" fmla="*/ 22422 w 27490"/>
                <a:gd name="connsiteY3" fmla="*/ 15305 h 15706"/>
                <a:gd name="connsiteX4" fmla="*/ 26313 w 27490"/>
                <a:gd name="connsiteY4" fmla="*/ 11235 h 1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0" h="15706">
                  <a:moveTo>
                    <a:pt x="26313" y="11235"/>
                  </a:moveTo>
                  <a:cubicBezTo>
                    <a:pt x="26613" y="10636"/>
                    <a:pt x="4882" y="279"/>
                    <a:pt x="4882" y="279"/>
                  </a:cubicBezTo>
                  <a:cubicBezTo>
                    <a:pt x="2008" y="-1098"/>
                    <a:pt x="-2182" y="2973"/>
                    <a:pt x="1350" y="4709"/>
                  </a:cubicBezTo>
                  <a:cubicBezTo>
                    <a:pt x="1350" y="4709"/>
                    <a:pt x="22781" y="14707"/>
                    <a:pt x="22422" y="15305"/>
                  </a:cubicBezTo>
                  <a:cubicBezTo>
                    <a:pt x="25056" y="16922"/>
                    <a:pt x="29666" y="13270"/>
                    <a:pt x="26313" y="11235"/>
                  </a:cubicBezTo>
                  <a:close/>
                </a:path>
              </a:pathLst>
            </a:custGeom>
            <a:solidFill>
              <a:srgbClr val="02A6CC"/>
            </a:solidFill>
            <a:ln w="5976" cap="flat">
              <a:noFill/>
              <a:prstDash val="solid"/>
              <a:miter/>
            </a:ln>
          </p:spPr>
          <p:txBody>
            <a:bodyPr rtlCol="0" anchor="ctr"/>
            <a:lstStyle/>
            <a:p>
              <a:endParaRPr lang="nl-BE"/>
            </a:p>
          </p:txBody>
        </p:sp>
        <p:sp>
          <p:nvSpPr>
            <p:cNvPr id="344" name="Freeform: Shape 343">
              <a:extLst>
                <a:ext uri="{FF2B5EF4-FFF2-40B4-BE49-F238E27FC236}">
                  <a16:creationId xmlns:a16="http://schemas.microsoft.com/office/drawing/2014/main" id="{4B3C585F-06C6-96F9-90BF-5A8A7D5E5632}"/>
                </a:ext>
              </a:extLst>
            </p:cNvPr>
            <p:cNvSpPr/>
            <p:nvPr/>
          </p:nvSpPr>
          <p:spPr>
            <a:xfrm>
              <a:off x="5379350" y="2812548"/>
              <a:ext cx="25586" cy="18973"/>
            </a:xfrm>
            <a:custGeom>
              <a:avLst/>
              <a:gdLst>
                <a:gd name="connsiteX0" fmla="*/ 20049 w 25586"/>
                <a:gd name="connsiteY0" fmla="*/ 18388 h 18973"/>
                <a:gd name="connsiteX1" fmla="*/ 24599 w 25586"/>
                <a:gd name="connsiteY1" fmla="*/ 14916 h 18973"/>
                <a:gd name="connsiteX2" fmla="*/ 5322 w 25586"/>
                <a:gd name="connsiteY2" fmla="*/ 488 h 18973"/>
                <a:gd name="connsiteX3" fmla="*/ 1132 w 25586"/>
                <a:gd name="connsiteY3" fmla="*/ 4260 h 18973"/>
                <a:gd name="connsiteX4" fmla="*/ 20049 w 25586"/>
                <a:gd name="connsiteY4" fmla="*/ 18388 h 18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86" h="18973">
                  <a:moveTo>
                    <a:pt x="20049" y="18388"/>
                  </a:moveTo>
                  <a:cubicBezTo>
                    <a:pt x="22503" y="20244"/>
                    <a:pt x="27772" y="17310"/>
                    <a:pt x="24599" y="14916"/>
                  </a:cubicBezTo>
                  <a:lnTo>
                    <a:pt x="5322" y="488"/>
                  </a:lnTo>
                  <a:cubicBezTo>
                    <a:pt x="2688" y="-1308"/>
                    <a:pt x="-2221" y="2284"/>
                    <a:pt x="1132" y="4260"/>
                  </a:cubicBezTo>
                  <a:lnTo>
                    <a:pt x="20049" y="18388"/>
                  </a:lnTo>
                  <a:close/>
                </a:path>
              </a:pathLst>
            </a:custGeom>
            <a:solidFill>
              <a:srgbClr val="02A6CC"/>
            </a:solidFill>
            <a:ln w="5976" cap="flat">
              <a:noFill/>
              <a:prstDash val="solid"/>
              <a:miter/>
            </a:ln>
          </p:spPr>
          <p:txBody>
            <a:bodyPr rtlCol="0" anchor="ctr"/>
            <a:lstStyle/>
            <a:p>
              <a:endParaRPr lang="nl-BE"/>
            </a:p>
          </p:txBody>
        </p:sp>
        <p:sp>
          <p:nvSpPr>
            <p:cNvPr id="345" name="Freeform: Shape 344">
              <a:extLst>
                <a:ext uri="{FF2B5EF4-FFF2-40B4-BE49-F238E27FC236}">
                  <a16:creationId xmlns:a16="http://schemas.microsoft.com/office/drawing/2014/main" id="{677B102E-0013-6885-98B3-B18BABC13E59}"/>
                </a:ext>
              </a:extLst>
            </p:cNvPr>
            <p:cNvSpPr/>
            <p:nvPr/>
          </p:nvSpPr>
          <p:spPr>
            <a:xfrm>
              <a:off x="5416044" y="2842235"/>
              <a:ext cx="23020" cy="21704"/>
            </a:xfrm>
            <a:custGeom>
              <a:avLst/>
              <a:gdLst>
                <a:gd name="connsiteX0" fmla="*/ 9337 w 23020"/>
                <a:gd name="connsiteY0" fmla="*/ 11989 h 21704"/>
                <a:gd name="connsiteX1" fmla="*/ 17298 w 23020"/>
                <a:gd name="connsiteY1" fmla="*/ 20729 h 21704"/>
                <a:gd name="connsiteX2" fmla="*/ 22327 w 23020"/>
                <a:gd name="connsiteY2" fmla="*/ 18035 h 21704"/>
                <a:gd name="connsiteX3" fmla="*/ 14245 w 23020"/>
                <a:gd name="connsiteY3" fmla="*/ 9115 h 21704"/>
                <a:gd name="connsiteX4" fmla="*/ 8379 w 23020"/>
                <a:gd name="connsiteY4" fmla="*/ 3308 h 21704"/>
                <a:gd name="connsiteX5" fmla="*/ 5625 w 23020"/>
                <a:gd name="connsiteY5" fmla="*/ 794 h 21704"/>
                <a:gd name="connsiteX6" fmla="*/ 836 w 23020"/>
                <a:gd name="connsiteY6" fmla="*/ 3907 h 21704"/>
                <a:gd name="connsiteX7" fmla="*/ 9396 w 23020"/>
                <a:gd name="connsiteY7" fmla="*/ 11989 h 2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20" h="21704">
                  <a:moveTo>
                    <a:pt x="9337" y="11989"/>
                  </a:moveTo>
                  <a:cubicBezTo>
                    <a:pt x="13287" y="16359"/>
                    <a:pt x="17298" y="20729"/>
                    <a:pt x="17298" y="20729"/>
                  </a:cubicBezTo>
                  <a:cubicBezTo>
                    <a:pt x="19394" y="23004"/>
                    <a:pt x="24961" y="20968"/>
                    <a:pt x="22327" y="18035"/>
                  </a:cubicBezTo>
                  <a:cubicBezTo>
                    <a:pt x="22327" y="18035"/>
                    <a:pt x="18256" y="13605"/>
                    <a:pt x="14245" y="9115"/>
                  </a:cubicBezTo>
                  <a:cubicBezTo>
                    <a:pt x="12330" y="6780"/>
                    <a:pt x="10055" y="4805"/>
                    <a:pt x="8379" y="3308"/>
                  </a:cubicBezTo>
                  <a:cubicBezTo>
                    <a:pt x="6702" y="1812"/>
                    <a:pt x="5625" y="794"/>
                    <a:pt x="5625" y="794"/>
                  </a:cubicBezTo>
                  <a:cubicBezTo>
                    <a:pt x="3230" y="-1361"/>
                    <a:pt x="-2038" y="1273"/>
                    <a:pt x="836" y="3907"/>
                  </a:cubicBezTo>
                  <a:cubicBezTo>
                    <a:pt x="836" y="3907"/>
                    <a:pt x="5385" y="7738"/>
                    <a:pt x="9396" y="11989"/>
                  </a:cubicBezTo>
                  <a:close/>
                </a:path>
              </a:pathLst>
            </a:custGeom>
            <a:solidFill>
              <a:srgbClr val="02A6CC"/>
            </a:solidFill>
            <a:ln w="5976" cap="flat">
              <a:noFill/>
              <a:prstDash val="solid"/>
              <a:miter/>
            </a:ln>
          </p:spPr>
          <p:txBody>
            <a:bodyPr rtlCol="0" anchor="ctr"/>
            <a:lstStyle/>
            <a:p>
              <a:endParaRPr lang="nl-BE"/>
            </a:p>
          </p:txBody>
        </p:sp>
        <p:sp>
          <p:nvSpPr>
            <p:cNvPr id="346" name="Freeform: Shape 345">
              <a:extLst>
                <a:ext uri="{FF2B5EF4-FFF2-40B4-BE49-F238E27FC236}">
                  <a16:creationId xmlns:a16="http://schemas.microsoft.com/office/drawing/2014/main" id="{9C2D7F45-7123-7E31-6396-7AAD4AAF35ED}"/>
                </a:ext>
              </a:extLst>
            </p:cNvPr>
            <p:cNvSpPr/>
            <p:nvPr/>
          </p:nvSpPr>
          <p:spPr>
            <a:xfrm>
              <a:off x="5447571" y="2877043"/>
              <a:ext cx="20105" cy="24148"/>
            </a:xfrm>
            <a:custGeom>
              <a:avLst/>
              <a:gdLst>
                <a:gd name="connsiteX0" fmla="*/ 19655 w 20105"/>
                <a:gd name="connsiteY0" fmla="*/ 20882 h 24148"/>
                <a:gd name="connsiteX1" fmla="*/ 12950 w 20105"/>
                <a:gd name="connsiteY1" fmla="*/ 10884 h 24148"/>
                <a:gd name="connsiteX2" fmla="*/ 5766 w 20105"/>
                <a:gd name="connsiteY2" fmla="*/ 1246 h 24148"/>
                <a:gd name="connsiteX3" fmla="*/ 558 w 20105"/>
                <a:gd name="connsiteY3" fmla="*/ 3521 h 24148"/>
                <a:gd name="connsiteX4" fmla="*/ 14327 w 20105"/>
                <a:gd name="connsiteY4" fmla="*/ 22678 h 24148"/>
                <a:gd name="connsiteX5" fmla="*/ 19655 w 20105"/>
                <a:gd name="connsiteY5" fmla="*/ 20822 h 2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05" h="24148">
                  <a:moveTo>
                    <a:pt x="19655" y="20882"/>
                  </a:moveTo>
                  <a:cubicBezTo>
                    <a:pt x="19655" y="20882"/>
                    <a:pt x="16781" y="15554"/>
                    <a:pt x="12950" y="10884"/>
                  </a:cubicBezTo>
                  <a:cubicBezTo>
                    <a:pt x="9358" y="6035"/>
                    <a:pt x="5766" y="1246"/>
                    <a:pt x="5766" y="1246"/>
                  </a:cubicBezTo>
                  <a:cubicBezTo>
                    <a:pt x="3850" y="-1328"/>
                    <a:pt x="-1777" y="408"/>
                    <a:pt x="558" y="3521"/>
                  </a:cubicBezTo>
                  <a:cubicBezTo>
                    <a:pt x="558" y="3521"/>
                    <a:pt x="14866" y="22319"/>
                    <a:pt x="14327" y="22678"/>
                  </a:cubicBezTo>
                  <a:cubicBezTo>
                    <a:pt x="15943" y="25312"/>
                    <a:pt x="21750" y="24234"/>
                    <a:pt x="19655" y="20822"/>
                  </a:cubicBezTo>
                  <a:close/>
                </a:path>
              </a:pathLst>
            </a:custGeom>
            <a:solidFill>
              <a:srgbClr val="02A6CC"/>
            </a:solidFill>
            <a:ln w="5976" cap="flat">
              <a:noFill/>
              <a:prstDash val="solid"/>
              <a:miter/>
            </a:ln>
          </p:spPr>
          <p:txBody>
            <a:bodyPr rtlCol="0" anchor="ctr"/>
            <a:lstStyle/>
            <a:p>
              <a:endParaRPr lang="nl-BE"/>
            </a:p>
          </p:txBody>
        </p:sp>
        <p:sp>
          <p:nvSpPr>
            <p:cNvPr id="347" name="Freeform: Shape 346">
              <a:extLst>
                <a:ext uri="{FF2B5EF4-FFF2-40B4-BE49-F238E27FC236}">
                  <a16:creationId xmlns:a16="http://schemas.microsoft.com/office/drawing/2014/main" id="{9CA021F9-0EB6-8245-515A-900EF5A0C5B3}"/>
                </a:ext>
              </a:extLst>
            </p:cNvPr>
            <p:cNvSpPr/>
            <p:nvPr/>
          </p:nvSpPr>
          <p:spPr>
            <a:xfrm>
              <a:off x="5473456" y="2916393"/>
              <a:ext cx="16589" cy="26256"/>
            </a:xfrm>
            <a:custGeom>
              <a:avLst/>
              <a:gdLst>
                <a:gd name="connsiteX0" fmla="*/ 16279 w 16589"/>
                <a:gd name="connsiteY0" fmla="*/ 23377 h 26256"/>
                <a:gd name="connsiteX1" fmla="*/ 5862 w 16589"/>
                <a:gd name="connsiteY1" fmla="*/ 1705 h 26256"/>
                <a:gd name="connsiteX2" fmla="*/ 415 w 16589"/>
                <a:gd name="connsiteY2" fmla="*/ 3082 h 26256"/>
                <a:gd name="connsiteX3" fmla="*/ 10652 w 16589"/>
                <a:gd name="connsiteY3" fmla="*/ 24334 h 26256"/>
                <a:gd name="connsiteX4" fmla="*/ 16279 w 16589"/>
                <a:gd name="connsiteY4" fmla="*/ 23377 h 2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9" h="26256">
                  <a:moveTo>
                    <a:pt x="16279" y="23377"/>
                  </a:moveTo>
                  <a:lnTo>
                    <a:pt x="5862" y="1705"/>
                  </a:lnTo>
                  <a:cubicBezTo>
                    <a:pt x="4426" y="-1168"/>
                    <a:pt x="-1621" y="-210"/>
                    <a:pt x="415" y="3082"/>
                  </a:cubicBezTo>
                  <a:lnTo>
                    <a:pt x="10652" y="24334"/>
                  </a:lnTo>
                  <a:cubicBezTo>
                    <a:pt x="11969" y="27148"/>
                    <a:pt x="18015" y="26909"/>
                    <a:pt x="16279" y="23377"/>
                  </a:cubicBezTo>
                  <a:close/>
                </a:path>
              </a:pathLst>
            </a:custGeom>
            <a:solidFill>
              <a:srgbClr val="02A6CC"/>
            </a:solidFill>
            <a:ln w="5976" cap="flat">
              <a:noFill/>
              <a:prstDash val="solid"/>
              <a:miter/>
            </a:ln>
          </p:spPr>
          <p:txBody>
            <a:bodyPr rtlCol="0" anchor="ctr"/>
            <a:lstStyle/>
            <a:p>
              <a:endParaRPr lang="nl-BE"/>
            </a:p>
          </p:txBody>
        </p:sp>
        <p:sp>
          <p:nvSpPr>
            <p:cNvPr id="348" name="Freeform: Shape 347">
              <a:extLst>
                <a:ext uri="{FF2B5EF4-FFF2-40B4-BE49-F238E27FC236}">
                  <a16:creationId xmlns:a16="http://schemas.microsoft.com/office/drawing/2014/main" id="{ADCC70BD-3E9D-5E9A-DF0F-FD622A34BE0C}"/>
                </a:ext>
              </a:extLst>
            </p:cNvPr>
            <p:cNvSpPr/>
            <p:nvPr/>
          </p:nvSpPr>
          <p:spPr>
            <a:xfrm>
              <a:off x="5492179" y="2959455"/>
              <a:ext cx="12747" cy="27877"/>
            </a:xfrm>
            <a:custGeom>
              <a:avLst/>
              <a:gdLst>
                <a:gd name="connsiteX0" fmla="*/ 12702 w 12747"/>
                <a:gd name="connsiteY0" fmla="*/ 25333 h 27877"/>
                <a:gd name="connsiteX1" fmla="*/ 9708 w 12747"/>
                <a:gd name="connsiteY1" fmla="*/ 13659 h 27877"/>
                <a:gd name="connsiteX2" fmla="*/ 7194 w 12747"/>
                <a:gd name="connsiteY2" fmla="*/ 5757 h 27877"/>
                <a:gd name="connsiteX3" fmla="*/ 5877 w 12747"/>
                <a:gd name="connsiteY3" fmla="*/ 2225 h 27877"/>
                <a:gd name="connsiteX4" fmla="*/ 190 w 12747"/>
                <a:gd name="connsiteY4" fmla="*/ 2764 h 27877"/>
                <a:gd name="connsiteX5" fmla="*/ 4021 w 12747"/>
                <a:gd name="connsiteY5" fmla="*/ 13899 h 27877"/>
                <a:gd name="connsiteX6" fmla="*/ 6954 w 12747"/>
                <a:gd name="connsiteY6" fmla="*/ 25333 h 27877"/>
                <a:gd name="connsiteX7" fmla="*/ 12642 w 12747"/>
                <a:gd name="connsiteY7" fmla="*/ 25333 h 2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7" h="27877">
                  <a:moveTo>
                    <a:pt x="12702" y="25333"/>
                  </a:moveTo>
                  <a:cubicBezTo>
                    <a:pt x="12702" y="25333"/>
                    <a:pt x="11205" y="19526"/>
                    <a:pt x="9708" y="13659"/>
                  </a:cubicBezTo>
                  <a:cubicBezTo>
                    <a:pt x="9050" y="10726"/>
                    <a:pt x="7972" y="7912"/>
                    <a:pt x="7194" y="5757"/>
                  </a:cubicBezTo>
                  <a:cubicBezTo>
                    <a:pt x="6416" y="3662"/>
                    <a:pt x="5877" y="2225"/>
                    <a:pt x="5877" y="2225"/>
                  </a:cubicBezTo>
                  <a:cubicBezTo>
                    <a:pt x="4799" y="-768"/>
                    <a:pt x="-1127" y="-888"/>
                    <a:pt x="190" y="2764"/>
                  </a:cubicBezTo>
                  <a:cubicBezTo>
                    <a:pt x="190" y="2764"/>
                    <a:pt x="2405" y="8211"/>
                    <a:pt x="4021" y="13899"/>
                  </a:cubicBezTo>
                  <a:lnTo>
                    <a:pt x="6954" y="25333"/>
                  </a:lnTo>
                  <a:cubicBezTo>
                    <a:pt x="7733" y="28326"/>
                    <a:pt x="13600" y="29104"/>
                    <a:pt x="12642" y="25333"/>
                  </a:cubicBezTo>
                  <a:close/>
                </a:path>
              </a:pathLst>
            </a:custGeom>
            <a:solidFill>
              <a:srgbClr val="02A6CC"/>
            </a:solidFill>
            <a:ln w="5976" cap="flat">
              <a:noFill/>
              <a:prstDash val="solid"/>
              <a:miter/>
            </a:ln>
          </p:spPr>
          <p:txBody>
            <a:bodyPr rtlCol="0" anchor="ctr"/>
            <a:lstStyle/>
            <a:p>
              <a:endParaRPr lang="nl-BE"/>
            </a:p>
          </p:txBody>
        </p:sp>
        <p:sp>
          <p:nvSpPr>
            <p:cNvPr id="349" name="Freeform: Shape 348">
              <a:extLst>
                <a:ext uri="{FF2B5EF4-FFF2-40B4-BE49-F238E27FC236}">
                  <a16:creationId xmlns:a16="http://schemas.microsoft.com/office/drawing/2014/main" id="{856DB35C-70BC-9D46-C0B4-BD1DC757FCFF}"/>
                </a:ext>
              </a:extLst>
            </p:cNvPr>
            <p:cNvSpPr/>
            <p:nvPr/>
          </p:nvSpPr>
          <p:spPr>
            <a:xfrm>
              <a:off x="5504119" y="3004970"/>
              <a:ext cx="8932" cy="28980"/>
            </a:xfrm>
            <a:custGeom>
              <a:avLst/>
              <a:gdLst>
                <a:gd name="connsiteX0" fmla="*/ 3276 w 8932"/>
                <a:gd name="connsiteY0" fmla="*/ 25794 h 28980"/>
                <a:gd name="connsiteX1" fmla="*/ 8844 w 8932"/>
                <a:gd name="connsiteY1" fmla="*/ 26692 h 28980"/>
                <a:gd name="connsiteX2" fmla="*/ 5671 w 8932"/>
                <a:gd name="connsiteY2" fmla="*/ 2866 h 28980"/>
                <a:gd name="connsiteX3" fmla="*/ 44 w 8932"/>
                <a:gd name="connsiteY3" fmla="*/ 2447 h 28980"/>
                <a:gd name="connsiteX4" fmla="*/ 1840 w 8932"/>
                <a:gd name="connsiteY4" fmla="*/ 14120 h 28980"/>
                <a:gd name="connsiteX5" fmla="*/ 3037 w 8932"/>
                <a:gd name="connsiteY5" fmla="*/ 22142 h 28980"/>
                <a:gd name="connsiteX6" fmla="*/ 3276 w 8932"/>
                <a:gd name="connsiteY6" fmla="*/ 25794 h 2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32" h="28980">
                  <a:moveTo>
                    <a:pt x="3276" y="25794"/>
                  </a:moveTo>
                  <a:cubicBezTo>
                    <a:pt x="3456" y="28907"/>
                    <a:pt x="9023" y="30643"/>
                    <a:pt x="8844" y="26692"/>
                  </a:cubicBezTo>
                  <a:cubicBezTo>
                    <a:pt x="9562" y="26632"/>
                    <a:pt x="5671" y="2866"/>
                    <a:pt x="5671" y="2866"/>
                  </a:cubicBezTo>
                  <a:cubicBezTo>
                    <a:pt x="5192" y="-307"/>
                    <a:pt x="-555" y="-1385"/>
                    <a:pt x="44" y="2447"/>
                  </a:cubicBezTo>
                  <a:cubicBezTo>
                    <a:pt x="44" y="2447"/>
                    <a:pt x="942" y="8313"/>
                    <a:pt x="1840" y="14120"/>
                  </a:cubicBezTo>
                  <a:cubicBezTo>
                    <a:pt x="2259" y="17054"/>
                    <a:pt x="2738" y="19987"/>
                    <a:pt x="3037" y="22142"/>
                  </a:cubicBezTo>
                  <a:cubicBezTo>
                    <a:pt x="3336" y="24357"/>
                    <a:pt x="3276" y="25794"/>
                    <a:pt x="3276" y="25794"/>
                  </a:cubicBezTo>
                  <a:close/>
                </a:path>
              </a:pathLst>
            </a:custGeom>
            <a:solidFill>
              <a:srgbClr val="02A6CC"/>
            </a:solidFill>
            <a:ln w="5976" cap="flat">
              <a:noFill/>
              <a:prstDash val="solid"/>
              <a:miter/>
            </a:ln>
          </p:spPr>
          <p:txBody>
            <a:bodyPr rtlCol="0" anchor="ctr"/>
            <a:lstStyle/>
            <a:p>
              <a:endParaRPr lang="nl-BE"/>
            </a:p>
          </p:txBody>
        </p:sp>
        <p:sp>
          <p:nvSpPr>
            <p:cNvPr id="350" name="Freeform: Shape 349">
              <a:extLst>
                <a:ext uri="{FF2B5EF4-FFF2-40B4-BE49-F238E27FC236}">
                  <a16:creationId xmlns:a16="http://schemas.microsoft.com/office/drawing/2014/main" id="{1BE6B6AD-6A67-CCBA-433C-EFA83D55AFF9}"/>
                </a:ext>
              </a:extLst>
            </p:cNvPr>
            <p:cNvSpPr/>
            <p:nvPr/>
          </p:nvSpPr>
          <p:spPr>
            <a:xfrm>
              <a:off x="5507750" y="3051680"/>
              <a:ext cx="6507" cy="29464"/>
            </a:xfrm>
            <a:custGeom>
              <a:avLst/>
              <a:gdLst>
                <a:gd name="connsiteX0" fmla="*/ 4 w 6507"/>
                <a:gd name="connsiteY0" fmla="*/ 25719 h 29464"/>
                <a:gd name="connsiteX1" fmla="*/ 5452 w 6507"/>
                <a:gd name="connsiteY1" fmla="*/ 27455 h 29464"/>
                <a:gd name="connsiteX2" fmla="*/ 6410 w 6507"/>
                <a:gd name="connsiteY2" fmla="*/ 3450 h 29464"/>
                <a:gd name="connsiteX3" fmla="*/ 843 w 6507"/>
                <a:gd name="connsiteY3" fmla="*/ 2132 h 29464"/>
                <a:gd name="connsiteX4" fmla="*/ 1022 w 6507"/>
                <a:gd name="connsiteY4" fmla="*/ 5844 h 29464"/>
                <a:gd name="connsiteX5" fmla="*/ 603 w 6507"/>
                <a:gd name="connsiteY5" fmla="*/ 13926 h 29464"/>
                <a:gd name="connsiteX6" fmla="*/ 4 w 6507"/>
                <a:gd name="connsiteY6" fmla="*/ 25719 h 29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07" h="29464">
                  <a:moveTo>
                    <a:pt x="4" y="25719"/>
                  </a:moveTo>
                  <a:cubicBezTo>
                    <a:pt x="-175" y="28832"/>
                    <a:pt x="5213" y="31406"/>
                    <a:pt x="5452" y="27455"/>
                  </a:cubicBezTo>
                  <a:cubicBezTo>
                    <a:pt x="5452" y="27455"/>
                    <a:pt x="6889" y="3450"/>
                    <a:pt x="6410" y="3450"/>
                  </a:cubicBezTo>
                  <a:cubicBezTo>
                    <a:pt x="6230" y="277"/>
                    <a:pt x="663" y="-1759"/>
                    <a:pt x="843" y="2132"/>
                  </a:cubicBezTo>
                  <a:cubicBezTo>
                    <a:pt x="843" y="2132"/>
                    <a:pt x="902" y="3629"/>
                    <a:pt x="1022" y="5844"/>
                  </a:cubicBezTo>
                  <a:cubicBezTo>
                    <a:pt x="902" y="8059"/>
                    <a:pt x="783" y="10992"/>
                    <a:pt x="603" y="13926"/>
                  </a:cubicBezTo>
                  <a:cubicBezTo>
                    <a:pt x="304" y="19852"/>
                    <a:pt x="4" y="25719"/>
                    <a:pt x="4" y="25719"/>
                  </a:cubicBezTo>
                  <a:close/>
                </a:path>
              </a:pathLst>
            </a:custGeom>
            <a:solidFill>
              <a:srgbClr val="02A6CC"/>
            </a:solidFill>
            <a:ln w="5976" cap="flat">
              <a:noFill/>
              <a:prstDash val="solid"/>
              <a:miter/>
            </a:ln>
          </p:spPr>
          <p:txBody>
            <a:bodyPr rtlCol="0" anchor="ctr"/>
            <a:lstStyle/>
            <a:p>
              <a:endParaRPr lang="nl-BE"/>
            </a:p>
          </p:txBody>
        </p:sp>
        <p:sp>
          <p:nvSpPr>
            <p:cNvPr id="351" name="Freeform: Shape 350">
              <a:extLst>
                <a:ext uri="{FF2B5EF4-FFF2-40B4-BE49-F238E27FC236}">
                  <a16:creationId xmlns:a16="http://schemas.microsoft.com/office/drawing/2014/main" id="{711E3E77-76B7-AA5B-0EA1-F5896707AC3C}"/>
                </a:ext>
              </a:extLst>
            </p:cNvPr>
            <p:cNvSpPr/>
            <p:nvPr/>
          </p:nvSpPr>
          <p:spPr>
            <a:xfrm>
              <a:off x="5500844" y="3098390"/>
              <a:ext cx="9694" cy="29383"/>
            </a:xfrm>
            <a:custGeom>
              <a:avLst/>
              <a:gdLst>
                <a:gd name="connsiteX0" fmla="*/ 5114 w 9694"/>
                <a:gd name="connsiteY0" fmla="*/ 27679 h 29383"/>
                <a:gd name="connsiteX1" fmla="*/ 6072 w 9694"/>
                <a:gd name="connsiteY1" fmla="*/ 24027 h 29383"/>
                <a:gd name="connsiteX2" fmla="*/ 7867 w 9694"/>
                <a:gd name="connsiteY2" fmla="*/ 15946 h 29383"/>
                <a:gd name="connsiteX3" fmla="*/ 9663 w 9694"/>
                <a:gd name="connsiteY3" fmla="*/ 4033 h 29383"/>
                <a:gd name="connsiteX4" fmla="*/ 4395 w 9694"/>
                <a:gd name="connsiteY4" fmla="*/ 1877 h 29383"/>
                <a:gd name="connsiteX5" fmla="*/ 2599 w 9694"/>
                <a:gd name="connsiteY5" fmla="*/ 13551 h 29383"/>
                <a:gd name="connsiteX6" fmla="*/ 983 w 9694"/>
                <a:gd name="connsiteY6" fmla="*/ 21513 h 29383"/>
                <a:gd name="connsiteX7" fmla="*/ 85 w 9694"/>
                <a:gd name="connsiteY7" fmla="*/ 25105 h 29383"/>
                <a:gd name="connsiteX8" fmla="*/ 5114 w 9694"/>
                <a:gd name="connsiteY8" fmla="*/ 27679 h 29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 h="29383">
                  <a:moveTo>
                    <a:pt x="5114" y="27679"/>
                  </a:moveTo>
                  <a:cubicBezTo>
                    <a:pt x="5114" y="27679"/>
                    <a:pt x="5473" y="26242"/>
                    <a:pt x="6072" y="24027"/>
                  </a:cubicBezTo>
                  <a:cubicBezTo>
                    <a:pt x="6550" y="21812"/>
                    <a:pt x="7568" y="18939"/>
                    <a:pt x="7867" y="15946"/>
                  </a:cubicBezTo>
                  <a:cubicBezTo>
                    <a:pt x="8765" y="10019"/>
                    <a:pt x="9663" y="4033"/>
                    <a:pt x="9663" y="4033"/>
                  </a:cubicBezTo>
                  <a:cubicBezTo>
                    <a:pt x="10142" y="860"/>
                    <a:pt x="4994" y="-2014"/>
                    <a:pt x="4395" y="1877"/>
                  </a:cubicBezTo>
                  <a:cubicBezTo>
                    <a:pt x="4395" y="1877"/>
                    <a:pt x="3497" y="7684"/>
                    <a:pt x="2599" y="13551"/>
                  </a:cubicBezTo>
                  <a:cubicBezTo>
                    <a:pt x="2240" y="16484"/>
                    <a:pt x="1582" y="19358"/>
                    <a:pt x="983" y="21513"/>
                  </a:cubicBezTo>
                  <a:cubicBezTo>
                    <a:pt x="444" y="23668"/>
                    <a:pt x="85" y="25105"/>
                    <a:pt x="85" y="25105"/>
                  </a:cubicBezTo>
                  <a:cubicBezTo>
                    <a:pt x="-693" y="28098"/>
                    <a:pt x="4096" y="31510"/>
                    <a:pt x="5114" y="27679"/>
                  </a:cubicBezTo>
                  <a:close/>
                </a:path>
              </a:pathLst>
            </a:custGeom>
            <a:solidFill>
              <a:srgbClr val="02A6CC"/>
            </a:solidFill>
            <a:ln w="5976" cap="flat">
              <a:noFill/>
              <a:prstDash val="solid"/>
              <a:miter/>
            </a:ln>
          </p:spPr>
          <p:txBody>
            <a:bodyPr rtlCol="0" anchor="ctr"/>
            <a:lstStyle/>
            <a:p>
              <a:endParaRPr lang="nl-BE"/>
            </a:p>
          </p:txBody>
        </p:sp>
        <p:sp>
          <p:nvSpPr>
            <p:cNvPr id="352" name="Freeform: Shape 351">
              <a:extLst>
                <a:ext uri="{FF2B5EF4-FFF2-40B4-BE49-F238E27FC236}">
                  <a16:creationId xmlns:a16="http://schemas.microsoft.com/office/drawing/2014/main" id="{8F75652C-2546-1E74-7EC8-06750DA1179D}"/>
                </a:ext>
              </a:extLst>
            </p:cNvPr>
            <p:cNvSpPr/>
            <p:nvPr/>
          </p:nvSpPr>
          <p:spPr>
            <a:xfrm>
              <a:off x="5486640" y="3144175"/>
              <a:ext cx="13257" cy="28526"/>
            </a:xfrm>
            <a:custGeom>
              <a:avLst/>
              <a:gdLst>
                <a:gd name="connsiteX0" fmla="*/ 4831 w 13257"/>
                <a:gd name="connsiteY0" fmla="*/ 27152 h 28526"/>
                <a:gd name="connsiteX1" fmla="*/ 13092 w 13257"/>
                <a:gd name="connsiteY1" fmla="*/ 4523 h 28526"/>
                <a:gd name="connsiteX2" fmla="*/ 8303 w 13257"/>
                <a:gd name="connsiteY2" fmla="*/ 1530 h 28526"/>
                <a:gd name="connsiteX3" fmla="*/ 161 w 13257"/>
                <a:gd name="connsiteY3" fmla="*/ 23680 h 28526"/>
                <a:gd name="connsiteX4" fmla="*/ 4771 w 13257"/>
                <a:gd name="connsiteY4" fmla="*/ 27092 h 2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7" h="28526">
                  <a:moveTo>
                    <a:pt x="4831" y="27152"/>
                  </a:moveTo>
                  <a:lnTo>
                    <a:pt x="13092" y="4523"/>
                  </a:lnTo>
                  <a:cubicBezTo>
                    <a:pt x="14170" y="1530"/>
                    <a:pt x="9680" y="-2122"/>
                    <a:pt x="8303" y="1530"/>
                  </a:cubicBezTo>
                  <a:lnTo>
                    <a:pt x="161" y="23680"/>
                  </a:lnTo>
                  <a:cubicBezTo>
                    <a:pt x="-856" y="26613"/>
                    <a:pt x="3214" y="30744"/>
                    <a:pt x="4771" y="27092"/>
                  </a:cubicBezTo>
                  <a:close/>
                </a:path>
              </a:pathLst>
            </a:custGeom>
            <a:solidFill>
              <a:srgbClr val="02A6CC"/>
            </a:solidFill>
            <a:ln w="5976" cap="flat">
              <a:noFill/>
              <a:prstDash val="solid"/>
              <a:miter/>
            </a:ln>
          </p:spPr>
          <p:txBody>
            <a:bodyPr rtlCol="0" anchor="ctr"/>
            <a:lstStyle/>
            <a:p>
              <a:endParaRPr lang="nl-BE"/>
            </a:p>
          </p:txBody>
        </p:sp>
        <p:sp>
          <p:nvSpPr>
            <p:cNvPr id="353" name="Freeform: Shape 352">
              <a:extLst>
                <a:ext uri="{FF2B5EF4-FFF2-40B4-BE49-F238E27FC236}">
                  <a16:creationId xmlns:a16="http://schemas.microsoft.com/office/drawing/2014/main" id="{60AA9B79-B34F-ACDF-50F8-C4C51A99CEC3}"/>
                </a:ext>
              </a:extLst>
            </p:cNvPr>
            <p:cNvSpPr/>
            <p:nvPr/>
          </p:nvSpPr>
          <p:spPr>
            <a:xfrm>
              <a:off x="5465078" y="3187525"/>
              <a:ext cx="16618" cy="27120"/>
            </a:xfrm>
            <a:custGeom>
              <a:avLst/>
              <a:gdLst>
                <a:gd name="connsiteX0" fmla="*/ 4362 w 16618"/>
                <a:gd name="connsiteY0" fmla="*/ 25886 h 27120"/>
                <a:gd name="connsiteX1" fmla="*/ 16335 w 16618"/>
                <a:gd name="connsiteY1" fmla="*/ 5054 h 27120"/>
                <a:gd name="connsiteX2" fmla="*/ 12025 w 16618"/>
                <a:gd name="connsiteY2" fmla="*/ 1282 h 27120"/>
                <a:gd name="connsiteX3" fmla="*/ 10409 w 16618"/>
                <a:gd name="connsiteY3" fmla="*/ 4635 h 27120"/>
                <a:gd name="connsiteX4" fmla="*/ 6518 w 16618"/>
                <a:gd name="connsiteY4" fmla="*/ 11758 h 27120"/>
                <a:gd name="connsiteX5" fmla="*/ 411 w 16618"/>
                <a:gd name="connsiteY5" fmla="*/ 21876 h 27120"/>
                <a:gd name="connsiteX6" fmla="*/ 4362 w 16618"/>
                <a:gd name="connsiteY6" fmla="*/ 25946 h 2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8" h="27120">
                  <a:moveTo>
                    <a:pt x="4362" y="25886"/>
                  </a:moveTo>
                  <a:cubicBezTo>
                    <a:pt x="4362" y="25886"/>
                    <a:pt x="16874" y="5353"/>
                    <a:pt x="16335" y="5054"/>
                  </a:cubicBezTo>
                  <a:cubicBezTo>
                    <a:pt x="17712" y="2180"/>
                    <a:pt x="13701" y="-2190"/>
                    <a:pt x="12025" y="1282"/>
                  </a:cubicBezTo>
                  <a:cubicBezTo>
                    <a:pt x="12025" y="1282"/>
                    <a:pt x="11367" y="2599"/>
                    <a:pt x="10409" y="4635"/>
                  </a:cubicBezTo>
                  <a:cubicBezTo>
                    <a:pt x="9511" y="6670"/>
                    <a:pt x="8134" y="9304"/>
                    <a:pt x="6518" y="11758"/>
                  </a:cubicBezTo>
                  <a:cubicBezTo>
                    <a:pt x="3464" y="16787"/>
                    <a:pt x="411" y="21876"/>
                    <a:pt x="411" y="21876"/>
                  </a:cubicBezTo>
                  <a:cubicBezTo>
                    <a:pt x="-1205" y="24510"/>
                    <a:pt x="2327" y="29359"/>
                    <a:pt x="4362" y="25946"/>
                  </a:cubicBezTo>
                  <a:close/>
                </a:path>
              </a:pathLst>
            </a:custGeom>
            <a:solidFill>
              <a:srgbClr val="02A6CC"/>
            </a:solidFill>
            <a:ln w="5976" cap="flat">
              <a:noFill/>
              <a:prstDash val="solid"/>
              <a:miter/>
            </a:ln>
          </p:spPr>
          <p:txBody>
            <a:bodyPr rtlCol="0" anchor="ctr"/>
            <a:lstStyle/>
            <a:p>
              <a:endParaRPr lang="nl-BE"/>
            </a:p>
          </p:txBody>
        </p:sp>
        <p:sp>
          <p:nvSpPr>
            <p:cNvPr id="354" name="Freeform: Shape 353">
              <a:extLst>
                <a:ext uri="{FF2B5EF4-FFF2-40B4-BE49-F238E27FC236}">
                  <a16:creationId xmlns:a16="http://schemas.microsoft.com/office/drawing/2014/main" id="{AC3803E9-CFA9-5EE2-4058-F820F93D954E}"/>
                </a:ext>
              </a:extLst>
            </p:cNvPr>
            <p:cNvSpPr/>
            <p:nvPr/>
          </p:nvSpPr>
          <p:spPr>
            <a:xfrm>
              <a:off x="5437203" y="3227496"/>
              <a:ext cx="19530" cy="24975"/>
            </a:xfrm>
            <a:custGeom>
              <a:avLst/>
              <a:gdLst>
                <a:gd name="connsiteX0" fmla="*/ 3982 w 19530"/>
                <a:gd name="connsiteY0" fmla="*/ 24109 h 24975"/>
                <a:gd name="connsiteX1" fmla="*/ 6496 w 19530"/>
                <a:gd name="connsiteY1" fmla="*/ 21355 h 24975"/>
                <a:gd name="connsiteX2" fmla="*/ 11764 w 19530"/>
                <a:gd name="connsiteY2" fmla="*/ 15009 h 24975"/>
                <a:gd name="connsiteX3" fmla="*/ 18948 w 19530"/>
                <a:gd name="connsiteY3" fmla="*/ 5371 h 24975"/>
                <a:gd name="connsiteX4" fmla="*/ 15356 w 19530"/>
                <a:gd name="connsiteY4" fmla="*/ 1001 h 24975"/>
                <a:gd name="connsiteX5" fmla="*/ 8292 w 19530"/>
                <a:gd name="connsiteY5" fmla="*/ 10460 h 24975"/>
                <a:gd name="connsiteX6" fmla="*/ 3204 w 19530"/>
                <a:gd name="connsiteY6" fmla="*/ 16745 h 24975"/>
                <a:gd name="connsiteX7" fmla="*/ 749 w 19530"/>
                <a:gd name="connsiteY7" fmla="*/ 19499 h 24975"/>
                <a:gd name="connsiteX8" fmla="*/ 3982 w 19530"/>
                <a:gd name="connsiteY8" fmla="*/ 24109 h 2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 h="24975">
                  <a:moveTo>
                    <a:pt x="3982" y="24109"/>
                  </a:moveTo>
                  <a:cubicBezTo>
                    <a:pt x="3982" y="24109"/>
                    <a:pt x="5000" y="22971"/>
                    <a:pt x="6496" y="21355"/>
                  </a:cubicBezTo>
                  <a:cubicBezTo>
                    <a:pt x="8053" y="19679"/>
                    <a:pt x="10088" y="17464"/>
                    <a:pt x="11764" y="15009"/>
                  </a:cubicBezTo>
                  <a:cubicBezTo>
                    <a:pt x="15356" y="10220"/>
                    <a:pt x="18948" y="5371"/>
                    <a:pt x="18948" y="5371"/>
                  </a:cubicBezTo>
                  <a:cubicBezTo>
                    <a:pt x="20864" y="2797"/>
                    <a:pt x="17631" y="-2112"/>
                    <a:pt x="15356" y="1001"/>
                  </a:cubicBezTo>
                  <a:cubicBezTo>
                    <a:pt x="15356" y="1001"/>
                    <a:pt x="11824" y="5730"/>
                    <a:pt x="8292" y="10460"/>
                  </a:cubicBezTo>
                  <a:cubicBezTo>
                    <a:pt x="6556" y="12854"/>
                    <a:pt x="4760" y="15189"/>
                    <a:pt x="3204" y="16745"/>
                  </a:cubicBezTo>
                  <a:cubicBezTo>
                    <a:pt x="1707" y="18362"/>
                    <a:pt x="749" y="19499"/>
                    <a:pt x="749" y="19499"/>
                  </a:cubicBezTo>
                  <a:cubicBezTo>
                    <a:pt x="-1346" y="21774"/>
                    <a:pt x="1348" y="27042"/>
                    <a:pt x="3982" y="24109"/>
                  </a:cubicBezTo>
                  <a:close/>
                </a:path>
              </a:pathLst>
            </a:custGeom>
            <a:solidFill>
              <a:srgbClr val="02A6CC"/>
            </a:solidFill>
            <a:ln w="5976" cap="flat">
              <a:noFill/>
              <a:prstDash val="solid"/>
              <a:miter/>
            </a:ln>
          </p:spPr>
          <p:txBody>
            <a:bodyPr rtlCol="0" anchor="ctr"/>
            <a:lstStyle/>
            <a:p>
              <a:endParaRPr lang="nl-BE"/>
            </a:p>
          </p:txBody>
        </p:sp>
        <p:sp>
          <p:nvSpPr>
            <p:cNvPr id="355" name="Freeform: Shape 354">
              <a:extLst>
                <a:ext uri="{FF2B5EF4-FFF2-40B4-BE49-F238E27FC236}">
                  <a16:creationId xmlns:a16="http://schemas.microsoft.com/office/drawing/2014/main" id="{75D3C7DC-6DF8-0138-048B-552F13E25B01}"/>
                </a:ext>
              </a:extLst>
            </p:cNvPr>
            <p:cNvSpPr/>
            <p:nvPr/>
          </p:nvSpPr>
          <p:spPr>
            <a:xfrm>
              <a:off x="5403734" y="3263221"/>
              <a:ext cx="22386" cy="22350"/>
            </a:xfrm>
            <a:custGeom>
              <a:avLst/>
              <a:gdLst>
                <a:gd name="connsiteX0" fmla="*/ 3627 w 22386"/>
                <a:gd name="connsiteY0" fmla="*/ 21728 h 22350"/>
                <a:gd name="connsiteX1" fmla="*/ 21406 w 22386"/>
                <a:gd name="connsiteY1" fmla="*/ 5565 h 22350"/>
                <a:gd name="connsiteX2" fmla="*/ 18533 w 22386"/>
                <a:gd name="connsiteY2" fmla="*/ 716 h 22350"/>
                <a:gd name="connsiteX3" fmla="*/ 1053 w 22386"/>
                <a:gd name="connsiteY3" fmla="*/ 16580 h 22350"/>
                <a:gd name="connsiteX4" fmla="*/ 3567 w 22386"/>
                <a:gd name="connsiteY4" fmla="*/ 21728 h 22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6" h="22350">
                  <a:moveTo>
                    <a:pt x="3627" y="21728"/>
                  </a:moveTo>
                  <a:lnTo>
                    <a:pt x="21406" y="5565"/>
                  </a:lnTo>
                  <a:cubicBezTo>
                    <a:pt x="23801" y="3409"/>
                    <a:pt x="21406" y="-1919"/>
                    <a:pt x="18533" y="716"/>
                  </a:cubicBezTo>
                  <a:lnTo>
                    <a:pt x="1053" y="16580"/>
                  </a:lnTo>
                  <a:cubicBezTo>
                    <a:pt x="-1222" y="18735"/>
                    <a:pt x="454" y="24182"/>
                    <a:pt x="3567" y="21728"/>
                  </a:cubicBezTo>
                  <a:close/>
                </a:path>
              </a:pathLst>
            </a:custGeom>
            <a:solidFill>
              <a:srgbClr val="02A6CC"/>
            </a:solidFill>
            <a:ln w="5976" cap="flat">
              <a:noFill/>
              <a:prstDash val="solid"/>
              <a:miter/>
            </a:ln>
          </p:spPr>
          <p:txBody>
            <a:bodyPr rtlCol="0" anchor="ctr"/>
            <a:lstStyle/>
            <a:p>
              <a:endParaRPr lang="nl-BE"/>
            </a:p>
          </p:txBody>
        </p:sp>
        <p:sp>
          <p:nvSpPr>
            <p:cNvPr id="356" name="Freeform: Shape 355">
              <a:extLst>
                <a:ext uri="{FF2B5EF4-FFF2-40B4-BE49-F238E27FC236}">
                  <a16:creationId xmlns:a16="http://schemas.microsoft.com/office/drawing/2014/main" id="{F39CA4E7-F8B9-3A5C-1B5B-BB81A6622452}"/>
                </a:ext>
              </a:extLst>
            </p:cNvPr>
            <p:cNvSpPr/>
            <p:nvPr/>
          </p:nvSpPr>
          <p:spPr>
            <a:xfrm>
              <a:off x="5365059" y="3293200"/>
              <a:ext cx="24740" cy="19231"/>
            </a:xfrm>
            <a:custGeom>
              <a:avLst/>
              <a:gdLst>
                <a:gd name="connsiteX0" fmla="*/ 3211 w 24740"/>
                <a:gd name="connsiteY0" fmla="*/ 18808 h 19231"/>
                <a:gd name="connsiteX1" fmla="*/ 23445 w 24740"/>
                <a:gd name="connsiteY1" fmla="*/ 5877 h 19231"/>
                <a:gd name="connsiteX2" fmla="*/ 21350 w 24740"/>
                <a:gd name="connsiteY2" fmla="*/ 549 h 19231"/>
                <a:gd name="connsiteX3" fmla="*/ 18416 w 24740"/>
                <a:gd name="connsiteY3" fmla="*/ 2764 h 19231"/>
                <a:gd name="connsiteX4" fmla="*/ 11652 w 24740"/>
                <a:gd name="connsiteY4" fmla="*/ 7254 h 19231"/>
                <a:gd name="connsiteX5" fmla="*/ 1535 w 24740"/>
                <a:gd name="connsiteY5" fmla="*/ 13360 h 19231"/>
                <a:gd name="connsiteX6" fmla="*/ 3151 w 24740"/>
                <a:gd name="connsiteY6" fmla="*/ 18808 h 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40" h="19231">
                  <a:moveTo>
                    <a:pt x="3211" y="18808"/>
                  </a:moveTo>
                  <a:cubicBezTo>
                    <a:pt x="3211" y="18808"/>
                    <a:pt x="23864" y="6416"/>
                    <a:pt x="23445" y="5877"/>
                  </a:cubicBezTo>
                  <a:cubicBezTo>
                    <a:pt x="26019" y="3961"/>
                    <a:pt x="24463" y="-1786"/>
                    <a:pt x="21350" y="549"/>
                  </a:cubicBezTo>
                  <a:cubicBezTo>
                    <a:pt x="21350" y="549"/>
                    <a:pt x="20152" y="1447"/>
                    <a:pt x="18416" y="2764"/>
                  </a:cubicBezTo>
                  <a:cubicBezTo>
                    <a:pt x="16680" y="4201"/>
                    <a:pt x="14226" y="5757"/>
                    <a:pt x="11652" y="7254"/>
                  </a:cubicBezTo>
                  <a:cubicBezTo>
                    <a:pt x="6623" y="10307"/>
                    <a:pt x="1535" y="13360"/>
                    <a:pt x="1535" y="13360"/>
                  </a:cubicBezTo>
                  <a:cubicBezTo>
                    <a:pt x="-1099" y="14977"/>
                    <a:pt x="-202" y="20843"/>
                    <a:pt x="3151" y="18808"/>
                  </a:cubicBezTo>
                  <a:close/>
                </a:path>
              </a:pathLst>
            </a:custGeom>
            <a:solidFill>
              <a:srgbClr val="02A6CC"/>
            </a:solidFill>
            <a:ln w="5976" cap="flat">
              <a:noFill/>
              <a:prstDash val="solid"/>
              <a:miter/>
            </a:ln>
          </p:spPr>
          <p:txBody>
            <a:bodyPr rtlCol="0" anchor="ctr"/>
            <a:lstStyle/>
            <a:p>
              <a:endParaRPr lang="nl-BE"/>
            </a:p>
          </p:txBody>
        </p:sp>
        <p:sp>
          <p:nvSpPr>
            <p:cNvPr id="357" name="Freeform: Shape 356">
              <a:extLst>
                <a:ext uri="{FF2B5EF4-FFF2-40B4-BE49-F238E27FC236}">
                  <a16:creationId xmlns:a16="http://schemas.microsoft.com/office/drawing/2014/main" id="{305C4DB5-E0B4-440A-7D9D-CA24090FC757}"/>
                </a:ext>
              </a:extLst>
            </p:cNvPr>
            <p:cNvSpPr/>
            <p:nvPr/>
          </p:nvSpPr>
          <p:spPr>
            <a:xfrm>
              <a:off x="5322752" y="3317277"/>
              <a:ext cx="26711" cy="15695"/>
            </a:xfrm>
            <a:custGeom>
              <a:avLst/>
              <a:gdLst>
                <a:gd name="connsiteX0" fmla="*/ 6366 w 26711"/>
                <a:gd name="connsiteY0" fmla="*/ 14187 h 15695"/>
                <a:gd name="connsiteX1" fmla="*/ 14028 w 26711"/>
                <a:gd name="connsiteY1" fmla="*/ 11074 h 15695"/>
                <a:gd name="connsiteX2" fmla="*/ 24864 w 26711"/>
                <a:gd name="connsiteY2" fmla="*/ 5866 h 15695"/>
                <a:gd name="connsiteX3" fmla="*/ 23667 w 26711"/>
                <a:gd name="connsiteY3" fmla="*/ 299 h 15695"/>
                <a:gd name="connsiteX4" fmla="*/ 13011 w 26711"/>
                <a:gd name="connsiteY4" fmla="*/ 5447 h 15695"/>
                <a:gd name="connsiteX5" fmla="*/ 5587 w 26711"/>
                <a:gd name="connsiteY5" fmla="*/ 8620 h 15695"/>
                <a:gd name="connsiteX6" fmla="*/ 2115 w 26711"/>
                <a:gd name="connsiteY6" fmla="*/ 9877 h 15695"/>
                <a:gd name="connsiteX7" fmla="*/ 2834 w 26711"/>
                <a:gd name="connsiteY7" fmla="*/ 15504 h 15695"/>
                <a:gd name="connsiteX8" fmla="*/ 6366 w 26711"/>
                <a:gd name="connsiteY8" fmla="*/ 14187 h 15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11" h="15695">
                  <a:moveTo>
                    <a:pt x="6366" y="14187"/>
                  </a:moveTo>
                  <a:cubicBezTo>
                    <a:pt x="8461" y="13409"/>
                    <a:pt x="11335" y="12451"/>
                    <a:pt x="14028" y="11074"/>
                  </a:cubicBezTo>
                  <a:cubicBezTo>
                    <a:pt x="19476" y="8440"/>
                    <a:pt x="24864" y="5866"/>
                    <a:pt x="24864" y="5866"/>
                  </a:cubicBezTo>
                  <a:cubicBezTo>
                    <a:pt x="27737" y="4489"/>
                    <a:pt x="27199" y="-1378"/>
                    <a:pt x="23667" y="299"/>
                  </a:cubicBezTo>
                  <a:cubicBezTo>
                    <a:pt x="23667" y="299"/>
                    <a:pt x="18339" y="2873"/>
                    <a:pt x="13011" y="5447"/>
                  </a:cubicBezTo>
                  <a:cubicBezTo>
                    <a:pt x="10377" y="6824"/>
                    <a:pt x="7683" y="7961"/>
                    <a:pt x="5587" y="8620"/>
                  </a:cubicBezTo>
                  <a:cubicBezTo>
                    <a:pt x="3492" y="9398"/>
                    <a:pt x="2115" y="9877"/>
                    <a:pt x="2115" y="9877"/>
                  </a:cubicBezTo>
                  <a:cubicBezTo>
                    <a:pt x="-758" y="10954"/>
                    <a:pt x="-878" y="16821"/>
                    <a:pt x="2834" y="15504"/>
                  </a:cubicBezTo>
                  <a:cubicBezTo>
                    <a:pt x="2834" y="15504"/>
                    <a:pt x="4270" y="14965"/>
                    <a:pt x="6366" y="14187"/>
                  </a:cubicBezTo>
                  <a:close/>
                </a:path>
              </a:pathLst>
            </a:custGeom>
            <a:solidFill>
              <a:srgbClr val="02A6CC"/>
            </a:solidFill>
            <a:ln w="5976" cap="flat">
              <a:noFill/>
              <a:prstDash val="solid"/>
              <a:miter/>
            </a:ln>
          </p:spPr>
          <p:txBody>
            <a:bodyPr rtlCol="0" anchor="ctr"/>
            <a:lstStyle/>
            <a:p>
              <a:endParaRPr lang="nl-BE"/>
            </a:p>
          </p:txBody>
        </p:sp>
        <p:sp>
          <p:nvSpPr>
            <p:cNvPr id="358" name="Freeform: Shape 357">
              <a:extLst>
                <a:ext uri="{FF2B5EF4-FFF2-40B4-BE49-F238E27FC236}">
                  <a16:creationId xmlns:a16="http://schemas.microsoft.com/office/drawing/2014/main" id="{5BEA8060-19EC-D15D-7AA8-1AEFA04435AE}"/>
                </a:ext>
              </a:extLst>
            </p:cNvPr>
            <p:cNvSpPr/>
            <p:nvPr/>
          </p:nvSpPr>
          <p:spPr>
            <a:xfrm>
              <a:off x="5277600" y="3334770"/>
              <a:ext cx="28238" cy="11813"/>
            </a:xfrm>
            <a:custGeom>
              <a:avLst/>
              <a:gdLst>
                <a:gd name="connsiteX0" fmla="*/ 25776 w 28238"/>
                <a:gd name="connsiteY0" fmla="*/ 5734 h 11813"/>
                <a:gd name="connsiteX1" fmla="*/ 25537 w 28238"/>
                <a:gd name="connsiteY1" fmla="*/ 106 h 11813"/>
                <a:gd name="connsiteX2" fmla="*/ 2668 w 28238"/>
                <a:gd name="connsiteY2" fmla="*/ 5973 h 11813"/>
                <a:gd name="connsiteX3" fmla="*/ 2489 w 28238"/>
                <a:gd name="connsiteY3" fmla="*/ 11720 h 11813"/>
                <a:gd name="connsiteX4" fmla="*/ 25776 w 28238"/>
                <a:gd name="connsiteY4" fmla="*/ 5734 h 1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38" h="11813">
                  <a:moveTo>
                    <a:pt x="25776" y="5734"/>
                  </a:moveTo>
                  <a:cubicBezTo>
                    <a:pt x="28889" y="4955"/>
                    <a:pt x="29308" y="-852"/>
                    <a:pt x="25537" y="106"/>
                  </a:cubicBezTo>
                  <a:lnTo>
                    <a:pt x="2668" y="5973"/>
                  </a:lnTo>
                  <a:cubicBezTo>
                    <a:pt x="-325" y="6751"/>
                    <a:pt x="-1342" y="12618"/>
                    <a:pt x="2489" y="11720"/>
                  </a:cubicBezTo>
                  <a:lnTo>
                    <a:pt x="25776" y="5734"/>
                  </a:lnTo>
                  <a:close/>
                </a:path>
              </a:pathLst>
            </a:custGeom>
            <a:solidFill>
              <a:srgbClr val="02A6CC"/>
            </a:solidFill>
            <a:ln w="5976" cap="flat">
              <a:noFill/>
              <a:prstDash val="solid"/>
              <a:miter/>
            </a:ln>
          </p:spPr>
          <p:txBody>
            <a:bodyPr rtlCol="0" anchor="ctr"/>
            <a:lstStyle/>
            <a:p>
              <a:endParaRPr lang="nl-BE"/>
            </a:p>
          </p:txBody>
        </p:sp>
        <p:sp>
          <p:nvSpPr>
            <p:cNvPr id="359" name="Freeform: Shape 358">
              <a:extLst>
                <a:ext uri="{FF2B5EF4-FFF2-40B4-BE49-F238E27FC236}">
                  <a16:creationId xmlns:a16="http://schemas.microsoft.com/office/drawing/2014/main" id="{1688544F-DED9-C62A-BEAE-394207ACCD9B}"/>
                </a:ext>
              </a:extLst>
            </p:cNvPr>
            <p:cNvSpPr/>
            <p:nvPr/>
          </p:nvSpPr>
          <p:spPr>
            <a:xfrm>
              <a:off x="5230691" y="3344472"/>
              <a:ext cx="29117" cy="7710"/>
            </a:xfrm>
            <a:custGeom>
              <a:avLst/>
              <a:gdLst>
                <a:gd name="connsiteX0" fmla="*/ 14197 w 29117"/>
                <a:gd name="connsiteY0" fmla="*/ 7107 h 7710"/>
                <a:gd name="connsiteX1" fmla="*/ 22399 w 29117"/>
                <a:gd name="connsiteY1" fmla="*/ 6269 h 7710"/>
                <a:gd name="connsiteX2" fmla="*/ 26110 w 29117"/>
                <a:gd name="connsiteY2" fmla="*/ 5730 h 7710"/>
                <a:gd name="connsiteX3" fmla="*/ 26769 w 29117"/>
                <a:gd name="connsiteY3" fmla="*/ 43 h 7710"/>
                <a:gd name="connsiteX4" fmla="*/ 23117 w 29117"/>
                <a:gd name="connsiteY4" fmla="*/ 582 h 7710"/>
                <a:gd name="connsiteX5" fmla="*/ 15095 w 29117"/>
                <a:gd name="connsiteY5" fmla="*/ 1540 h 7710"/>
                <a:gd name="connsiteX6" fmla="*/ 3302 w 29117"/>
                <a:gd name="connsiteY6" fmla="*/ 2138 h 7710"/>
                <a:gd name="connsiteX7" fmla="*/ 2224 w 29117"/>
                <a:gd name="connsiteY7" fmla="*/ 7706 h 7710"/>
                <a:gd name="connsiteX8" fmla="*/ 14257 w 29117"/>
                <a:gd name="connsiteY8" fmla="*/ 7107 h 7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17" h="7710">
                  <a:moveTo>
                    <a:pt x="14197" y="7107"/>
                  </a:moveTo>
                  <a:cubicBezTo>
                    <a:pt x="17190" y="7107"/>
                    <a:pt x="20183" y="6688"/>
                    <a:pt x="22399" y="6269"/>
                  </a:cubicBezTo>
                  <a:cubicBezTo>
                    <a:pt x="24614" y="5910"/>
                    <a:pt x="26110" y="5730"/>
                    <a:pt x="26110" y="5730"/>
                  </a:cubicBezTo>
                  <a:cubicBezTo>
                    <a:pt x="29283" y="5251"/>
                    <a:pt x="30600" y="-555"/>
                    <a:pt x="26769" y="43"/>
                  </a:cubicBezTo>
                  <a:cubicBezTo>
                    <a:pt x="26769" y="43"/>
                    <a:pt x="25332" y="283"/>
                    <a:pt x="23117" y="582"/>
                  </a:cubicBezTo>
                  <a:cubicBezTo>
                    <a:pt x="20902" y="881"/>
                    <a:pt x="18028" y="1540"/>
                    <a:pt x="15095" y="1540"/>
                  </a:cubicBezTo>
                  <a:cubicBezTo>
                    <a:pt x="9168" y="1839"/>
                    <a:pt x="3302" y="2138"/>
                    <a:pt x="3302" y="2138"/>
                  </a:cubicBezTo>
                  <a:cubicBezTo>
                    <a:pt x="189" y="2318"/>
                    <a:pt x="-1727" y="7886"/>
                    <a:pt x="2224" y="7706"/>
                  </a:cubicBezTo>
                  <a:cubicBezTo>
                    <a:pt x="2224" y="7706"/>
                    <a:pt x="8210" y="7407"/>
                    <a:pt x="14257" y="7107"/>
                  </a:cubicBezTo>
                  <a:close/>
                </a:path>
              </a:pathLst>
            </a:custGeom>
            <a:solidFill>
              <a:srgbClr val="02A6CC"/>
            </a:solidFill>
            <a:ln w="5976" cap="flat">
              <a:noFill/>
              <a:prstDash val="solid"/>
              <a:miter/>
            </a:ln>
          </p:spPr>
          <p:txBody>
            <a:bodyPr rtlCol="0" anchor="ctr"/>
            <a:lstStyle/>
            <a:p>
              <a:endParaRPr lang="nl-BE"/>
            </a:p>
          </p:txBody>
        </p:sp>
        <p:sp>
          <p:nvSpPr>
            <p:cNvPr id="360" name="Freeform: Shape 359">
              <a:extLst>
                <a:ext uri="{FF2B5EF4-FFF2-40B4-BE49-F238E27FC236}">
                  <a16:creationId xmlns:a16="http://schemas.microsoft.com/office/drawing/2014/main" id="{AD8D88B1-414A-7961-7D07-8093808A886B}"/>
                </a:ext>
              </a:extLst>
            </p:cNvPr>
            <p:cNvSpPr/>
            <p:nvPr/>
          </p:nvSpPr>
          <p:spPr>
            <a:xfrm>
              <a:off x="5183544" y="3345561"/>
              <a:ext cx="29474" cy="6860"/>
            </a:xfrm>
            <a:custGeom>
              <a:avLst/>
              <a:gdLst>
                <a:gd name="connsiteX0" fmla="*/ 13872 w 29474"/>
                <a:gd name="connsiteY0" fmla="*/ 6257 h 6860"/>
                <a:gd name="connsiteX1" fmla="*/ 25905 w 29474"/>
                <a:gd name="connsiteY1" fmla="*/ 6856 h 6860"/>
                <a:gd name="connsiteX2" fmla="*/ 27401 w 29474"/>
                <a:gd name="connsiteY2" fmla="*/ 1408 h 6860"/>
                <a:gd name="connsiteX3" fmla="*/ 15608 w 29474"/>
                <a:gd name="connsiteY3" fmla="*/ 810 h 6860"/>
                <a:gd name="connsiteX4" fmla="*/ 7526 w 29474"/>
                <a:gd name="connsiteY4" fmla="*/ 391 h 6860"/>
                <a:gd name="connsiteX5" fmla="*/ 3875 w 29474"/>
                <a:gd name="connsiteY5" fmla="*/ 31 h 6860"/>
                <a:gd name="connsiteX6" fmla="*/ 1899 w 29474"/>
                <a:gd name="connsiteY6" fmla="*/ 5300 h 6860"/>
                <a:gd name="connsiteX7" fmla="*/ 5611 w 29474"/>
                <a:gd name="connsiteY7" fmla="*/ 5838 h 6860"/>
                <a:gd name="connsiteX8" fmla="*/ 13872 w 29474"/>
                <a:gd name="connsiteY8" fmla="*/ 6257 h 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4" h="6860">
                  <a:moveTo>
                    <a:pt x="13872" y="6257"/>
                  </a:moveTo>
                  <a:cubicBezTo>
                    <a:pt x="19858" y="6557"/>
                    <a:pt x="25905" y="6856"/>
                    <a:pt x="25905" y="6856"/>
                  </a:cubicBezTo>
                  <a:cubicBezTo>
                    <a:pt x="29078" y="7036"/>
                    <a:pt x="31292" y="1588"/>
                    <a:pt x="27401" y="1408"/>
                  </a:cubicBezTo>
                  <a:cubicBezTo>
                    <a:pt x="27401" y="1408"/>
                    <a:pt x="21475" y="1109"/>
                    <a:pt x="15608" y="810"/>
                  </a:cubicBezTo>
                  <a:cubicBezTo>
                    <a:pt x="12675" y="690"/>
                    <a:pt x="9741" y="510"/>
                    <a:pt x="7526" y="391"/>
                  </a:cubicBezTo>
                  <a:cubicBezTo>
                    <a:pt x="5311" y="391"/>
                    <a:pt x="3875" y="31"/>
                    <a:pt x="3875" y="31"/>
                  </a:cubicBezTo>
                  <a:cubicBezTo>
                    <a:pt x="821" y="-448"/>
                    <a:pt x="-1992" y="4701"/>
                    <a:pt x="1899" y="5300"/>
                  </a:cubicBezTo>
                  <a:cubicBezTo>
                    <a:pt x="1899" y="5300"/>
                    <a:pt x="3396" y="5479"/>
                    <a:pt x="5611" y="5838"/>
                  </a:cubicBezTo>
                  <a:cubicBezTo>
                    <a:pt x="7885" y="5958"/>
                    <a:pt x="10879" y="6078"/>
                    <a:pt x="13872" y="6257"/>
                  </a:cubicBezTo>
                  <a:close/>
                </a:path>
              </a:pathLst>
            </a:custGeom>
            <a:solidFill>
              <a:srgbClr val="02A6CC"/>
            </a:solidFill>
            <a:ln w="5976" cap="flat">
              <a:noFill/>
              <a:prstDash val="solid"/>
              <a:miter/>
            </a:ln>
          </p:spPr>
          <p:txBody>
            <a:bodyPr rtlCol="0" anchor="ctr"/>
            <a:lstStyle/>
            <a:p>
              <a:endParaRPr lang="nl-BE"/>
            </a:p>
          </p:txBody>
        </p:sp>
        <p:sp>
          <p:nvSpPr>
            <p:cNvPr id="361" name="Freeform: Shape 360">
              <a:extLst>
                <a:ext uri="{FF2B5EF4-FFF2-40B4-BE49-F238E27FC236}">
                  <a16:creationId xmlns:a16="http://schemas.microsoft.com/office/drawing/2014/main" id="{1BCC5B57-62E3-9A92-78F6-CADA1ECDFC32}"/>
                </a:ext>
              </a:extLst>
            </p:cNvPr>
            <p:cNvSpPr/>
            <p:nvPr/>
          </p:nvSpPr>
          <p:spPr>
            <a:xfrm>
              <a:off x="5137220" y="3336587"/>
              <a:ext cx="29177" cy="10773"/>
            </a:xfrm>
            <a:custGeom>
              <a:avLst/>
              <a:gdLst>
                <a:gd name="connsiteX0" fmla="*/ 21284 w 29177"/>
                <a:gd name="connsiteY0" fmla="*/ 10083 h 10773"/>
                <a:gd name="connsiteX1" fmla="*/ 24996 w 29177"/>
                <a:gd name="connsiteY1" fmla="*/ 10742 h 10773"/>
                <a:gd name="connsiteX2" fmla="*/ 27390 w 29177"/>
                <a:gd name="connsiteY2" fmla="*/ 5534 h 10773"/>
                <a:gd name="connsiteX3" fmla="*/ 23738 w 29177"/>
                <a:gd name="connsiteY3" fmla="*/ 4995 h 10773"/>
                <a:gd name="connsiteX4" fmla="*/ 15896 w 29177"/>
                <a:gd name="connsiteY4" fmla="*/ 3019 h 10773"/>
                <a:gd name="connsiteX5" fmla="*/ 4462 w 29177"/>
                <a:gd name="connsiteY5" fmla="*/ 86 h 10773"/>
                <a:gd name="connsiteX6" fmla="*/ 1648 w 29177"/>
                <a:gd name="connsiteY6" fmla="*/ 5055 h 10773"/>
                <a:gd name="connsiteX7" fmla="*/ 13322 w 29177"/>
                <a:gd name="connsiteY7" fmla="*/ 8048 h 10773"/>
                <a:gd name="connsiteX8" fmla="*/ 21344 w 29177"/>
                <a:gd name="connsiteY8" fmla="*/ 10083 h 1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77" h="10773">
                  <a:moveTo>
                    <a:pt x="21284" y="10083"/>
                  </a:moveTo>
                  <a:cubicBezTo>
                    <a:pt x="23499" y="10622"/>
                    <a:pt x="24996" y="10742"/>
                    <a:pt x="24996" y="10742"/>
                  </a:cubicBezTo>
                  <a:cubicBezTo>
                    <a:pt x="28168" y="11221"/>
                    <a:pt x="31222" y="6132"/>
                    <a:pt x="27390" y="5534"/>
                  </a:cubicBezTo>
                  <a:cubicBezTo>
                    <a:pt x="27390" y="5534"/>
                    <a:pt x="25953" y="5294"/>
                    <a:pt x="23738" y="4995"/>
                  </a:cubicBezTo>
                  <a:cubicBezTo>
                    <a:pt x="21583" y="4456"/>
                    <a:pt x="18710" y="3738"/>
                    <a:pt x="15896" y="3019"/>
                  </a:cubicBezTo>
                  <a:cubicBezTo>
                    <a:pt x="10209" y="1523"/>
                    <a:pt x="4462" y="86"/>
                    <a:pt x="4462" y="86"/>
                  </a:cubicBezTo>
                  <a:cubicBezTo>
                    <a:pt x="1469" y="-692"/>
                    <a:pt x="-2183" y="4037"/>
                    <a:pt x="1648" y="5055"/>
                  </a:cubicBezTo>
                  <a:cubicBezTo>
                    <a:pt x="1648" y="5055"/>
                    <a:pt x="7455" y="6551"/>
                    <a:pt x="13322" y="8048"/>
                  </a:cubicBezTo>
                  <a:cubicBezTo>
                    <a:pt x="16255" y="8826"/>
                    <a:pt x="19129" y="9545"/>
                    <a:pt x="21344" y="10083"/>
                  </a:cubicBezTo>
                  <a:close/>
                </a:path>
              </a:pathLst>
            </a:custGeom>
            <a:solidFill>
              <a:srgbClr val="02A6CC"/>
            </a:solidFill>
            <a:ln w="5976" cap="flat">
              <a:noFill/>
              <a:prstDash val="solid"/>
              <a:miter/>
            </a:ln>
          </p:spPr>
          <p:txBody>
            <a:bodyPr rtlCol="0" anchor="ctr"/>
            <a:lstStyle/>
            <a:p>
              <a:endParaRPr lang="nl-BE"/>
            </a:p>
          </p:txBody>
        </p:sp>
        <p:sp>
          <p:nvSpPr>
            <p:cNvPr id="362" name="Freeform: Shape 361">
              <a:extLst>
                <a:ext uri="{FF2B5EF4-FFF2-40B4-BE49-F238E27FC236}">
                  <a16:creationId xmlns:a16="http://schemas.microsoft.com/office/drawing/2014/main" id="{E1D05CF2-892E-F559-4853-19002B2FD83C}"/>
                </a:ext>
              </a:extLst>
            </p:cNvPr>
            <p:cNvSpPr/>
            <p:nvPr/>
          </p:nvSpPr>
          <p:spPr>
            <a:xfrm>
              <a:off x="5092903" y="3320308"/>
              <a:ext cx="28240" cy="14137"/>
            </a:xfrm>
            <a:custGeom>
              <a:avLst/>
              <a:gdLst>
                <a:gd name="connsiteX0" fmla="*/ 12261 w 28240"/>
                <a:gd name="connsiteY0" fmla="*/ 9839 h 14137"/>
                <a:gd name="connsiteX1" fmla="*/ 23576 w 28240"/>
                <a:gd name="connsiteY1" fmla="*/ 13970 h 14137"/>
                <a:gd name="connsiteX2" fmla="*/ 26749 w 28240"/>
                <a:gd name="connsiteY2" fmla="*/ 9241 h 14137"/>
                <a:gd name="connsiteX3" fmla="*/ 15674 w 28240"/>
                <a:gd name="connsiteY3" fmla="*/ 5170 h 14137"/>
                <a:gd name="connsiteX4" fmla="*/ 8251 w 28240"/>
                <a:gd name="connsiteY4" fmla="*/ 1877 h 14137"/>
                <a:gd name="connsiteX5" fmla="*/ 4898 w 28240"/>
                <a:gd name="connsiteY5" fmla="*/ 261 h 14137"/>
                <a:gd name="connsiteX6" fmla="*/ 1366 w 28240"/>
                <a:gd name="connsiteY6" fmla="*/ 4691 h 14137"/>
                <a:gd name="connsiteX7" fmla="*/ 12261 w 28240"/>
                <a:gd name="connsiteY7" fmla="*/ 9779 h 14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40" h="14137">
                  <a:moveTo>
                    <a:pt x="12261" y="9839"/>
                  </a:moveTo>
                  <a:cubicBezTo>
                    <a:pt x="17889" y="11934"/>
                    <a:pt x="23576" y="13970"/>
                    <a:pt x="23576" y="13970"/>
                  </a:cubicBezTo>
                  <a:cubicBezTo>
                    <a:pt x="26569" y="15047"/>
                    <a:pt x="30400" y="10617"/>
                    <a:pt x="26749" y="9241"/>
                  </a:cubicBezTo>
                  <a:cubicBezTo>
                    <a:pt x="26749" y="9241"/>
                    <a:pt x="21181" y="7205"/>
                    <a:pt x="15674" y="5170"/>
                  </a:cubicBezTo>
                  <a:cubicBezTo>
                    <a:pt x="12860" y="4272"/>
                    <a:pt x="10286" y="2835"/>
                    <a:pt x="8251" y="1877"/>
                  </a:cubicBezTo>
                  <a:cubicBezTo>
                    <a:pt x="6275" y="919"/>
                    <a:pt x="4898" y="261"/>
                    <a:pt x="4898" y="261"/>
                  </a:cubicBezTo>
                  <a:cubicBezTo>
                    <a:pt x="2085" y="-1056"/>
                    <a:pt x="-2226" y="2955"/>
                    <a:pt x="1366" y="4691"/>
                  </a:cubicBezTo>
                  <a:cubicBezTo>
                    <a:pt x="1366" y="4691"/>
                    <a:pt x="6754" y="7445"/>
                    <a:pt x="12261" y="9779"/>
                  </a:cubicBezTo>
                  <a:close/>
                </a:path>
              </a:pathLst>
            </a:custGeom>
            <a:solidFill>
              <a:srgbClr val="02A6CC"/>
            </a:solidFill>
            <a:ln w="5976" cap="flat">
              <a:noFill/>
              <a:prstDash val="solid"/>
              <a:miter/>
            </a:ln>
          </p:spPr>
          <p:txBody>
            <a:bodyPr rtlCol="0" anchor="ctr"/>
            <a:lstStyle/>
            <a:p>
              <a:endParaRPr lang="nl-BE"/>
            </a:p>
          </p:txBody>
        </p:sp>
        <p:sp>
          <p:nvSpPr>
            <p:cNvPr id="363" name="Freeform: Shape 362">
              <a:extLst>
                <a:ext uri="{FF2B5EF4-FFF2-40B4-BE49-F238E27FC236}">
                  <a16:creationId xmlns:a16="http://schemas.microsoft.com/office/drawing/2014/main" id="{F7077BC9-F715-A035-990E-616A8D60DBEA}"/>
                </a:ext>
              </a:extLst>
            </p:cNvPr>
            <p:cNvSpPr/>
            <p:nvPr/>
          </p:nvSpPr>
          <p:spPr>
            <a:xfrm>
              <a:off x="5051860" y="3297532"/>
              <a:ext cx="26575" cy="17288"/>
            </a:xfrm>
            <a:custGeom>
              <a:avLst/>
              <a:gdLst>
                <a:gd name="connsiteX0" fmla="*/ 11219 w 26575"/>
                <a:gd name="connsiteY0" fmla="*/ 10645 h 17288"/>
                <a:gd name="connsiteX1" fmla="*/ 21516 w 26575"/>
                <a:gd name="connsiteY1" fmla="*/ 16871 h 17288"/>
                <a:gd name="connsiteX2" fmla="*/ 25407 w 26575"/>
                <a:gd name="connsiteY2" fmla="*/ 12800 h 17288"/>
                <a:gd name="connsiteX3" fmla="*/ 5233 w 26575"/>
                <a:gd name="connsiteY3" fmla="*/ 528 h 17288"/>
                <a:gd name="connsiteX4" fmla="*/ 1042 w 26575"/>
                <a:gd name="connsiteY4" fmla="*/ 4299 h 17288"/>
                <a:gd name="connsiteX5" fmla="*/ 4215 w 26575"/>
                <a:gd name="connsiteY5" fmla="*/ 6334 h 17288"/>
                <a:gd name="connsiteX6" fmla="*/ 11279 w 26575"/>
                <a:gd name="connsiteY6" fmla="*/ 10645 h 17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75" h="17288">
                  <a:moveTo>
                    <a:pt x="11219" y="10645"/>
                  </a:moveTo>
                  <a:cubicBezTo>
                    <a:pt x="16368" y="13758"/>
                    <a:pt x="21516" y="16871"/>
                    <a:pt x="21516" y="16871"/>
                  </a:cubicBezTo>
                  <a:cubicBezTo>
                    <a:pt x="24270" y="18547"/>
                    <a:pt x="28700" y="14775"/>
                    <a:pt x="25407" y="12800"/>
                  </a:cubicBezTo>
                  <a:lnTo>
                    <a:pt x="5233" y="528"/>
                  </a:lnTo>
                  <a:cubicBezTo>
                    <a:pt x="2719" y="-1268"/>
                    <a:pt x="-2131" y="1904"/>
                    <a:pt x="1042" y="4299"/>
                  </a:cubicBezTo>
                  <a:cubicBezTo>
                    <a:pt x="1042" y="4299"/>
                    <a:pt x="2239" y="5197"/>
                    <a:pt x="4215" y="6334"/>
                  </a:cubicBezTo>
                  <a:cubicBezTo>
                    <a:pt x="6131" y="7532"/>
                    <a:pt x="8705" y="9088"/>
                    <a:pt x="11279" y="10645"/>
                  </a:cubicBezTo>
                  <a:close/>
                </a:path>
              </a:pathLst>
            </a:custGeom>
            <a:solidFill>
              <a:srgbClr val="02A6CC"/>
            </a:solidFill>
            <a:ln w="5976" cap="flat">
              <a:noFill/>
              <a:prstDash val="solid"/>
              <a:miter/>
            </a:ln>
          </p:spPr>
          <p:txBody>
            <a:bodyPr rtlCol="0" anchor="ctr"/>
            <a:lstStyle/>
            <a:p>
              <a:endParaRPr lang="nl-BE"/>
            </a:p>
          </p:txBody>
        </p:sp>
        <p:sp>
          <p:nvSpPr>
            <p:cNvPr id="364" name="Freeform: Shape 363">
              <a:extLst>
                <a:ext uri="{FF2B5EF4-FFF2-40B4-BE49-F238E27FC236}">
                  <a16:creationId xmlns:a16="http://schemas.microsoft.com/office/drawing/2014/main" id="{84463D00-E4B4-8156-40F3-3CB90489E68E}"/>
                </a:ext>
              </a:extLst>
            </p:cNvPr>
            <p:cNvSpPr/>
            <p:nvPr/>
          </p:nvSpPr>
          <p:spPr>
            <a:xfrm>
              <a:off x="5015119" y="3268009"/>
              <a:ext cx="24393" cy="20357"/>
            </a:xfrm>
            <a:custGeom>
              <a:avLst/>
              <a:gdLst>
                <a:gd name="connsiteX0" fmla="*/ 15873 w 24393"/>
                <a:gd name="connsiteY0" fmla="*/ 17480 h 20357"/>
                <a:gd name="connsiteX1" fmla="*/ 18866 w 24393"/>
                <a:gd name="connsiteY1" fmla="*/ 19754 h 20357"/>
                <a:gd name="connsiteX2" fmla="*/ 23416 w 24393"/>
                <a:gd name="connsiteY2" fmla="*/ 16282 h 20357"/>
                <a:gd name="connsiteX3" fmla="*/ 5636 w 24393"/>
                <a:gd name="connsiteY3" fmla="*/ 777 h 20357"/>
                <a:gd name="connsiteX4" fmla="*/ 847 w 24393"/>
                <a:gd name="connsiteY4" fmla="*/ 3890 h 20357"/>
                <a:gd name="connsiteX5" fmla="*/ 9767 w 24393"/>
                <a:gd name="connsiteY5" fmla="*/ 11972 h 20357"/>
                <a:gd name="connsiteX6" fmla="*/ 15873 w 24393"/>
                <a:gd name="connsiteY6" fmla="*/ 17539 h 2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3" h="20357">
                  <a:moveTo>
                    <a:pt x="15873" y="17480"/>
                  </a:moveTo>
                  <a:cubicBezTo>
                    <a:pt x="17669" y="18856"/>
                    <a:pt x="18866" y="19754"/>
                    <a:pt x="18866" y="19754"/>
                  </a:cubicBezTo>
                  <a:cubicBezTo>
                    <a:pt x="21440" y="21670"/>
                    <a:pt x="26529" y="18617"/>
                    <a:pt x="23416" y="16282"/>
                  </a:cubicBezTo>
                  <a:cubicBezTo>
                    <a:pt x="22997" y="16821"/>
                    <a:pt x="5636" y="777"/>
                    <a:pt x="5636" y="777"/>
                  </a:cubicBezTo>
                  <a:cubicBezTo>
                    <a:pt x="3361" y="-1318"/>
                    <a:pt x="-2086" y="1196"/>
                    <a:pt x="847" y="3890"/>
                  </a:cubicBezTo>
                  <a:cubicBezTo>
                    <a:pt x="847" y="3890"/>
                    <a:pt x="5277" y="7961"/>
                    <a:pt x="9767" y="11972"/>
                  </a:cubicBezTo>
                  <a:cubicBezTo>
                    <a:pt x="11982" y="14007"/>
                    <a:pt x="14197" y="15983"/>
                    <a:pt x="15873" y="17539"/>
                  </a:cubicBezTo>
                  <a:close/>
                </a:path>
              </a:pathLst>
            </a:custGeom>
            <a:solidFill>
              <a:srgbClr val="02A6CC"/>
            </a:solidFill>
            <a:ln w="5976" cap="flat">
              <a:noFill/>
              <a:prstDash val="solid"/>
              <a:miter/>
            </a:ln>
          </p:spPr>
          <p:txBody>
            <a:bodyPr rtlCol="0" anchor="ctr"/>
            <a:lstStyle/>
            <a:p>
              <a:endParaRPr lang="nl-BE"/>
            </a:p>
          </p:txBody>
        </p:sp>
        <p:sp>
          <p:nvSpPr>
            <p:cNvPr id="365" name="Freeform: Shape 364">
              <a:extLst>
                <a:ext uri="{FF2B5EF4-FFF2-40B4-BE49-F238E27FC236}">
                  <a16:creationId xmlns:a16="http://schemas.microsoft.com/office/drawing/2014/main" id="{AB8E32B7-2BEA-481C-B066-63F8108C91F6}"/>
                </a:ext>
              </a:extLst>
            </p:cNvPr>
            <p:cNvSpPr/>
            <p:nvPr/>
          </p:nvSpPr>
          <p:spPr>
            <a:xfrm>
              <a:off x="4983684" y="3232978"/>
              <a:ext cx="21644" cy="22996"/>
            </a:xfrm>
            <a:custGeom>
              <a:avLst/>
              <a:gdLst>
                <a:gd name="connsiteX0" fmla="*/ 15939 w 21644"/>
                <a:gd name="connsiteY0" fmla="*/ 21980 h 22996"/>
                <a:gd name="connsiteX1" fmla="*/ 20968 w 21644"/>
                <a:gd name="connsiteY1" fmla="*/ 19286 h 22996"/>
                <a:gd name="connsiteX2" fmla="*/ 13006 w 21644"/>
                <a:gd name="connsiteY2" fmla="*/ 10546 h 22996"/>
                <a:gd name="connsiteX3" fmla="*/ 5762 w 21644"/>
                <a:gd name="connsiteY3" fmla="*/ 1207 h 22996"/>
                <a:gd name="connsiteX4" fmla="*/ 554 w 21644"/>
                <a:gd name="connsiteY4" fmla="*/ 3482 h 22996"/>
                <a:gd name="connsiteX5" fmla="*/ 7857 w 21644"/>
                <a:gd name="connsiteY5" fmla="*/ 13060 h 22996"/>
                <a:gd name="connsiteX6" fmla="*/ 15939 w 21644"/>
                <a:gd name="connsiteY6" fmla="*/ 21980 h 2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44" h="22996">
                  <a:moveTo>
                    <a:pt x="15939" y="21980"/>
                  </a:moveTo>
                  <a:cubicBezTo>
                    <a:pt x="18094" y="24374"/>
                    <a:pt x="23542" y="22159"/>
                    <a:pt x="20968" y="19286"/>
                  </a:cubicBezTo>
                  <a:cubicBezTo>
                    <a:pt x="20968" y="19286"/>
                    <a:pt x="17017" y="14916"/>
                    <a:pt x="13006" y="10546"/>
                  </a:cubicBezTo>
                  <a:cubicBezTo>
                    <a:pt x="9114" y="6116"/>
                    <a:pt x="5762" y="1207"/>
                    <a:pt x="5762" y="1207"/>
                  </a:cubicBezTo>
                  <a:cubicBezTo>
                    <a:pt x="3906" y="-1248"/>
                    <a:pt x="-1781" y="309"/>
                    <a:pt x="554" y="3482"/>
                  </a:cubicBezTo>
                  <a:cubicBezTo>
                    <a:pt x="554" y="3482"/>
                    <a:pt x="4205" y="8271"/>
                    <a:pt x="7857" y="13060"/>
                  </a:cubicBezTo>
                  <a:cubicBezTo>
                    <a:pt x="11928" y="17490"/>
                    <a:pt x="15939" y="21980"/>
                    <a:pt x="15939" y="21980"/>
                  </a:cubicBezTo>
                  <a:close/>
                </a:path>
              </a:pathLst>
            </a:custGeom>
            <a:solidFill>
              <a:srgbClr val="02A6CC"/>
            </a:solidFill>
            <a:ln w="5976" cap="flat">
              <a:noFill/>
              <a:prstDash val="solid"/>
              <a:miter/>
            </a:ln>
          </p:spPr>
          <p:txBody>
            <a:bodyPr rtlCol="0" anchor="ctr"/>
            <a:lstStyle/>
            <a:p>
              <a:endParaRPr lang="nl-BE"/>
            </a:p>
          </p:txBody>
        </p:sp>
        <p:sp>
          <p:nvSpPr>
            <p:cNvPr id="366" name="Freeform: Shape 365">
              <a:extLst>
                <a:ext uri="{FF2B5EF4-FFF2-40B4-BE49-F238E27FC236}">
                  <a16:creationId xmlns:a16="http://schemas.microsoft.com/office/drawing/2014/main" id="{5692A341-1940-3E5F-C233-E1F806233AD0}"/>
                </a:ext>
              </a:extLst>
            </p:cNvPr>
            <p:cNvSpPr/>
            <p:nvPr/>
          </p:nvSpPr>
          <p:spPr>
            <a:xfrm>
              <a:off x="4957998" y="3193562"/>
              <a:ext cx="18412" cy="25307"/>
            </a:xfrm>
            <a:custGeom>
              <a:avLst/>
              <a:gdLst>
                <a:gd name="connsiteX0" fmla="*/ 6425 w 18412"/>
                <a:gd name="connsiteY0" fmla="*/ 13504 h 25307"/>
                <a:gd name="connsiteX1" fmla="*/ 12651 w 18412"/>
                <a:gd name="connsiteY1" fmla="*/ 23801 h 25307"/>
                <a:gd name="connsiteX2" fmla="*/ 17979 w 18412"/>
                <a:gd name="connsiteY2" fmla="*/ 21945 h 25307"/>
                <a:gd name="connsiteX3" fmla="*/ 5766 w 18412"/>
                <a:gd name="connsiteY3" fmla="*/ 1771 h 25307"/>
                <a:gd name="connsiteX4" fmla="*/ 318 w 18412"/>
                <a:gd name="connsiteY4" fmla="*/ 3147 h 25307"/>
                <a:gd name="connsiteX5" fmla="*/ 2114 w 18412"/>
                <a:gd name="connsiteY5" fmla="*/ 6440 h 25307"/>
                <a:gd name="connsiteX6" fmla="*/ 6425 w 18412"/>
                <a:gd name="connsiteY6" fmla="*/ 13504 h 2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2" h="25307">
                  <a:moveTo>
                    <a:pt x="6425" y="13504"/>
                  </a:moveTo>
                  <a:cubicBezTo>
                    <a:pt x="9538" y="18652"/>
                    <a:pt x="12651" y="23801"/>
                    <a:pt x="12651" y="23801"/>
                  </a:cubicBezTo>
                  <a:cubicBezTo>
                    <a:pt x="14327" y="26555"/>
                    <a:pt x="20014" y="25297"/>
                    <a:pt x="17979" y="21945"/>
                  </a:cubicBezTo>
                  <a:lnTo>
                    <a:pt x="5766" y="1771"/>
                  </a:lnTo>
                  <a:cubicBezTo>
                    <a:pt x="4449" y="-1043"/>
                    <a:pt x="-1418" y="-444"/>
                    <a:pt x="318" y="3147"/>
                  </a:cubicBezTo>
                  <a:cubicBezTo>
                    <a:pt x="318" y="3147"/>
                    <a:pt x="857" y="4524"/>
                    <a:pt x="2114" y="6440"/>
                  </a:cubicBezTo>
                  <a:cubicBezTo>
                    <a:pt x="3312" y="8356"/>
                    <a:pt x="4868" y="10930"/>
                    <a:pt x="6425" y="13504"/>
                  </a:cubicBezTo>
                  <a:close/>
                </a:path>
              </a:pathLst>
            </a:custGeom>
            <a:solidFill>
              <a:srgbClr val="02A6CC"/>
            </a:solidFill>
            <a:ln w="5976" cap="flat">
              <a:noFill/>
              <a:prstDash val="solid"/>
              <a:miter/>
            </a:ln>
          </p:spPr>
          <p:txBody>
            <a:bodyPr rtlCol="0" anchor="ctr"/>
            <a:lstStyle/>
            <a:p>
              <a:endParaRPr lang="nl-BE"/>
            </a:p>
          </p:txBody>
        </p:sp>
        <p:sp>
          <p:nvSpPr>
            <p:cNvPr id="367" name="Freeform: Shape 366">
              <a:extLst>
                <a:ext uri="{FF2B5EF4-FFF2-40B4-BE49-F238E27FC236}">
                  <a16:creationId xmlns:a16="http://schemas.microsoft.com/office/drawing/2014/main" id="{CE4B7B7A-4DCA-F035-CF15-DFDCEC9A2179}"/>
                </a:ext>
              </a:extLst>
            </p:cNvPr>
            <p:cNvSpPr/>
            <p:nvPr/>
          </p:nvSpPr>
          <p:spPr>
            <a:xfrm>
              <a:off x="4939314" y="3150343"/>
              <a:ext cx="14748" cy="27100"/>
            </a:xfrm>
            <a:custGeom>
              <a:avLst/>
              <a:gdLst>
                <a:gd name="connsiteX0" fmla="*/ 8825 w 14748"/>
                <a:gd name="connsiteY0" fmla="*/ 25174 h 27100"/>
                <a:gd name="connsiteX1" fmla="*/ 14452 w 14748"/>
                <a:gd name="connsiteY1" fmla="*/ 24216 h 27100"/>
                <a:gd name="connsiteX2" fmla="*/ 5892 w 14748"/>
                <a:gd name="connsiteY2" fmla="*/ 2246 h 27100"/>
                <a:gd name="connsiteX3" fmla="*/ 205 w 14748"/>
                <a:gd name="connsiteY3" fmla="*/ 2785 h 27100"/>
                <a:gd name="connsiteX4" fmla="*/ 4335 w 14748"/>
                <a:gd name="connsiteY4" fmla="*/ 14099 h 27100"/>
                <a:gd name="connsiteX5" fmla="*/ 7209 w 14748"/>
                <a:gd name="connsiteY5" fmla="*/ 21881 h 27100"/>
                <a:gd name="connsiteX6" fmla="*/ 8825 w 14748"/>
                <a:gd name="connsiteY6" fmla="*/ 25294 h 2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48" h="27100">
                  <a:moveTo>
                    <a:pt x="8825" y="25174"/>
                  </a:moveTo>
                  <a:cubicBezTo>
                    <a:pt x="10202" y="28047"/>
                    <a:pt x="16129" y="27688"/>
                    <a:pt x="14452" y="24216"/>
                  </a:cubicBezTo>
                  <a:cubicBezTo>
                    <a:pt x="13794" y="24515"/>
                    <a:pt x="5892" y="2246"/>
                    <a:pt x="5892" y="2246"/>
                  </a:cubicBezTo>
                  <a:cubicBezTo>
                    <a:pt x="4814" y="-688"/>
                    <a:pt x="-1172" y="-987"/>
                    <a:pt x="205" y="2785"/>
                  </a:cubicBezTo>
                  <a:cubicBezTo>
                    <a:pt x="205" y="2785"/>
                    <a:pt x="2300" y="8412"/>
                    <a:pt x="4335" y="14099"/>
                  </a:cubicBezTo>
                  <a:cubicBezTo>
                    <a:pt x="5353" y="16913"/>
                    <a:pt x="6430" y="19726"/>
                    <a:pt x="7209" y="21881"/>
                  </a:cubicBezTo>
                  <a:cubicBezTo>
                    <a:pt x="8166" y="23917"/>
                    <a:pt x="8825" y="25294"/>
                    <a:pt x="8825" y="25294"/>
                  </a:cubicBezTo>
                  <a:close/>
                </a:path>
              </a:pathLst>
            </a:custGeom>
            <a:solidFill>
              <a:srgbClr val="02A6CC"/>
            </a:solidFill>
            <a:ln w="5976" cap="flat">
              <a:noFill/>
              <a:prstDash val="solid"/>
              <a:miter/>
            </a:ln>
          </p:spPr>
          <p:txBody>
            <a:bodyPr rtlCol="0" anchor="ctr"/>
            <a:lstStyle/>
            <a:p>
              <a:endParaRPr lang="nl-BE"/>
            </a:p>
          </p:txBody>
        </p:sp>
        <p:sp>
          <p:nvSpPr>
            <p:cNvPr id="368" name="Freeform: Shape 367">
              <a:extLst>
                <a:ext uri="{FF2B5EF4-FFF2-40B4-BE49-F238E27FC236}">
                  <a16:creationId xmlns:a16="http://schemas.microsoft.com/office/drawing/2014/main" id="{F4F5CFFE-F2AD-B58B-42E3-78A14045AF95}"/>
                </a:ext>
              </a:extLst>
            </p:cNvPr>
            <p:cNvSpPr/>
            <p:nvPr/>
          </p:nvSpPr>
          <p:spPr>
            <a:xfrm>
              <a:off x="4927921" y="3104515"/>
              <a:ext cx="10805" cy="28547"/>
            </a:xfrm>
            <a:custGeom>
              <a:avLst/>
              <a:gdLst>
                <a:gd name="connsiteX0" fmla="*/ 10700 w 10805"/>
                <a:gd name="connsiteY0" fmla="*/ 25924 h 28547"/>
                <a:gd name="connsiteX1" fmla="*/ 7766 w 10805"/>
                <a:gd name="connsiteY1" fmla="*/ 14489 h 28547"/>
                <a:gd name="connsiteX2" fmla="*/ 6210 w 10805"/>
                <a:gd name="connsiteY2" fmla="*/ 6527 h 28547"/>
                <a:gd name="connsiteX3" fmla="*/ 5671 w 10805"/>
                <a:gd name="connsiteY3" fmla="*/ 2876 h 28547"/>
                <a:gd name="connsiteX4" fmla="*/ 44 w 10805"/>
                <a:gd name="connsiteY4" fmla="*/ 2457 h 28547"/>
                <a:gd name="connsiteX5" fmla="*/ 2019 w 10805"/>
                <a:gd name="connsiteY5" fmla="*/ 14310 h 28547"/>
                <a:gd name="connsiteX6" fmla="*/ 5013 w 10805"/>
                <a:gd name="connsiteY6" fmla="*/ 25983 h 28547"/>
                <a:gd name="connsiteX7" fmla="*/ 10700 w 10805"/>
                <a:gd name="connsiteY7" fmla="*/ 25983 h 2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05" h="28547">
                  <a:moveTo>
                    <a:pt x="10700" y="25924"/>
                  </a:moveTo>
                  <a:cubicBezTo>
                    <a:pt x="10700" y="25924"/>
                    <a:pt x="9203" y="20236"/>
                    <a:pt x="7766" y="14489"/>
                  </a:cubicBezTo>
                  <a:cubicBezTo>
                    <a:pt x="6928" y="11676"/>
                    <a:pt x="6569" y="8742"/>
                    <a:pt x="6210" y="6527"/>
                  </a:cubicBezTo>
                  <a:cubicBezTo>
                    <a:pt x="5851" y="4312"/>
                    <a:pt x="5671" y="2876"/>
                    <a:pt x="5671" y="2876"/>
                  </a:cubicBezTo>
                  <a:cubicBezTo>
                    <a:pt x="5192" y="-177"/>
                    <a:pt x="-555" y="-1495"/>
                    <a:pt x="44" y="2457"/>
                  </a:cubicBezTo>
                  <a:cubicBezTo>
                    <a:pt x="44" y="2457"/>
                    <a:pt x="762" y="8443"/>
                    <a:pt x="2019" y="14310"/>
                  </a:cubicBezTo>
                  <a:cubicBezTo>
                    <a:pt x="3516" y="20117"/>
                    <a:pt x="5013" y="25983"/>
                    <a:pt x="5013" y="25983"/>
                  </a:cubicBezTo>
                  <a:cubicBezTo>
                    <a:pt x="5791" y="29096"/>
                    <a:pt x="11657" y="29695"/>
                    <a:pt x="10700" y="25983"/>
                  </a:cubicBezTo>
                  <a:close/>
                </a:path>
              </a:pathLst>
            </a:custGeom>
            <a:solidFill>
              <a:srgbClr val="02A6CC"/>
            </a:solidFill>
            <a:ln w="5976" cap="flat">
              <a:noFill/>
              <a:prstDash val="solid"/>
              <a:miter/>
            </a:ln>
          </p:spPr>
          <p:txBody>
            <a:bodyPr rtlCol="0" anchor="ctr"/>
            <a:lstStyle/>
            <a:p>
              <a:endParaRPr lang="nl-BE"/>
            </a:p>
          </p:txBody>
        </p:sp>
        <p:sp>
          <p:nvSpPr>
            <p:cNvPr id="369" name="Freeform: Shape 368">
              <a:extLst>
                <a:ext uri="{FF2B5EF4-FFF2-40B4-BE49-F238E27FC236}">
                  <a16:creationId xmlns:a16="http://schemas.microsoft.com/office/drawing/2014/main" id="{477164C4-2A9E-7BCD-27AD-AB36DBF79637}"/>
                </a:ext>
              </a:extLst>
            </p:cNvPr>
            <p:cNvSpPr/>
            <p:nvPr/>
          </p:nvSpPr>
          <p:spPr>
            <a:xfrm>
              <a:off x="4923587" y="3057537"/>
              <a:ext cx="6776" cy="29301"/>
            </a:xfrm>
            <a:custGeom>
              <a:avLst/>
              <a:gdLst>
                <a:gd name="connsiteX0" fmla="*/ 6772 w 6776"/>
                <a:gd name="connsiteY0" fmla="*/ 27046 h 29301"/>
                <a:gd name="connsiteX1" fmla="*/ 5575 w 6776"/>
                <a:gd name="connsiteY1" fmla="*/ 3459 h 29301"/>
                <a:gd name="connsiteX2" fmla="*/ 7 w 6776"/>
                <a:gd name="connsiteY2" fmla="*/ 2142 h 29301"/>
                <a:gd name="connsiteX3" fmla="*/ 1205 w 6776"/>
                <a:gd name="connsiteY3" fmla="*/ 26148 h 29301"/>
                <a:gd name="connsiteX4" fmla="*/ 6772 w 6776"/>
                <a:gd name="connsiteY4" fmla="*/ 27046 h 29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 h="29301">
                  <a:moveTo>
                    <a:pt x="6772" y="27046"/>
                  </a:moveTo>
                  <a:lnTo>
                    <a:pt x="5575" y="3459"/>
                  </a:lnTo>
                  <a:cubicBezTo>
                    <a:pt x="5395" y="346"/>
                    <a:pt x="-232" y="-1809"/>
                    <a:pt x="7" y="2142"/>
                  </a:cubicBezTo>
                  <a:lnTo>
                    <a:pt x="1205" y="26148"/>
                  </a:lnTo>
                  <a:cubicBezTo>
                    <a:pt x="1384" y="29321"/>
                    <a:pt x="6952" y="30877"/>
                    <a:pt x="6772" y="27046"/>
                  </a:cubicBezTo>
                  <a:close/>
                </a:path>
              </a:pathLst>
            </a:custGeom>
            <a:solidFill>
              <a:srgbClr val="02A6CC"/>
            </a:solidFill>
            <a:ln w="5976" cap="flat">
              <a:noFill/>
              <a:prstDash val="solid"/>
              <a:miter/>
            </a:ln>
          </p:spPr>
          <p:txBody>
            <a:bodyPr rtlCol="0" anchor="ctr"/>
            <a:lstStyle/>
            <a:p>
              <a:endParaRPr lang="nl-BE"/>
            </a:p>
          </p:txBody>
        </p:sp>
      </p:grpSp>
      <p:grpSp>
        <p:nvGrpSpPr>
          <p:cNvPr id="370" name="Graphic 4">
            <a:extLst>
              <a:ext uri="{FF2B5EF4-FFF2-40B4-BE49-F238E27FC236}">
                <a16:creationId xmlns:a16="http://schemas.microsoft.com/office/drawing/2014/main" id="{0997B530-BD2C-76FB-951F-14D86EED8DEA}"/>
              </a:ext>
            </a:extLst>
          </p:cNvPr>
          <p:cNvGrpSpPr/>
          <p:nvPr/>
        </p:nvGrpSpPr>
        <p:grpSpPr>
          <a:xfrm>
            <a:off x="3315479" y="2821096"/>
            <a:ext cx="2386576" cy="2094594"/>
            <a:chOff x="3203719" y="2821096"/>
            <a:chExt cx="2386576" cy="2094594"/>
          </a:xfrm>
        </p:grpSpPr>
        <p:grpSp>
          <p:nvGrpSpPr>
            <p:cNvPr id="371" name="Graphic 4">
              <a:extLst>
                <a:ext uri="{FF2B5EF4-FFF2-40B4-BE49-F238E27FC236}">
                  <a16:creationId xmlns:a16="http://schemas.microsoft.com/office/drawing/2014/main" id="{5A4780F8-4234-CAC0-92C9-D49C66F07861}"/>
                </a:ext>
              </a:extLst>
            </p:cNvPr>
            <p:cNvGrpSpPr/>
            <p:nvPr/>
          </p:nvGrpSpPr>
          <p:grpSpPr>
            <a:xfrm>
              <a:off x="4041598" y="2847360"/>
              <a:ext cx="566928" cy="487516"/>
              <a:chOff x="4041598" y="2847360"/>
              <a:chExt cx="566928" cy="487516"/>
            </a:xfrm>
            <a:solidFill>
              <a:srgbClr val="02A6CC"/>
            </a:solidFill>
          </p:grpSpPr>
          <p:grpSp>
            <p:nvGrpSpPr>
              <p:cNvPr id="372" name="Graphic 4">
                <a:extLst>
                  <a:ext uri="{FF2B5EF4-FFF2-40B4-BE49-F238E27FC236}">
                    <a16:creationId xmlns:a16="http://schemas.microsoft.com/office/drawing/2014/main" id="{30E675CC-6713-93A6-3D10-36B5A9DE6AB9}"/>
                  </a:ext>
                </a:extLst>
              </p:cNvPr>
              <p:cNvGrpSpPr/>
              <p:nvPr/>
            </p:nvGrpSpPr>
            <p:grpSpPr>
              <a:xfrm>
                <a:off x="4275021" y="2973773"/>
                <a:ext cx="333506" cy="361103"/>
                <a:chOff x="4275021" y="2973773"/>
                <a:chExt cx="333506" cy="361103"/>
              </a:xfrm>
              <a:solidFill>
                <a:srgbClr val="02A6CC"/>
              </a:solidFill>
            </p:grpSpPr>
            <p:sp>
              <p:nvSpPr>
                <p:cNvPr id="373" name="Freeform: Shape 372">
                  <a:extLst>
                    <a:ext uri="{FF2B5EF4-FFF2-40B4-BE49-F238E27FC236}">
                      <a16:creationId xmlns:a16="http://schemas.microsoft.com/office/drawing/2014/main" id="{B616421D-519D-C279-D281-0AF7ABE56D15}"/>
                    </a:ext>
                  </a:extLst>
                </p:cNvPr>
                <p:cNvSpPr/>
                <p:nvPr/>
              </p:nvSpPr>
              <p:spPr>
                <a:xfrm>
                  <a:off x="4355778" y="3032021"/>
                  <a:ext cx="181389" cy="252988"/>
                </a:xfrm>
                <a:custGeom>
                  <a:avLst/>
                  <a:gdLst>
                    <a:gd name="connsiteX0" fmla="*/ 16104 w 181389"/>
                    <a:gd name="connsiteY0" fmla="*/ 0 h 252988"/>
                    <a:gd name="connsiteX1" fmla="*/ 12512 w 181389"/>
                    <a:gd name="connsiteY1" fmla="*/ 4011 h 252988"/>
                    <a:gd name="connsiteX2" fmla="*/ 0 w 181389"/>
                    <a:gd name="connsiteY2" fmla="*/ 15685 h 252988"/>
                    <a:gd name="connsiteX3" fmla="*/ 139664 w 181389"/>
                    <a:gd name="connsiteY3" fmla="*/ 252988 h 252988"/>
                    <a:gd name="connsiteX4" fmla="*/ 181390 w 181389"/>
                    <a:gd name="connsiteY4" fmla="*/ 224313 h 252988"/>
                    <a:gd name="connsiteX5" fmla="*/ 16044 w 181389"/>
                    <a:gd name="connsiteY5" fmla="*/ 0 h 25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389" h="252988">
                      <a:moveTo>
                        <a:pt x="16104" y="0"/>
                      </a:moveTo>
                      <a:cubicBezTo>
                        <a:pt x="14906" y="1317"/>
                        <a:pt x="13709" y="2694"/>
                        <a:pt x="12512" y="4011"/>
                      </a:cubicBezTo>
                      <a:cubicBezTo>
                        <a:pt x="8680" y="8441"/>
                        <a:pt x="4550" y="12153"/>
                        <a:pt x="0" y="15685"/>
                      </a:cubicBezTo>
                      <a:lnTo>
                        <a:pt x="139664" y="252988"/>
                      </a:lnTo>
                      <a:cubicBezTo>
                        <a:pt x="154690" y="244308"/>
                        <a:pt x="168519" y="235029"/>
                        <a:pt x="181390" y="224313"/>
                      </a:cubicBezTo>
                      <a:cubicBezTo>
                        <a:pt x="159479" y="194201"/>
                        <a:pt x="59505" y="57111"/>
                        <a:pt x="16044" y="0"/>
                      </a:cubicBezTo>
                      <a:close/>
                    </a:path>
                  </a:pathLst>
                </a:custGeom>
                <a:solidFill>
                  <a:srgbClr val="02A6CC"/>
                </a:solidFill>
                <a:ln w="5976" cap="flat">
                  <a:noFill/>
                  <a:prstDash val="solid"/>
                  <a:miter/>
                </a:ln>
              </p:spPr>
              <p:txBody>
                <a:bodyPr rtlCol="0" anchor="ctr"/>
                <a:lstStyle/>
                <a:p>
                  <a:endParaRPr lang="nl-BE"/>
                </a:p>
              </p:txBody>
            </p:sp>
            <p:sp>
              <p:nvSpPr>
                <p:cNvPr id="374" name="Freeform: Shape 373">
                  <a:extLst>
                    <a:ext uri="{FF2B5EF4-FFF2-40B4-BE49-F238E27FC236}">
                      <a16:creationId xmlns:a16="http://schemas.microsoft.com/office/drawing/2014/main" id="{688010C4-89C0-B99C-D2D4-B032C5DC58F2}"/>
                    </a:ext>
                  </a:extLst>
                </p:cNvPr>
                <p:cNvSpPr/>
                <p:nvPr/>
              </p:nvSpPr>
              <p:spPr>
                <a:xfrm>
                  <a:off x="4317166" y="3069556"/>
                  <a:ext cx="163310" cy="251072"/>
                </a:xfrm>
                <a:custGeom>
                  <a:avLst/>
                  <a:gdLst>
                    <a:gd name="connsiteX0" fmla="*/ 12093 w 163310"/>
                    <a:gd name="connsiteY0" fmla="*/ 0 h 251072"/>
                    <a:gd name="connsiteX1" fmla="*/ 0 w 163310"/>
                    <a:gd name="connsiteY1" fmla="*/ 10955 h 251072"/>
                    <a:gd name="connsiteX2" fmla="*/ 127033 w 163310"/>
                    <a:gd name="connsiteY2" fmla="*/ 251072 h 251072"/>
                    <a:gd name="connsiteX3" fmla="*/ 163311 w 163310"/>
                    <a:gd name="connsiteY3" fmla="*/ 230060 h 251072"/>
                    <a:gd name="connsiteX4" fmla="*/ 12093 w 163310"/>
                    <a:gd name="connsiteY4" fmla="*/ 0 h 251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10" h="251072">
                      <a:moveTo>
                        <a:pt x="12093" y="0"/>
                      </a:moveTo>
                      <a:cubicBezTo>
                        <a:pt x="8082" y="3652"/>
                        <a:pt x="4250" y="7543"/>
                        <a:pt x="0" y="10955"/>
                      </a:cubicBezTo>
                      <a:lnTo>
                        <a:pt x="127033" y="251072"/>
                      </a:lnTo>
                      <a:lnTo>
                        <a:pt x="163311" y="230060"/>
                      </a:lnTo>
                      <a:cubicBezTo>
                        <a:pt x="163311" y="230060"/>
                        <a:pt x="53639" y="62259"/>
                        <a:pt x="12093" y="0"/>
                      </a:cubicBezTo>
                      <a:close/>
                    </a:path>
                  </a:pathLst>
                </a:custGeom>
                <a:solidFill>
                  <a:srgbClr val="02A6CC"/>
                </a:solidFill>
                <a:ln w="5976" cap="flat">
                  <a:noFill/>
                  <a:prstDash val="solid"/>
                  <a:miter/>
                </a:ln>
              </p:spPr>
              <p:txBody>
                <a:bodyPr rtlCol="0" anchor="ctr"/>
                <a:lstStyle/>
                <a:p>
                  <a:endParaRPr lang="nl-BE"/>
                </a:p>
              </p:txBody>
            </p:sp>
            <p:sp>
              <p:nvSpPr>
                <p:cNvPr id="375" name="Freeform: Shape 374">
                  <a:extLst>
                    <a:ext uri="{FF2B5EF4-FFF2-40B4-BE49-F238E27FC236}">
                      <a16:creationId xmlns:a16="http://schemas.microsoft.com/office/drawing/2014/main" id="{A2422B87-C8C2-810A-A227-846B32D3E47D}"/>
                    </a:ext>
                  </a:extLst>
                </p:cNvPr>
                <p:cNvSpPr/>
                <p:nvPr/>
              </p:nvSpPr>
              <p:spPr>
                <a:xfrm>
                  <a:off x="4397504" y="3002508"/>
                  <a:ext cx="185520" cy="224612"/>
                </a:xfrm>
                <a:custGeom>
                  <a:avLst/>
                  <a:gdLst>
                    <a:gd name="connsiteX0" fmla="*/ 185461 w 185520"/>
                    <a:gd name="connsiteY0" fmla="*/ 189532 h 224612"/>
                    <a:gd name="connsiteX1" fmla="*/ 12332 w 185520"/>
                    <a:gd name="connsiteY1" fmla="*/ 0 h 224612"/>
                    <a:gd name="connsiteX2" fmla="*/ 0 w 185520"/>
                    <a:gd name="connsiteY2" fmla="*/ 10895 h 224612"/>
                    <a:gd name="connsiteX3" fmla="*/ 160976 w 185520"/>
                    <a:gd name="connsiteY3" fmla="*/ 224612 h 224612"/>
                    <a:gd name="connsiteX4" fmla="*/ 185521 w 185520"/>
                    <a:gd name="connsiteY4" fmla="*/ 192225 h 224612"/>
                    <a:gd name="connsiteX5" fmla="*/ 185521 w 185520"/>
                    <a:gd name="connsiteY5" fmla="*/ 189532 h 224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520" h="224612">
                      <a:moveTo>
                        <a:pt x="185461" y="189532"/>
                      </a:moveTo>
                      <a:cubicBezTo>
                        <a:pt x="155768" y="156905"/>
                        <a:pt x="57350" y="48730"/>
                        <a:pt x="12332" y="0"/>
                      </a:cubicBezTo>
                      <a:cubicBezTo>
                        <a:pt x="8680" y="4071"/>
                        <a:pt x="4550" y="7723"/>
                        <a:pt x="0" y="10895"/>
                      </a:cubicBezTo>
                      <a:lnTo>
                        <a:pt x="160976" y="224612"/>
                      </a:lnTo>
                      <a:cubicBezTo>
                        <a:pt x="168998" y="213358"/>
                        <a:pt x="177499" y="202941"/>
                        <a:pt x="185521" y="192225"/>
                      </a:cubicBezTo>
                      <a:cubicBezTo>
                        <a:pt x="185521" y="191327"/>
                        <a:pt x="185461" y="190429"/>
                        <a:pt x="185521" y="189532"/>
                      </a:cubicBezTo>
                      <a:close/>
                    </a:path>
                  </a:pathLst>
                </a:custGeom>
                <a:solidFill>
                  <a:srgbClr val="02A6CC"/>
                </a:solidFill>
                <a:ln w="5976" cap="flat">
                  <a:noFill/>
                  <a:prstDash val="solid"/>
                  <a:miter/>
                </a:ln>
              </p:spPr>
              <p:txBody>
                <a:bodyPr rtlCol="0" anchor="ctr"/>
                <a:lstStyle/>
                <a:p>
                  <a:endParaRPr lang="nl-BE"/>
                </a:p>
              </p:txBody>
            </p:sp>
            <p:sp>
              <p:nvSpPr>
                <p:cNvPr id="376" name="Freeform: Shape 375">
                  <a:extLst>
                    <a:ext uri="{FF2B5EF4-FFF2-40B4-BE49-F238E27FC236}">
                      <a16:creationId xmlns:a16="http://schemas.microsoft.com/office/drawing/2014/main" id="{D27A25D4-F6C0-D640-3C68-82F718A20270}"/>
                    </a:ext>
                  </a:extLst>
                </p:cNvPr>
                <p:cNvSpPr/>
                <p:nvPr/>
              </p:nvSpPr>
              <p:spPr>
                <a:xfrm>
                  <a:off x="4275021" y="3104398"/>
                  <a:ext cx="136850" cy="230478"/>
                </a:xfrm>
                <a:custGeom>
                  <a:avLst/>
                  <a:gdLst>
                    <a:gd name="connsiteX0" fmla="*/ 12811 w 136850"/>
                    <a:gd name="connsiteY0" fmla="*/ 0 h 230478"/>
                    <a:gd name="connsiteX1" fmla="*/ 3772 w 136850"/>
                    <a:gd name="connsiteY1" fmla="*/ 7124 h 230478"/>
                    <a:gd name="connsiteX2" fmla="*/ 0 w 136850"/>
                    <a:gd name="connsiteY2" fmla="*/ 9938 h 230478"/>
                    <a:gd name="connsiteX3" fmla="*/ 93509 w 136850"/>
                    <a:gd name="connsiteY3" fmla="*/ 230479 h 230478"/>
                    <a:gd name="connsiteX4" fmla="*/ 136851 w 136850"/>
                    <a:gd name="connsiteY4" fmla="*/ 216291 h 230478"/>
                    <a:gd name="connsiteX5" fmla="*/ 12871 w 136850"/>
                    <a:gd name="connsiteY5" fmla="*/ 60 h 230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850" h="230478">
                      <a:moveTo>
                        <a:pt x="12811" y="0"/>
                      </a:moveTo>
                      <a:cubicBezTo>
                        <a:pt x="9818" y="2395"/>
                        <a:pt x="6705" y="4669"/>
                        <a:pt x="3772" y="7124"/>
                      </a:cubicBezTo>
                      <a:cubicBezTo>
                        <a:pt x="2514" y="8142"/>
                        <a:pt x="1257" y="9099"/>
                        <a:pt x="0" y="9938"/>
                      </a:cubicBezTo>
                      <a:lnTo>
                        <a:pt x="93509" y="230479"/>
                      </a:lnTo>
                      <a:lnTo>
                        <a:pt x="136851" y="216291"/>
                      </a:lnTo>
                      <a:cubicBezTo>
                        <a:pt x="136851" y="216291"/>
                        <a:pt x="48251" y="60463"/>
                        <a:pt x="12871" y="60"/>
                      </a:cubicBezTo>
                      <a:close/>
                    </a:path>
                  </a:pathLst>
                </a:custGeom>
                <a:solidFill>
                  <a:srgbClr val="02A6CC"/>
                </a:solidFill>
                <a:ln w="5976" cap="flat">
                  <a:noFill/>
                  <a:prstDash val="solid"/>
                  <a:miter/>
                </a:ln>
              </p:spPr>
              <p:txBody>
                <a:bodyPr rtlCol="0" anchor="ctr"/>
                <a:lstStyle/>
                <a:p>
                  <a:endParaRPr lang="nl-BE"/>
                </a:p>
              </p:txBody>
            </p:sp>
            <p:sp>
              <p:nvSpPr>
                <p:cNvPr id="377" name="Freeform: Shape 376">
                  <a:extLst>
                    <a:ext uri="{FF2B5EF4-FFF2-40B4-BE49-F238E27FC236}">
                      <a16:creationId xmlns:a16="http://schemas.microsoft.com/office/drawing/2014/main" id="{2D358AAB-C9F9-A611-FB2C-883B391F0F48}"/>
                    </a:ext>
                  </a:extLst>
                </p:cNvPr>
                <p:cNvSpPr/>
                <p:nvPr/>
              </p:nvSpPr>
              <p:spPr>
                <a:xfrm>
                  <a:off x="4428514" y="2973773"/>
                  <a:ext cx="180013" cy="182467"/>
                </a:xfrm>
                <a:custGeom>
                  <a:avLst/>
                  <a:gdLst>
                    <a:gd name="connsiteX0" fmla="*/ 9698 w 180013"/>
                    <a:gd name="connsiteY0" fmla="*/ 0 h 182467"/>
                    <a:gd name="connsiteX1" fmla="*/ 7303 w 180013"/>
                    <a:gd name="connsiteY1" fmla="*/ 2335 h 182467"/>
                    <a:gd name="connsiteX2" fmla="*/ 6286 w 180013"/>
                    <a:gd name="connsiteY2" fmla="*/ 4011 h 182467"/>
                    <a:gd name="connsiteX3" fmla="*/ 0 w 180013"/>
                    <a:gd name="connsiteY3" fmla="*/ 11733 h 182467"/>
                    <a:gd name="connsiteX4" fmla="*/ 166124 w 180013"/>
                    <a:gd name="connsiteY4" fmla="*/ 182467 h 182467"/>
                    <a:gd name="connsiteX5" fmla="*/ 180013 w 180013"/>
                    <a:gd name="connsiteY5" fmla="*/ 137509 h 182467"/>
                    <a:gd name="connsiteX6" fmla="*/ 9638 w 180013"/>
                    <a:gd name="connsiteY6" fmla="*/ 120 h 18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013" h="182467">
                      <a:moveTo>
                        <a:pt x="9698" y="0"/>
                      </a:moveTo>
                      <a:cubicBezTo>
                        <a:pt x="8920" y="838"/>
                        <a:pt x="8142" y="1616"/>
                        <a:pt x="7303" y="2335"/>
                      </a:cubicBezTo>
                      <a:cubicBezTo>
                        <a:pt x="7004" y="2873"/>
                        <a:pt x="6645" y="3472"/>
                        <a:pt x="6286" y="4011"/>
                      </a:cubicBezTo>
                      <a:cubicBezTo>
                        <a:pt x="4370" y="7064"/>
                        <a:pt x="2275" y="9459"/>
                        <a:pt x="0" y="11733"/>
                      </a:cubicBezTo>
                      <a:lnTo>
                        <a:pt x="166124" y="182467"/>
                      </a:lnTo>
                      <a:cubicBezTo>
                        <a:pt x="171752" y="167801"/>
                        <a:pt x="176182" y="152715"/>
                        <a:pt x="180013" y="137509"/>
                      </a:cubicBezTo>
                      <a:cubicBezTo>
                        <a:pt x="135234" y="101171"/>
                        <a:pt x="47413" y="29992"/>
                        <a:pt x="9638" y="120"/>
                      </a:cubicBezTo>
                      <a:close/>
                    </a:path>
                  </a:pathLst>
                </a:custGeom>
                <a:solidFill>
                  <a:srgbClr val="02A6CC"/>
                </a:solidFill>
                <a:ln w="5976" cap="flat">
                  <a:noFill/>
                  <a:prstDash val="solid"/>
                  <a:miter/>
                </a:ln>
              </p:spPr>
              <p:txBody>
                <a:bodyPr rtlCol="0" anchor="ctr"/>
                <a:lstStyle/>
                <a:p>
                  <a:endParaRPr lang="nl-BE"/>
                </a:p>
              </p:txBody>
            </p:sp>
          </p:grpSp>
          <p:sp>
            <p:nvSpPr>
              <p:cNvPr id="378" name="Freeform: Shape 377">
                <a:extLst>
                  <a:ext uri="{FF2B5EF4-FFF2-40B4-BE49-F238E27FC236}">
                    <a16:creationId xmlns:a16="http://schemas.microsoft.com/office/drawing/2014/main" id="{E4F2EDC3-C444-A9CD-483E-3646B70AA141}"/>
                  </a:ext>
                </a:extLst>
              </p:cNvPr>
              <p:cNvSpPr/>
              <p:nvPr/>
            </p:nvSpPr>
            <p:spPr>
              <a:xfrm>
                <a:off x="4041598" y="2847360"/>
                <a:ext cx="414130" cy="279386"/>
              </a:xfrm>
              <a:custGeom>
                <a:avLst/>
                <a:gdLst>
                  <a:gd name="connsiteX0" fmla="*/ 80768 w 414130"/>
                  <a:gd name="connsiteY0" fmla="*/ 182507 h 279386"/>
                  <a:gd name="connsiteX1" fmla="*/ 82863 w 414130"/>
                  <a:gd name="connsiteY1" fmla="*/ 181249 h 279386"/>
                  <a:gd name="connsiteX2" fmla="*/ 89269 w 414130"/>
                  <a:gd name="connsiteY2" fmla="*/ 177897 h 279386"/>
                  <a:gd name="connsiteX3" fmla="*/ 116567 w 414130"/>
                  <a:gd name="connsiteY3" fmla="*/ 174544 h 279386"/>
                  <a:gd name="connsiteX4" fmla="*/ 133628 w 414130"/>
                  <a:gd name="connsiteY4" fmla="*/ 184722 h 279386"/>
                  <a:gd name="connsiteX5" fmla="*/ 146559 w 414130"/>
                  <a:gd name="connsiteY5" fmla="*/ 203639 h 279386"/>
                  <a:gd name="connsiteX6" fmla="*/ 168589 w 414130"/>
                  <a:gd name="connsiteY6" fmla="*/ 252009 h 279386"/>
                  <a:gd name="connsiteX7" fmla="*/ 189542 w 414130"/>
                  <a:gd name="connsiteY7" fmla="*/ 271884 h 279386"/>
                  <a:gd name="connsiteX8" fmla="*/ 204209 w 414130"/>
                  <a:gd name="connsiteY8" fmla="*/ 274698 h 279386"/>
                  <a:gd name="connsiteX9" fmla="*/ 219534 w 414130"/>
                  <a:gd name="connsiteY9" fmla="*/ 270927 h 279386"/>
                  <a:gd name="connsiteX10" fmla="*/ 276286 w 414130"/>
                  <a:gd name="connsiteY10" fmla="*/ 230877 h 279386"/>
                  <a:gd name="connsiteX11" fmla="*/ 303824 w 414130"/>
                  <a:gd name="connsiteY11" fmla="*/ 205674 h 279386"/>
                  <a:gd name="connsiteX12" fmla="*/ 333576 w 414130"/>
                  <a:gd name="connsiteY12" fmla="*/ 181489 h 279386"/>
                  <a:gd name="connsiteX13" fmla="*/ 391406 w 414130"/>
                  <a:gd name="connsiteY13" fmla="*/ 130245 h 279386"/>
                  <a:gd name="connsiteX14" fmla="*/ 408766 w 414130"/>
                  <a:gd name="connsiteY14" fmla="*/ 96900 h 279386"/>
                  <a:gd name="connsiteX15" fmla="*/ 408288 w 414130"/>
                  <a:gd name="connsiteY15" fmla="*/ 78581 h 279386"/>
                  <a:gd name="connsiteX16" fmla="*/ 400326 w 414130"/>
                  <a:gd name="connsiteY16" fmla="*/ 61939 h 279386"/>
                  <a:gd name="connsiteX17" fmla="*/ 372967 w 414130"/>
                  <a:gd name="connsiteY17" fmla="*/ 36616 h 279386"/>
                  <a:gd name="connsiteX18" fmla="*/ 340880 w 414130"/>
                  <a:gd name="connsiteY18" fmla="*/ 18717 h 279386"/>
                  <a:gd name="connsiteX19" fmla="*/ 306937 w 414130"/>
                  <a:gd name="connsiteY19" fmla="*/ 8181 h 279386"/>
                  <a:gd name="connsiteX20" fmla="*/ 289875 w 414130"/>
                  <a:gd name="connsiteY20" fmla="*/ 5487 h 279386"/>
                  <a:gd name="connsiteX21" fmla="*/ 273053 w 414130"/>
                  <a:gd name="connsiteY21" fmla="*/ 4529 h 279386"/>
                  <a:gd name="connsiteX22" fmla="*/ 210974 w 414130"/>
                  <a:gd name="connsiteY22" fmla="*/ 11653 h 279386"/>
                  <a:gd name="connsiteX23" fmla="*/ 123332 w 414130"/>
                  <a:gd name="connsiteY23" fmla="*/ 45416 h 279386"/>
                  <a:gd name="connsiteX24" fmla="*/ 100224 w 414130"/>
                  <a:gd name="connsiteY24" fmla="*/ 58227 h 279386"/>
                  <a:gd name="connsiteX25" fmla="*/ 92202 w 414130"/>
                  <a:gd name="connsiteY25" fmla="*/ 63017 h 279386"/>
                  <a:gd name="connsiteX26" fmla="*/ 31499 w 414130"/>
                  <a:gd name="connsiteY26" fmla="*/ 104503 h 279386"/>
                  <a:gd name="connsiteX27" fmla="*/ 6775 w 414130"/>
                  <a:gd name="connsiteY27" fmla="*/ 122702 h 279386"/>
                  <a:gd name="connsiteX28" fmla="*/ 12522 w 414130"/>
                  <a:gd name="connsiteY28" fmla="*/ 116715 h 279386"/>
                  <a:gd name="connsiteX29" fmla="*/ 29524 w 414130"/>
                  <a:gd name="connsiteY29" fmla="*/ 101989 h 279386"/>
                  <a:gd name="connsiteX30" fmla="*/ 89867 w 414130"/>
                  <a:gd name="connsiteY30" fmla="*/ 59185 h 279386"/>
                  <a:gd name="connsiteX31" fmla="*/ 97949 w 414130"/>
                  <a:gd name="connsiteY31" fmla="*/ 54336 h 279386"/>
                  <a:gd name="connsiteX32" fmla="*/ 121236 w 414130"/>
                  <a:gd name="connsiteY32" fmla="*/ 41405 h 279386"/>
                  <a:gd name="connsiteX33" fmla="*/ 209896 w 414130"/>
                  <a:gd name="connsiteY33" fmla="*/ 7283 h 279386"/>
                  <a:gd name="connsiteX34" fmla="*/ 273113 w 414130"/>
                  <a:gd name="connsiteY34" fmla="*/ 39 h 279386"/>
                  <a:gd name="connsiteX35" fmla="*/ 290354 w 414130"/>
                  <a:gd name="connsiteY35" fmla="*/ 1057 h 279386"/>
                  <a:gd name="connsiteX36" fmla="*/ 307835 w 414130"/>
                  <a:gd name="connsiteY36" fmla="*/ 3870 h 279386"/>
                  <a:gd name="connsiteX37" fmla="*/ 342676 w 414130"/>
                  <a:gd name="connsiteY37" fmla="*/ 14646 h 279386"/>
                  <a:gd name="connsiteX38" fmla="*/ 375601 w 414130"/>
                  <a:gd name="connsiteY38" fmla="*/ 33024 h 279386"/>
                  <a:gd name="connsiteX39" fmla="*/ 404037 w 414130"/>
                  <a:gd name="connsiteY39" fmla="*/ 59425 h 279386"/>
                  <a:gd name="connsiteX40" fmla="*/ 412718 w 414130"/>
                  <a:gd name="connsiteY40" fmla="*/ 77504 h 279386"/>
                  <a:gd name="connsiteX41" fmla="*/ 413316 w 414130"/>
                  <a:gd name="connsiteY41" fmla="*/ 97798 h 279386"/>
                  <a:gd name="connsiteX42" fmla="*/ 394998 w 414130"/>
                  <a:gd name="connsiteY42" fmla="*/ 133178 h 279386"/>
                  <a:gd name="connsiteX43" fmla="*/ 336450 w 414130"/>
                  <a:gd name="connsiteY43" fmla="*/ 185141 h 279386"/>
                  <a:gd name="connsiteX44" fmla="*/ 306937 w 414130"/>
                  <a:gd name="connsiteY44" fmla="*/ 209146 h 279386"/>
                  <a:gd name="connsiteX45" fmla="*/ 279459 w 414130"/>
                  <a:gd name="connsiteY45" fmla="*/ 234349 h 279386"/>
                  <a:gd name="connsiteX46" fmla="*/ 221270 w 414130"/>
                  <a:gd name="connsiteY46" fmla="*/ 275297 h 279386"/>
                  <a:gd name="connsiteX47" fmla="*/ 204568 w 414130"/>
                  <a:gd name="connsiteY47" fmla="*/ 279368 h 279386"/>
                  <a:gd name="connsiteX48" fmla="*/ 187866 w 414130"/>
                  <a:gd name="connsiteY48" fmla="*/ 276195 h 279386"/>
                  <a:gd name="connsiteX49" fmla="*/ 164998 w 414130"/>
                  <a:gd name="connsiteY49" fmla="*/ 254643 h 279386"/>
                  <a:gd name="connsiteX50" fmla="*/ 142728 w 414130"/>
                  <a:gd name="connsiteY50" fmla="*/ 205854 h 279386"/>
                  <a:gd name="connsiteX51" fmla="*/ 130635 w 414130"/>
                  <a:gd name="connsiteY51" fmla="*/ 188074 h 279386"/>
                  <a:gd name="connsiteX52" fmla="*/ 115669 w 414130"/>
                  <a:gd name="connsiteY52" fmla="*/ 179094 h 279386"/>
                  <a:gd name="connsiteX53" fmla="*/ 101541 w 414130"/>
                  <a:gd name="connsiteY53" fmla="*/ 178855 h 279386"/>
                  <a:gd name="connsiteX54" fmla="*/ 91364 w 414130"/>
                  <a:gd name="connsiteY54" fmla="*/ 182207 h 279386"/>
                  <a:gd name="connsiteX55" fmla="*/ 85378 w 414130"/>
                  <a:gd name="connsiteY55" fmla="*/ 185320 h 279386"/>
                  <a:gd name="connsiteX56" fmla="*/ 83402 w 414130"/>
                  <a:gd name="connsiteY56" fmla="*/ 186517 h 279386"/>
                  <a:gd name="connsiteX57" fmla="*/ 51494 w 414130"/>
                  <a:gd name="connsiteY57" fmla="*/ 211062 h 279386"/>
                  <a:gd name="connsiteX58" fmla="*/ 25094 w 414130"/>
                  <a:gd name="connsiteY58" fmla="*/ 231296 h 279386"/>
                  <a:gd name="connsiteX59" fmla="*/ 11 w 414130"/>
                  <a:gd name="connsiteY59" fmla="*/ 249076 h 279386"/>
                  <a:gd name="connsiteX60" fmla="*/ 23118 w 414130"/>
                  <a:gd name="connsiteY60" fmla="*/ 228782 h 279386"/>
                  <a:gd name="connsiteX61" fmla="*/ 48860 w 414130"/>
                  <a:gd name="connsiteY61" fmla="*/ 207829 h 279386"/>
                  <a:gd name="connsiteX62" fmla="*/ 81007 w 414130"/>
                  <a:gd name="connsiteY62" fmla="*/ 182686 h 2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14130" h="279386">
                    <a:moveTo>
                      <a:pt x="80768" y="182507"/>
                    </a:moveTo>
                    <a:cubicBezTo>
                      <a:pt x="80768" y="182507"/>
                      <a:pt x="81426" y="182028"/>
                      <a:pt x="82863" y="181249"/>
                    </a:cubicBezTo>
                    <a:cubicBezTo>
                      <a:pt x="84240" y="180411"/>
                      <a:pt x="86395" y="179274"/>
                      <a:pt x="89269" y="177897"/>
                    </a:cubicBezTo>
                    <a:cubicBezTo>
                      <a:pt x="94956" y="175502"/>
                      <a:pt x="104415" y="171551"/>
                      <a:pt x="116567" y="174544"/>
                    </a:cubicBezTo>
                    <a:cubicBezTo>
                      <a:pt x="122494" y="176041"/>
                      <a:pt x="128600" y="179573"/>
                      <a:pt x="133628" y="184722"/>
                    </a:cubicBezTo>
                    <a:cubicBezTo>
                      <a:pt x="138717" y="189870"/>
                      <a:pt x="142907" y="196395"/>
                      <a:pt x="146559" y="203639"/>
                    </a:cubicBezTo>
                    <a:cubicBezTo>
                      <a:pt x="154102" y="218006"/>
                      <a:pt x="158293" y="235846"/>
                      <a:pt x="168589" y="252009"/>
                    </a:cubicBezTo>
                    <a:cubicBezTo>
                      <a:pt x="173798" y="259971"/>
                      <a:pt x="180502" y="267634"/>
                      <a:pt x="189542" y="271884"/>
                    </a:cubicBezTo>
                    <a:cubicBezTo>
                      <a:pt x="194092" y="273860"/>
                      <a:pt x="199061" y="274818"/>
                      <a:pt x="204209" y="274698"/>
                    </a:cubicBezTo>
                    <a:cubicBezTo>
                      <a:pt x="209417" y="274519"/>
                      <a:pt x="214146" y="273022"/>
                      <a:pt x="219534" y="270927"/>
                    </a:cubicBezTo>
                    <a:cubicBezTo>
                      <a:pt x="239529" y="262127"/>
                      <a:pt x="258327" y="247220"/>
                      <a:pt x="276286" y="230877"/>
                    </a:cubicBezTo>
                    <a:cubicBezTo>
                      <a:pt x="285326" y="222616"/>
                      <a:pt x="294485" y="214175"/>
                      <a:pt x="303824" y="205674"/>
                    </a:cubicBezTo>
                    <a:cubicBezTo>
                      <a:pt x="313163" y="197173"/>
                      <a:pt x="323400" y="189271"/>
                      <a:pt x="333576" y="181489"/>
                    </a:cubicBezTo>
                    <a:cubicBezTo>
                      <a:pt x="353871" y="165804"/>
                      <a:pt x="374823" y="150000"/>
                      <a:pt x="391406" y="130245"/>
                    </a:cubicBezTo>
                    <a:cubicBezTo>
                      <a:pt x="399487" y="120367"/>
                      <a:pt x="406552" y="109232"/>
                      <a:pt x="408766" y="96900"/>
                    </a:cubicBezTo>
                    <a:cubicBezTo>
                      <a:pt x="409904" y="90794"/>
                      <a:pt x="409784" y="84508"/>
                      <a:pt x="408288" y="78581"/>
                    </a:cubicBezTo>
                    <a:cubicBezTo>
                      <a:pt x="406671" y="72655"/>
                      <a:pt x="403798" y="67087"/>
                      <a:pt x="400326" y="61939"/>
                    </a:cubicBezTo>
                    <a:cubicBezTo>
                      <a:pt x="393082" y="51822"/>
                      <a:pt x="382965" y="43980"/>
                      <a:pt x="372967" y="36616"/>
                    </a:cubicBezTo>
                    <a:cubicBezTo>
                      <a:pt x="362671" y="29672"/>
                      <a:pt x="352015" y="23386"/>
                      <a:pt x="340880" y="18717"/>
                    </a:cubicBezTo>
                    <a:cubicBezTo>
                      <a:pt x="329745" y="14107"/>
                      <a:pt x="318371" y="10276"/>
                      <a:pt x="306937" y="8181"/>
                    </a:cubicBezTo>
                    <a:cubicBezTo>
                      <a:pt x="301250" y="6804"/>
                      <a:pt x="295503" y="6385"/>
                      <a:pt x="289875" y="5487"/>
                    </a:cubicBezTo>
                    <a:cubicBezTo>
                      <a:pt x="284188" y="5187"/>
                      <a:pt x="278621" y="4409"/>
                      <a:pt x="273053" y="4529"/>
                    </a:cubicBezTo>
                    <a:cubicBezTo>
                      <a:pt x="250843" y="4050"/>
                      <a:pt x="229831" y="7043"/>
                      <a:pt x="210974" y="11653"/>
                    </a:cubicBezTo>
                    <a:cubicBezTo>
                      <a:pt x="173139" y="20872"/>
                      <a:pt x="143506" y="35000"/>
                      <a:pt x="123332" y="45416"/>
                    </a:cubicBezTo>
                    <a:cubicBezTo>
                      <a:pt x="113215" y="50685"/>
                      <a:pt x="105492" y="55115"/>
                      <a:pt x="100224" y="58227"/>
                    </a:cubicBezTo>
                    <a:cubicBezTo>
                      <a:pt x="95016" y="61340"/>
                      <a:pt x="92202" y="63017"/>
                      <a:pt x="92202" y="63017"/>
                    </a:cubicBezTo>
                    <a:cubicBezTo>
                      <a:pt x="67777" y="77923"/>
                      <a:pt x="46585" y="93129"/>
                      <a:pt x="31499" y="104503"/>
                    </a:cubicBezTo>
                    <a:cubicBezTo>
                      <a:pt x="16413" y="115817"/>
                      <a:pt x="7194" y="123240"/>
                      <a:pt x="6775" y="122702"/>
                    </a:cubicBezTo>
                    <a:cubicBezTo>
                      <a:pt x="6596" y="122462"/>
                      <a:pt x="8631" y="120367"/>
                      <a:pt x="12522" y="116715"/>
                    </a:cubicBezTo>
                    <a:cubicBezTo>
                      <a:pt x="16413" y="113123"/>
                      <a:pt x="22160" y="107975"/>
                      <a:pt x="29524" y="101989"/>
                    </a:cubicBezTo>
                    <a:cubicBezTo>
                      <a:pt x="44191" y="89896"/>
                      <a:pt x="65263" y="74211"/>
                      <a:pt x="89867" y="59185"/>
                    </a:cubicBezTo>
                    <a:cubicBezTo>
                      <a:pt x="89867" y="59185"/>
                      <a:pt x="92681" y="57509"/>
                      <a:pt x="97949" y="54336"/>
                    </a:cubicBezTo>
                    <a:cubicBezTo>
                      <a:pt x="103277" y="51223"/>
                      <a:pt x="111060" y="46733"/>
                      <a:pt x="121236" y="41405"/>
                    </a:cubicBezTo>
                    <a:cubicBezTo>
                      <a:pt x="141590" y="30869"/>
                      <a:pt x="171463" y="16622"/>
                      <a:pt x="209896" y="7283"/>
                    </a:cubicBezTo>
                    <a:cubicBezTo>
                      <a:pt x="229053" y="2613"/>
                      <a:pt x="250424" y="-380"/>
                      <a:pt x="273113" y="39"/>
                    </a:cubicBezTo>
                    <a:cubicBezTo>
                      <a:pt x="278800" y="-81"/>
                      <a:pt x="284487" y="698"/>
                      <a:pt x="290354" y="1057"/>
                    </a:cubicBezTo>
                    <a:cubicBezTo>
                      <a:pt x="296101" y="1955"/>
                      <a:pt x="302028" y="2434"/>
                      <a:pt x="307835" y="3870"/>
                    </a:cubicBezTo>
                    <a:cubicBezTo>
                      <a:pt x="319568" y="6025"/>
                      <a:pt x="331182" y="9917"/>
                      <a:pt x="342676" y="14646"/>
                    </a:cubicBezTo>
                    <a:cubicBezTo>
                      <a:pt x="354110" y="19435"/>
                      <a:pt x="365005" y="25901"/>
                      <a:pt x="375601" y="33024"/>
                    </a:cubicBezTo>
                    <a:cubicBezTo>
                      <a:pt x="385838" y="40567"/>
                      <a:pt x="396135" y="48529"/>
                      <a:pt x="404037" y="59425"/>
                    </a:cubicBezTo>
                    <a:cubicBezTo>
                      <a:pt x="407749" y="64932"/>
                      <a:pt x="410922" y="70919"/>
                      <a:pt x="412718" y="77504"/>
                    </a:cubicBezTo>
                    <a:cubicBezTo>
                      <a:pt x="414454" y="84089"/>
                      <a:pt x="414513" y="91093"/>
                      <a:pt x="413316" y="97798"/>
                    </a:cubicBezTo>
                    <a:cubicBezTo>
                      <a:pt x="410862" y="111268"/>
                      <a:pt x="403319" y="122941"/>
                      <a:pt x="394998" y="133178"/>
                    </a:cubicBezTo>
                    <a:cubicBezTo>
                      <a:pt x="377876" y="153592"/>
                      <a:pt x="356684" y="169396"/>
                      <a:pt x="336450" y="185141"/>
                    </a:cubicBezTo>
                    <a:cubicBezTo>
                      <a:pt x="326213" y="192983"/>
                      <a:pt x="316216" y="200705"/>
                      <a:pt x="306937" y="209146"/>
                    </a:cubicBezTo>
                    <a:cubicBezTo>
                      <a:pt x="297658" y="217647"/>
                      <a:pt x="288498" y="226028"/>
                      <a:pt x="279459" y="234349"/>
                    </a:cubicBezTo>
                    <a:cubicBezTo>
                      <a:pt x="261260" y="250812"/>
                      <a:pt x="242522" y="265958"/>
                      <a:pt x="221270" y="275297"/>
                    </a:cubicBezTo>
                    <a:cubicBezTo>
                      <a:pt x="216242" y="277272"/>
                      <a:pt x="210315" y="279248"/>
                      <a:pt x="204568" y="279368"/>
                    </a:cubicBezTo>
                    <a:cubicBezTo>
                      <a:pt x="198761" y="279547"/>
                      <a:pt x="193014" y="278470"/>
                      <a:pt x="187866" y="276195"/>
                    </a:cubicBezTo>
                    <a:cubicBezTo>
                      <a:pt x="177629" y="271346"/>
                      <a:pt x="170445" y="262965"/>
                      <a:pt x="164998" y="254643"/>
                    </a:cubicBezTo>
                    <a:cubicBezTo>
                      <a:pt x="154162" y="237582"/>
                      <a:pt x="150031" y="219682"/>
                      <a:pt x="142728" y="205854"/>
                    </a:cubicBezTo>
                    <a:cubicBezTo>
                      <a:pt x="139196" y="198909"/>
                      <a:pt x="135245" y="192743"/>
                      <a:pt x="130635" y="188074"/>
                    </a:cubicBezTo>
                    <a:cubicBezTo>
                      <a:pt x="126086" y="183345"/>
                      <a:pt x="120817" y="180351"/>
                      <a:pt x="115669" y="179094"/>
                    </a:cubicBezTo>
                    <a:cubicBezTo>
                      <a:pt x="110640" y="177717"/>
                      <a:pt x="105492" y="178077"/>
                      <a:pt x="101541" y="178855"/>
                    </a:cubicBezTo>
                    <a:cubicBezTo>
                      <a:pt x="97470" y="179693"/>
                      <a:pt x="94058" y="181010"/>
                      <a:pt x="91364" y="182207"/>
                    </a:cubicBezTo>
                    <a:cubicBezTo>
                      <a:pt x="88670" y="183464"/>
                      <a:pt x="86695" y="184542"/>
                      <a:pt x="85378" y="185320"/>
                    </a:cubicBezTo>
                    <a:cubicBezTo>
                      <a:pt x="84060" y="186039"/>
                      <a:pt x="83402" y="186517"/>
                      <a:pt x="83402" y="186517"/>
                    </a:cubicBezTo>
                    <a:cubicBezTo>
                      <a:pt x="71429" y="193881"/>
                      <a:pt x="61611" y="203639"/>
                      <a:pt x="51494" y="211062"/>
                    </a:cubicBezTo>
                    <a:cubicBezTo>
                      <a:pt x="41557" y="218665"/>
                      <a:pt x="32637" y="225549"/>
                      <a:pt x="25094" y="231296"/>
                    </a:cubicBezTo>
                    <a:cubicBezTo>
                      <a:pt x="10008" y="242730"/>
                      <a:pt x="430" y="249555"/>
                      <a:pt x="11" y="249076"/>
                    </a:cubicBezTo>
                    <a:cubicBezTo>
                      <a:pt x="-349" y="248597"/>
                      <a:pt x="8511" y="240875"/>
                      <a:pt x="23118" y="228782"/>
                    </a:cubicBezTo>
                    <a:cubicBezTo>
                      <a:pt x="30482" y="222795"/>
                      <a:pt x="39222" y="215672"/>
                      <a:pt x="48860" y="207829"/>
                    </a:cubicBezTo>
                    <a:cubicBezTo>
                      <a:pt x="58738" y="200346"/>
                      <a:pt x="68436" y="190469"/>
                      <a:pt x="81007" y="182686"/>
                    </a:cubicBezTo>
                    <a:close/>
                  </a:path>
                </a:pathLst>
              </a:custGeom>
              <a:solidFill>
                <a:srgbClr val="02A6CC"/>
              </a:solidFill>
              <a:ln w="5976" cap="flat">
                <a:noFill/>
                <a:prstDash val="solid"/>
                <a:miter/>
              </a:ln>
            </p:spPr>
            <p:txBody>
              <a:bodyPr rtlCol="0" anchor="ctr"/>
              <a:lstStyle/>
              <a:p>
                <a:endParaRPr lang="nl-BE"/>
              </a:p>
            </p:txBody>
          </p:sp>
        </p:grpSp>
        <p:grpSp>
          <p:nvGrpSpPr>
            <p:cNvPr id="379" name="Graphic 4">
              <a:extLst>
                <a:ext uri="{FF2B5EF4-FFF2-40B4-BE49-F238E27FC236}">
                  <a16:creationId xmlns:a16="http://schemas.microsoft.com/office/drawing/2014/main" id="{2EB9C8FF-2BBF-5668-0E2A-51525010D84D}"/>
                </a:ext>
              </a:extLst>
            </p:cNvPr>
            <p:cNvGrpSpPr/>
            <p:nvPr/>
          </p:nvGrpSpPr>
          <p:grpSpPr>
            <a:xfrm>
              <a:off x="4009379" y="3623084"/>
              <a:ext cx="633708" cy="501107"/>
              <a:chOff x="4009379" y="3623084"/>
              <a:chExt cx="633708" cy="501107"/>
            </a:xfrm>
            <a:solidFill>
              <a:srgbClr val="02A6CC"/>
            </a:solidFill>
          </p:grpSpPr>
          <p:sp>
            <p:nvSpPr>
              <p:cNvPr id="380" name="Freeform: Shape 379">
                <a:extLst>
                  <a:ext uri="{FF2B5EF4-FFF2-40B4-BE49-F238E27FC236}">
                    <a16:creationId xmlns:a16="http://schemas.microsoft.com/office/drawing/2014/main" id="{25D20BD3-3C6E-F1CC-54E6-E32A3871EFCF}"/>
                  </a:ext>
                </a:extLst>
              </p:cNvPr>
              <p:cNvSpPr/>
              <p:nvPr/>
            </p:nvSpPr>
            <p:spPr>
              <a:xfrm>
                <a:off x="4444705" y="3982916"/>
                <a:ext cx="143369" cy="73799"/>
              </a:xfrm>
              <a:custGeom>
                <a:avLst/>
                <a:gdLst>
                  <a:gd name="connsiteX0" fmla="*/ 5719 w 143369"/>
                  <a:gd name="connsiteY0" fmla="*/ 953 h 73799"/>
                  <a:gd name="connsiteX1" fmla="*/ 7635 w 143369"/>
                  <a:gd name="connsiteY1" fmla="*/ 7718 h 73799"/>
                  <a:gd name="connsiteX2" fmla="*/ 10568 w 143369"/>
                  <a:gd name="connsiteY2" fmla="*/ 15201 h 73799"/>
                  <a:gd name="connsiteX3" fmla="*/ 12544 w 143369"/>
                  <a:gd name="connsiteY3" fmla="*/ 19751 h 73799"/>
                  <a:gd name="connsiteX4" fmla="*/ 15477 w 143369"/>
                  <a:gd name="connsiteY4" fmla="*/ 24420 h 73799"/>
                  <a:gd name="connsiteX5" fmla="*/ 32898 w 143369"/>
                  <a:gd name="connsiteY5" fmla="*/ 43936 h 73799"/>
                  <a:gd name="connsiteX6" fmla="*/ 59178 w 143369"/>
                  <a:gd name="connsiteY6" fmla="*/ 58962 h 73799"/>
                  <a:gd name="connsiteX7" fmla="*/ 88751 w 143369"/>
                  <a:gd name="connsiteY7" fmla="*/ 66565 h 73799"/>
                  <a:gd name="connsiteX8" fmla="*/ 115391 w 143369"/>
                  <a:gd name="connsiteY8" fmla="*/ 67643 h 73799"/>
                  <a:gd name="connsiteX9" fmla="*/ 134009 w 143369"/>
                  <a:gd name="connsiteY9" fmla="*/ 65368 h 73799"/>
                  <a:gd name="connsiteX10" fmla="*/ 141133 w 143369"/>
                  <a:gd name="connsiteY10" fmla="*/ 63751 h 73799"/>
                  <a:gd name="connsiteX11" fmla="*/ 143228 w 143369"/>
                  <a:gd name="connsiteY11" fmla="*/ 66326 h 73799"/>
                  <a:gd name="connsiteX12" fmla="*/ 142510 w 143369"/>
                  <a:gd name="connsiteY12" fmla="*/ 69558 h 73799"/>
                  <a:gd name="connsiteX13" fmla="*/ 135386 w 143369"/>
                  <a:gd name="connsiteY13" fmla="*/ 71175 h 73799"/>
                  <a:gd name="connsiteX14" fmla="*/ 115750 w 143369"/>
                  <a:gd name="connsiteY14" fmla="*/ 73569 h 73799"/>
                  <a:gd name="connsiteX15" fmla="*/ 87973 w 143369"/>
                  <a:gd name="connsiteY15" fmla="*/ 72432 h 73799"/>
                  <a:gd name="connsiteX16" fmla="*/ 57083 w 143369"/>
                  <a:gd name="connsiteY16" fmla="*/ 64470 h 73799"/>
                  <a:gd name="connsiteX17" fmla="*/ 29246 w 143369"/>
                  <a:gd name="connsiteY17" fmla="*/ 48546 h 73799"/>
                  <a:gd name="connsiteX18" fmla="*/ 10508 w 143369"/>
                  <a:gd name="connsiteY18" fmla="*/ 27593 h 73799"/>
                  <a:gd name="connsiteX19" fmla="*/ 7395 w 143369"/>
                  <a:gd name="connsiteY19" fmla="*/ 22505 h 73799"/>
                  <a:gd name="connsiteX20" fmla="*/ 5240 w 143369"/>
                  <a:gd name="connsiteY20" fmla="*/ 17596 h 73799"/>
                  <a:gd name="connsiteX21" fmla="*/ 2067 w 143369"/>
                  <a:gd name="connsiteY21" fmla="*/ 9454 h 73799"/>
                  <a:gd name="connsiteX22" fmla="*/ 32 w 143369"/>
                  <a:gd name="connsiteY22" fmla="*/ 2151 h 73799"/>
                  <a:gd name="connsiteX23" fmla="*/ 2546 w 143369"/>
                  <a:gd name="connsiteY23" fmla="*/ 115 h 73799"/>
                  <a:gd name="connsiteX24" fmla="*/ 5839 w 143369"/>
                  <a:gd name="connsiteY24" fmla="*/ 834 h 73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3369" h="73799">
                    <a:moveTo>
                      <a:pt x="5719" y="953"/>
                    </a:moveTo>
                    <a:cubicBezTo>
                      <a:pt x="5719" y="953"/>
                      <a:pt x="6377" y="3408"/>
                      <a:pt x="7635" y="7718"/>
                    </a:cubicBezTo>
                    <a:cubicBezTo>
                      <a:pt x="8054" y="9933"/>
                      <a:pt x="9311" y="12387"/>
                      <a:pt x="10568" y="15201"/>
                    </a:cubicBezTo>
                    <a:cubicBezTo>
                      <a:pt x="11227" y="16638"/>
                      <a:pt x="11885" y="18134"/>
                      <a:pt x="12544" y="19751"/>
                    </a:cubicBezTo>
                    <a:cubicBezTo>
                      <a:pt x="13442" y="21247"/>
                      <a:pt x="14459" y="22804"/>
                      <a:pt x="15477" y="24420"/>
                    </a:cubicBezTo>
                    <a:cubicBezTo>
                      <a:pt x="19308" y="31065"/>
                      <a:pt x="25534" y="37710"/>
                      <a:pt x="32898" y="43936"/>
                    </a:cubicBezTo>
                    <a:cubicBezTo>
                      <a:pt x="40440" y="50042"/>
                      <a:pt x="49600" y="54951"/>
                      <a:pt x="59178" y="58962"/>
                    </a:cubicBezTo>
                    <a:cubicBezTo>
                      <a:pt x="68876" y="62614"/>
                      <a:pt x="79053" y="65188"/>
                      <a:pt x="88751" y="66565"/>
                    </a:cubicBezTo>
                    <a:cubicBezTo>
                      <a:pt x="98449" y="67762"/>
                      <a:pt x="107609" y="68181"/>
                      <a:pt x="115391" y="67643"/>
                    </a:cubicBezTo>
                    <a:cubicBezTo>
                      <a:pt x="123293" y="67343"/>
                      <a:pt x="129459" y="66206"/>
                      <a:pt x="134009" y="65368"/>
                    </a:cubicBezTo>
                    <a:cubicBezTo>
                      <a:pt x="138559" y="64350"/>
                      <a:pt x="141133" y="63751"/>
                      <a:pt x="141133" y="63751"/>
                    </a:cubicBezTo>
                    <a:cubicBezTo>
                      <a:pt x="141911" y="63572"/>
                      <a:pt x="142869" y="64709"/>
                      <a:pt x="143228" y="66326"/>
                    </a:cubicBezTo>
                    <a:cubicBezTo>
                      <a:pt x="143587" y="67942"/>
                      <a:pt x="143228" y="69379"/>
                      <a:pt x="142510" y="69558"/>
                    </a:cubicBezTo>
                    <a:cubicBezTo>
                      <a:pt x="142510" y="69558"/>
                      <a:pt x="139936" y="70157"/>
                      <a:pt x="135386" y="71175"/>
                    </a:cubicBezTo>
                    <a:cubicBezTo>
                      <a:pt x="130776" y="72013"/>
                      <a:pt x="123832" y="73270"/>
                      <a:pt x="115750" y="73569"/>
                    </a:cubicBezTo>
                    <a:cubicBezTo>
                      <a:pt x="107609" y="74108"/>
                      <a:pt x="98090" y="73689"/>
                      <a:pt x="87973" y="72432"/>
                    </a:cubicBezTo>
                    <a:cubicBezTo>
                      <a:pt x="77856" y="70995"/>
                      <a:pt x="67260" y="68361"/>
                      <a:pt x="57083" y="64470"/>
                    </a:cubicBezTo>
                    <a:cubicBezTo>
                      <a:pt x="47026" y="60279"/>
                      <a:pt x="37328" y="55011"/>
                      <a:pt x="29246" y="48546"/>
                    </a:cubicBezTo>
                    <a:cubicBezTo>
                      <a:pt x="21344" y="41901"/>
                      <a:pt x="14699" y="34777"/>
                      <a:pt x="10508" y="27593"/>
                    </a:cubicBezTo>
                    <a:cubicBezTo>
                      <a:pt x="9431" y="25857"/>
                      <a:pt x="8353" y="24121"/>
                      <a:pt x="7395" y="22505"/>
                    </a:cubicBezTo>
                    <a:cubicBezTo>
                      <a:pt x="6617" y="20768"/>
                      <a:pt x="5899" y="19152"/>
                      <a:pt x="5240" y="17596"/>
                    </a:cubicBezTo>
                    <a:cubicBezTo>
                      <a:pt x="3923" y="14483"/>
                      <a:pt x="2606" y="11849"/>
                      <a:pt x="2067" y="9454"/>
                    </a:cubicBezTo>
                    <a:cubicBezTo>
                      <a:pt x="750" y="4785"/>
                      <a:pt x="32" y="2151"/>
                      <a:pt x="32" y="2151"/>
                    </a:cubicBezTo>
                    <a:cubicBezTo>
                      <a:pt x="-208" y="1372"/>
                      <a:pt x="930" y="414"/>
                      <a:pt x="2546" y="115"/>
                    </a:cubicBezTo>
                    <a:cubicBezTo>
                      <a:pt x="4163" y="-184"/>
                      <a:pt x="5659" y="115"/>
                      <a:pt x="5839" y="834"/>
                    </a:cubicBezTo>
                    <a:close/>
                  </a:path>
                </a:pathLst>
              </a:custGeom>
              <a:solidFill>
                <a:srgbClr val="02A6CC"/>
              </a:solidFill>
              <a:ln w="5976" cap="flat">
                <a:noFill/>
                <a:prstDash val="solid"/>
                <a:miter/>
              </a:ln>
            </p:spPr>
            <p:txBody>
              <a:bodyPr rtlCol="0" anchor="ctr"/>
              <a:lstStyle/>
              <a:p>
                <a:endParaRPr lang="nl-BE"/>
              </a:p>
            </p:txBody>
          </p:sp>
          <p:sp>
            <p:nvSpPr>
              <p:cNvPr id="381" name="Freeform: Shape 380">
                <a:extLst>
                  <a:ext uri="{FF2B5EF4-FFF2-40B4-BE49-F238E27FC236}">
                    <a16:creationId xmlns:a16="http://schemas.microsoft.com/office/drawing/2014/main" id="{968E20D9-B40F-2DE4-D76A-8570D58F1BB7}"/>
                  </a:ext>
                </a:extLst>
              </p:cNvPr>
              <p:cNvSpPr/>
              <p:nvPr/>
            </p:nvSpPr>
            <p:spPr>
              <a:xfrm>
                <a:off x="4599299" y="3750067"/>
                <a:ext cx="43789" cy="95142"/>
              </a:xfrm>
              <a:custGeom>
                <a:avLst/>
                <a:gdLst>
                  <a:gd name="connsiteX0" fmla="*/ 38322 w 43789"/>
                  <a:gd name="connsiteY0" fmla="*/ 94917 h 95142"/>
                  <a:gd name="connsiteX1" fmla="*/ 17908 w 43789"/>
                  <a:gd name="connsiteY1" fmla="*/ 49180 h 95142"/>
                  <a:gd name="connsiteX2" fmla="*/ 4977 w 43789"/>
                  <a:gd name="connsiteY2" fmla="*/ 17033 h 95142"/>
                  <a:gd name="connsiteX3" fmla="*/ 9 w 43789"/>
                  <a:gd name="connsiteY3" fmla="*/ 2067 h 95142"/>
                  <a:gd name="connsiteX4" fmla="*/ 2643 w 43789"/>
                  <a:gd name="connsiteY4" fmla="*/ 391 h 95142"/>
                  <a:gd name="connsiteX5" fmla="*/ 5756 w 43789"/>
                  <a:gd name="connsiteY5" fmla="*/ 331 h 95142"/>
                  <a:gd name="connsiteX6" fmla="*/ 10605 w 43789"/>
                  <a:gd name="connsiteY6" fmla="*/ 15057 h 95142"/>
                  <a:gd name="connsiteX7" fmla="*/ 23356 w 43789"/>
                  <a:gd name="connsiteY7" fmla="*/ 46786 h 95142"/>
                  <a:gd name="connsiteX8" fmla="*/ 43770 w 43789"/>
                  <a:gd name="connsiteY8" fmla="*/ 92522 h 95142"/>
                  <a:gd name="connsiteX9" fmla="*/ 41375 w 43789"/>
                  <a:gd name="connsiteY9" fmla="*/ 94498 h 95142"/>
                  <a:gd name="connsiteX10" fmla="*/ 38262 w 43789"/>
                  <a:gd name="connsiteY10" fmla="*/ 94917 h 9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89" h="95142">
                    <a:moveTo>
                      <a:pt x="38322" y="94917"/>
                    </a:moveTo>
                    <a:cubicBezTo>
                      <a:pt x="38322" y="94917"/>
                      <a:pt x="28085" y="72049"/>
                      <a:pt x="17908" y="49180"/>
                    </a:cubicBezTo>
                    <a:cubicBezTo>
                      <a:pt x="12879" y="37686"/>
                      <a:pt x="8150" y="26013"/>
                      <a:pt x="4977" y="17033"/>
                    </a:cubicBezTo>
                    <a:cubicBezTo>
                      <a:pt x="1745" y="8053"/>
                      <a:pt x="9" y="2067"/>
                      <a:pt x="9" y="2067"/>
                    </a:cubicBezTo>
                    <a:cubicBezTo>
                      <a:pt x="-111" y="1648"/>
                      <a:pt x="1026" y="869"/>
                      <a:pt x="2643" y="391"/>
                    </a:cubicBezTo>
                    <a:cubicBezTo>
                      <a:pt x="4199" y="-88"/>
                      <a:pt x="5636" y="-148"/>
                      <a:pt x="5756" y="331"/>
                    </a:cubicBezTo>
                    <a:cubicBezTo>
                      <a:pt x="5756" y="331"/>
                      <a:pt x="7492" y="6377"/>
                      <a:pt x="10605" y="15057"/>
                    </a:cubicBezTo>
                    <a:cubicBezTo>
                      <a:pt x="13718" y="23857"/>
                      <a:pt x="18387" y="35351"/>
                      <a:pt x="23356" y="46786"/>
                    </a:cubicBezTo>
                    <a:cubicBezTo>
                      <a:pt x="33593" y="69654"/>
                      <a:pt x="43770" y="92522"/>
                      <a:pt x="43770" y="92522"/>
                    </a:cubicBezTo>
                    <a:cubicBezTo>
                      <a:pt x="43949" y="92941"/>
                      <a:pt x="42872" y="93839"/>
                      <a:pt x="41375" y="94498"/>
                    </a:cubicBezTo>
                    <a:cubicBezTo>
                      <a:pt x="39879" y="95156"/>
                      <a:pt x="38502" y="95336"/>
                      <a:pt x="38262" y="94917"/>
                    </a:cubicBezTo>
                    <a:close/>
                  </a:path>
                </a:pathLst>
              </a:custGeom>
              <a:solidFill>
                <a:srgbClr val="02A6CC"/>
              </a:solidFill>
              <a:ln w="5976" cap="flat">
                <a:noFill/>
                <a:prstDash val="solid"/>
                <a:miter/>
              </a:ln>
            </p:spPr>
            <p:txBody>
              <a:bodyPr rtlCol="0" anchor="ctr"/>
              <a:lstStyle/>
              <a:p>
                <a:endParaRPr lang="nl-BE"/>
              </a:p>
            </p:txBody>
          </p:sp>
          <p:sp>
            <p:nvSpPr>
              <p:cNvPr id="382" name="Freeform: Shape 381">
                <a:extLst>
                  <a:ext uri="{FF2B5EF4-FFF2-40B4-BE49-F238E27FC236}">
                    <a16:creationId xmlns:a16="http://schemas.microsoft.com/office/drawing/2014/main" id="{841AB9CB-1E24-33F3-A1FD-DA8CB73A5428}"/>
                  </a:ext>
                </a:extLst>
              </p:cNvPr>
              <p:cNvSpPr/>
              <p:nvPr/>
            </p:nvSpPr>
            <p:spPr>
              <a:xfrm>
                <a:off x="4222646" y="3829018"/>
                <a:ext cx="259799" cy="256251"/>
              </a:xfrm>
              <a:custGeom>
                <a:avLst/>
                <a:gdLst>
                  <a:gd name="connsiteX0" fmla="*/ 258729 w 259799"/>
                  <a:gd name="connsiteY0" fmla="*/ 212322 h 256251"/>
                  <a:gd name="connsiteX1" fmla="*/ 257890 w 259799"/>
                  <a:gd name="connsiteY1" fmla="*/ 213340 h 256251"/>
                  <a:gd name="connsiteX2" fmla="*/ 255256 w 259799"/>
                  <a:gd name="connsiteY2" fmla="*/ 216273 h 256251"/>
                  <a:gd name="connsiteX3" fmla="*/ 244301 w 259799"/>
                  <a:gd name="connsiteY3" fmla="*/ 226330 h 256251"/>
                  <a:gd name="connsiteX4" fmla="*/ 196948 w 259799"/>
                  <a:gd name="connsiteY4" fmla="*/ 248780 h 256251"/>
                  <a:gd name="connsiteX5" fmla="*/ 162706 w 259799"/>
                  <a:gd name="connsiteY5" fmla="*/ 255245 h 256251"/>
                  <a:gd name="connsiteX6" fmla="*/ 123614 w 259799"/>
                  <a:gd name="connsiteY6" fmla="*/ 254826 h 256251"/>
                  <a:gd name="connsiteX7" fmla="*/ 47406 w 259799"/>
                  <a:gd name="connsiteY7" fmla="*/ 219386 h 256251"/>
                  <a:gd name="connsiteX8" fmla="*/ 5681 w 259799"/>
                  <a:gd name="connsiteY8" fmla="*/ 146411 h 256251"/>
                  <a:gd name="connsiteX9" fmla="*/ 233 w 259799"/>
                  <a:gd name="connsiteY9" fmla="*/ 107798 h 256251"/>
                  <a:gd name="connsiteX10" fmla="*/ 1251 w 259799"/>
                  <a:gd name="connsiteY10" fmla="*/ 72957 h 256251"/>
                  <a:gd name="connsiteX11" fmla="*/ 10589 w 259799"/>
                  <a:gd name="connsiteY11" fmla="*/ 21833 h 256251"/>
                  <a:gd name="connsiteX12" fmla="*/ 16037 w 259799"/>
                  <a:gd name="connsiteY12" fmla="*/ 2915 h 256251"/>
                  <a:gd name="connsiteX13" fmla="*/ 20048 w 259799"/>
                  <a:gd name="connsiteY13" fmla="*/ 102 h 256251"/>
                  <a:gd name="connsiteX14" fmla="*/ 21784 w 259799"/>
                  <a:gd name="connsiteY14" fmla="*/ 4651 h 256251"/>
                  <a:gd name="connsiteX15" fmla="*/ 16396 w 259799"/>
                  <a:gd name="connsiteY15" fmla="*/ 23329 h 256251"/>
                  <a:gd name="connsiteX16" fmla="*/ 7237 w 259799"/>
                  <a:gd name="connsiteY16" fmla="*/ 73496 h 256251"/>
                  <a:gd name="connsiteX17" fmla="*/ 6219 w 259799"/>
                  <a:gd name="connsiteY17" fmla="*/ 107439 h 256251"/>
                  <a:gd name="connsiteX18" fmla="*/ 11488 w 259799"/>
                  <a:gd name="connsiteY18" fmla="*/ 144854 h 256251"/>
                  <a:gd name="connsiteX19" fmla="*/ 26035 w 259799"/>
                  <a:gd name="connsiteY19" fmla="*/ 182270 h 256251"/>
                  <a:gd name="connsiteX20" fmla="*/ 37409 w 259799"/>
                  <a:gd name="connsiteY20" fmla="*/ 199571 h 256251"/>
                  <a:gd name="connsiteX21" fmla="*/ 44114 w 259799"/>
                  <a:gd name="connsiteY21" fmla="*/ 207533 h 256251"/>
                  <a:gd name="connsiteX22" fmla="*/ 51477 w 259799"/>
                  <a:gd name="connsiteY22" fmla="*/ 214896 h 256251"/>
                  <a:gd name="connsiteX23" fmla="*/ 124452 w 259799"/>
                  <a:gd name="connsiteY23" fmla="*/ 248780 h 256251"/>
                  <a:gd name="connsiteX24" fmla="*/ 195392 w 259799"/>
                  <a:gd name="connsiteY24" fmla="*/ 242853 h 256251"/>
                  <a:gd name="connsiteX25" fmla="*/ 240590 w 259799"/>
                  <a:gd name="connsiteY25" fmla="*/ 221481 h 256251"/>
                  <a:gd name="connsiteX26" fmla="*/ 250886 w 259799"/>
                  <a:gd name="connsiteY26" fmla="*/ 212023 h 256251"/>
                  <a:gd name="connsiteX27" fmla="*/ 253341 w 259799"/>
                  <a:gd name="connsiteY27" fmla="*/ 209269 h 256251"/>
                  <a:gd name="connsiteX28" fmla="*/ 254119 w 259799"/>
                  <a:gd name="connsiteY28" fmla="*/ 208311 h 256251"/>
                  <a:gd name="connsiteX29" fmla="*/ 258848 w 259799"/>
                  <a:gd name="connsiteY29" fmla="*/ 207233 h 256251"/>
                  <a:gd name="connsiteX30" fmla="*/ 258729 w 259799"/>
                  <a:gd name="connsiteY30" fmla="*/ 212142 h 25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59799" h="256251">
                    <a:moveTo>
                      <a:pt x="258729" y="212322"/>
                    </a:moveTo>
                    <a:cubicBezTo>
                      <a:pt x="258729" y="212322"/>
                      <a:pt x="258429" y="212681"/>
                      <a:pt x="257890" y="213340"/>
                    </a:cubicBezTo>
                    <a:cubicBezTo>
                      <a:pt x="257352" y="214058"/>
                      <a:pt x="256454" y="215016"/>
                      <a:pt x="255256" y="216273"/>
                    </a:cubicBezTo>
                    <a:cubicBezTo>
                      <a:pt x="252922" y="218787"/>
                      <a:pt x="249390" y="222439"/>
                      <a:pt x="244301" y="226330"/>
                    </a:cubicBezTo>
                    <a:cubicBezTo>
                      <a:pt x="234364" y="234412"/>
                      <a:pt x="217961" y="243272"/>
                      <a:pt x="196948" y="248780"/>
                    </a:cubicBezTo>
                    <a:cubicBezTo>
                      <a:pt x="186472" y="251593"/>
                      <a:pt x="175098" y="253868"/>
                      <a:pt x="162706" y="255245"/>
                    </a:cubicBezTo>
                    <a:cubicBezTo>
                      <a:pt x="150314" y="256622"/>
                      <a:pt x="137084" y="256682"/>
                      <a:pt x="123614" y="254826"/>
                    </a:cubicBezTo>
                    <a:cubicBezTo>
                      <a:pt x="96675" y="251234"/>
                      <a:pt x="68778" y="239261"/>
                      <a:pt x="47406" y="219386"/>
                    </a:cubicBezTo>
                    <a:cubicBezTo>
                      <a:pt x="25735" y="199750"/>
                      <a:pt x="12206" y="172632"/>
                      <a:pt x="5681" y="146411"/>
                    </a:cubicBezTo>
                    <a:cubicBezTo>
                      <a:pt x="2328" y="133241"/>
                      <a:pt x="712" y="120190"/>
                      <a:pt x="233" y="107798"/>
                    </a:cubicBezTo>
                    <a:cubicBezTo>
                      <a:pt x="-306" y="95406"/>
                      <a:pt x="113" y="83673"/>
                      <a:pt x="1251" y="72957"/>
                    </a:cubicBezTo>
                    <a:cubicBezTo>
                      <a:pt x="3346" y="51466"/>
                      <a:pt x="7476" y="33985"/>
                      <a:pt x="10589" y="21833"/>
                    </a:cubicBezTo>
                    <a:cubicBezTo>
                      <a:pt x="13882" y="9680"/>
                      <a:pt x="16037" y="2915"/>
                      <a:pt x="16037" y="2915"/>
                    </a:cubicBezTo>
                    <a:cubicBezTo>
                      <a:pt x="16636" y="880"/>
                      <a:pt x="18432" y="-377"/>
                      <a:pt x="20048" y="102"/>
                    </a:cubicBezTo>
                    <a:cubicBezTo>
                      <a:pt x="21605" y="581"/>
                      <a:pt x="22383" y="2616"/>
                      <a:pt x="21784" y="4651"/>
                    </a:cubicBezTo>
                    <a:cubicBezTo>
                      <a:pt x="21784" y="4651"/>
                      <a:pt x="19569" y="11476"/>
                      <a:pt x="16396" y="23329"/>
                    </a:cubicBezTo>
                    <a:cubicBezTo>
                      <a:pt x="13343" y="35242"/>
                      <a:pt x="9272" y="52483"/>
                      <a:pt x="7237" y="73496"/>
                    </a:cubicBezTo>
                    <a:cubicBezTo>
                      <a:pt x="6100" y="83972"/>
                      <a:pt x="5681" y="95406"/>
                      <a:pt x="6219" y="107439"/>
                    </a:cubicBezTo>
                    <a:cubicBezTo>
                      <a:pt x="6698" y="119472"/>
                      <a:pt x="8255" y="132163"/>
                      <a:pt x="11488" y="144854"/>
                    </a:cubicBezTo>
                    <a:cubicBezTo>
                      <a:pt x="14660" y="157546"/>
                      <a:pt x="19509" y="170357"/>
                      <a:pt x="26035" y="182270"/>
                    </a:cubicBezTo>
                    <a:cubicBezTo>
                      <a:pt x="29447" y="188496"/>
                      <a:pt x="33218" y="194123"/>
                      <a:pt x="37409" y="199571"/>
                    </a:cubicBezTo>
                    <a:cubicBezTo>
                      <a:pt x="39684" y="202205"/>
                      <a:pt x="41779" y="204959"/>
                      <a:pt x="44114" y="207533"/>
                    </a:cubicBezTo>
                    <a:cubicBezTo>
                      <a:pt x="46568" y="209987"/>
                      <a:pt x="48903" y="212561"/>
                      <a:pt x="51477" y="214896"/>
                    </a:cubicBezTo>
                    <a:cubicBezTo>
                      <a:pt x="71891" y="233873"/>
                      <a:pt x="98591" y="245367"/>
                      <a:pt x="124452" y="248780"/>
                    </a:cubicBezTo>
                    <a:cubicBezTo>
                      <a:pt x="150374" y="252431"/>
                      <a:pt x="175098" y="248121"/>
                      <a:pt x="195392" y="242853"/>
                    </a:cubicBezTo>
                    <a:cubicBezTo>
                      <a:pt x="215746" y="237465"/>
                      <a:pt x="231251" y="229024"/>
                      <a:pt x="240590" y="221481"/>
                    </a:cubicBezTo>
                    <a:cubicBezTo>
                      <a:pt x="245379" y="217770"/>
                      <a:pt x="248671" y="214357"/>
                      <a:pt x="250886" y="212023"/>
                    </a:cubicBezTo>
                    <a:cubicBezTo>
                      <a:pt x="252024" y="210885"/>
                      <a:pt x="252862" y="209927"/>
                      <a:pt x="253341" y="209269"/>
                    </a:cubicBezTo>
                    <a:cubicBezTo>
                      <a:pt x="253880" y="208610"/>
                      <a:pt x="254119" y="208311"/>
                      <a:pt x="254119" y="208311"/>
                    </a:cubicBezTo>
                    <a:cubicBezTo>
                      <a:pt x="255436" y="206755"/>
                      <a:pt x="257531" y="206276"/>
                      <a:pt x="258848" y="207233"/>
                    </a:cubicBezTo>
                    <a:cubicBezTo>
                      <a:pt x="260165" y="208191"/>
                      <a:pt x="260105" y="210406"/>
                      <a:pt x="258729" y="212142"/>
                    </a:cubicBezTo>
                    <a:close/>
                  </a:path>
                </a:pathLst>
              </a:custGeom>
              <a:solidFill>
                <a:srgbClr val="02A6CC"/>
              </a:solidFill>
              <a:ln w="5976" cap="flat">
                <a:noFill/>
                <a:prstDash val="solid"/>
                <a:miter/>
              </a:ln>
            </p:spPr>
            <p:txBody>
              <a:bodyPr rtlCol="0" anchor="ctr"/>
              <a:lstStyle/>
              <a:p>
                <a:endParaRPr lang="nl-BE"/>
              </a:p>
            </p:txBody>
          </p:sp>
          <p:sp>
            <p:nvSpPr>
              <p:cNvPr id="383" name="Freeform: Shape 382">
                <a:extLst>
                  <a:ext uri="{FF2B5EF4-FFF2-40B4-BE49-F238E27FC236}">
                    <a16:creationId xmlns:a16="http://schemas.microsoft.com/office/drawing/2014/main" id="{F39AFF17-7AED-22D6-1245-3867B26E1E34}"/>
                  </a:ext>
                </a:extLst>
              </p:cNvPr>
              <p:cNvSpPr/>
              <p:nvPr/>
            </p:nvSpPr>
            <p:spPr>
              <a:xfrm>
                <a:off x="4266811" y="3623084"/>
                <a:ext cx="16685" cy="109999"/>
              </a:xfrm>
              <a:custGeom>
                <a:avLst/>
                <a:gdLst>
                  <a:gd name="connsiteX0" fmla="*/ 7072 w 16685"/>
                  <a:gd name="connsiteY0" fmla="*/ 108216 h 109999"/>
                  <a:gd name="connsiteX1" fmla="*/ 9766 w 16685"/>
                  <a:gd name="connsiteY1" fmla="*/ 91753 h 109999"/>
                  <a:gd name="connsiteX2" fmla="*/ 9946 w 16685"/>
                  <a:gd name="connsiteY2" fmla="*/ 54937 h 109999"/>
                  <a:gd name="connsiteX3" fmla="*/ 4079 w 16685"/>
                  <a:gd name="connsiteY3" fmla="*/ 18359 h 109999"/>
                  <a:gd name="connsiteX4" fmla="*/ 8 w 16685"/>
                  <a:gd name="connsiteY4" fmla="*/ 1956 h 109999"/>
                  <a:gd name="connsiteX5" fmla="*/ 2642 w 16685"/>
                  <a:gd name="connsiteY5" fmla="*/ 280 h 109999"/>
                  <a:gd name="connsiteX6" fmla="*/ 5755 w 16685"/>
                  <a:gd name="connsiteY6" fmla="*/ 400 h 109999"/>
                  <a:gd name="connsiteX7" fmla="*/ 9886 w 16685"/>
                  <a:gd name="connsiteY7" fmla="*/ 17042 h 109999"/>
                  <a:gd name="connsiteX8" fmla="*/ 15872 w 16685"/>
                  <a:gd name="connsiteY8" fmla="*/ 54398 h 109999"/>
                  <a:gd name="connsiteX9" fmla="*/ 15693 w 16685"/>
                  <a:gd name="connsiteY9" fmla="*/ 92412 h 109999"/>
                  <a:gd name="connsiteX10" fmla="*/ 12879 w 16685"/>
                  <a:gd name="connsiteY10" fmla="*/ 109533 h 109999"/>
                  <a:gd name="connsiteX11" fmla="*/ 9766 w 16685"/>
                  <a:gd name="connsiteY11" fmla="*/ 109773 h 109999"/>
                  <a:gd name="connsiteX12" fmla="*/ 7012 w 16685"/>
                  <a:gd name="connsiteY12" fmla="*/ 108216 h 10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85" h="109999">
                    <a:moveTo>
                      <a:pt x="7072" y="108216"/>
                    </a:moveTo>
                    <a:cubicBezTo>
                      <a:pt x="7072" y="108216"/>
                      <a:pt x="8689" y="101691"/>
                      <a:pt x="9766" y="91753"/>
                    </a:cubicBezTo>
                    <a:cubicBezTo>
                      <a:pt x="10964" y="81816"/>
                      <a:pt x="11143" y="68346"/>
                      <a:pt x="9946" y="54937"/>
                    </a:cubicBezTo>
                    <a:cubicBezTo>
                      <a:pt x="8749" y="41527"/>
                      <a:pt x="6294" y="28237"/>
                      <a:pt x="4079" y="18359"/>
                    </a:cubicBezTo>
                    <a:cubicBezTo>
                      <a:pt x="1864" y="8482"/>
                      <a:pt x="8" y="1956"/>
                      <a:pt x="8" y="1956"/>
                    </a:cubicBezTo>
                    <a:cubicBezTo>
                      <a:pt x="-111" y="1478"/>
                      <a:pt x="1086" y="699"/>
                      <a:pt x="2642" y="280"/>
                    </a:cubicBezTo>
                    <a:cubicBezTo>
                      <a:pt x="4259" y="-139"/>
                      <a:pt x="5636" y="-79"/>
                      <a:pt x="5755" y="400"/>
                    </a:cubicBezTo>
                    <a:cubicBezTo>
                      <a:pt x="5755" y="400"/>
                      <a:pt x="7611" y="6925"/>
                      <a:pt x="9886" y="17042"/>
                    </a:cubicBezTo>
                    <a:cubicBezTo>
                      <a:pt x="12161" y="27100"/>
                      <a:pt x="14675" y="40629"/>
                      <a:pt x="15872" y="54398"/>
                    </a:cubicBezTo>
                    <a:cubicBezTo>
                      <a:pt x="17070" y="68167"/>
                      <a:pt x="16890" y="82055"/>
                      <a:pt x="15693" y="92412"/>
                    </a:cubicBezTo>
                    <a:cubicBezTo>
                      <a:pt x="14555" y="102769"/>
                      <a:pt x="12879" y="109533"/>
                      <a:pt x="12879" y="109533"/>
                    </a:cubicBezTo>
                    <a:cubicBezTo>
                      <a:pt x="12759" y="110072"/>
                      <a:pt x="11383" y="110132"/>
                      <a:pt x="9766" y="109773"/>
                    </a:cubicBezTo>
                    <a:cubicBezTo>
                      <a:pt x="8150" y="109414"/>
                      <a:pt x="6953" y="108695"/>
                      <a:pt x="7012" y="108216"/>
                    </a:cubicBezTo>
                    <a:close/>
                  </a:path>
                </a:pathLst>
              </a:custGeom>
              <a:solidFill>
                <a:srgbClr val="02A6CC"/>
              </a:solidFill>
              <a:ln w="5976" cap="flat">
                <a:noFill/>
                <a:prstDash val="solid"/>
                <a:miter/>
              </a:ln>
            </p:spPr>
            <p:txBody>
              <a:bodyPr rtlCol="0" anchor="ctr"/>
              <a:lstStyle/>
              <a:p>
                <a:endParaRPr lang="nl-BE"/>
              </a:p>
            </p:txBody>
          </p:sp>
          <p:sp>
            <p:nvSpPr>
              <p:cNvPr id="384" name="Freeform: Shape 383">
                <a:extLst>
                  <a:ext uri="{FF2B5EF4-FFF2-40B4-BE49-F238E27FC236}">
                    <a16:creationId xmlns:a16="http://schemas.microsoft.com/office/drawing/2014/main" id="{A2CC2BCA-6998-04C4-141A-6665F09C1CE1}"/>
                  </a:ext>
                </a:extLst>
              </p:cNvPr>
              <p:cNvSpPr/>
              <p:nvPr/>
            </p:nvSpPr>
            <p:spPr>
              <a:xfrm>
                <a:off x="4154378" y="3631300"/>
                <a:ext cx="224429" cy="270738"/>
              </a:xfrm>
              <a:custGeom>
                <a:avLst/>
                <a:gdLst>
                  <a:gd name="connsiteX0" fmla="*/ 51020 w 224429"/>
                  <a:gd name="connsiteY0" fmla="*/ 151903 h 270738"/>
                  <a:gd name="connsiteX1" fmla="*/ 65387 w 224429"/>
                  <a:gd name="connsiteY1" fmla="*/ 166091 h 270738"/>
                  <a:gd name="connsiteX2" fmla="*/ 99271 w 224429"/>
                  <a:gd name="connsiteY2" fmla="*/ 206739 h 270738"/>
                  <a:gd name="connsiteX3" fmla="*/ 121959 w 224429"/>
                  <a:gd name="connsiteY3" fmla="*/ 233140 h 270738"/>
                  <a:gd name="connsiteX4" fmla="*/ 152131 w 224429"/>
                  <a:gd name="connsiteY4" fmla="*/ 256607 h 270738"/>
                  <a:gd name="connsiteX5" fmla="*/ 170629 w 224429"/>
                  <a:gd name="connsiteY5" fmla="*/ 263611 h 270738"/>
                  <a:gd name="connsiteX6" fmla="*/ 190505 w 224429"/>
                  <a:gd name="connsiteY6" fmla="*/ 263850 h 270738"/>
                  <a:gd name="connsiteX7" fmla="*/ 208703 w 224429"/>
                  <a:gd name="connsiteY7" fmla="*/ 255768 h 270738"/>
                  <a:gd name="connsiteX8" fmla="*/ 218042 w 224429"/>
                  <a:gd name="connsiteY8" fmla="*/ 239126 h 270738"/>
                  <a:gd name="connsiteX9" fmla="*/ 206548 w 224429"/>
                  <a:gd name="connsiteY9" fmla="*/ 200813 h 270738"/>
                  <a:gd name="connsiteX10" fmla="*/ 178711 w 224429"/>
                  <a:gd name="connsiteY10" fmla="*/ 169982 h 270738"/>
                  <a:gd name="connsiteX11" fmla="*/ 151054 w 224429"/>
                  <a:gd name="connsiteY11" fmla="*/ 141966 h 270738"/>
                  <a:gd name="connsiteX12" fmla="*/ 128604 w 224429"/>
                  <a:gd name="connsiteY12" fmla="*/ 114428 h 270738"/>
                  <a:gd name="connsiteX13" fmla="*/ 100767 w 224429"/>
                  <a:gd name="connsiteY13" fmla="*/ 69410 h 270738"/>
                  <a:gd name="connsiteX14" fmla="*/ 90950 w 224429"/>
                  <a:gd name="connsiteY14" fmla="*/ 51989 h 270738"/>
                  <a:gd name="connsiteX15" fmla="*/ 64849 w 224429"/>
                  <a:gd name="connsiteY15" fmla="*/ 27 h 270738"/>
                  <a:gd name="connsiteX16" fmla="*/ 96218 w 224429"/>
                  <a:gd name="connsiteY16" fmla="*/ 49056 h 270738"/>
                  <a:gd name="connsiteX17" fmla="*/ 105976 w 224429"/>
                  <a:gd name="connsiteY17" fmla="*/ 66417 h 270738"/>
                  <a:gd name="connsiteX18" fmla="*/ 133513 w 224429"/>
                  <a:gd name="connsiteY18" fmla="*/ 110956 h 270738"/>
                  <a:gd name="connsiteX19" fmla="*/ 182962 w 224429"/>
                  <a:gd name="connsiteY19" fmla="*/ 165792 h 270738"/>
                  <a:gd name="connsiteX20" fmla="*/ 211337 w 224429"/>
                  <a:gd name="connsiteY20" fmla="*/ 197221 h 270738"/>
                  <a:gd name="connsiteX21" fmla="*/ 221574 w 224429"/>
                  <a:gd name="connsiteY21" fmla="*/ 217275 h 270738"/>
                  <a:gd name="connsiteX22" fmla="*/ 223969 w 224429"/>
                  <a:gd name="connsiteY22" fmla="*/ 240084 h 270738"/>
                  <a:gd name="connsiteX23" fmla="*/ 212535 w 224429"/>
                  <a:gd name="connsiteY23" fmla="*/ 260438 h 270738"/>
                  <a:gd name="connsiteX24" fmla="*/ 191702 w 224429"/>
                  <a:gd name="connsiteY24" fmla="*/ 269777 h 270738"/>
                  <a:gd name="connsiteX25" fmla="*/ 169372 w 224429"/>
                  <a:gd name="connsiteY25" fmla="*/ 269537 h 270738"/>
                  <a:gd name="connsiteX26" fmla="*/ 149258 w 224429"/>
                  <a:gd name="connsiteY26" fmla="*/ 261935 h 270738"/>
                  <a:gd name="connsiteX27" fmla="*/ 94541 w 224429"/>
                  <a:gd name="connsiteY27" fmla="*/ 210511 h 270738"/>
                  <a:gd name="connsiteX28" fmla="*/ 61017 w 224429"/>
                  <a:gd name="connsiteY28" fmla="*/ 170282 h 270738"/>
                  <a:gd name="connsiteX29" fmla="*/ 47009 w 224429"/>
                  <a:gd name="connsiteY29" fmla="*/ 156453 h 270738"/>
                  <a:gd name="connsiteX30" fmla="*/ 14682 w 224429"/>
                  <a:gd name="connsiteY30" fmla="*/ 132387 h 270738"/>
                  <a:gd name="connsiteX31" fmla="*/ 15 w 224429"/>
                  <a:gd name="connsiteY31" fmla="*/ 123707 h 270738"/>
                  <a:gd name="connsiteX32" fmla="*/ 16658 w 224429"/>
                  <a:gd name="connsiteY32" fmla="*/ 128616 h 270738"/>
                  <a:gd name="connsiteX33" fmla="*/ 51020 w 224429"/>
                  <a:gd name="connsiteY33" fmla="*/ 151963 h 27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24429" h="270738">
                    <a:moveTo>
                      <a:pt x="51020" y="151903"/>
                    </a:moveTo>
                    <a:cubicBezTo>
                      <a:pt x="51020" y="151903"/>
                      <a:pt x="56587" y="156752"/>
                      <a:pt x="65387" y="166091"/>
                    </a:cubicBezTo>
                    <a:cubicBezTo>
                      <a:pt x="74188" y="175430"/>
                      <a:pt x="85861" y="189558"/>
                      <a:pt x="99271" y="206739"/>
                    </a:cubicBezTo>
                    <a:cubicBezTo>
                      <a:pt x="105976" y="215360"/>
                      <a:pt x="113279" y="224399"/>
                      <a:pt x="121959" y="233140"/>
                    </a:cubicBezTo>
                    <a:cubicBezTo>
                      <a:pt x="130640" y="241820"/>
                      <a:pt x="140518" y="250321"/>
                      <a:pt x="152131" y="256607"/>
                    </a:cubicBezTo>
                    <a:cubicBezTo>
                      <a:pt x="157938" y="259600"/>
                      <a:pt x="164104" y="262413"/>
                      <a:pt x="170629" y="263611"/>
                    </a:cubicBezTo>
                    <a:cubicBezTo>
                      <a:pt x="177274" y="264928"/>
                      <a:pt x="183560" y="265107"/>
                      <a:pt x="190505" y="263850"/>
                    </a:cubicBezTo>
                    <a:cubicBezTo>
                      <a:pt x="197090" y="262294"/>
                      <a:pt x="203615" y="259959"/>
                      <a:pt x="208703" y="255768"/>
                    </a:cubicBezTo>
                    <a:cubicBezTo>
                      <a:pt x="213852" y="251638"/>
                      <a:pt x="217084" y="245651"/>
                      <a:pt x="218042" y="239126"/>
                    </a:cubicBezTo>
                    <a:cubicBezTo>
                      <a:pt x="219958" y="225836"/>
                      <a:pt x="214151" y="211828"/>
                      <a:pt x="206548" y="200813"/>
                    </a:cubicBezTo>
                    <a:cubicBezTo>
                      <a:pt x="198107" y="189618"/>
                      <a:pt x="188230" y="179621"/>
                      <a:pt x="178711" y="169982"/>
                    </a:cubicBezTo>
                    <a:cubicBezTo>
                      <a:pt x="169133" y="160404"/>
                      <a:pt x="159674" y="151185"/>
                      <a:pt x="151054" y="141966"/>
                    </a:cubicBezTo>
                    <a:cubicBezTo>
                      <a:pt x="142553" y="132806"/>
                      <a:pt x="134771" y="123348"/>
                      <a:pt x="128604" y="114428"/>
                    </a:cubicBezTo>
                    <a:cubicBezTo>
                      <a:pt x="116153" y="96229"/>
                      <a:pt x="107113" y="80485"/>
                      <a:pt x="100767" y="69410"/>
                    </a:cubicBezTo>
                    <a:cubicBezTo>
                      <a:pt x="94541" y="58335"/>
                      <a:pt x="90950" y="51989"/>
                      <a:pt x="90950" y="51989"/>
                    </a:cubicBezTo>
                    <a:cubicBezTo>
                      <a:pt x="75624" y="23913"/>
                      <a:pt x="63532" y="865"/>
                      <a:pt x="64849" y="27"/>
                    </a:cubicBezTo>
                    <a:cubicBezTo>
                      <a:pt x="66345" y="-871"/>
                      <a:pt x="80892" y="21039"/>
                      <a:pt x="96218" y="49056"/>
                    </a:cubicBezTo>
                    <a:cubicBezTo>
                      <a:pt x="96218" y="49056"/>
                      <a:pt x="99750" y="55401"/>
                      <a:pt x="105976" y="66417"/>
                    </a:cubicBezTo>
                    <a:cubicBezTo>
                      <a:pt x="112261" y="77372"/>
                      <a:pt x="121301" y="93176"/>
                      <a:pt x="133513" y="110956"/>
                    </a:cubicBezTo>
                    <a:cubicBezTo>
                      <a:pt x="145666" y="128855"/>
                      <a:pt x="163566" y="146575"/>
                      <a:pt x="182962" y="165792"/>
                    </a:cubicBezTo>
                    <a:cubicBezTo>
                      <a:pt x="192540" y="175490"/>
                      <a:pt x="202537" y="185607"/>
                      <a:pt x="211337" y="197221"/>
                    </a:cubicBezTo>
                    <a:cubicBezTo>
                      <a:pt x="215708" y="203447"/>
                      <a:pt x="219180" y="210032"/>
                      <a:pt x="221574" y="217275"/>
                    </a:cubicBezTo>
                    <a:cubicBezTo>
                      <a:pt x="223909" y="224459"/>
                      <a:pt x="225166" y="232242"/>
                      <a:pt x="223969" y="240084"/>
                    </a:cubicBezTo>
                    <a:cubicBezTo>
                      <a:pt x="222891" y="247866"/>
                      <a:pt x="218701" y="255469"/>
                      <a:pt x="212535" y="260438"/>
                    </a:cubicBezTo>
                    <a:cubicBezTo>
                      <a:pt x="206369" y="265467"/>
                      <a:pt x="198945" y="268041"/>
                      <a:pt x="191702" y="269777"/>
                    </a:cubicBezTo>
                    <a:cubicBezTo>
                      <a:pt x="184578" y="271154"/>
                      <a:pt x="176496" y="271034"/>
                      <a:pt x="169372" y="269537"/>
                    </a:cubicBezTo>
                    <a:cubicBezTo>
                      <a:pt x="162129" y="268160"/>
                      <a:pt x="155484" y="265167"/>
                      <a:pt x="149258" y="261935"/>
                    </a:cubicBezTo>
                    <a:cubicBezTo>
                      <a:pt x="124594" y="248166"/>
                      <a:pt x="107951" y="227512"/>
                      <a:pt x="94541" y="210511"/>
                    </a:cubicBezTo>
                    <a:cubicBezTo>
                      <a:pt x="81132" y="193330"/>
                      <a:pt x="69638" y="179441"/>
                      <a:pt x="61017" y="170282"/>
                    </a:cubicBezTo>
                    <a:cubicBezTo>
                      <a:pt x="52397" y="161122"/>
                      <a:pt x="47009" y="156453"/>
                      <a:pt x="47009" y="156453"/>
                    </a:cubicBezTo>
                    <a:cubicBezTo>
                      <a:pt x="35395" y="145857"/>
                      <a:pt x="23722" y="137536"/>
                      <a:pt x="14682" y="132387"/>
                    </a:cubicBezTo>
                    <a:cubicBezTo>
                      <a:pt x="5702" y="127239"/>
                      <a:pt x="-344" y="124665"/>
                      <a:pt x="15" y="123707"/>
                    </a:cubicBezTo>
                    <a:cubicBezTo>
                      <a:pt x="195" y="123048"/>
                      <a:pt x="6840" y="124246"/>
                      <a:pt x="16658" y="128616"/>
                    </a:cubicBezTo>
                    <a:cubicBezTo>
                      <a:pt x="26475" y="132926"/>
                      <a:pt x="39047" y="141068"/>
                      <a:pt x="51020" y="151963"/>
                    </a:cubicBezTo>
                    <a:close/>
                  </a:path>
                </a:pathLst>
              </a:custGeom>
              <a:solidFill>
                <a:srgbClr val="02A6CC"/>
              </a:solidFill>
              <a:ln w="5976" cap="flat">
                <a:noFill/>
                <a:prstDash val="solid"/>
                <a:miter/>
              </a:ln>
            </p:spPr>
            <p:txBody>
              <a:bodyPr rtlCol="0" anchor="ctr"/>
              <a:lstStyle/>
              <a:p>
                <a:endParaRPr lang="nl-BE"/>
              </a:p>
            </p:txBody>
          </p:sp>
          <p:sp>
            <p:nvSpPr>
              <p:cNvPr id="385" name="Freeform: Shape 384">
                <a:extLst>
                  <a:ext uri="{FF2B5EF4-FFF2-40B4-BE49-F238E27FC236}">
                    <a16:creationId xmlns:a16="http://schemas.microsoft.com/office/drawing/2014/main" id="{AB10100E-749D-6009-556A-D7F1DBE7168E}"/>
                  </a:ext>
                </a:extLst>
              </p:cNvPr>
              <p:cNvSpPr/>
              <p:nvPr/>
            </p:nvSpPr>
            <p:spPr>
              <a:xfrm>
                <a:off x="4009379" y="3863430"/>
                <a:ext cx="366809" cy="260762"/>
              </a:xfrm>
              <a:custGeom>
                <a:avLst/>
                <a:gdLst>
                  <a:gd name="connsiteX0" fmla="*/ 33905 w 366809"/>
                  <a:gd name="connsiteY0" fmla="*/ 35851 h 260762"/>
                  <a:gd name="connsiteX1" fmla="*/ 71620 w 366809"/>
                  <a:gd name="connsiteY1" fmla="*/ 84401 h 260762"/>
                  <a:gd name="connsiteX2" fmla="*/ 108916 w 366809"/>
                  <a:gd name="connsiteY2" fmla="*/ 134987 h 260762"/>
                  <a:gd name="connsiteX3" fmla="*/ 156927 w 366809"/>
                  <a:gd name="connsiteY3" fmla="*/ 187668 h 260762"/>
                  <a:gd name="connsiteX4" fmla="*/ 217091 w 366809"/>
                  <a:gd name="connsiteY4" fmla="*/ 225682 h 260762"/>
                  <a:gd name="connsiteX5" fmla="*/ 275220 w 366809"/>
                  <a:gd name="connsiteY5" fmla="*/ 248071 h 260762"/>
                  <a:gd name="connsiteX6" fmla="*/ 318263 w 366809"/>
                  <a:gd name="connsiteY6" fmla="*/ 254716 h 260762"/>
                  <a:gd name="connsiteX7" fmla="*/ 330235 w 366809"/>
                  <a:gd name="connsiteY7" fmla="*/ 253878 h 260762"/>
                  <a:gd name="connsiteX8" fmla="*/ 334366 w 366809"/>
                  <a:gd name="connsiteY8" fmla="*/ 253160 h 260762"/>
                  <a:gd name="connsiteX9" fmla="*/ 350709 w 366809"/>
                  <a:gd name="connsiteY9" fmla="*/ 246395 h 260762"/>
                  <a:gd name="connsiteX10" fmla="*/ 360347 w 366809"/>
                  <a:gd name="connsiteY10" fmla="*/ 235739 h 260762"/>
                  <a:gd name="connsiteX11" fmla="*/ 366274 w 366809"/>
                  <a:gd name="connsiteY11" fmla="*/ 222928 h 260762"/>
                  <a:gd name="connsiteX12" fmla="*/ 364119 w 366809"/>
                  <a:gd name="connsiteY12" fmla="*/ 237655 h 260762"/>
                  <a:gd name="connsiteX13" fmla="*/ 354002 w 366809"/>
                  <a:gd name="connsiteY13" fmla="*/ 250825 h 260762"/>
                  <a:gd name="connsiteX14" fmla="*/ 335623 w 366809"/>
                  <a:gd name="connsiteY14" fmla="*/ 259026 h 260762"/>
                  <a:gd name="connsiteX15" fmla="*/ 331074 w 366809"/>
                  <a:gd name="connsiteY15" fmla="*/ 259864 h 260762"/>
                  <a:gd name="connsiteX16" fmla="*/ 318203 w 366809"/>
                  <a:gd name="connsiteY16" fmla="*/ 260762 h 260762"/>
                  <a:gd name="connsiteX17" fmla="*/ 273544 w 366809"/>
                  <a:gd name="connsiteY17" fmla="*/ 253878 h 260762"/>
                  <a:gd name="connsiteX18" fmla="*/ 214397 w 366809"/>
                  <a:gd name="connsiteY18" fmla="*/ 231129 h 260762"/>
                  <a:gd name="connsiteX19" fmla="*/ 152976 w 366809"/>
                  <a:gd name="connsiteY19" fmla="*/ 192337 h 260762"/>
                  <a:gd name="connsiteX20" fmla="*/ 104007 w 366809"/>
                  <a:gd name="connsiteY20" fmla="*/ 138698 h 260762"/>
                  <a:gd name="connsiteX21" fmla="*/ 66651 w 366809"/>
                  <a:gd name="connsiteY21" fmla="*/ 88053 h 260762"/>
                  <a:gd name="connsiteX22" fmla="*/ 29116 w 366809"/>
                  <a:gd name="connsiteY22" fmla="*/ 39682 h 260762"/>
                  <a:gd name="connsiteX23" fmla="*/ 82 w 366809"/>
                  <a:gd name="connsiteY23" fmla="*/ 52 h 260762"/>
                  <a:gd name="connsiteX24" fmla="*/ 33786 w 366809"/>
                  <a:gd name="connsiteY24" fmla="*/ 35911 h 2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809" h="260762">
                    <a:moveTo>
                      <a:pt x="33905" y="35851"/>
                    </a:moveTo>
                    <a:cubicBezTo>
                      <a:pt x="33905" y="35851"/>
                      <a:pt x="49470" y="54888"/>
                      <a:pt x="71620" y="84401"/>
                    </a:cubicBezTo>
                    <a:cubicBezTo>
                      <a:pt x="82755" y="99128"/>
                      <a:pt x="95087" y="116728"/>
                      <a:pt x="108916" y="134987"/>
                    </a:cubicBezTo>
                    <a:cubicBezTo>
                      <a:pt x="122804" y="153186"/>
                      <a:pt x="138489" y="172043"/>
                      <a:pt x="156927" y="187668"/>
                    </a:cubicBezTo>
                    <a:cubicBezTo>
                      <a:pt x="175366" y="203412"/>
                      <a:pt x="196558" y="215804"/>
                      <a:pt x="217091" y="225682"/>
                    </a:cubicBezTo>
                    <a:cubicBezTo>
                      <a:pt x="237745" y="235380"/>
                      <a:pt x="257679" y="243282"/>
                      <a:pt x="275220" y="248071"/>
                    </a:cubicBezTo>
                    <a:cubicBezTo>
                      <a:pt x="292760" y="252920"/>
                      <a:pt x="307846" y="254776"/>
                      <a:pt x="318263" y="254716"/>
                    </a:cubicBezTo>
                    <a:cubicBezTo>
                      <a:pt x="323471" y="254716"/>
                      <a:pt x="327542" y="254357"/>
                      <a:pt x="330235" y="253878"/>
                    </a:cubicBezTo>
                    <a:cubicBezTo>
                      <a:pt x="332989" y="253519"/>
                      <a:pt x="334366" y="253160"/>
                      <a:pt x="334366" y="253160"/>
                    </a:cubicBezTo>
                    <a:cubicBezTo>
                      <a:pt x="340652" y="251902"/>
                      <a:pt x="346279" y="249448"/>
                      <a:pt x="350709" y="246395"/>
                    </a:cubicBezTo>
                    <a:cubicBezTo>
                      <a:pt x="355139" y="243282"/>
                      <a:pt x="358312" y="239391"/>
                      <a:pt x="360347" y="235739"/>
                    </a:cubicBezTo>
                    <a:cubicBezTo>
                      <a:pt x="364478" y="228435"/>
                      <a:pt x="365256" y="222688"/>
                      <a:pt x="366274" y="222928"/>
                    </a:cubicBezTo>
                    <a:cubicBezTo>
                      <a:pt x="366873" y="222928"/>
                      <a:pt x="367711" y="228735"/>
                      <a:pt x="364119" y="237655"/>
                    </a:cubicBezTo>
                    <a:cubicBezTo>
                      <a:pt x="362323" y="242025"/>
                      <a:pt x="359030" y="246934"/>
                      <a:pt x="354002" y="250825"/>
                    </a:cubicBezTo>
                    <a:cubicBezTo>
                      <a:pt x="349033" y="254716"/>
                      <a:pt x="342568" y="257649"/>
                      <a:pt x="335623" y="259026"/>
                    </a:cubicBezTo>
                    <a:cubicBezTo>
                      <a:pt x="335623" y="259026"/>
                      <a:pt x="334067" y="259445"/>
                      <a:pt x="331074" y="259864"/>
                    </a:cubicBezTo>
                    <a:cubicBezTo>
                      <a:pt x="328080" y="260343"/>
                      <a:pt x="323770" y="260703"/>
                      <a:pt x="318203" y="260762"/>
                    </a:cubicBezTo>
                    <a:cubicBezTo>
                      <a:pt x="307128" y="260762"/>
                      <a:pt x="291503" y="258847"/>
                      <a:pt x="273544" y="253878"/>
                    </a:cubicBezTo>
                    <a:cubicBezTo>
                      <a:pt x="255524" y="248969"/>
                      <a:pt x="235410" y="241007"/>
                      <a:pt x="214397" y="231129"/>
                    </a:cubicBezTo>
                    <a:cubicBezTo>
                      <a:pt x="193505" y="221132"/>
                      <a:pt x="171893" y="208501"/>
                      <a:pt x="152976" y="192337"/>
                    </a:cubicBezTo>
                    <a:cubicBezTo>
                      <a:pt x="133939" y="176174"/>
                      <a:pt x="118015" y="157017"/>
                      <a:pt x="104007" y="138698"/>
                    </a:cubicBezTo>
                    <a:cubicBezTo>
                      <a:pt x="90058" y="120260"/>
                      <a:pt x="77786" y="102720"/>
                      <a:pt x="66651" y="88053"/>
                    </a:cubicBezTo>
                    <a:cubicBezTo>
                      <a:pt x="44621" y="58659"/>
                      <a:pt x="29116" y="39682"/>
                      <a:pt x="29116" y="39682"/>
                    </a:cubicBezTo>
                    <a:cubicBezTo>
                      <a:pt x="12234" y="18670"/>
                      <a:pt x="-1175" y="1129"/>
                      <a:pt x="82" y="52"/>
                    </a:cubicBezTo>
                    <a:cubicBezTo>
                      <a:pt x="1279" y="-1026"/>
                      <a:pt x="16844" y="14838"/>
                      <a:pt x="33786" y="35911"/>
                    </a:cubicBezTo>
                    <a:close/>
                  </a:path>
                </a:pathLst>
              </a:custGeom>
              <a:solidFill>
                <a:srgbClr val="02A6CC"/>
              </a:solidFill>
              <a:ln w="5976" cap="flat">
                <a:noFill/>
                <a:prstDash val="solid"/>
                <a:miter/>
              </a:ln>
            </p:spPr>
            <p:txBody>
              <a:bodyPr rtlCol="0" anchor="ctr"/>
              <a:lstStyle/>
              <a:p>
                <a:endParaRPr lang="nl-BE"/>
              </a:p>
            </p:txBody>
          </p:sp>
          <p:sp>
            <p:nvSpPr>
              <p:cNvPr id="386" name="Freeform: Shape 385">
                <a:extLst>
                  <a:ext uri="{FF2B5EF4-FFF2-40B4-BE49-F238E27FC236}">
                    <a16:creationId xmlns:a16="http://schemas.microsoft.com/office/drawing/2014/main" id="{E4C0C4A7-169B-2C78-6486-B91D04AB3E27}"/>
                  </a:ext>
                </a:extLst>
              </p:cNvPr>
              <p:cNvSpPr/>
              <p:nvPr/>
            </p:nvSpPr>
            <p:spPr>
              <a:xfrm>
                <a:off x="4151714" y="3847510"/>
                <a:ext cx="92439" cy="160670"/>
              </a:xfrm>
              <a:custGeom>
                <a:avLst/>
                <a:gdLst>
                  <a:gd name="connsiteX0" fmla="*/ 10701 w 92439"/>
                  <a:gd name="connsiteY0" fmla="*/ 17348 h 160670"/>
                  <a:gd name="connsiteX1" fmla="*/ 17645 w 92439"/>
                  <a:gd name="connsiteY1" fmla="*/ 41114 h 160670"/>
                  <a:gd name="connsiteX2" fmla="*/ 22016 w 92439"/>
                  <a:gd name="connsiteY2" fmla="*/ 66138 h 160670"/>
                  <a:gd name="connsiteX3" fmla="*/ 23213 w 92439"/>
                  <a:gd name="connsiteY3" fmla="*/ 80446 h 160670"/>
                  <a:gd name="connsiteX4" fmla="*/ 24710 w 92439"/>
                  <a:gd name="connsiteY4" fmla="*/ 94155 h 160670"/>
                  <a:gd name="connsiteX5" fmla="*/ 42250 w 92439"/>
                  <a:gd name="connsiteY5" fmla="*/ 114030 h 160670"/>
                  <a:gd name="connsiteX6" fmla="*/ 60688 w 92439"/>
                  <a:gd name="connsiteY6" fmla="*/ 131630 h 160670"/>
                  <a:gd name="connsiteX7" fmla="*/ 72721 w 92439"/>
                  <a:gd name="connsiteY7" fmla="*/ 144800 h 160670"/>
                  <a:gd name="connsiteX8" fmla="*/ 77091 w 92439"/>
                  <a:gd name="connsiteY8" fmla="*/ 149529 h 160670"/>
                  <a:gd name="connsiteX9" fmla="*/ 82359 w 92439"/>
                  <a:gd name="connsiteY9" fmla="*/ 153421 h 160670"/>
                  <a:gd name="connsiteX10" fmla="*/ 87807 w 92439"/>
                  <a:gd name="connsiteY10" fmla="*/ 155995 h 160670"/>
                  <a:gd name="connsiteX11" fmla="*/ 92357 w 92439"/>
                  <a:gd name="connsiteY11" fmla="*/ 160365 h 160670"/>
                  <a:gd name="connsiteX12" fmla="*/ 86430 w 92439"/>
                  <a:gd name="connsiteY12" fmla="*/ 160006 h 160670"/>
                  <a:gd name="connsiteX13" fmla="*/ 80144 w 92439"/>
                  <a:gd name="connsiteY13" fmla="*/ 158509 h 160670"/>
                  <a:gd name="connsiteX14" fmla="*/ 72901 w 92439"/>
                  <a:gd name="connsiteY14" fmla="*/ 153899 h 160670"/>
                  <a:gd name="connsiteX15" fmla="*/ 68111 w 92439"/>
                  <a:gd name="connsiteY15" fmla="*/ 148751 h 160670"/>
                  <a:gd name="connsiteX16" fmla="*/ 56198 w 92439"/>
                  <a:gd name="connsiteY16" fmla="*/ 135760 h 160670"/>
                  <a:gd name="connsiteX17" fmla="*/ 38419 w 92439"/>
                  <a:gd name="connsiteY17" fmla="*/ 118699 h 160670"/>
                  <a:gd name="connsiteX18" fmla="*/ 27403 w 92439"/>
                  <a:gd name="connsiteY18" fmla="*/ 109360 h 160670"/>
                  <a:gd name="connsiteX19" fmla="*/ 18903 w 92439"/>
                  <a:gd name="connsiteY19" fmla="*/ 95891 h 160670"/>
                  <a:gd name="connsiteX20" fmla="*/ 17167 w 92439"/>
                  <a:gd name="connsiteY20" fmla="*/ 80625 h 160670"/>
                  <a:gd name="connsiteX21" fmla="*/ 15969 w 92439"/>
                  <a:gd name="connsiteY21" fmla="*/ 66737 h 160670"/>
                  <a:gd name="connsiteX22" fmla="*/ 11719 w 92439"/>
                  <a:gd name="connsiteY22" fmla="*/ 42372 h 160670"/>
                  <a:gd name="connsiteX23" fmla="*/ 4954 w 92439"/>
                  <a:gd name="connsiteY23" fmla="*/ 19204 h 160670"/>
                  <a:gd name="connsiteX24" fmla="*/ 464 w 92439"/>
                  <a:gd name="connsiteY24" fmla="*/ 47 h 160670"/>
                  <a:gd name="connsiteX25" fmla="*/ 10641 w 92439"/>
                  <a:gd name="connsiteY25" fmla="*/ 17228 h 16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2439" h="160670">
                    <a:moveTo>
                      <a:pt x="10701" y="17348"/>
                    </a:moveTo>
                    <a:cubicBezTo>
                      <a:pt x="10701" y="17348"/>
                      <a:pt x="14233" y="26627"/>
                      <a:pt x="17645" y="41114"/>
                    </a:cubicBezTo>
                    <a:cubicBezTo>
                      <a:pt x="19322" y="48358"/>
                      <a:pt x="20938" y="56919"/>
                      <a:pt x="22016" y="66138"/>
                    </a:cubicBezTo>
                    <a:cubicBezTo>
                      <a:pt x="22614" y="70747"/>
                      <a:pt x="22914" y="75537"/>
                      <a:pt x="23213" y="80446"/>
                    </a:cubicBezTo>
                    <a:cubicBezTo>
                      <a:pt x="23452" y="85354"/>
                      <a:pt x="23333" y="90024"/>
                      <a:pt x="24710" y="94155"/>
                    </a:cubicBezTo>
                    <a:cubicBezTo>
                      <a:pt x="27104" y="102655"/>
                      <a:pt x="35126" y="108283"/>
                      <a:pt x="42250" y="114030"/>
                    </a:cubicBezTo>
                    <a:cubicBezTo>
                      <a:pt x="49613" y="119896"/>
                      <a:pt x="55660" y="126242"/>
                      <a:pt x="60688" y="131630"/>
                    </a:cubicBezTo>
                    <a:cubicBezTo>
                      <a:pt x="65657" y="137078"/>
                      <a:pt x="69788" y="141448"/>
                      <a:pt x="72721" y="144800"/>
                    </a:cubicBezTo>
                    <a:cubicBezTo>
                      <a:pt x="75475" y="148033"/>
                      <a:pt x="77091" y="149529"/>
                      <a:pt x="77091" y="149529"/>
                    </a:cubicBezTo>
                    <a:cubicBezTo>
                      <a:pt x="78887" y="151265"/>
                      <a:pt x="80623" y="152523"/>
                      <a:pt x="82359" y="153421"/>
                    </a:cubicBezTo>
                    <a:cubicBezTo>
                      <a:pt x="84395" y="154378"/>
                      <a:pt x="86250" y="155276"/>
                      <a:pt x="87807" y="155995"/>
                    </a:cubicBezTo>
                    <a:cubicBezTo>
                      <a:pt x="91219" y="157671"/>
                      <a:pt x="92835" y="159766"/>
                      <a:pt x="92357" y="160365"/>
                    </a:cubicBezTo>
                    <a:cubicBezTo>
                      <a:pt x="91878" y="161023"/>
                      <a:pt x="89842" y="160485"/>
                      <a:pt x="86430" y="160006"/>
                    </a:cubicBezTo>
                    <a:cubicBezTo>
                      <a:pt x="84754" y="159706"/>
                      <a:pt x="82599" y="159347"/>
                      <a:pt x="80144" y="158509"/>
                    </a:cubicBezTo>
                    <a:cubicBezTo>
                      <a:pt x="77570" y="157611"/>
                      <a:pt x="74996" y="155935"/>
                      <a:pt x="72901" y="153899"/>
                    </a:cubicBezTo>
                    <a:cubicBezTo>
                      <a:pt x="72901" y="153899"/>
                      <a:pt x="70925" y="152044"/>
                      <a:pt x="68111" y="148751"/>
                    </a:cubicBezTo>
                    <a:cubicBezTo>
                      <a:pt x="65417" y="145638"/>
                      <a:pt x="61107" y="141088"/>
                      <a:pt x="56198" y="135760"/>
                    </a:cubicBezTo>
                    <a:cubicBezTo>
                      <a:pt x="51230" y="130433"/>
                      <a:pt x="45423" y="124326"/>
                      <a:pt x="38419" y="118699"/>
                    </a:cubicBezTo>
                    <a:cubicBezTo>
                      <a:pt x="34887" y="115826"/>
                      <a:pt x="31055" y="112952"/>
                      <a:pt x="27403" y="109360"/>
                    </a:cubicBezTo>
                    <a:cubicBezTo>
                      <a:pt x="23752" y="105828"/>
                      <a:pt x="20459" y="101159"/>
                      <a:pt x="18903" y="95891"/>
                    </a:cubicBezTo>
                    <a:cubicBezTo>
                      <a:pt x="17167" y="90623"/>
                      <a:pt x="17406" y="85295"/>
                      <a:pt x="17167" y="80625"/>
                    </a:cubicBezTo>
                    <a:cubicBezTo>
                      <a:pt x="16867" y="75896"/>
                      <a:pt x="16568" y="71226"/>
                      <a:pt x="15969" y="66737"/>
                    </a:cubicBezTo>
                    <a:cubicBezTo>
                      <a:pt x="14952" y="57757"/>
                      <a:pt x="13395" y="49436"/>
                      <a:pt x="11719" y="42372"/>
                    </a:cubicBezTo>
                    <a:cubicBezTo>
                      <a:pt x="8366" y="28244"/>
                      <a:pt x="4954" y="19204"/>
                      <a:pt x="4954" y="19204"/>
                    </a:cubicBezTo>
                    <a:cubicBezTo>
                      <a:pt x="1482" y="9207"/>
                      <a:pt x="-1092" y="766"/>
                      <a:pt x="464" y="47"/>
                    </a:cubicBezTo>
                    <a:cubicBezTo>
                      <a:pt x="1901" y="-671"/>
                      <a:pt x="6990" y="6872"/>
                      <a:pt x="10641" y="17228"/>
                    </a:cubicBezTo>
                    <a:close/>
                  </a:path>
                </a:pathLst>
              </a:custGeom>
              <a:solidFill>
                <a:srgbClr val="02A6CC"/>
              </a:solidFill>
              <a:ln w="5976" cap="flat">
                <a:noFill/>
                <a:prstDash val="solid"/>
                <a:miter/>
              </a:ln>
            </p:spPr>
            <p:txBody>
              <a:bodyPr rtlCol="0" anchor="ctr"/>
              <a:lstStyle/>
              <a:p>
                <a:endParaRPr lang="nl-BE"/>
              </a:p>
            </p:txBody>
          </p:sp>
          <p:sp>
            <p:nvSpPr>
              <p:cNvPr id="387" name="Freeform: Shape 386">
                <a:extLst>
                  <a:ext uri="{FF2B5EF4-FFF2-40B4-BE49-F238E27FC236}">
                    <a16:creationId xmlns:a16="http://schemas.microsoft.com/office/drawing/2014/main" id="{DEEF1391-5604-4429-2481-A17725495534}"/>
                  </a:ext>
                </a:extLst>
              </p:cNvPr>
              <p:cNvSpPr/>
              <p:nvPr/>
            </p:nvSpPr>
            <p:spPr>
              <a:xfrm>
                <a:off x="4141240" y="3765284"/>
                <a:ext cx="34880" cy="102537"/>
              </a:xfrm>
              <a:custGeom>
                <a:avLst/>
                <a:gdLst>
                  <a:gd name="connsiteX0" fmla="*/ 2617 w 34880"/>
                  <a:gd name="connsiteY0" fmla="*/ 91433 h 102537"/>
                  <a:gd name="connsiteX1" fmla="*/ 7826 w 34880"/>
                  <a:gd name="connsiteY1" fmla="*/ 79161 h 102537"/>
                  <a:gd name="connsiteX2" fmla="*/ 17584 w 34880"/>
                  <a:gd name="connsiteY2" fmla="*/ 51444 h 102537"/>
                  <a:gd name="connsiteX3" fmla="*/ 28299 w 34880"/>
                  <a:gd name="connsiteY3" fmla="*/ 9957 h 102537"/>
                  <a:gd name="connsiteX4" fmla="*/ 33328 w 34880"/>
                  <a:gd name="connsiteY4" fmla="*/ 20 h 102537"/>
                  <a:gd name="connsiteX5" fmla="*/ 34166 w 34880"/>
                  <a:gd name="connsiteY5" fmla="*/ 11215 h 102537"/>
                  <a:gd name="connsiteX6" fmla="*/ 23330 w 34880"/>
                  <a:gd name="connsiteY6" fmla="*/ 53240 h 102537"/>
                  <a:gd name="connsiteX7" fmla="*/ 13393 w 34880"/>
                  <a:gd name="connsiteY7" fmla="*/ 81436 h 102537"/>
                  <a:gd name="connsiteX8" fmla="*/ 8065 w 34880"/>
                  <a:gd name="connsiteY8" fmla="*/ 93948 h 102537"/>
                  <a:gd name="connsiteX9" fmla="*/ 702 w 34880"/>
                  <a:gd name="connsiteY9" fmla="*/ 102448 h 102537"/>
                  <a:gd name="connsiteX10" fmla="*/ 2617 w 34880"/>
                  <a:gd name="connsiteY10" fmla="*/ 91493 h 10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80" h="102537">
                    <a:moveTo>
                      <a:pt x="2617" y="91433"/>
                    </a:moveTo>
                    <a:cubicBezTo>
                      <a:pt x="2617" y="91433"/>
                      <a:pt x="4892" y="86584"/>
                      <a:pt x="7826" y="79161"/>
                    </a:cubicBezTo>
                    <a:cubicBezTo>
                      <a:pt x="10819" y="71738"/>
                      <a:pt x="14411" y="61681"/>
                      <a:pt x="17584" y="51444"/>
                    </a:cubicBezTo>
                    <a:cubicBezTo>
                      <a:pt x="23989" y="31030"/>
                      <a:pt x="28299" y="9957"/>
                      <a:pt x="28299" y="9957"/>
                    </a:cubicBezTo>
                    <a:cubicBezTo>
                      <a:pt x="29497" y="4210"/>
                      <a:pt x="31712" y="-339"/>
                      <a:pt x="33328" y="20"/>
                    </a:cubicBezTo>
                    <a:cubicBezTo>
                      <a:pt x="34944" y="319"/>
                      <a:pt x="35423" y="5348"/>
                      <a:pt x="34166" y="11215"/>
                    </a:cubicBezTo>
                    <a:cubicBezTo>
                      <a:pt x="34166" y="11215"/>
                      <a:pt x="29796" y="32467"/>
                      <a:pt x="23330" y="53240"/>
                    </a:cubicBezTo>
                    <a:cubicBezTo>
                      <a:pt x="20098" y="63596"/>
                      <a:pt x="16446" y="73833"/>
                      <a:pt x="13393" y="81436"/>
                    </a:cubicBezTo>
                    <a:cubicBezTo>
                      <a:pt x="10400" y="89039"/>
                      <a:pt x="8065" y="93948"/>
                      <a:pt x="8065" y="93948"/>
                    </a:cubicBezTo>
                    <a:cubicBezTo>
                      <a:pt x="5611" y="99455"/>
                      <a:pt x="2138" y="103167"/>
                      <a:pt x="702" y="102448"/>
                    </a:cubicBezTo>
                    <a:cubicBezTo>
                      <a:pt x="-795" y="101670"/>
                      <a:pt x="223" y="96821"/>
                      <a:pt x="2617" y="91493"/>
                    </a:cubicBezTo>
                    <a:close/>
                  </a:path>
                </a:pathLst>
              </a:custGeom>
              <a:solidFill>
                <a:srgbClr val="02A6CC"/>
              </a:solidFill>
              <a:ln w="5976" cap="flat">
                <a:noFill/>
                <a:prstDash val="solid"/>
                <a:miter/>
              </a:ln>
            </p:spPr>
            <p:txBody>
              <a:bodyPr rtlCol="0" anchor="ctr"/>
              <a:lstStyle/>
              <a:p>
                <a:endParaRPr lang="nl-BE"/>
              </a:p>
            </p:txBody>
          </p:sp>
          <p:sp>
            <p:nvSpPr>
              <p:cNvPr id="388" name="Freeform: Shape 387">
                <a:extLst>
                  <a:ext uri="{FF2B5EF4-FFF2-40B4-BE49-F238E27FC236}">
                    <a16:creationId xmlns:a16="http://schemas.microsoft.com/office/drawing/2014/main" id="{2279AAF1-FC35-875D-9837-C3AE6F38B4B4}"/>
                  </a:ext>
                </a:extLst>
              </p:cNvPr>
              <p:cNvSpPr/>
              <p:nvPr/>
            </p:nvSpPr>
            <p:spPr>
              <a:xfrm>
                <a:off x="4160991" y="3810330"/>
                <a:ext cx="65267" cy="139967"/>
              </a:xfrm>
              <a:custGeom>
                <a:avLst/>
                <a:gdLst>
                  <a:gd name="connsiteX0" fmla="*/ 10104 w 65267"/>
                  <a:gd name="connsiteY0" fmla="*/ 12743 h 139967"/>
                  <a:gd name="connsiteX1" fmla="*/ 12439 w 65267"/>
                  <a:gd name="connsiteY1" fmla="*/ 17652 h 139967"/>
                  <a:gd name="connsiteX2" fmla="*/ 18246 w 65267"/>
                  <a:gd name="connsiteY2" fmla="*/ 30882 h 139967"/>
                  <a:gd name="connsiteX3" fmla="*/ 23334 w 65267"/>
                  <a:gd name="connsiteY3" fmla="*/ 51176 h 139967"/>
                  <a:gd name="connsiteX4" fmla="*/ 25310 w 65267"/>
                  <a:gd name="connsiteY4" fmla="*/ 74104 h 139967"/>
                  <a:gd name="connsiteX5" fmla="*/ 28303 w 65267"/>
                  <a:gd name="connsiteY5" fmla="*/ 84341 h 139967"/>
                  <a:gd name="connsiteX6" fmla="*/ 34709 w 65267"/>
                  <a:gd name="connsiteY6" fmla="*/ 92902 h 139967"/>
                  <a:gd name="connsiteX7" fmla="*/ 48298 w 65267"/>
                  <a:gd name="connsiteY7" fmla="*/ 108227 h 139967"/>
                  <a:gd name="connsiteX8" fmla="*/ 59493 w 65267"/>
                  <a:gd name="connsiteY8" fmla="*/ 124690 h 139967"/>
                  <a:gd name="connsiteX9" fmla="*/ 64821 w 65267"/>
                  <a:gd name="connsiteY9" fmla="*/ 139895 h 139967"/>
                  <a:gd name="connsiteX10" fmla="*/ 54404 w 65267"/>
                  <a:gd name="connsiteY10" fmla="*/ 127862 h 139967"/>
                  <a:gd name="connsiteX11" fmla="*/ 43449 w 65267"/>
                  <a:gd name="connsiteY11" fmla="*/ 111819 h 139967"/>
                  <a:gd name="connsiteX12" fmla="*/ 30219 w 65267"/>
                  <a:gd name="connsiteY12" fmla="*/ 96972 h 139967"/>
                  <a:gd name="connsiteX13" fmla="*/ 23035 w 65267"/>
                  <a:gd name="connsiteY13" fmla="*/ 87334 h 139967"/>
                  <a:gd name="connsiteX14" fmla="*/ 19383 w 65267"/>
                  <a:gd name="connsiteY14" fmla="*/ 75182 h 139967"/>
                  <a:gd name="connsiteX15" fmla="*/ 17348 w 65267"/>
                  <a:gd name="connsiteY15" fmla="*/ 52014 h 139967"/>
                  <a:gd name="connsiteX16" fmla="*/ 12679 w 65267"/>
                  <a:gd name="connsiteY16" fmla="*/ 33276 h 139967"/>
                  <a:gd name="connsiteX17" fmla="*/ 6991 w 65267"/>
                  <a:gd name="connsiteY17" fmla="*/ 20405 h 139967"/>
                  <a:gd name="connsiteX18" fmla="*/ 4657 w 65267"/>
                  <a:gd name="connsiteY18" fmla="*/ 15556 h 139967"/>
                  <a:gd name="connsiteX19" fmla="*/ 526 w 65267"/>
                  <a:gd name="connsiteY19" fmla="*/ 51 h 139967"/>
                  <a:gd name="connsiteX20" fmla="*/ 10044 w 65267"/>
                  <a:gd name="connsiteY20" fmla="*/ 12982 h 139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267" h="139967">
                    <a:moveTo>
                      <a:pt x="10104" y="12743"/>
                    </a:moveTo>
                    <a:cubicBezTo>
                      <a:pt x="10104" y="12743"/>
                      <a:pt x="10943" y="14539"/>
                      <a:pt x="12439" y="17652"/>
                    </a:cubicBezTo>
                    <a:cubicBezTo>
                      <a:pt x="13936" y="20765"/>
                      <a:pt x="16031" y="25314"/>
                      <a:pt x="18246" y="30882"/>
                    </a:cubicBezTo>
                    <a:cubicBezTo>
                      <a:pt x="20521" y="36389"/>
                      <a:pt x="22676" y="43633"/>
                      <a:pt x="23334" y="51176"/>
                    </a:cubicBezTo>
                    <a:cubicBezTo>
                      <a:pt x="24113" y="58719"/>
                      <a:pt x="24173" y="66561"/>
                      <a:pt x="25310" y="74104"/>
                    </a:cubicBezTo>
                    <a:cubicBezTo>
                      <a:pt x="25969" y="77816"/>
                      <a:pt x="26627" y="81467"/>
                      <a:pt x="28303" y="84341"/>
                    </a:cubicBezTo>
                    <a:cubicBezTo>
                      <a:pt x="29979" y="87394"/>
                      <a:pt x="32314" y="90208"/>
                      <a:pt x="34709" y="92902"/>
                    </a:cubicBezTo>
                    <a:cubicBezTo>
                      <a:pt x="39438" y="98170"/>
                      <a:pt x="44766" y="103198"/>
                      <a:pt x="48298" y="108227"/>
                    </a:cubicBezTo>
                    <a:cubicBezTo>
                      <a:pt x="55422" y="117865"/>
                      <a:pt x="59493" y="124690"/>
                      <a:pt x="59493" y="124690"/>
                    </a:cubicBezTo>
                    <a:cubicBezTo>
                      <a:pt x="64162" y="132173"/>
                      <a:pt x="66257" y="139177"/>
                      <a:pt x="64821" y="139895"/>
                    </a:cubicBezTo>
                    <a:cubicBezTo>
                      <a:pt x="63324" y="140674"/>
                      <a:pt x="58954" y="135106"/>
                      <a:pt x="54404" y="127862"/>
                    </a:cubicBezTo>
                    <a:cubicBezTo>
                      <a:pt x="54404" y="127862"/>
                      <a:pt x="50393" y="121158"/>
                      <a:pt x="43449" y="111819"/>
                    </a:cubicBezTo>
                    <a:cubicBezTo>
                      <a:pt x="40156" y="107089"/>
                      <a:pt x="35367" y="102659"/>
                      <a:pt x="30219" y="96972"/>
                    </a:cubicBezTo>
                    <a:cubicBezTo>
                      <a:pt x="27705" y="94159"/>
                      <a:pt x="25070" y="91106"/>
                      <a:pt x="23035" y="87334"/>
                    </a:cubicBezTo>
                    <a:cubicBezTo>
                      <a:pt x="20820" y="83443"/>
                      <a:pt x="20042" y="79133"/>
                      <a:pt x="19383" y="75182"/>
                    </a:cubicBezTo>
                    <a:cubicBezTo>
                      <a:pt x="18186" y="67100"/>
                      <a:pt x="18126" y="59138"/>
                      <a:pt x="17348" y="52014"/>
                    </a:cubicBezTo>
                    <a:cubicBezTo>
                      <a:pt x="16749" y="44830"/>
                      <a:pt x="14834" y="38724"/>
                      <a:pt x="12679" y="33276"/>
                    </a:cubicBezTo>
                    <a:cubicBezTo>
                      <a:pt x="10523" y="27888"/>
                      <a:pt x="8488" y="23458"/>
                      <a:pt x="6991" y="20405"/>
                    </a:cubicBezTo>
                    <a:cubicBezTo>
                      <a:pt x="5495" y="17292"/>
                      <a:pt x="4657" y="15556"/>
                      <a:pt x="4657" y="15556"/>
                    </a:cubicBezTo>
                    <a:cubicBezTo>
                      <a:pt x="825" y="7834"/>
                      <a:pt x="-971" y="710"/>
                      <a:pt x="526" y="51"/>
                    </a:cubicBezTo>
                    <a:cubicBezTo>
                      <a:pt x="2023" y="-607"/>
                      <a:pt x="6213" y="5140"/>
                      <a:pt x="10044" y="12982"/>
                    </a:cubicBezTo>
                    <a:close/>
                  </a:path>
                </a:pathLst>
              </a:custGeom>
              <a:solidFill>
                <a:srgbClr val="02A6CC"/>
              </a:solidFill>
              <a:ln w="5976" cap="flat">
                <a:noFill/>
                <a:prstDash val="solid"/>
                <a:miter/>
              </a:ln>
            </p:spPr>
            <p:txBody>
              <a:bodyPr rtlCol="0" anchor="ctr"/>
              <a:lstStyle/>
              <a:p>
                <a:endParaRPr lang="nl-BE"/>
              </a:p>
            </p:txBody>
          </p:sp>
          <p:sp>
            <p:nvSpPr>
              <p:cNvPr id="389" name="Freeform: Shape 388">
                <a:extLst>
                  <a:ext uri="{FF2B5EF4-FFF2-40B4-BE49-F238E27FC236}">
                    <a16:creationId xmlns:a16="http://schemas.microsoft.com/office/drawing/2014/main" id="{CE279F70-1AF9-3A7A-BFFE-4EE8C0A25166}"/>
                  </a:ext>
                </a:extLst>
              </p:cNvPr>
              <p:cNvSpPr/>
              <p:nvPr/>
            </p:nvSpPr>
            <p:spPr>
              <a:xfrm>
                <a:off x="4173993" y="3774955"/>
                <a:ext cx="52730" cy="112155"/>
              </a:xfrm>
              <a:custGeom>
                <a:avLst/>
                <a:gdLst>
                  <a:gd name="connsiteX0" fmla="*/ 9076 w 52730"/>
                  <a:gd name="connsiteY0" fmla="*/ 9864 h 112155"/>
                  <a:gd name="connsiteX1" fmla="*/ 15063 w 52730"/>
                  <a:gd name="connsiteY1" fmla="*/ 24531 h 112155"/>
                  <a:gd name="connsiteX2" fmla="*/ 24821 w 52730"/>
                  <a:gd name="connsiteY2" fmla="*/ 57517 h 112155"/>
                  <a:gd name="connsiteX3" fmla="*/ 31106 w 52730"/>
                  <a:gd name="connsiteY3" fmla="*/ 73560 h 112155"/>
                  <a:gd name="connsiteX4" fmla="*/ 40864 w 52730"/>
                  <a:gd name="connsiteY4" fmla="*/ 85833 h 112155"/>
                  <a:gd name="connsiteX5" fmla="*/ 49605 w 52730"/>
                  <a:gd name="connsiteY5" fmla="*/ 99302 h 112155"/>
                  <a:gd name="connsiteX6" fmla="*/ 51879 w 52730"/>
                  <a:gd name="connsiteY6" fmla="*/ 112113 h 112155"/>
                  <a:gd name="connsiteX7" fmla="*/ 44277 w 52730"/>
                  <a:gd name="connsiteY7" fmla="*/ 102116 h 112155"/>
                  <a:gd name="connsiteX8" fmla="*/ 36135 w 52730"/>
                  <a:gd name="connsiteY8" fmla="*/ 89544 h 112155"/>
                  <a:gd name="connsiteX9" fmla="*/ 26078 w 52730"/>
                  <a:gd name="connsiteY9" fmla="*/ 76853 h 112155"/>
                  <a:gd name="connsiteX10" fmla="*/ 19014 w 52730"/>
                  <a:gd name="connsiteY10" fmla="*/ 59133 h 112155"/>
                  <a:gd name="connsiteX11" fmla="*/ 9375 w 52730"/>
                  <a:gd name="connsiteY11" fmla="*/ 26507 h 112155"/>
                  <a:gd name="connsiteX12" fmla="*/ 3628 w 52730"/>
                  <a:gd name="connsiteY12" fmla="*/ 12379 h 112155"/>
                  <a:gd name="connsiteX13" fmla="*/ 516 w 52730"/>
                  <a:gd name="connsiteY13" fmla="*/ 106 h 112155"/>
                  <a:gd name="connsiteX14" fmla="*/ 9076 w 52730"/>
                  <a:gd name="connsiteY14" fmla="*/ 9805 h 112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730" h="112155">
                    <a:moveTo>
                      <a:pt x="9076" y="9864"/>
                    </a:moveTo>
                    <a:cubicBezTo>
                      <a:pt x="9076" y="9864"/>
                      <a:pt x="11890" y="15611"/>
                      <a:pt x="15063" y="24531"/>
                    </a:cubicBezTo>
                    <a:cubicBezTo>
                      <a:pt x="18295" y="33451"/>
                      <a:pt x="21528" y="45604"/>
                      <a:pt x="24821" y="57517"/>
                    </a:cubicBezTo>
                    <a:cubicBezTo>
                      <a:pt x="26437" y="63563"/>
                      <a:pt x="28113" y="69130"/>
                      <a:pt x="31106" y="73560"/>
                    </a:cubicBezTo>
                    <a:cubicBezTo>
                      <a:pt x="34100" y="78050"/>
                      <a:pt x="37931" y="82001"/>
                      <a:pt x="40864" y="85833"/>
                    </a:cubicBezTo>
                    <a:cubicBezTo>
                      <a:pt x="46851" y="93435"/>
                      <a:pt x="49605" y="99302"/>
                      <a:pt x="49605" y="99302"/>
                    </a:cubicBezTo>
                    <a:cubicBezTo>
                      <a:pt x="52957" y="105588"/>
                      <a:pt x="53436" y="111634"/>
                      <a:pt x="51879" y="112113"/>
                    </a:cubicBezTo>
                    <a:cubicBezTo>
                      <a:pt x="50263" y="112652"/>
                      <a:pt x="47390" y="107923"/>
                      <a:pt x="44277" y="102116"/>
                    </a:cubicBezTo>
                    <a:cubicBezTo>
                      <a:pt x="44277" y="102116"/>
                      <a:pt x="41702" y="96668"/>
                      <a:pt x="36135" y="89544"/>
                    </a:cubicBezTo>
                    <a:cubicBezTo>
                      <a:pt x="33381" y="85952"/>
                      <a:pt x="29550" y="82061"/>
                      <a:pt x="26078" y="76853"/>
                    </a:cubicBezTo>
                    <a:cubicBezTo>
                      <a:pt x="22486" y="71585"/>
                      <a:pt x="20570" y="65000"/>
                      <a:pt x="19014" y="59133"/>
                    </a:cubicBezTo>
                    <a:cubicBezTo>
                      <a:pt x="15721" y="47100"/>
                      <a:pt x="12488" y="35187"/>
                      <a:pt x="9375" y="26507"/>
                    </a:cubicBezTo>
                    <a:cubicBezTo>
                      <a:pt x="6322" y="17826"/>
                      <a:pt x="3628" y="12379"/>
                      <a:pt x="3628" y="12379"/>
                    </a:cubicBezTo>
                    <a:cubicBezTo>
                      <a:pt x="815" y="6332"/>
                      <a:pt x="-921" y="1004"/>
                      <a:pt x="516" y="106"/>
                    </a:cubicBezTo>
                    <a:cubicBezTo>
                      <a:pt x="1892" y="-732"/>
                      <a:pt x="6083" y="3459"/>
                      <a:pt x="9076" y="9805"/>
                    </a:cubicBezTo>
                    <a:close/>
                  </a:path>
                </a:pathLst>
              </a:custGeom>
              <a:solidFill>
                <a:srgbClr val="02A6CC"/>
              </a:solidFill>
              <a:ln w="5976" cap="flat">
                <a:noFill/>
                <a:prstDash val="solid"/>
                <a:miter/>
              </a:ln>
            </p:spPr>
            <p:txBody>
              <a:bodyPr rtlCol="0" anchor="ctr"/>
              <a:lstStyle/>
              <a:p>
                <a:endParaRPr lang="nl-BE"/>
              </a:p>
            </p:txBody>
          </p:sp>
          <p:sp>
            <p:nvSpPr>
              <p:cNvPr id="390" name="Freeform: Shape 389">
                <a:extLst>
                  <a:ext uri="{FF2B5EF4-FFF2-40B4-BE49-F238E27FC236}">
                    <a16:creationId xmlns:a16="http://schemas.microsoft.com/office/drawing/2014/main" id="{52BA3D2C-6643-F53D-FE34-CF8B481BF661}"/>
                  </a:ext>
                </a:extLst>
              </p:cNvPr>
              <p:cNvSpPr/>
              <p:nvPr/>
            </p:nvSpPr>
            <p:spPr>
              <a:xfrm>
                <a:off x="4205557" y="3791987"/>
                <a:ext cx="32650" cy="52680"/>
              </a:xfrm>
              <a:custGeom>
                <a:avLst/>
                <a:gdLst>
                  <a:gd name="connsiteX0" fmla="*/ 25762 w 32650"/>
                  <a:gd name="connsiteY0" fmla="*/ 49764 h 52680"/>
                  <a:gd name="connsiteX1" fmla="*/ 11036 w 32650"/>
                  <a:gd name="connsiteY1" fmla="*/ 29589 h 52680"/>
                  <a:gd name="connsiteX2" fmla="*/ 619 w 32650"/>
                  <a:gd name="connsiteY2" fmla="*/ 6841 h 52680"/>
                  <a:gd name="connsiteX3" fmla="*/ 1577 w 32650"/>
                  <a:gd name="connsiteY3" fmla="*/ 76 h 52680"/>
                  <a:gd name="connsiteX4" fmla="*/ 6246 w 32650"/>
                  <a:gd name="connsiteY4" fmla="*/ 4925 h 52680"/>
                  <a:gd name="connsiteX5" fmla="*/ 8880 w 32650"/>
                  <a:gd name="connsiteY5" fmla="*/ 11869 h 52680"/>
                  <a:gd name="connsiteX6" fmla="*/ 16184 w 32650"/>
                  <a:gd name="connsiteY6" fmla="*/ 26536 h 52680"/>
                  <a:gd name="connsiteX7" fmla="*/ 30192 w 32650"/>
                  <a:gd name="connsiteY7" fmla="*/ 45753 h 52680"/>
                  <a:gd name="connsiteX8" fmla="*/ 32168 w 32650"/>
                  <a:gd name="connsiteY8" fmla="*/ 52218 h 52680"/>
                  <a:gd name="connsiteX9" fmla="*/ 25762 w 32650"/>
                  <a:gd name="connsiteY9" fmla="*/ 49764 h 5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50" h="52680">
                    <a:moveTo>
                      <a:pt x="25762" y="49764"/>
                    </a:moveTo>
                    <a:cubicBezTo>
                      <a:pt x="25762" y="49764"/>
                      <a:pt x="17261" y="40485"/>
                      <a:pt x="11036" y="29589"/>
                    </a:cubicBezTo>
                    <a:cubicBezTo>
                      <a:pt x="4570" y="18814"/>
                      <a:pt x="619" y="6841"/>
                      <a:pt x="619" y="6841"/>
                    </a:cubicBezTo>
                    <a:cubicBezTo>
                      <a:pt x="-578" y="3488"/>
                      <a:pt x="80" y="555"/>
                      <a:pt x="1577" y="76"/>
                    </a:cubicBezTo>
                    <a:cubicBezTo>
                      <a:pt x="3193" y="-463"/>
                      <a:pt x="5169" y="1932"/>
                      <a:pt x="6246" y="4925"/>
                    </a:cubicBezTo>
                    <a:cubicBezTo>
                      <a:pt x="6246" y="4925"/>
                      <a:pt x="7144" y="7739"/>
                      <a:pt x="8880" y="11869"/>
                    </a:cubicBezTo>
                    <a:cubicBezTo>
                      <a:pt x="10557" y="16000"/>
                      <a:pt x="13131" y="21388"/>
                      <a:pt x="16184" y="26536"/>
                    </a:cubicBezTo>
                    <a:cubicBezTo>
                      <a:pt x="22170" y="36893"/>
                      <a:pt x="30192" y="45753"/>
                      <a:pt x="30192" y="45753"/>
                    </a:cubicBezTo>
                    <a:cubicBezTo>
                      <a:pt x="32347" y="48207"/>
                      <a:pt x="33305" y="51021"/>
                      <a:pt x="32168" y="52218"/>
                    </a:cubicBezTo>
                    <a:cubicBezTo>
                      <a:pt x="31030" y="53356"/>
                      <a:pt x="28037" y="52338"/>
                      <a:pt x="25762" y="49764"/>
                    </a:cubicBezTo>
                    <a:close/>
                  </a:path>
                </a:pathLst>
              </a:custGeom>
              <a:solidFill>
                <a:srgbClr val="02A6CC"/>
              </a:solidFill>
              <a:ln w="5976" cap="flat">
                <a:noFill/>
                <a:prstDash val="solid"/>
                <a:miter/>
              </a:ln>
            </p:spPr>
            <p:txBody>
              <a:bodyPr rtlCol="0" anchor="ctr"/>
              <a:lstStyle/>
              <a:p>
                <a:endParaRPr lang="nl-BE"/>
              </a:p>
            </p:txBody>
          </p:sp>
          <p:sp>
            <p:nvSpPr>
              <p:cNvPr id="391" name="Freeform: Shape 390">
                <a:extLst>
                  <a:ext uri="{FF2B5EF4-FFF2-40B4-BE49-F238E27FC236}">
                    <a16:creationId xmlns:a16="http://schemas.microsoft.com/office/drawing/2014/main" id="{EC6C70EF-F33E-4EAB-5A72-0441B879F15C}"/>
                  </a:ext>
                </a:extLst>
              </p:cNvPr>
              <p:cNvSpPr/>
              <p:nvPr/>
            </p:nvSpPr>
            <p:spPr>
              <a:xfrm>
                <a:off x="4302065" y="3821088"/>
                <a:ext cx="59832" cy="71242"/>
              </a:xfrm>
              <a:custGeom>
                <a:avLst/>
                <a:gdLst>
                  <a:gd name="connsiteX0" fmla="*/ 54492 w 59832"/>
                  <a:gd name="connsiteY0" fmla="*/ 20723 h 71242"/>
                  <a:gd name="connsiteX1" fmla="*/ 51499 w 59832"/>
                  <a:gd name="connsiteY1" fmla="*/ 16772 h 71242"/>
                  <a:gd name="connsiteX2" fmla="*/ 42339 w 59832"/>
                  <a:gd name="connsiteY2" fmla="*/ 7313 h 71242"/>
                  <a:gd name="connsiteX3" fmla="*/ 34736 w 59832"/>
                  <a:gd name="connsiteY3" fmla="*/ 2284 h 71242"/>
                  <a:gd name="connsiteX4" fmla="*/ 24200 w 59832"/>
                  <a:gd name="connsiteY4" fmla="*/ 69 h 71242"/>
                  <a:gd name="connsiteX5" fmla="*/ 20369 w 59832"/>
                  <a:gd name="connsiteY5" fmla="*/ 1327 h 71242"/>
                  <a:gd name="connsiteX6" fmla="*/ 18094 w 59832"/>
                  <a:gd name="connsiteY6" fmla="*/ 2883 h 71242"/>
                  <a:gd name="connsiteX7" fmla="*/ 14203 w 59832"/>
                  <a:gd name="connsiteY7" fmla="*/ 6954 h 71242"/>
                  <a:gd name="connsiteX8" fmla="*/ 8157 w 59832"/>
                  <a:gd name="connsiteY8" fmla="*/ 15934 h 71242"/>
                  <a:gd name="connsiteX9" fmla="*/ 135 w 59832"/>
                  <a:gd name="connsiteY9" fmla="*/ 35869 h 71242"/>
                  <a:gd name="connsiteX10" fmla="*/ 135 w 59832"/>
                  <a:gd name="connsiteY10" fmla="*/ 39101 h 71242"/>
                  <a:gd name="connsiteX11" fmla="*/ 793 w 59832"/>
                  <a:gd name="connsiteY11" fmla="*/ 41735 h 71242"/>
                  <a:gd name="connsiteX12" fmla="*/ 2888 w 59832"/>
                  <a:gd name="connsiteY12" fmla="*/ 46584 h 71242"/>
                  <a:gd name="connsiteX13" fmla="*/ 8157 w 59832"/>
                  <a:gd name="connsiteY13" fmla="*/ 53948 h 71242"/>
                  <a:gd name="connsiteX14" fmla="*/ 17675 w 59832"/>
                  <a:gd name="connsiteY14" fmla="*/ 62927 h 71242"/>
                  <a:gd name="connsiteX15" fmla="*/ 21566 w 59832"/>
                  <a:gd name="connsiteY15" fmla="*/ 65921 h 71242"/>
                  <a:gd name="connsiteX16" fmla="*/ 35155 w 59832"/>
                  <a:gd name="connsiteY16" fmla="*/ 70710 h 71242"/>
                  <a:gd name="connsiteX17" fmla="*/ 25098 w 59832"/>
                  <a:gd name="connsiteY17" fmla="*/ 61012 h 71242"/>
                  <a:gd name="connsiteX18" fmla="*/ 21446 w 59832"/>
                  <a:gd name="connsiteY18" fmla="*/ 58198 h 71242"/>
                  <a:gd name="connsiteX19" fmla="*/ 12706 w 59832"/>
                  <a:gd name="connsiteY19" fmla="*/ 49997 h 71242"/>
                  <a:gd name="connsiteX20" fmla="*/ 8216 w 59832"/>
                  <a:gd name="connsiteY20" fmla="*/ 43711 h 71242"/>
                  <a:gd name="connsiteX21" fmla="*/ 6660 w 59832"/>
                  <a:gd name="connsiteY21" fmla="*/ 40179 h 71242"/>
                  <a:gd name="connsiteX22" fmla="*/ 6241 w 59832"/>
                  <a:gd name="connsiteY22" fmla="*/ 36587 h 71242"/>
                  <a:gd name="connsiteX23" fmla="*/ 13484 w 59832"/>
                  <a:gd name="connsiteY23" fmla="*/ 18927 h 71242"/>
                  <a:gd name="connsiteX24" fmla="*/ 18992 w 59832"/>
                  <a:gd name="connsiteY24" fmla="*/ 10666 h 71242"/>
                  <a:gd name="connsiteX25" fmla="*/ 22105 w 59832"/>
                  <a:gd name="connsiteY25" fmla="*/ 7253 h 71242"/>
                  <a:gd name="connsiteX26" fmla="*/ 24440 w 59832"/>
                  <a:gd name="connsiteY26" fmla="*/ 6355 h 71242"/>
                  <a:gd name="connsiteX27" fmla="*/ 24919 w 59832"/>
                  <a:gd name="connsiteY27" fmla="*/ 6355 h 71242"/>
                  <a:gd name="connsiteX28" fmla="*/ 38747 w 59832"/>
                  <a:gd name="connsiteY28" fmla="*/ 12102 h 71242"/>
                  <a:gd name="connsiteX29" fmla="*/ 47069 w 59832"/>
                  <a:gd name="connsiteY29" fmla="*/ 20663 h 71242"/>
                  <a:gd name="connsiteX30" fmla="*/ 49822 w 59832"/>
                  <a:gd name="connsiteY30" fmla="*/ 24315 h 71242"/>
                  <a:gd name="connsiteX31" fmla="*/ 59221 w 59832"/>
                  <a:gd name="connsiteY31" fmla="*/ 34551 h 71242"/>
                  <a:gd name="connsiteX32" fmla="*/ 54671 w 59832"/>
                  <a:gd name="connsiteY32" fmla="*/ 20843 h 7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832" h="71242">
                    <a:moveTo>
                      <a:pt x="54492" y="20723"/>
                    </a:moveTo>
                    <a:cubicBezTo>
                      <a:pt x="54492" y="20723"/>
                      <a:pt x="53474" y="19226"/>
                      <a:pt x="51499" y="16772"/>
                    </a:cubicBezTo>
                    <a:cubicBezTo>
                      <a:pt x="49523" y="14317"/>
                      <a:pt x="46530" y="10905"/>
                      <a:pt x="42339" y="7313"/>
                    </a:cubicBezTo>
                    <a:cubicBezTo>
                      <a:pt x="40244" y="5517"/>
                      <a:pt x="37730" y="3721"/>
                      <a:pt x="34736" y="2284"/>
                    </a:cubicBezTo>
                    <a:cubicBezTo>
                      <a:pt x="31863" y="788"/>
                      <a:pt x="28151" y="-290"/>
                      <a:pt x="24200" y="69"/>
                    </a:cubicBezTo>
                    <a:cubicBezTo>
                      <a:pt x="23242" y="608"/>
                      <a:pt x="20608" y="1327"/>
                      <a:pt x="20369" y="1327"/>
                    </a:cubicBezTo>
                    <a:cubicBezTo>
                      <a:pt x="19591" y="1746"/>
                      <a:pt x="18633" y="2344"/>
                      <a:pt x="18094" y="2883"/>
                    </a:cubicBezTo>
                    <a:cubicBezTo>
                      <a:pt x="16597" y="4140"/>
                      <a:pt x="15340" y="5517"/>
                      <a:pt x="14203" y="6954"/>
                    </a:cubicBezTo>
                    <a:cubicBezTo>
                      <a:pt x="11868" y="9768"/>
                      <a:pt x="9952" y="12821"/>
                      <a:pt x="8157" y="15934"/>
                    </a:cubicBezTo>
                    <a:cubicBezTo>
                      <a:pt x="4625" y="22219"/>
                      <a:pt x="1452" y="28445"/>
                      <a:pt x="135" y="35869"/>
                    </a:cubicBezTo>
                    <a:cubicBezTo>
                      <a:pt x="-45" y="36767"/>
                      <a:pt x="-45" y="37904"/>
                      <a:pt x="135" y="39101"/>
                    </a:cubicBezTo>
                    <a:cubicBezTo>
                      <a:pt x="374" y="40598"/>
                      <a:pt x="554" y="40837"/>
                      <a:pt x="793" y="41735"/>
                    </a:cubicBezTo>
                    <a:cubicBezTo>
                      <a:pt x="1332" y="43292"/>
                      <a:pt x="2110" y="45267"/>
                      <a:pt x="2888" y="46584"/>
                    </a:cubicBezTo>
                    <a:cubicBezTo>
                      <a:pt x="4445" y="49458"/>
                      <a:pt x="6301" y="51852"/>
                      <a:pt x="8157" y="53948"/>
                    </a:cubicBezTo>
                    <a:cubicBezTo>
                      <a:pt x="11808" y="58078"/>
                      <a:pt x="15280" y="60952"/>
                      <a:pt x="17675" y="62927"/>
                    </a:cubicBezTo>
                    <a:cubicBezTo>
                      <a:pt x="20129" y="64903"/>
                      <a:pt x="21566" y="65921"/>
                      <a:pt x="21566" y="65921"/>
                    </a:cubicBezTo>
                    <a:cubicBezTo>
                      <a:pt x="27972" y="70530"/>
                      <a:pt x="34437" y="72206"/>
                      <a:pt x="35155" y="70710"/>
                    </a:cubicBezTo>
                    <a:cubicBezTo>
                      <a:pt x="35874" y="69213"/>
                      <a:pt x="31085" y="65382"/>
                      <a:pt x="25098" y="61012"/>
                    </a:cubicBezTo>
                    <a:cubicBezTo>
                      <a:pt x="25098" y="61012"/>
                      <a:pt x="23721" y="60054"/>
                      <a:pt x="21446" y="58198"/>
                    </a:cubicBezTo>
                    <a:cubicBezTo>
                      <a:pt x="19172" y="56342"/>
                      <a:pt x="15939" y="53648"/>
                      <a:pt x="12706" y="49997"/>
                    </a:cubicBezTo>
                    <a:cubicBezTo>
                      <a:pt x="11090" y="48141"/>
                      <a:pt x="9474" y="46046"/>
                      <a:pt x="8216" y="43711"/>
                    </a:cubicBezTo>
                    <a:cubicBezTo>
                      <a:pt x="7498" y="42454"/>
                      <a:pt x="7139" y="41556"/>
                      <a:pt x="6660" y="40179"/>
                    </a:cubicBezTo>
                    <a:cubicBezTo>
                      <a:pt x="6181" y="38263"/>
                      <a:pt x="6001" y="38084"/>
                      <a:pt x="6241" y="36587"/>
                    </a:cubicBezTo>
                    <a:cubicBezTo>
                      <a:pt x="7139" y="31139"/>
                      <a:pt x="10192" y="24614"/>
                      <a:pt x="13484" y="18927"/>
                    </a:cubicBezTo>
                    <a:cubicBezTo>
                      <a:pt x="15161" y="16053"/>
                      <a:pt x="17016" y="13120"/>
                      <a:pt x="18992" y="10666"/>
                    </a:cubicBezTo>
                    <a:cubicBezTo>
                      <a:pt x="20010" y="9468"/>
                      <a:pt x="21027" y="8151"/>
                      <a:pt x="22105" y="7253"/>
                    </a:cubicBezTo>
                    <a:cubicBezTo>
                      <a:pt x="22644" y="6894"/>
                      <a:pt x="24440" y="6355"/>
                      <a:pt x="24440" y="6355"/>
                    </a:cubicBezTo>
                    <a:lnTo>
                      <a:pt x="24919" y="6355"/>
                    </a:lnTo>
                    <a:cubicBezTo>
                      <a:pt x="29947" y="5817"/>
                      <a:pt x="35096" y="9109"/>
                      <a:pt x="38747" y="12102"/>
                    </a:cubicBezTo>
                    <a:cubicBezTo>
                      <a:pt x="42519" y="15215"/>
                      <a:pt x="45273" y="18388"/>
                      <a:pt x="47069" y="20663"/>
                    </a:cubicBezTo>
                    <a:cubicBezTo>
                      <a:pt x="48865" y="22938"/>
                      <a:pt x="49822" y="24315"/>
                      <a:pt x="49822" y="24315"/>
                    </a:cubicBezTo>
                    <a:cubicBezTo>
                      <a:pt x="54192" y="30241"/>
                      <a:pt x="57665" y="35090"/>
                      <a:pt x="59221" y="34551"/>
                    </a:cubicBezTo>
                    <a:cubicBezTo>
                      <a:pt x="60778" y="34013"/>
                      <a:pt x="59401" y="27248"/>
                      <a:pt x="54671" y="20843"/>
                    </a:cubicBezTo>
                    <a:close/>
                  </a:path>
                </a:pathLst>
              </a:custGeom>
              <a:solidFill>
                <a:srgbClr val="02A6CC"/>
              </a:solidFill>
              <a:ln w="5976" cap="flat">
                <a:noFill/>
                <a:prstDash val="solid"/>
                <a:miter/>
              </a:ln>
            </p:spPr>
            <p:txBody>
              <a:bodyPr rtlCol="0" anchor="ctr"/>
              <a:lstStyle/>
              <a:p>
                <a:endParaRPr lang="nl-BE"/>
              </a:p>
            </p:txBody>
          </p:sp>
          <p:sp>
            <p:nvSpPr>
              <p:cNvPr id="392" name="Freeform: Shape 391">
                <a:extLst>
                  <a:ext uri="{FF2B5EF4-FFF2-40B4-BE49-F238E27FC236}">
                    <a16:creationId xmlns:a16="http://schemas.microsoft.com/office/drawing/2014/main" id="{0137E42C-CF89-93FF-1F4D-E9A94B8CC0A3}"/>
                  </a:ext>
                </a:extLst>
              </p:cNvPr>
              <p:cNvSpPr/>
              <p:nvPr/>
            </p:nvSpPr>
            <p:spPr>
              <a:xfrm>
                <a:off x="4254583" y="3786300"/>
                <a:ext cx="32262" cy="34778"/>
              </a:xfrm>
              <a:custGeom>
                <a:avLst/>
                <a:gdLst>
                  <a:gd name="connsiteX0" fmla="*/ 7687 w 32262"/>
                  <a:gd name="connsiteY0" fmla="*/ 28632 h 34778"/>
                  <a:gd name="connsiteX1" fmla="*/ 18462 w 32262"/>
                  <a:gd name="connsiteY1" fmla="*/ 19532 h 34778"/>
                  <a:gd name="connsiteX2" fmla="*/ 26724 w 32262"/>
                  <a:gd name="connsiteY2" fmla="*/ 8098 h 34778"/>
                  <a:gd name="connsiteX3" fmla="*/ 31992 w 32262"/>
                  <a:gd name="connsiteY3" fmla="*/ 16 h 34778"/>
                  <a:gd name="connsiteX4" fmla="*/ 29358 w 32262"/>
                  <a:gd name="connsiteY4" fmla="*/ 9594 h 34778"/>
                  <a:gd name="connsiteX5" fmla="*/ 20677 w 32262"/>
                  <a:gd name="connsiteY5" fmla="*/ 21627 h 34778"/>
                  <a:gd name="connsiteX6" fmla="*/ 9363 w 32262"/>
                  <a:gd name="connsiteY6" fmla="*/ 31206 h 34778"/>
                  <a:gd name="connsiteX7" fmla="*/ 24 w 32262"/>
                  <a:gd name="connsiteY7" fmla="*/ 34558 h 34778"/>
                  <a:gd name="connsiteX8" fmla="*/ 7687 w 32262"/>
                  <a:gd name="connsiteY8" fmla="*/ 28691 h 3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62" h="34778">
                    <a:moveTo>
                      <a:pt x="7687" y="28632"/>
                    </a:moveTo>
                    <a:cubicBezTo>
                      <a:pt x="7687" y="28632"/>
                      <a:pt x="13673" y="24800"/>
                      <a:pt x="18462" y="19532"/>
                    </a:cubicBezTo>
                    <a:cubicBezTo>
                      <a:pt x="23371" y="14384"/>
                      <a:pt x="26724" y="8098"/>
                      <a:pt x="26724" y="8098"/>
                    </a:cubicBezTo>
                    <a:cubicBezTo>
                      <a:pt x="29238" y="3608"/>
                      <a:pt x="31154" y="-283"/>
                      <a:pt x="31992" y="16"/>
                    </a:cubicBezTo>
                    <a:cubicBezTo>
                      <a:pt x="32710" y="256"/>
                      <a:pt x="32052" y="4745"/>
                      <a:pt x="29358" y="9594"/>
                    </a:cubicBezTo>
                    <a:cubicBezTo>
                      <a:pt x="29358" y="9594"/>
                      <a:pt x="25826" y="16180"/>
                      <a:pt x="20677" y="21627"/>
                    </a:cubicBezTo>
                    <a:cubicBezTo>
                      <a:pt x="15649" y="27195"/>
                      <a:pt x="9363" y="31206"/>
                      <a:pt x="9363" y="31206"/>
                    </a:cubicBezTo>
                    <a:cubicBezTo>
                      <a:pt x="4813" y="34259"/>
                      <a:pt x="323" y="35276"/>
                      <a:pt x="24" y="34558"/>
                    </a:cubicBezTo>
                    <a:cubicBezTo>
                      <a:pt x="-335" y="33780"/>
                      <a:pt x="3376" y="31565"/>
                      <a:pt x="7687" y="28691"/>
                    </a:cubicBezTo>
                    <a:close/>
                  </a:path>
                </a:pathLst>
              </a:custGeom>
              <a:solidFill>
                <a:srgbClr val="02A6CC"/>
              </a:solidFill>
              <a:ln w="5976" cap="flat">
                <a:noFill/>
                <a:prstDash val="solid"/>
                <a:miter/>
              </a:ln>
            </p:spPr>
            <p:txBody>
              <a:bodyPr rtlCol="0" anchor="ctr"/>
              <a:lstStyle/>
              <a:p>
                <a:endParaRPr lang="nl-BE"/>
              </a:p>
            </p:txBody>
          </p:sp>
          <p:sp>
            <p:nvSpPr>
              <p:cNvPr id="393" name="Freeform: Shape 392">
                <a:extLst>
                  <a:ext uri="{FF2B5EF4-FFF2-40B4-BE49-F238E27FC236}">
                    <a16:creationId xmlns:a16="http://schemas.microsoft.com/office/drawing/2014/main" id="{DB4764F3-EC76-9830-639B-42C4C0EE6CE2}"/>
                  </a:ext>
                </a:extLst>
              </p:cNvPr>
              <p:cNvSpPr/>
              <p:nvPr/>
            </p:nvSpPr>
            <p:spPr>
              <a:xfrm>
                <a:off x="4217264" y="4014087"/>
                <a:ext cx="11094" cy="26235"/>
              </a:xfrm>
              <a:custGeom>
                <a:avLst/>
                <a:gdLst>
                  <a:gd name="connsiteX0" fmla="*/ 107 w 11094"/>
                  <a:gd name="connsiteY0" fmla="*/ 20309 h 26235"/>
                  <a:gd name="connsiteX1" fmla="*/ 2202 w 11094"/>
                  <a:gd name="connsiteY1" fmla="*/ 11688 h 26235"/>
                  <a:gd name="connsiteX2" fmla="*/ 6213 w 11094"/>
                  <a:gd name="connsiteY2" fmla="*/ 3786 h 26235"/>
                  <a:gd name="connsiteX3" fmla="*/ 10942 w 11094"/>
                  <a:gd name="connsiteY3" fmla="*/ 134 h 26235"/>
                  <a:gd name="connsiteX4" fmla="*/ 8727 w 11094"/>
                  <a:gd name="connsiteY4" fmla="*/ 5462 h 26235"/>
                  <a:gd name="connsiteX5" fmla="*/ 5016 w 11094"/>
                  <a:gd name="connsiteY5" fmla="*/ 12766 h 26235"/>
                  <a:gd name="connsiteX6" fmla="*/ 3100 w 11094"/>
                  <a:gd name="connsiteY6" fmla="*/ 20728 h 26235"/>
                  <a:gd name="connsiteX7" fmla="*/ 1364 w 11094"/>
                  <a:gd name="connsiteY7" fmla="*/ 26235 h 26235"/>
                  <a:gd name="connsiteX8" fmla="*/ 107 w 11094"/>
                  <a:gd name="connsiteY8" fmla="*/ 20369 h 2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4" h="26235">
                    <a:moveTo>
                      <a:pt x="107" y="20309"/>
                    </a:moveTo>
                    <a:cubicBezTo>
                      <a:pt x="107" y="20309"/>
                      <a:pt x="586" y="15879"/>
                      <a:pt x="2202" y="11688"/>
                    </a:cubicBezTo>
                    <a:cubicBezTo>
                      <a:pt x="3699" y="7498"/>
                      <a:pt x="6213" y="3786"/>
                      <a:pt x="6213" y="3786"/>
                    </a:cubicBezTo>
                    <a:cubicBezTo>
                      <a:pt x="8009" y="972"/>
                      <a:pt x="10403" y="-464"/>
                      <a:pt x="10942" y="134"/>
                    </a:cubicBezTo>
                    <a:cubicBezTo>
                      <a:pt x="11541" y="733"/>
                      <a:pt x="10284" y="2948"/>
                      <a:pt x="8727" y="5462"/>
                    </a:cubicBezTo>
                    <a:cubicBezTo>
                      <a:pt x="8727" y="5462"/>
                      <a:pt x="6393" y="8874"/>
                      <a:pt x="5016" y="12766"/>
                    </a:cubicBezTo>
                    <a:cubicBezTo>
                      <a:pt x="3579" y="16597"/>
                      <a:pt x="3100" y="20728"/>
                      <a:pt x="3100" y="20728"/>
                    </a:cubicBezTo>
                    <a:cubicBezTo>
                      <a:pt x="2681" y="23661"/>
                      <a:pt x="2202" y="26175"/>
                      <a:pt x="1364" y="26235"/>
                    </a:cubicBezTo>
                    <a:cubicBezTo>
                      <a:pt x="586" y="26235"/>
                      <a:pt x="-312" y="23661"/>
                      <a:pt x="107" y="20369"/>
                    </a:cubicBezTo>
                    <a:close/>
                  </a:path>
                </a:pathLst>
              </a:custGeom>
              <a:solidFill>
                <a:srgbClr val="02A6CC"/>
              </a:solidFill>
              <a:ln w="5976" cap="flat">
                <a:noFill/>
                <a:prstDash val="solid"/>
                <a:miter/>
              </a:ln>
            </p:spPr>
            <p:txBody>
              <a:bodyPr rtlCol="0" anchor="ctr"/>
              <a:lstStyle/>
              <a:p>
                <a:endParaRPr lang="nl-BE"/>
              </a:p>
            </p:txBody>
          </p:sp>
          <p:sp>
            <p:nvSpPr>
              <p:cNvPr id="394" name="Freeform: Shape 393">
                <a:extLst>
                  <a:ext uri="{FF2B5EF4-FFF2-40B4-BE49-F238E27FC236}">
                    <a16:creationId xmlns:a16="http://schemas.microsoft.com/office/drawing/2014/main" id="{E3A12856-F0F2-3862-1AF6-30605C7EC754}"/>
                  </a:ext>
                </a:extLst>
              </p:cNvPr>
              <p:cNvSpPr/>
              <p:nvPr/>
            </p:nvSpPr>
            <p:spPr>
              <a:xfrm>
                <a:off x="4160582" y="3953137"/>
                <a:ext cx="8961" cy="14695"/>
              </a:xfrm>
              <a:custGeom>
                <a:avLst/>
                <a:gdLst>
                  <a:gd name="connsiteX0" fmla="*/ 218 w 8961"/>
                  <a:gd name="connsiteY0" fmla="*/ 11037 h 14695"/>
                  <a:gd name="connsiteX1" fmla="*/ 2193 w 8961"/>
                  <a:gd name="connsiteY1" fmla="*/ 6068 h 14695"/>
                  <a:gd name="connsiteX2" fmla="*/ 5246 w 8961"/>
                  <a:gd name="connsiteY2" fmla="*/ 1638 h 14695"/>
                  <a:gd name="connsiteX3" fmla="*/ 8778 w 8961"/>
                  <a:gd name="connsiteY3" fmla="*/ 261 h 14695"/>
                  <a:gd name="connsiteX4" fmla="*/ 7521 w 8961"/>
                  <a:gd name="connsiteY4" fmla="*/ 3614 h 14695"/>
                  <a:gd name="connsiteX5" fmla="*/ 4827 w 8961"/>
                  <a:gd name="connsiteY5" fmla="*/ 7445 h 14695"/>
                  <a:gd name="connsiteX6" fmla="*/ 3091 w 8961"/>
                  <a:gd name="connsiteY6" fmla="*/ 11815 h 14695"/>
                  <a:gd name="connsiteX7" fmla="*/ 996 w 8961"/>
                  <a:gd name="connsiteY7" fmla="*/ 14689 h 14695"/>
                  <a:gd name="connsiteX8" fmla="*/ 218 w 8961"/>
                  <a:gd name="connsiteY8" fmla="*/ 10977 h 1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61" h="14695">
                    <a:moveTo>
                      <a:pt x="218" y="11037"/>
                    </a:moveTo>
                    <a:cubicBezTo>
                      <a:pt x="218" y="11037"/>
                      <a:pt x="936" y="8403"/>
                      <a:pt x="2193" y="6068"/>
                    </a:cubicBezTo>
                    <a:cubicBezTo>
                      <a:pt x="3450" y="3673"/>
                      <a:pt x="5246" y="1638"/>
                      <a:pt x="5246" y="1638"/>
                    </a:cubicBezTo>
                    <a:cubicBezTo>
                      <a:pt x="6563" y="82"/>
                      <a:pt x="8239" y="-337"/>
                      <a:pt x="8778" y="261"/>
                    </a:cubicBezTo>
                    <a:cubicBezTo>
                      <a:pt x="9317" y="920"/>
                      <a:pt x="8599" y="2297"/>
                      <a:pt x="7521" y="3614"/>
                    </a:cubicBezTo>
                    <a:cubicBezTo>
                      <a:pt x="7521" y="3614"/>
                      <a:pt x="5965" y="5409"/>
                      <a:pt x="4827" y="7445"/>
                    </a:cubicBezTo>
                    <a:cubicBezTo>
                      <a:pt x="3690" y="9540"/>
                      <a:pt x="3091" y="11815"/>
                      <a:pt x="3091" y="11815"/>
                    </a:cubicBezTo>
                    <a:cubicBezTo>
                      <a:pt x="2612" y="13431"/>
                      <a:pt x="1834" y="14808"/>
                      <a:pt x="996" y="14689"/>
                    </a:cubicBezTo>
                    <a:cubicBezTo>
                      <a:pt x="218" y="14629"/>
                      <a:pt x="-321" y="12893"/>
                      <a:pt x="218" y="10977"/>
                    </a:cubicBezTo>
                    <a:close/>
                  </a:path>
                </a:pathLst>
              </a:custGeom>
              <a:solidFill>
                <a:srgbClr val="02A6CC"/>
              </a:solidFill>
              <a:ln w="5976" cap="flat">
                <a:noFill/>
                <a:prstDash val="solid"/>
                <a:miter/>
              </a:ln>
            </p:spPr>
            <p:txBody>
              <a:bodyPr rtlCol="0" anchor="ctr"/>
              <a:lstStyle/>
              <a:p>
                <a:endParaRPr lang="nl-BE"/>
              </a:p>
            </p:txBody>
          </p:sp>
        </p:grpSp>
        <p:grpSp>
          <p:nvGrpSpPr>
            <p:cNvPr id="395" name="Graphic 4">
              <a:extLst>
                <a:ext uri="{FF2B5EF4-FFF2-40B4-BE49-F238E27FC236}">
                  <a16:creationId xmlns:a16="http://schemas.microsoft.com/office/drawing/2014/main" id="{40DB6E6C-9731-4D36-8F60-39D85E54D0E9}"/>
                </a:ext>
              </a:extLst>
            </p:cNvPr>
            <p:cNvGrpSpPr/>
            <p:nvPr/>
          </p:nvGrpSpPr>
          <p:grpSpPr>
            <a:xfrm>
              <a:off x="3203719" y="3669699"/>
              <a:ext cx="482280" cy="384480"/>
              <a:chOff x="3203719" y="3669699"/>
              <a:chExt cx="482280" cy="384480"/>
            </a:xfrm>
          </p:grpSpPr>
          <p:sp>
            <p:nvSpPr>
              <p:cNvPr id="396" name="Freeform: Shape 395">
                <a:extLst>
                  <a:ext uri="{FF2B5EF4-FFF2-40B4-BE49-F238E27FC236}">
                    <a16:creationId xmlns:a16="http://schemas.microsoft.com/office/drawing/2014/main" id="{D6AC3D8C-63DB-BDFB-8133-238AFD5FAACE}"/>
                  </a:ext>
                </a:extLst>
              </p:cNvPr>
              <p:cNvSpPr/>
              <p:nvPr/>
            </p:nvSpPr>
            <p:spPr>
              <a:xfrm>
                <a:off x="3449240" y="3669699"/>
                <a:ext cx="236759" cy="351826"/>
              </a:xfrm>
              <a:custGeom>
                <a:avLst/>
                <a:gdLst>
                  <a:gd name="connsiteX0" fmla="*/ 5994 w 236759"/>
                  <a:gd name="connsiteY0" fmla="*/ 288130 h 351826"/>
                  <a:gd name="connsiteX1" fmla="*/ 6473 w 236759"/>
                  <a:gd name="connsiteY1" fmla="*/ 289626 h 351826"/>
                  <a:gd name="connsiteX2" fmla="*/ 8089 w 236759"/>
                  <a:gd name="connsiteY2" fmla="*/ 293877 h 351826"/>
                  <a:gd name="connsiteX3" fmla="*/ 16470 w 236759"/>
                  <a:gd name="connsiteY3" fmla="*/ 308723 h 351826"/>
                  <a:gd name="connsiteX4" fmla="*/ 36106 w 236759"/>
                  <a:gd name="connsiteY4" fmla="*/ 326383 h 351826"/>
                  <a:gd name="connsiteX5" fmla="*/ 68552 w 236759"/>
                  <a:gd name="connsiteY5" fmla="*/ 339254 h 351826"/>
                  <a:gd name="connsiteX6" fmla="*/ 109979 w 236759"/>
                  <a:gd name="connsiteY6" fmla="*/ 345659 h 351826"/>
                  <a:gd name="connsiteX7" fmla="*/ 155775 w 236759"/>
                  <a:gd name="connsiteY7" fmla="*/ 339793 h 351826"/>
                  <a:gd name="connsiteX8" fmla="*/ 197740 w 236759"/>
                  <a:gd name="connsiteY8" fmla="*/ 314590 h 351826"/>
                  <a:gd name="connsiteX9" fmla="*/ 224081 w 236759"/>
                  <a:gd name="connsiteY9" fmla="*/ 271427 h 351826"/>
                  <a:gd name="connsiteX10" fmla="*/ 227493 w 236759"/>
                  <a:gd name="connsiteY10" fmla="*/ 259035 h 351826"/>
                  <a:gd name="connsiteX11" fmla="*/ 229648 w 236759"/>
                  <a:gd name="connsiteY11" fmla="*/ 246464 h 351826"/>
                  <a:gd name="connsiteX12" fmla="*/ 230666 w 236759"/>
                  <a:gd name="connsiteY12" fmla="*/ 233413 h 351826"/>
                  <a:gd name="connsiteX13" fmla="*/ 230546 w 236759"/>
                  <a:gd name="connsiteY13" fmla="*/ 220722 h 351826"/>
                  <a:gd name="connsiteX14" fmla="*/ 222285 w 236759"/>
                  <a:gd name="connsiteY14" fmla="*/ 171453 h 351826"/>
                  <a:gd name="connsiteX15" fmla="*/ 189180 w 236759"/>
                  <a:gd name="connsiteY15" fmla="*/ 88241 h 351826"/>
                  <a:gd name="connsiteX16" fmla="*/ 165234 w 236759"/>
                  <a:gd name="connsiteY16" fmla="*/ 28856 h 351826"/>
                  <a:gd name="connsiteX17" fmla="*/ 160145 w 236759"/>
                  <a:gd name="connsiteY17" fmla="*/ 11495 h 351826"/>
                  <a:gd name="connsiteX18" fmla="*/ 158649 w 236759"/>
                  <a:gd name="connsiteY18" fmla="*/ 5389 h 351826"/>
                  <a:gd name="connsiteX19" fmla="*/ 160445 w 236759"/>
                  <a:gd name="connsiteY19" fmla="*/ 61 h 351826"/>
                  <a:gd name="connsiteX20" fmla="*/ 164515 w 236759"/>
                  <a:gd name="connsiteY20" fmla="*/ 3952 h 351826"/>
                  <a:gd name="connsiteX21" fmla="*/ 166012 w 236759"/>
                  <a:gd name="connsiteY21" fmla="*/ 10058 h 351826"/>
                  <a:gd name="connsiteX22" fmla="*/ 170981 w 236759"/>
                  <a:gd name="connsiteY22" fmla="*/ 27000 h 351826"/>
                  <a:gd name="connsiteX23" fmla="*/ 194687 w 236759"/>
                  <a:gd name="connsiteY23" fmla="*/ 85787 h 351826"/>
                  <a:gd name="connsiteX24" fmla="*/ 228092 w 236759"/>
                  <a:gd name="connsiteY24" fmla="*/ 169837 h 351826"/>
                  <a:gd name="connsiteX25" fmla="*/ 229828 w 236759"/>
                  <a:gd name="connsiteY25" fmla="*/ 273343 h 351826"/>
                  <a:gd name="connsiteX26" fmla="*/ 202050 w 236759"/>
                  <a:gd name="connsiteY26" fmla="*/ 318900 h 351826"/>
                  <a:gd name="connsiteX27" fmla="*/ 157751 w 236759"/>
                  <a:gd name="connsiteY27" fmla="*/ 345540 h 351826"/>
                  <a:gd name="connsiteX28" fmla="*/ 109799 w 236759"/>
                  <a:gd name="connsiteY28" fmla="*/ 351706 h 351826"/>
                  <a:gd name="connsiteX29" fmla="*/ 67175 w 236759"/>
                  <a:gd name="connsiteY29" fmla="*/ 345121 h 351826"/>
                  <a:gd name="connsiteX30" fmla="*/ 33053 w 236759"/>
                  <a:gd name="connsiteY30" fmla="*/ 331531 h 351826"/>
                  <a:gd name="connsiteX31" fmla="*/ 11741 w 236759"/>
                  <a:gd name="connsiteY31" fmla="*/ 312315 h 351826"/>
                  <a:gd name="connsiteX32" fmla="*/ 2641 w 236759"/>
                  <a:gd name="connsiteY32" fmla="*/ 296151 h 351826"/>
                  <a:gd name="connsiteX33" fmla="*/ 905 w 236759"/>
                  <a:gd name="connsiteY33" fmla="*/ 291602 h 351826"/>
                  <a:gd name="connsiteX34" fmla="*/ 366 w 236759"/>
                  <a:gd name="connsiteY34" fmla="*/ 289985 h 351826"/>
                  <a:gd name="connsiteX35" fmla="*/ 1743 w 236759"/>
                  <a:gd name="connsiteY35" fmla="*/ 284538 h 351826"/>
                  <a:gd name="connsiteX36" fmla="*/ 6054 w 236759"/>
                  <a:gd name="connsiteY36" fmla="*/ 288130 h 35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6759" h="351826">
                    <a:moveTo>
                      <a:pt x="5994" y="288130"/>
                    </a:moveTo>
                    <a:cubicBezTo>
                      <a:pt x="5994" y="288130"/>
                      <a:pt x="6173" y="288608"/>
                      <a:pt x="6473" y="289626"/>
                    </a:cubicBezTo>
                    <a:cubicBezTo>
                      <a:pt x="6772" y="290644"/>
                      <a:pt x="7251" y="292081"/>
                      <a:pt x="8089" y="293877"/>
                    </a:cubicBezTo>
                    <a:cubicBezTo>
                      <a:pt x="9645" y="297468"/>
                      <a:pt x="11980" y="302916"/>
                      <a:pt x="16470" y="308723"/>
                    </a:cubicBezTo>
                    <a:cubicBezTo>
                      <a:pt x="20840" y="314590"/>
                      <a:pt x="27246" y="320995"/>
                      <a:pt x="36106" y="326383"/>
                    </a:cubicBezTo>
                    <a:cubicBezTo>
                      <a:pt x="44906" y="331771"/>
                      <a:pt x="55981" y="336201"/>
                      <a:pt x="68552" y="339254"/>
                    </a:cubicBezTo>
                    <a:cubicBezTo>
                      <a:pt x="81064" y="342367"/>
                      <a:pt x="95252" y="344642"/>
                      <a:pt x="109979" y="345659"/>
                    </a:cubicBezTo>
                    <a:cubicBezTo>
                      <a:pt x="124765" y="346258"/>
                      <a:pt x="140510" y="344762"/>
                      <a:pt x="155775" y="339793"/>
                    </a:cubicBezTo>
                    <a:cubicBezTo>
                      <a:pt x="171041" y="334884"/>
                      <a:pt x="185767" y="326443"/>
                      <a:pt x="197740" y="314590"/>
                    </a:cubicBezTo>
                    <a:cubicBezTo>
                      <a:pt x="209773" y="302856"/>
                      <a:pt x="218813" y="287770"/>
                      <a:pt x="224081" y="271427"/>
                    </a:cubicBezTo>
                    <a:cubicBezTo>
                      <a:pt x="225218" y="267297"/>
                      <a:pt x="226535" y="263166"/>
                      <a:pt x="227493" y="259035"/>
                    </a:cubicBezTo>
                    <a:cubicBezTo>
                      <a:pt x="228211" y="254845"/>
                      <a:pt x="229049" y="250714"/>
                      <a:pt x="229648" y="246464"/>
                    </a:cubicBezTo>
                    <a:cubicBezTo>
                      <a:pt x="230007" y="242094"/>
                      <a:pt x="230366" y="237724"/>
                      <a:pt x="230666" y="233413"/>
                    </a:cubicBezTo>
                    <a:cubicBezTo>
                      <a:pt x="230666" y="229163"/>
                      <a:pt x="230606" y="224972"/>
                      <a:pt x="230546" y="220722"/>
                    </a:cubicBezTo>
                    <a:cubicBezTo>
                      <a:pt x="229828" y="203720"/>
                      <a:pt x="226655" y="187138"/>
                      <a:pt x="222285" y="171453"/>
                    </a:cubicBezTo>
                    <a:cubicBezTo>
                      <a:pt x="213185" y="140084"/>
                      <a:pt x="199836" y="112307"/>
                      <a:pt x="189180" y="88241"/>
                    </a:cubicBezTo>
                    <a:cubicBezTo>
                      <a:pt x="178284" y="64176"/>
                      <a:pt x="170023" y="43642"/>
                      <a:pt x="165234" y="28856"/>
                    </a:cubicBezTo>
                    <a:cubicBezTo>
                      <a:pt x="163019" y="21373"/>
                      <a:pt x="160983" y="15506"/>
                      <a:pt x="160145" y="11495"/>
                    </a:cubicBezTo>
                    <a:cubicBezTo>
                      <a:pt x="159187" y="7484"/>
                      <a:pt x="158649" y="5389"/>
                      <a:pt x="158649" y="5389"/>
                    </a:cubicBezTo>
                    <a:cubicBezTo>
                      <a:pt x="158050" y="2815"/>
                      <a:pt x="158828" y="420"/>
                      <a:pt x="160445" y="61"/>
                    </a:cubicBezTo>
                    <a:cubicBezTo>
                      <a:pt x="162061" y="-358"/>
                      <a:pt x="163857" y="1438"/>
                      <a:pt x="164515" y="3952"/>
                    </a:cubicBezTo>
                    <a:cubicBezTo>
                      <a:pt x="164515" y="3952"/>
                      <a:pt x="165054" y="6107"/>
                      <a:pt x="166012" y="10058"/>
                    </a:cubicBezTo>
                    <a:cubicBezTo>
                      <a:pt x="166850" y="14129"/>
                      <a:pt x="168766" y="19696"/>
                      <a:pt x="170981" y="27000"/>
                    </a:cubicBezTo>
                    <a:cubicBezTo>
                      <a:pt x="175710" y="41487"/>
                      <a:pt x="183852" y="61781"/>
                      <a:pt x="194687" y="85787"/>
                    </a:cubicBezTo>
                    <a:cubicBezTo>
                      <a:pt x="205343" y="109853"/>
                      <a:pt x="218813" y="137809"/>
                      <a:pt x="228092" y="169837"/>
                    </a:cubicBezTo>
                    <a:cubicBezTo>
                      <a:pt x="236952" y="201805"/>
                      <a:pt x="241322" y="238502"/>
                      <a:pt x="229828" y="273343"/>
                    </a:cubicBezTo>
                    <a:cubicBezTo>
                      <a:pt x="224320" y="290464"/>
                      <a:pt x="214802" y="306448"/>
                      <a:pt x="202050" y="318900"/>
                    </a:cubicBezTo>
                    <a:cubicBezTo>
                      <a:pt x="189359" y="331412"/>
                      <a:pt x="173794" y="340391"/>
                      <a:pt x="157751" y="345540"/>
                    </a:cubicBezTo>
                    <a:cubicBezTo>
                      <a:pt x="141647" y="350748"/>
                      <a:pt x="125184" y="352304"/>
                      <a:pt x="109799" y="351706"/>
                    </a:cubicBezTo>
                    <a:cubicBezTo>
                      <a:pt x="94354" y="350628"/>
                      <a:pt x="80286" y="348294"/>
                      <a:pt x="67175" y="345121"/>
                    </a:cubicBezTo>
                    <a:cubicBezTo>
                      <a:pt x="54185" y="341948"/>
                      <a:pt x="42511" y="337338"/>
                      <a:pt x="33053" y="331531"/>
                    </a:cubicBezTo>
                    <a:cubicBezTo>
                      <a:pt x="23534" y="325784"/>
                      <a:pt x="16530" y="318780"/>
                      <a:pt x="11741" y="312315"/>
                    </a:cubicBezTo>
                    <a:cubicBezTo>
                      <a:pt x="6832" y="305909"/>
                      <a:pt x="4317" y="300102"/>
                      <a:pt x="2641" y="296151"/>
                    </a:cubicBezTo>
                    <a:cubicBezTo>
                      <a:pt x="1743" y="294236"/>
                      <a:pt x="1205" y="292679"/>
                      <a:pt x="905" y="291602"/>
                    </a:cubicBezTo>
                    <a:cubicBezTo>
                      <a:pt x="546" y="290524"/>
                      <a:pt x="366" y="289985"/>
                      <a:pt x="366" y="289985"/>
                    </a:cubicBezTo>
                    <a:cubicBezTo>
                      <a:pt x="-472" y="287411"/>
                      <a:pt x="187" y="284897"/>
                      <a:pt x="1743" y="284538"/>
                    </a:cubicBezTo>
                    <a:cubicBezTo>
                      <a:pt x="3300" y="284178"/>
                      <a:pt x="5275" y="285735"/>
                      <a:pt x="6054" y="288130"/>
                    </a:cubicBezTo>
                    <a:close/>
                  </a:path>
                </a:pathLst>
              </a:custGeom>
              <a:solidFill>
                <a:srgbClr val="02A6CC"/>
              </a:solidFill>
              <a:ln w="5976" cap="flat">
                <a:noFill/>
                <a:prstDash val="solid"/>
                <a:miter/>
              </a:ln>
            </p:spPr>
            <p:txBody>
              <a:bodyPr rtlCol="0" anchor="ctr"/>
              <a:lstStyle/>
              <a:p>
                <a:endParaRPr lang="nl-BE"/>
              </a:p>
            </p:txBody>
          </p:sp>
          <p:sp>
            <p:nvSpPr>
              <p:cNvPr id="397" name="Freeform: Shape 396">
                <a:extLst>
                  <a:ext uri="{FF2B5EF4-FFF2-40B4-BE49-F238E27FC236}">
                    <a16:creationId xmlns:a16="http://schemas.microsoft.com/office/drawing/2014/main" id="{0D086675-8C7C-9536-1A5E-FF622FD2C76F}"/>
                  </a:ext>
                </a:extLst>
              </p:cNvPr>
              <p:cNvSpPr/>
              <p:nvPr/>
            </p:nvSpPr>
            <p:spPr>
              <a:xfrm>
                <a:off x="3203719" y="3691766"/>
                <a:ext cx="275777" cy="362413"/>
              </a:xfrm>
              <a:custGeom>
                <a:avLst/>
                <a:gdLst>
                  <a:gd name="connsiteX0" fmla="*/ 274323 w 275777"/>
                  <a:gd name="connsiteY0" fmla="*/ 313116 h 362413"/>
                  <a:gd name="connsiteX1" fmla="*/ 269953 w 275777"/>
                  <a:gd name="connsiteY1" fmla="*/ 318085 h 362413"/>
                  <a:gd name="connsiteX2" fmla="*/ 256244 w 275777"/>
                  <a:gd name="connsiteY2" fmla="*/ 330836 h 362413"/>
                  <a:gd name="connsiteX3" fmla="*/ 196320 w 275777"/>
                  <a:gd name="connsiteY3" fmla="*/ 358733 h 362413"/>
                  <a:gd name="connsiteX4" fmla="*/ 103769 w 275777"/>
                  <a:gd name="connsiteY4" fmla="*/ 352328 h 362413"/>
                  <a:gd name="connsiteX5" fmla="*/ 58152 w 275777"/>
                  <a:gd name="connsiteY5" fmla="*/ 325748 h 362413"/>
                  <a:gd name="connsiteX6" fmla="*/ 23371 w 275777"/>
                  <a:gd name="connsiteY6" fmla="*/ 283723 h 362413"/>
                  <a:gd name="connsiteX7" fmla="*/ 4513 w 275777"/>
                  <a:gd name="connsiteY7" fmla="*/ 232658 h 362413"/>
                  <a:gd name="connsiteX8" fmla="*/ 323 w 275777"/>
                  <a:gd name="connsiteY8" fmla="*/ 180157 h 362413"/>
                  <a:gd name="connsiteX9" fmla="*/ 18222 w 275777"/>
                  <a:gd name="connsiteY9" fmla="*/ 89103 h 362413"/>
                  <a:gd name="connsiteX10" fmla="*/ 39235 w 275777"/>
                  <a:gd name="connsiteY10" fmla="*/ 27203 h 362413"/>
                  <a:gd name="connsiteX11" fmla="*/ 47197 w 275777"/>
                  <a:gd name="connsiteY11" fmla="*/ 3796 h 362413"/>
                  <a:gd name="connsiteX12" fmla="*/ 51567 w 275777"/>
                  <a:gd name="connsiteY12" fmla="*/ 84 h 362413"/>
                  <a:gd name="connsiteX13" fmla="*/ 52884 w 275777"/>
                  <a:gd name="connsiteY13" fmla="*/ 5651 h 362413"/>
                  <a:gd name="connsiteX14" fmla="*/ 44922 w 275777"/>
                  <a:gd name="connsiteY14" fmla="*/ 29118 h 362413"/>
                  <a:gd name="connsiteX15" fmla="*/ 23969 w 275777"/>
                  <a:gd name="connsiteY15" fmla="*/ 90839 h 362413"/>
                  <a:gd name="connsiteX16" fmla="*/ 6309 w 275777"/>
                  <a:gd name="connsiteY16" fmla="*/ 180336 h 362413"/>
                  <a:gd name="connsiteX17" fmla="*/ 10380 w 275777"/>
                  <a:gd name="connsiteY17" fmla="*/ 231341 h 362413"/>
                  <a:gd name="connsiteX18" fmla="*/ 28579 w 275777"/>
                  <a:gd name="connsiteY18" fmla="*/ 280729 h 362413"/>
                  <a:gd name="connsiteX19" fmla="*/ 61983 w 275777"/>
                  <a:gd name="connsiteY19" fmla="*/ 321078 h 362413"/>
                  <a:gd name="connsiteX20" fmla="*/ 105864 w 275777"/>
                  <a:gd name="connsiteY20" fmla="*/ 346641 h 362413"/>
                  <a:gd name="connsiteX21" fmla="*/ 195003 w 275777"/>
                  <a:gd name="connsiteY21" fmla="*/ 352807 h 362413"/>
                  <a:gd name="connsiteX22" fmla="*/ 252413 w 275777"/>
                  <a:gd name="connsiteY22" fmla="*/ 326107 h 362413"/>
                  <a:gd name="connsiteX23" fmla="*/ 265463 w 275777"/>
                  <a:gd name="connsiteY23" fmla="*/ 313954 h 362413"/>
                  <a:gd name="connsiteX24" fmla="*/ 269594 w 275777"/>
                  <a:gd name="connsiteY24" fmla="*/ 309225 h 362413"/>
                  <a:gd name="connsiteX25" fmla="*/ 274982 w 275777"/>
                  <a:gd name="connsiteY25" fmla="*/ 307309 h 362413"/>
                  <a:gd name="connsiteX26" fmla="*/ 274204 w 275777"/>
                  <a:gd name="connsiteY26" fmla="*/ 312997 h 36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5777" h="362413">
                    <a:moveTo>
                      <a:pt x="274323" y="313116"/>
                    </a:moveTo>
                    <a:cubicBezTo>
                      <a:pt x="274323" y="313116"/>
                      <a:pt x="272887" y="314972"/>
                      <a:pt x="269953" y="318085"/>
                    </a:cubicBezTo>
                    <a:cubicBezTo>
                      <a:pt x="267080" y="321318"/>
                      <a:pt x="262530" y="325748"/>
                      <a:pt x="256244" y="330836"/>
                    </a:cubicBezTo>
                    <a:cubicBezTo>
                      <a:pt x="243792" y="340893"/>
                      <a:pt x="223379" y="352926"/>
                      <a:pt x="196320" y="358733"/>
                    </a:cubicBezTo>
                    <a:cubicBezTo>
                      <a:pt x="169560" y="364241"/>
                      <a:pt x="136156" y="364660"/>
                      <a:pt x="103769" y="352328"/>
                    </a:cubicBezTo>
                    <a:cubicBezTo>
                      <a:pt x="87665" y="346281"/>
                      <a:pt x="71981" y="337421"/>
                      <a:pt x="58152" y="325748"/>
                    </a:cubicBezTo>
                    <a:cubicBezTo>
                      <a:pt x="44323" y="314074"/>
                      <a:pt x="32410" y="299766"/>
                      <a:pt x="23371" y="283723"/>
                    </a:cubicBezTo>
                    <a:cubicBezTo>
                      <a:pt x="14271" y="267619"/>
                      <a:pt x="8165" y="250378"/>
                      <a:pt x="4513" y="232658"/>
                    </a:cubicBezTo>
                    <a:cubicBezTo>
                      <a:pt x="921" y="215058"/>
                      <a:pt x="-755" y="197278"/>
                      <a:pt x="323" y="180157"/>
                    </a:cubicBezTo>
                    <a:cubicBezTo>
                      <a:pt x="1939" y="145914"/>
                      <a:pt x="10200" y="114904"/>
                      <a:pt x="18222" y="89103"/>
                    </a:cubicBezTo>
                    <a:cubicBezTo>
                      <a:pt x="26364" y="63241"/>
                      <a:pt x="34146" y="42109"/>
                      <a:pt x="39235" y="27203"/>
                    </a:cubicBezTo>
                    <a:cubicBezTo>
                      <a:pt x="44443" y="12356"/>
                      <a:pt x="47197" y="3796"/>
                      <a:pt x="47197" y="3796"/>
                    </a:cubicBezTo>
                    <a:cubicBezTo>
                      <a:pt x="48035" y="1221"/>
                      <a:pt x="50010" y="-395"/>
                      <a:pt x="51567" y="84"/>
                    </a:cubicBezTo>
                    <a:cubicBezTo>
                      <a:pt x="53123" y="563"/>
                      <a:pt x="53722" y="3137"/>
                      <a:pt x="52884" y="5651"/>
                    </a:cubicBezTo>
                    <a:cubicBezTo>
                      <a:pt x="52884" y="5651"/>
                      <a:pt x="50130" y="14212"/>
                      <a:pt x="44922" y="29118"/>
                    </a:cubicBezTo>
                    <a:cubicBezTo>
                      <a:pt x="39834" y="44025"/>
                      <a:pt x="32051" y="65157"/>
                      <a:pt x="23969" y="90839"/>
                    </a:cubicBezTo>
                    <a:cubicBezTo>
                      <a:pt x="16007" y="116461"/>
                      <a:pt x="7866" y="146992"/>
                      <a:pt x="6309" y="180336"/>
                    </a:cubicBezTo>
                    <a:cubicBezTo>
                      <a:pt x="5292" y="196979"/>
                      <a:pt x="6908" y="214220"/>
                      <a:pt x="10380" y="231341"/>
                    </a:cubicBezTo>
                    <a:cubicBezTo>
                      <a:pt x="13852" y="248343"/>
                      <a:pt x="19958" y="265524"/>
                      <a:pt x="28579" y="280729"/>
                    </a:cubicBezTo>
                    <a:cubicBezTo>
                      <a:pt x="37259" y="296055"/>
                      <a:pt x="48693" y="309884"/>
                      <a:pt x="61983" y="321078"/>
                    </a:cubicBezTo>
                    <a:cubicBezTo>
                      <a:pt x="75273" y="332273"/>
                      <a:pt x="90359" y="340834"/>
                      <a:pt x="105864" y="346641"/>
                    </a:cubicBezTo>
                    <a:cubicBezTo>
                      <a:pt x="136994" y="358554"/>
                      <a:pt x="169261" y="358134"/>
                      <a:pt x="195003" y="352807"/>
                    </a:cubicBezTo>
                    <a:cubicBezTo>
                      <a:pt x="221044" y="347179"/>
                      <a:pt x="240560" y="335685"/>
                      <a:pt x="252413" y="326107"/>
                    </a:cubicBezTo>
                    <a:cubicBezTo>
                      <a:pt x="258399" y="321258"/>
                      <a:pt x="262710" y="317007"/>
                      <a:pt x="265463" y="313954"/>
                    </a:cubicBezTo>
                    <a:cubicBezTo>
                      <a:pt x="268277" y="310961"/>
                      <a:pt x="269594" y="309225"/>
                      <a:pt x="269594" y="309225"/>
                    </a:cubicBezTo>
                    <a:cubicBezTo>
                      <a:pt x="271210" y="307190"/>
                      <a:pt x="273665" y="306352"/>
                      <a:pt x="274982" y="307309"/>
                    </a:cubicBezTo>
                    <a:cubicBezTo>
                      <a:pt x="276299" y="308267"/>
                      <a:pt x="275940" y="310841"/>
                      <a:pt x="274204" y="312997"/>
                    </a:cubicBezTo>
                    <a:close/>
                  </a:path>
                </a:pathLst>
              </a:custGeom>
              <a:solidFill>
                <a:srgbClr val="02A6CC"/>
              </a:solidFill>
              <a:ln w="5976" cap="flat">
                <a:noFill/>
                <a:prstDash val="solid"/>
                <a:miter/>
              </a:ln>
            </p:spPr>
            <p:txBody>
              <a:bodyPr rtlCol="0" anchor="ctr"/>
              <a:lstStyle/>
              <a:p>
                <a:endParaRPr lang="nl-BE"/>
              </a:p>
            </p:txBody>
          </p:sp>
          <p:sp>
            <p:nvSpPr>
              <p:cNvPr id="398" name="Freeform: Shape 397">
                <a:extLst>
                  <a:ext uri="{FF2B5EF4-FFF2-40B4-BE49-F238E27FC236}">
                    <a16:creationId xmlns:a16="http://schemas.microsoft.com/office/drawing/2014/main" id="{B4F092BB-DEF0-5640-7B5D-656E738A50AB}"/>
                  </a:ext>
                </a:extLst>
              </p:cNvPr>
              <p:cNvSpPr/>
              <p:nvPr/>
            </p:nvSpPr>
            <p:spPr>
              <a:xfrm>
                <a:off x="3325926" y="3819002"/>
                <a:ext cx="21551" cy="94526"/>
              </a:xfrm>
              <a:custGeom>
                <a:avLst/>
                <a:gdLst>
                  <a:gd name="connsiteX0" fmla="*/ 0 w 21551"/>
                  <a:gd name="connsiteY0" fmla="*/ 0 h 94526"/>
                  <a:gd name="connsiteX1" fmla="*/ 21551 w 21551"/>
                  <a:gd name="connsiteY1" fmla="*/ 0 h 94526"/>
                  <a:gd name="connsiteX2" fmla="*/ 21551 w 21551"/>
                  <a:gd name="connsiteY2" fmla="*/ 94526 h 94526"/>
                  <a:gd name="connsiteX3" fmla="*/ 9339 w 21551"/>
                  <a:gd name="connsiteY3" fmla="*/ 94526 h 94526"/>
                  <a:gd name="connsiteX4" fmla="*/ 9339 w 21551"/>
                  <a:gd name="connsiteY4" fmla="*/ 10835 h 94526"/>
                  <a:gd name="connsiteX5" fmla="*/ 0 w 21551"/>
                  <a:gd name="connsiteY5" fmla="*/ 10835 h 94526"/>
                  <a:gd name="connsiteX6" fmla="*/ 0 w 21551"/>
                  <a:gd name="connsiteY6" fmla="*/ 0 h 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551" h="94526">
                    <a:moveTo>
                      <a:pt x="0" y="0"/>
                    </a:moveTo>
                    <a:lnTo>
                      <a:pt x="21551" y="0"/>
                    </a:lnTo>
                    <a:lnTo>
                      <a:pt x="21551" y="94526"/>
                    </a:lnTo>
                    <a:lnTo>
                      <a:pt x="9339" y="94526"/>
                    </a:lnTo>
                    <a:lnTo>
                      <a:pt x="9339" y="10835"/>
                    </a:lnTo>
                    <a:lnTo>
                      <a:pt x="0" y="10835"/>
                    </a:lnTo>
                    <a:lnTo>
                      <a:pt x="0" y="0"/>
                    </a:lnTo>
                    <a:close/>
                  </a:path>
                </a:pathLst>
              </a:custGeom>
              <a:solidFill>
                <a:srgbClr val="E57876"/>
              </a:solidFill>
              <a:ln w="5976" cap="flat">
                <a:noFill/>
                <a:prstDash val="solid"/>
                <a:miter/>
              </a:ln>
            </p:spPr>
            <p:txBody>
              <a:bodyPr rtlCol="0" anchor="ctr"/>
              <a:lstStyle/>
              <a:p>
                <a:endParaRPr lang="nl-BE"/>
              </a:p>
            </p:txBody>
          </p:sp>
          <p:sp>
            <p:nvSpPr>
              <p:cNvPr id="399" name="Freeform: Shape 398">
                <a:extLst>
                  <a:ext uri="{FF2B5EF4-FFF2-40B4-BE49-F238E27FC236}">
                    <a16:creationId xmlns:a16="http://schemas.microsoft.com/office/drawing/2014/main" id="{0B7B6787-ACBB-9CAE-08CE-A3D54549DF4E}"/>
                  </a:ext>
                </a:extLst>
              </p:cNvPr>
              <p:cNvSpPr/>
              <p:nvPr/>
            </p:nvSpPr>
            <p:spPr>
              <a:xfrm>
                <a:off x="3534016" y="3795296"/>
                <a:ext cx="42563" cy="95723"/>
              </a:xfrm>
              <a:custGeom>
                <a:avLst/>
                <a:gdLst>
                  <a:gd name="connsiteX0" fmla="*/ 13829 w 42563"/>
                  <a:gd name="connsiteY0" fmla="*/ 31908 h 95723"/>
                  <a:gd name="connsiteX1" fmla="*/ 1317 w 42563"/>
                  <a:gd name="connsiteY1" fmla="*/ 31908 h 95723"/>
                  <a:gd name="connsiteX2" fmla="*/ 1197 w 42563"/>
                  <a:gd name="connsiteY2" fmla="*/ 28136 h 95723"/>
                  <a:gd name="connsiteX3" fmla="*/ 5867 w 42563"/>
                  <a:gd name="connsiteY3" fmla="*/ 6346 h 95723"/>
                  <a:gd name="connsiteX4" fmla="*/ 21671 w 42563"/>
                  <a:gd name="connsiteY4" fmla="*/ 0 h 95723"/>
                  <a:gd name="connsiteX5" fmla="*/ 42564 w 42563"/>
                  <a:gd name="connsiteY5" fmla="*/ 23168 h 95723"/>
                  <a:gd name="connsiteX6" fmla="*/ 26939 w 42563"/>
                  <a:gd name="connsiteY6" fmla="*/ 68186 h 95723"/>
                  <a:gd name="connsiteX7" fmla="*/ 19396 w 42563"/>
                  <a:gd name="connsiteY7" fmla="*/ 82314 h 95723"/>
                  <a:gd name="connsiteX8" fmla="*/ 19037 w 42563"/>
                  <a:gd name="connsiteY8" fmla="*/ 83032 h 95723"/>
                  <a:gd name="connsiteX9" fmla="*/ 18139 w 42563"/>
                  <a:gd name="connsiteY9" fmla="*/ 84828 h 95723"/>
                  <a:gd name="connsiteX10" fmla="*/ 41546 w 42563"/>
                  <a:gd name="connsiteY10" fmla="*/ 84828 h 95723"/>
                  <a:gd name="connsiteX11" fmla="*/ 41546 w 42563"/>
                  <a:gd name="connsiteY11" fmla="*/ 95724 h 95723"/>
                  <a:gd name="connsiteX12" fmla="*/ 0 w 42563"/>
                  <a:gd name="connsiteY12" fmla="*/ 95724 h 95723"/>
                  <a:gd name="connsiteX13" fmla="*/ 4370 w 42563"/>
                  <a:gd name="connsiteY13" fmla="*/ 86504 h 95723"/>
                  <a:gd name="connsiteX14" fmla="*/ 13410 w 42563"/>
                  <a:gd name="connsiteY14" fmla="*/ 67827 h 95723"/>
                  <a:gd name="connsiteX15" fmla="*/ 21491 w 42563"/>
                  <a:gd name="connsiteY15" fmla="*/ 50406 h 95723"/>
                  <a:gd name="connsiteX16" fmla="*/ 26400 w 42563"/>
                  <a:gd name="connsiteY16" fmla="*/ 38613 h 95723"/>
                  <a:gd name="connsiteX17" fmla="*/ 29693 w 42563"/>
                  <a:gd name="connsiteY17" fmla="*/ 22749 h 95723"/>
                  <a:gd name="connsiteX18" fmla="*/ 21551 w 42563"/>
                  <a:gd name="connsiteY18" fmla="*/ 10955 h 95723"/>
                  <a:gd name="connsiteX19" fmla="*/ 13709 w 42563"/>
                  <a:gd name="connsiteY19" fmla="*/ 25562 h 95723"/>
                  <a:gd name="connsiteX20" fmla="*/ 13709 w 42563"/>
                  <a:gd name="connsiteY20" fmla="*/ 30950 h 95723"/>
                  <a:gd name="connsiteX21" fmla="*/ 13829 w 42563"/>
                  <a:gd name="connsiteY21" fmla="*/ 31908 h 9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563" h="95723">
                    <a:moveTo>
                      <a:pt x="13829" y="31908"/>
                    </a:moveTo>
                    <a:lnTo>
                      <a:pt x="1317" y="31908"/>
                    </a:lnTo>
                    <a:lnTo>
                      <a:pt x="1197" y="28136"/>
                    </a:lnTo>
                    <a:cubicBezTo>
                      <a:pt x="1197" y="17840"/>
                      <a:pt x="2754" y="10536"/>
                      <a:pt x="5867" y="6346"/>
                    </a:cubicBezTo>
                    <a:cubicBezTo>
                      <a:pt x="9040" y="2095"/>
                      <a:pt x="14248" y="0"/>
                      <a:pt x="21671" y="0"/>
                    </a:cubicBezTo>
                    <a:cubicBezTo>
                      <a:pt x="35619" y="0"/>
                      <a:pt x="42564" y="7723"/>
                      <a:pt x="42564" y="23168"/>
                    </a:cubicBezTo>
                    <a:cubicBezTo>
                      <a:pt x="42564" y="33584"/>
                      <a:pt x="37356" y="48550"/>
                      <a:pt x="26939" y="68186"/>
                    </a:cubicBezTo>
                    <a:lnTo>
                      <a:pt x="19396" y="82314"/>
                    </a:lnTo>
                    <a:cubicBezTo>
                      <a:pt x="19396" y="82314"/>
                      <a:pt x="19217" y="82613"/>
                      <a:pt x="19037" y="83032"/>
                    </a:cubicBezTo>
                    <a:cubicBezTo>
                      <a:pt x="18798" y="83451"/>
                      <a:pt x="18558" y="84050"/>
                      <a:pt x="18139" y="84828"/>
                    </a:cubicBezTo>
                    <a:lnTo>
                      <a:pt x="41546" y="84828"/>
                    </a:lnTo>
                    <a:lnTo>
                      <a:pt x="41546" y="95724"/>
                    </a:lnTo>
                    <a:lnTo>
                      <a:pt x="0" y="95724"/>
                    </a:lnTo>
                    <a:cubicBezTo>
                      <a:pt x="659" y="94167"/>
                      <a:pt x="2155" y="91114"/>
                      <a:pt x="4370" y="86504"/>
                    </a:cubicBezTo>
                    <a:cubicBezTo>
                      <a:pt x="6585" y="81895"/>
                      <a:pt x="9578" y="75669"/>
                      <a:pt x="13410" y="67827"/>
                    </a:cubicBezTo>
                    <a:cubicBezTo>
                      <a:pt x="16642" y="60942"/>
                      <a:pt x="19336" y="55135"/>
                      <a:pt x="21491" y="50406"/>
                    </a:cubicBezTo>
                    <a:cubicBezTo>
                      <a:pt x="23647" y="45617"/>
                      <a:pt x="25263" y="41726"/>
                      <a:pt x="26400" y="38613"/>
                    </a:cubicBezTo>
                    <a:cubicBezTo>
                      <a:pt x="28555" y="32506"/>
                      <a:pt x="29693" y="27238"/>
                      <a:pt x="29693" y="22749"/>
                    </a:cubicBezTo>
                    <a:cubicBezTo>
                      <a:pt x="29693" y="14906"/>
                      <a:pt x="26999" y="10955"/>
                      <a:pt x="21551" y="10955"/>
                    </a:cubicBezTo>
                    <a:cubicBezTo>
                      <a:pt x="16104" y="10955"/>
                      <a:pt x="13709" y="15804"/>
                      <a:pt x="13709" y="25562"/>
                    </a:cubicBezTo>
                    <a:lnTo>
                      <a:pt x="13709" y="30950"/>
                    </a:lnTo>
                    <a:cubicBezTo>
                      <a:pt x="13709" y="30950"/>
                      <a:pt x="13829" y="31908"/>
                      <a:pt x="13829" y="31908"/>
                    </a:cubicBezTo>
                    <a:close/>
                  </a:path>
                </a:pathLst>
              </a:custGeom>
              <a:solidFill>
                <a:srgbClr val="E57876"/>
              </a:solidFill>
              <a:ln w="5976" cap="flat">
                <a:noFill/>
                <a:prstDash val="solid"/>
                <a:miter/>
              </a:ln>
            </p:spPr>
            <p:txBody>
              <a:bodyPr rtlCol="0" anchor="ctr"/>
              <a:lstStyle/>
              <a:p>
                <a:endParaRPr lang="nl-BE"/>
              </a:p>
            </p:txBody>
          </p:sp>
          <p:sp>
            <p:nvSpPr>
              <p:cNvPr id="400" name="Freeform: Shape 399">
                <a:extLst>
                  <a:ext uri="{FF2B5EF4-FFF2-40B4-BE49-F238E27FC236}">
                    <a16:creationId xmlns:a16="http://schemas.microsoft.com/office/drawing/2014/main" id="{F3AD3122-D7AB-B9CE-9285-0BDEDA2B2DDB}"/>
                  </a:ext>
                </a:extLst>
              </p:cNvPr>
              <p:cNvSpPr/>
              <p:nvPr/>
            </p:nvSpPr>
            <p:spPr>
              <a:xfrm>
                <a:off x="3385606" y="3839040"/>
                <a:ext cx="116801" cy="29366"/>
              </a:xfrm>
              <a:custGeom>
                <a:avLst/>
                <a:gdLst>
                  <a:gd name="connsiteX0" fmla="*/ 6890 w 116801"/>
                  <a:gd name="connsiteY0" fmla="*/ 28872 h 29366"/>
                  <a:gd name="connsiteX1" fmla="*/ 112491 w 116801"/>
                  <a:gd name="connsiteY1" fmla="*/ 9416 h 29366"/>
                  <a:gd name="connsiteX2" fmla="*/ 112491 w 116801"/>
                  <a:gd name="connsiteY2" fmla="*/ 436 h 29366"/>
                  <a:gd name="connsiteX3" fmla="*/ 2340 w 116801"/>
                  <a:gd name="connsiteY3" fmla="*/ 21149 h 29366"/>
                  <a:gd name="connsiteX4" fmla="*/ 6890 w 116801"/>
                  <a:gd name="connsiteY4" fmla="*/ 28932 h 29366"/>
                  <a:gd name="connsiteX5" fmla="*/ 6890 w 116801"/>
                  <a:gd name="connsiteY5" fmla="*/ 28932 h 29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801" h="29366">
                    <a:moveTo>
                      <a:pt x="6890" y="28872"/>
                    </a:moveTo>
                    <a:cubicBezTo>
                      <a:pt x="40414" y="13546"/>
                      <a:pt x="75734" y="7201"/>
                      <a:pt x="112491" y="9416"/>
                    </a:cubicBezTo>
                    <a:cubicBezTo>
                      <a:pt x="118238" y="9775"/>
                      <a:pt x="118238" y="795"/>
                      <a:pt x="112491" y="436"/>
                    </a:cubicBezTo>
                    <a:cubicBezTo>
                      <a:pt x="74118" y="-1899"/>
                      <a:pt x="37301" y="5165"/>
                      <a:pt x="2340" y="21149"/>
                    </a:cubicBezTo>
                    <a:cubicBezTo>
                      <a:pt x="-2928" y="23544"/>
                      <a:pt x="1622" y="31266"/>
                      <a:pt x="6890" y="28932"/>
                    </a:cubicBezTo>
                    <a:lnTo>
                      <a:pt x="6890" y="28932"/>
                    </a:lnTo>
                    <a:close/>
                  </a:path>
                </a:pathLst>
              </a:custGeom>
              <a:solidFill>
                <a:srgbClr val="E57876"/>
              </a:solidFill>
              <a:ln w="5976" cap="flat">
                <a:noFill/>
                <a:prstDash val="solid"/>
                <a:miter/>
              </a:ln>
            </p:spPr>
            <p:txBody>
              <a:bodyPr rtlCol="0" anchor="ctr"/>
              <a:lstStyle/>
              <a:p>
                <a:endParaRPr lang="nl-BE"/>
              </a:p>
            </p:txBody>
          </p:sp>
          <p:sp>
            <p:nvSpPr>
              <p:cNvPr id="401" name="Freeform: Shape 400">
                <a:extLst>
                  <a:ext uri="{FF2B5EF4-FFF2-40B4-BE49-F238E27FC236}">
                    <a16:creationId xmlns:a16="http://schemas.microsoft.com/office/drawing/2014/main" id="{24B0D541-87D4-1BF1-1FF8-1298AD318F37}"/>
                  </a:ext>
                </a:extLst>
              </p:cNvPr>
              <p:cNvSpPr/>
              <p:nvPr/>
            </p:nvSpPr>
            <p:spPr>
              <a:xfrm>
                <a:off x="3462913" y="3827604"/>
                <a:ext cx="40795" cy="20032"/>
              </a:xfrm>
              <a:custGeom>
                <a:avLst/>
                <a:gdLst>
                  <a:gd name="connsiteX0" fmla="*/ 3097 w 40795"/>
                  <a:gd name="connsiteY0" fmla="*/ 8939 h 20032"/>
                  <a:gd name="connsiteX1" fmla="*/ 35304 w 40795"/>
                  <a:gd name="connsiteY1" fmla="*/ 19774 h 20032"/>
                  <a:gd name="connsiteX2" fmla="*/ 37699 w 40795"/>
                  <a:gd name="connsiteY2" fmla="*/ 11094 h 20032"/>
                  <a:gd name="connsiteX3" fmla="*/ 5492 w 40795"/>
                  <a:gd name="connsiteY3" fmla="*/ 259 h 20032"/>
                  <a:gd name="connsiteX4" fmla="*/ 3097 w 40795"/>
                  <a:gd name="connsiteY4" fmla="*/ 8939 h 20032"/>
                  <a:gd name="connsiteX5" fmla="*/ 3097 w 40795"/>
                  <a:gd name="connsiteY5" fmla="*/ 8939 h 2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95" h="20032">
                    <a:moveTo>
                      <a:pt x="3097" y="8939"/>
                    </a:moveTo>
                    <a:cubicBezTo>
                      <a:pt x="13813" y="12531"/>
                      <a:pt x="24588" y="16183"/>
                      <a:pt x="35304" y="19774"/>
                    </a:cubicBezTo>
                    <a:cubicBezTo>
                      <a:pt x="40812" y="21630"/>
                      <a:pt x="43146" y="12950"/>
                      <a:pt x="37699" y="11094"/>
                    </a:cubicBezTo>
                    <a:lnTo>
                      <a:pt x="5492" y="259"/>
                    </a:lnTo>
                    <a:cubicBezTo>
                      <a:pt x="-16" y="-1597"/>
                      <a:pt x="-2351" y="7083"/>
                      <a:pt x="3097" y="8939"/>
                    </a:cubicBezTo>
                    <a:lnTo>
                      <a:pt x="3097" y="8939"/>
                    </a:lnTo>
                    <a:close/>
                  </a:path>
                </a:pathLst>
              </a:custGeom>
              <a:solidFill>
                <a:srgbClr val="E57876"/>
              </a:solidFill>
              <a:ln w="5976" cap="flat">
                <a:noFill/>
                <a:prstDash val="solid"/>
                <a:miter/>
              </a:ln>
            </p:spPr>
            <p:txBody>
              <a:bodyPr rtlCol="0" anchor="ctr"/>
              <a:lstStyle/>
              <a:p>
                <a:endParaRPr lang="nl-BE"/>
              </a:p>
            </p:txBody>
          </p:sp>
          <p:sp>
            <p:nvSpPr>
              <p:cNvPr id="402" name="Freeform: Shape 401">
                <a:extLst>
                  <a:ext uri="{FF2B5EF4-FFF2-40B4-BE49-F238E27FC236}">
                    <a16:creationId xmlns:a16="http://schemas.microsoft.com/office/drawing/2014/main" id="{DAFB6B90-60C7-15F4-481C-2FD3B8F5379A}"/>
                  </a:ext>
                </a:extLst>
              </p:cNvPr>
              <p:cNvSpPr/>
              <p:nvPr/>
            </p:nvSpPr>
            <p:spPr>
              <a:xfrm>
                <a:off x="3467338" y="3839660"/>
                <a:ext cx="37050" cy="24183"/>
              </a:xfrm>
              <a:custGeom>
                <a:avLst/>
                <a:gdLst>
                  <a:gd name="connsiteX0" fmla="*/ 6633 w 37050"/>
                  <a:gd name="connsiteY0" fmla="*/ 23462 h 24183"/>
                  <a:gd name="connsiteX1" fmla="*/ 34710 w 37050"/>
                  <a:gd name="connsiteY1" fmla="*/ 8197 h 24183"/>
                  <a:gd name="connsiteX2" fmla="*/ 30160 w 37050"/>
                  <a:gd name="connsiteY2" fmla="*/ 415 h 24183"/>
                  <a:gd name="connsiteX3" fmla="*/ 2084 w 37050"/>
                  <a:gd name="connsiteY3" fmla="*/ 15680 h 24183"/>
                  <a:gd name="connsiteX4" fmla="*/ 6633 w 37050"/>
                  <a:gd name="connsiteY4" fmla="*/ 23462 h 24183"/>
                  <a:gd name="connsiteX5" fmla="*/ 6633 w 37050"/>
                  <a:gd name="connsiteY5" fmla="*/ 23462 h 24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50" h="24183">
                    <a:moveTo>
                      <a:pt x="6633" y="23462"/>
                    </a:moveTo>
                    <a:cubicBezTo>
                      <a:pt x="15613" y="17656"/>
                      <a:pt x="24952" y="12567"/>
                      <a:pt x="34710" y="8197"/>
                    </a:cubicBezTo>
                    <a:cubicBezTo>
                      <a:pt x="39978" y="5862"/>
                      <a:pt x="35428" y="-1860"/>
                      <a:pt x="30160" y="415"/>
                    </a:cubicBezTo>
                    <a:cubicBezTo>
                      <a:pt x="20402" y="4785"/>
                      <a:pt x="11063" y="9873"/>
                      <a:pt x="2084" y="15680"/>
                    </a:cubicBezTo>
                    <a:cubicBezTo>
                      <a:pt x="-2765" y="18793"/>
                      <a:pt x="1725" y="26575"/>
                      <a:pt x="6633" y="23462"/>
                    </a:cubicBezTo>
                    <a:lnTo>
                      <a:pt x="6633" y="23462"/>
                    </a:lnTo>
                    <a:close/>
                  </a:path>
                </a:pathLst>
              </a:custGeom>
              <a:solidFill>
                <a:srgbClr val="E57876"/>
              </a:solidFill>
              <a:ln w="5976" cap="flat">
                <a:noFill/>
                <a:prstDash val="solid"/>
                <a:miter/>
              </a:ln>
            </p:spPr>
            <p:txBody>
              <a:bodyPr rtlCol="0" anchor="ctr"/>
              <a:lstStyle/>
              <a:p>
                <a:endParaRPr lang="nl-BE"/>
              </a:p>
            </p:txBody>
          </p:sp>
        </p:grpSp>
        <p:grpSp>
          <p:nvGrpSpPr>
            <p:cNvPr id="403" name="Graphic 4">
              <a:extLst>
                <a:ext uri="{FF2B5EF4-FFF2-40B4-BE49-F238E27FC236}">
                  <a16:creationId xmlns:a16="http://schemas.microsoft.com/office/drawing/2014/main" id="{4A5F05D5-0CAF-FD16-CF2B-8CEE12563C2C}"/>
                </a:ext>
              </a:extLst>
            </p:cNvPr>
            <p:cNvGrpSpPr/>
            <p:nvPr/>
          </p:nvGrpSpPr>
          <p:grpSpPr>
            <a:xfrm>
              <a:off x="3216614" y="4478885"/>
              <a:ext cx="420904" cy="363648"/>
              <a:chOff x="3216614" y="4478885"/>
              <a:chExt cx="420904" cy="363648"/>
            </a:xfrm>
          </p:grpSpPr>
          <p:sp>
            <p:nvSpPr>
              <p:cNvPr id="404" name="Freeform: Shape 403">
                <a:extLst>
                  <a:ext uri="{FF2B5EF4-FFF2-40B4-BE49-F238E27FC236}">
                    <a16:creationId xmlns:a16="http://schemas.microsoft.com/office/drawing/2014/main" id="{6B6BF91E-191B-E39B-E9C8-55B0477E1BC3}"/>
                  </a:ext>
                </a:extLst>
              </p:cNvPr>
              <p:cNvSpPr/>
              <p:nvPr/>
            </p:nvSpPr>
            <p:spPr>
              <a:xfrm>
                <a:off x="3421930" y="4478885"/>
                <a:ext cx="215588" cy="335465"/>
              </a:xfrm>
              <a:custGeom>
                <a:avLst/>
                <a:gdLst>
                  <a:gd name="connsiteX0" fmla="*/ 6066 w 215588"/>
                  <a:gd name="connsiteY0" fmla="*/ 263589 h 335465"/>
                  <a:gd name="connsiteX1" fmla="*/ 7862 w 215588"/>
                  <a:gd name="connsiteY1" fmla="*/ 269157 h 335465"/>
                  <a:gd name="connsiteX2" fmla="*/ 14866 w 215588"/>
                  <a:gd name="connsiteY2" fmla="*/ 284123 h 335465"/>
                  <a:gd name="connsiteX3" fmla="*/ 58807 w 215588"/>
                  <a:gd name="connsiteY3" fmla="*/ 321119 h 335465"/>
                  <a:gd name="connsiteX4" fmla="*/ 98138 w 215588"/>
                  <a:gd name="connsiteY4" fmla="*/ 328602 h 335465"/>
                  <a:gd name="connsiteX5" fmla="*/ 142318 w 215588"/>
                  <a:gd name="connsiteY5" fmla="*/ 326328 h 335465"/>
                  <a:gd name="connsiteX6" fmla="*/ 163869 w 215588"/>
                  <a:gd name="connsiteY6" fmla="*/ 318126 h 335465"/>
                  <a:gd name="connsiteX7" fmla="*/ 182487 w 215588"/>
                  <a:gd name="connsiteY7" fmla="*/ 303579 h 335465"/>
                  <a:gd name="connsiteX8" fmla="*/ 205296 w 215588"/>
                  <a:gd name="connsiteY8" fmla="*/ 261075 h 335465"/>
                  <a:gd name="connsiteX9" fmla="*/ 197872 w 215588"/>
                  <a:gd name="connsiteY9" fmla="*/ 165770 h 335465"/>
                  <a:gd name="connsiteX10" fmla="*/ 164648 w 215588"/>
                  <a:gd name="connsiteY10" fmla="*/ 86450 h 335465"/>
                  <a:gd name="connsiteX11" fmla="*/ 145491 w 215588"/>
                  <a:gd name="connsiteY11" fmla="*/ 28022 h 335465"/>
                  <a:gd name="connsiteX12" fmla="*/ 142797 w 215588"/>
                  <a:gd name="connsiteY12" fmla="*/ 10841 h 335465"/>
                  <a:gd name="connsiteX13" fmla="*/ 142258 w 215588"/>
                  <a:gd name="connsiteY13" fmla="*/ 4735 h 335465"/>
                  <a:gd name="connsiteX14" fmla="*/ 144952 w 215588"/>
                  <a:gd name="connsiteY14" fmla="*/ 5 h 335465"/>
                  <a:gd name="connsiteX15" fmla="*/ 148245 w 215588"/>
                  <a:gd name="connsiteY15" fmla="*/ 4375 h 335465"/>
                  <a:gd name="connsiteX16" fmla="*/ 148783 w 215588"/>
                  <a:gd name="connsiteY16" fmla="*/ 10302 h 335465"/>
                  <a:gd name="connsiteX17" fmla="*/ 151358 w 215588"/>
                  <a:gd name="connsiteY17" fmla="*/ 26885 h 335465"/>
                  <a:gd name="connsiteX18" fmla="*/ 170155 w 215588"/>
                  <a:gd name="connsiteY18" fmla="*/ 84175 h 335465"/>
                  <a:gd name="connsiteX19" fmla="*/ 203560 w 215588"/>
                  <a:gd name="connsiteY19" fmla="*/ 163855 h 335465"/>
                  <a:gd name="connsiteX20" fmla="*/ 214694 w 215588"/>
                  <a:gd name="connsiteY20" fmla="*/ 211746 h 335465"/>
                  <a:gd name="connsiteX21" fmla="*/ 211043 w 215588"/>
                  <a:gd name="connsiteY21" fmla="*/ 262631 h 335465"/>
                  <a:gd name="connsiteX22" fmla="*/ 186797 w 215588"/>
                  <a:gd name="connsiteY22" fmla="*/ 307650 h 335465"/>
                  <a:gd name="connsiteX23" fmla="*/ 143695 w 215588"/>
                  <a:gd name="connsiteY23" fmla="*/ 332134 h 335465"/>
                  <a:gd name="connsiteX24" fmla="*/ 97479 w 215588"/>
                  <a:gd name="connsiteY24" fmla="*/ 334529 h 335465"/>
                  <a:gd name="connsiteX25" fmla="*/ 56891 w 215588"/>
                  <a:gd name="connsiteY25" fmla="*/ 326806 h 335465"/>
                  <a:gd name="connsiteX26" fmla="*/ 26360 w 215588"/>
                  <a:gd name="connsiteY26" fmla="*/ 308667 h 335465"/>
                  <a:gd name="connsiteX27" fmla="*/ 9658 w 215588"/>
                  <a:gd name="connsiteY27" fmla="*/ 287176 h 335465"/>
                  <a:gd name="connsiteX28" fmla="*/ 2175 w 215588"/>
                  <a:gd name="connsiteY28" fmla="*/ 271192 h 335465"/>
                  <a:gd name="connsiteX29" fmla="*/ 259 w 215588"/>
                  <a:gd name="connsiteY29" fmla="*/ 265265 h 335465"/>
                  <a:gd name="connsiteX30" fmla="*/ 1995 w 215588"/>
                  <a:gd name="connsiteY30" fmla="*/ 260057 h 335465"/>
                  <a:gd name="connsiteX31" fmla="*/ 6006 w 215588"/>
                  <a:gd name="connsiteY31" fmla="*/ 263649 h 33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5588" h="335465">
                    <a:moveTo>
                      <a:pt x="6066" y="263589"/>
                    </a:moveTo>
                    <a:cubicBezTo>
                      <a:pt x="6066" y="263589"/>
                      <a:pt x="6605" y="265565"/>
                      <a:pt x="7862" y="269157"/>
                    </a:cubicBezTo>
                    <a:cubicBezTo>
                      <a:pt x="9179" y="272749"/>
                      <a:pt x="11214" y="277957"/>
                      <a:pt x="14866" y="284123"/>
                    </a:cubicBezTo>
                    <a:cubicBezTo>
                      <a:pt x="22230" y="296036"/>
                      <a:pt x="34981" y="313935"/>
                      <a:pt x="58807" y="321119"/>
                    </a:cubicBezTo>
                    <a:cubicBezTo>
                      <a:pt x="70421" y="325010"/>
                      <a:pt x="83830" y="327046"/>
                      <a:pt x="98138" y="328602"/>
                    </a:cubicBezTo>
                    <a:cubicBezTo>
                      <a:pt x="112206" y="330099"/>
                      <a:pt x="127352" y="329979"/>
                      <a:pt x="142318" y="326328"/>
                    </a:cubicBezTo>
                    <a:cubicBezTo>
                      <a:pt x="149741" y="324591"/>
                      <a:pt x="157164" y="321838"/>
                      <a:pt x="163869" y="318126"/>
                    </a:cubicBezTo>
                    <a:cubicBezTo>
                      <a:pt x="170933" y="314295"/>
                      <a:pt x="176920" y="309386"/>
                      <a:pt x="182487" y="303579"/>
                    </a:cubicBezTo>
                    <a:cubicBezTo>
                      <a:pt x="193502" y="291965"/>
                      <a:pt x="201165" y="276939"/>
                      <a:pt x="205296" y="261075"/>
                    </a:cubicBezTo>
                    <a:cubicBezTo>
                      <a:pt x="214216" y="229047"/>
                      <a:pt x="208049" y="195044"/>
                      <a:pt x="197872" y="165770"/>
                    </a:cubicBezTo>
                    <a:cubicBezTo>
                      <a:pt x="187695" y="136197"/>
                      <a:pt x="174346" y="109917"/>
                      <a:pt x="164648" y="86450"/>
                    </a:cubicBezTo>
                    <a:cubicBezTo>
                      <a:pt x="154710" y="63103"/>
                      <a:pt x="148424" y="42689"/>
                      <a:pt x="145491" y="28022"/>
                    </a:cubicBezTo>
                    <a:cubicBezTo>
                      <a:pt x="144054" y="20659"/>
                      <a:pt x="143216" y="14912"/>
                      <a:pt x="142797" y="10841"/>
                    </a:cubicBezTo>
                    <a:cubicBezTo>
                      <a:pt x="142318" y="6770"/>
                      <a:pt x="142258" y="4735"/>
                      <a:pt x="142258" y="4735"/>
                    </a:cubicBezTo>
                    <a:cubicBezTo>
                      <a:pt x="142079" y="2220"/>
                      <a:pt x="143276" y="125"/>
                      <a:pt x="144952" y="5"/>
                    </a:cubicBezTo>
                    <a:cubicBezTo>
                      <a:pt x="146628" y="-115"/>
                      <a:pt x="148065" y="1861"/>
                      <a:pt x="148245" y="4375"/>
                    </a:cubicBezTo>
                    <a:cubicBezTo>
                      <a:pt x="148245" y="4375"/>
                      <a:pt x="148304" y="6530"/>
                      <a:pt x="148783" y="10302"/>
                    </a:cubicBezTo>
                    <a:cubicBezTo>
                      <a:pt x="149143" y="14073"/>
                      <a:pt x="149981" y="19761"/>
                      <a:pt x="151358" y="26885"/>
                    </a:cubicBezTo>
                    <a:cubicBezTo>
                      <a:pt x="154231" y="41132"/>
                      <a:pt x="160277" y="61067"/>
                      <a:pt x="170155" y="84175"/>
                    </a:cubicBezTo>
                    <a:cubicBezTo>
                      <a:pt x="179733" y="107402"/>
                      <a:pt x="193143" y="133743"/>
                      <a:pt x="203560" y="163855"/>
                    </a:cubicBezTo>
                    <a:cubicBezTo>
                      <a:pt x="208708" y="178881"/>
                      <a:pt x="212898" y="194984"/>
                      <a:pt x="214694" y="211746"/>
                    </a:cubicBezTo>
                    <a:cubicBezTo>
                      <a:pt x="216610" y="228389"/>
                      <a:pt x="215473" y="246049"/>
                      <a:pt x="211043" y="262631"/>
                    </a:cubicBezTo>
                    <a:cubicBezTo>
                      <a:pt x="206673" y="279274"/>
                      <a:pt x="198651" y="295198"/>
                      <a:pt x="186797" y="307650"/>
                    </a:cubicBezTo>
                    <a:cubicBezTo>
                      <a:pt x="175184" y="320281"/>
                      <a:pt x="159499" y="328602"/>
                      <a:pt x="143695" y="332134"/>
                    </a:cubicBezTo>
                    <a:cubicBezTo>
                      <a:pt x="127891" y="335966"/>
                      <a:pt x="112086" y="336085"/>
                      <a:pt x="97479" y="334529"/>
                    </a:cubicBezTo>
                    <a:cubicBezTo>
                      <a:pt x="83052" y="332913"/>
                      <a:pt x="69223" y="330937"/>
                      <a:pt x="56891" y="326806"/>
                    </a:cubicBezTo>
                    <a:cubicBezTo>
                      <a:pt x="44559" y="322736"/>
                      <a:pt x="33843" y="316450"/>
                      <a:pt x="26360" y="308667"/>
                    </a:cubicBezTo>
                    <a:cubicBezTo>
                      <a:pt x="18997" y="301184"/>
                      <a:pt x="13489" y="293701"/>
                      <a:pt x="9658" y="287176"/>
                    </a:cubicBezTo>
                    <a:cubicBezTo>
                      <a:pt x="5767" y="280651"/>
                      <a:pt x="3552" y="275023"/>
                      <a:pt x="2175" y="271192"/>
                    </a:cubicBezTo>
                    <a:cubicBezTo>
                      <a:pt x="858" y="267361"/>
                      <a:pt x="259" y="265265"/>
                      <a:pt x="259" y="265265"/>
                    </a:cubicBezTo>
                    <a:cubicBezTo>
                      <a:pt x="-459" y="262751"/>
                      <a:pt x="379" y="260416"/>
                      <a:pt x="1995" y="260057"/>
                    </a:cubicBezTo>
                    <a:cubicBezTo>
                      <a:pt x="3612" y="259698"/>
                      <a:pt x="5348" y="261314"/>
                      <a:pt x="6006" y="263649"/>
                    </a:cubicBezTo>
                    <a:close/>
                  </a:path>
                </a:pathLst>
              </a:custGeom>
              <a:solidFill>
                <a:srgbClr val="02A6CC"/>
              </a:solidFill>
              <a:ln w="5976" cap="flat">
                <a:noFill/>
                <a:prstDash val="solid"/>
                <a:miter/>
              </a:ln>
            </p:spPr>
            <p:txBody>
              <a:bodyPr rtlCol="0" anchor="ctr"/>
              <a:lstStyle/>
              <a:p>
                <a:endParaRPr lang="nl-BE"/>
              </a:p>
            </p:txBody>
          </p:sp>
          <p:sp>
            <p:nvSpPr>
              <p:cNvPr id="405" name="Freeform: Shape 404">
                <a:extLst>
                  <a:ext uri="{FF2B5EF4-FFF2-40B4-BE49-F238E27FC236}">
                    <a16:creationId xmlns:a16="http://schemas.microsoft.com/office/drawing/2014/main" id="{B45567DD-519B-EC89-297F-3FB37CBA5D95}"/>
                  </a:ext>
                </a:extLst>
              </p:cNvPr>
              <p:cNvSpPr/>
              <p:nvPr/>
            </p:nvSpPr>
            <p:spPr>
              <a:xfrm>
                <a:off x="3216614" y="4483839"/>
                <a:ext cx="241721" cy="358695"/>
              </a:xfrm>
              <a:custGeom>
                <a:avLst/>
                <a:gdLst>
                  <a:gd name="connsiteX0" fmla="*/ 240356 w 241721"/>
                  <a:gd name="connsiteY0" fmla="*/ 315268 h 358695"/>
                  <a:gd name="connsiteX1" fmla="*/ 236166 w 241721"/>
                  <a:gd name="connsiteY1" fmla="*/ 319997 h 358695"/>
                  <a:gd name="connsiteX2" fmla="*/ 222996 w 241721"/>
                  <a:gd name="connsiteY2" fmla="*/ 331970 h 358695"/>
                  <a:gd name="connsiteX3" fmla="*/ 165286 w 241721"/>
                  <a:gd name="connsiteY3" fmla="*/ 356634 h 358695"/>
                  <a:gd name="connsiteX4" fmla="*/ 123201 w 241721"/>
                  <a:gd name="connsiteY4" fmla="*/ 357831 h 358695"/>
                  <a:gd name="connsiteX5" fmla="*/ 78123 w 241721"/>
                  <a:gd name="connsiteY5" fmla="*/ 344721 h 358695"/>
                  <a:gd name="connsiteX6" fmla="*/ 38193 w 241721"/>
                  <a:gd name="connsiteY6" fmla="*/ 314310 h 358695"/>
                  <a:gd name="connsiteX7" fmla="*/ 11194 w 241721"/>
                  <a:gd name="connsiteY7" fmla="*/ 270070 h 358695"/>
                  <a:gd name="connsiteX8" fmla="*/ 2993 w 241721"/>
                  <a:gd name="connsiteY8" fmla="*/ 169736 h 358695"/>
                  <a:gd name="connsiteX9" fmla="*/ 27178 w 241721"/>
                  <a:gd name="connsiteY9" fmla="*/ 85148 h 358695"/>
                  <a:gd name="connsiteX10" fmla="*/ 47053 w 241721"/>
                  <a:gd name="connsiteY10" fmla="*/ 26899 h 358695"/>
                  <a:gd name="connsiteX11" fmla="*/ 50585 w 241721"/>
                  <a:gd name="connsiteY11" fmla="*/ 10197 h 358695"/>
                  <a:gd name="connsiteX12" fmla="*/ 51244 w 241721"/>
                  <a:gd name="connsiteY12" fmla="*/ 5767 h 358695"/>
                  <a:gd name="connsiteX13" fmla="*/ 51423 w 241721"/>
                  <a:gd name="connsiteY13" fmla="*/ 4211 h 358695"/>
                  <a:gd name="connsiteX14" fmla="*/ 54955 w 241721"/>
                  <a:gd name="connsiteY14" fmla="*/ 20 h 358695"/>
                  <a:gd name="connsiteX15" fmla="*/ 57350 w 241721"/>
                  <a:gd name="connsiteY15" fmla="*/ 4989 h 358695"/>
                  <a:gd name="connsiteX16" fmla="*/ 57170 w 241721"/>
                  <a:gd name="connsiteY16" fmla="*/ 6545 h 358695"/>
                  <a:gd name="connsiteX17" fmla="*/ 56452 w 241721"/>
                  <a:gd name="connsiteY17" fmla="*/ 11155 h 358695"/>
                  <a:gd name="connsiteX18" fmla="*/ 52800 w 241721"/>
                  <a:gd name="connsiteY18" fmla="*/ 28396 h 358695"/>
                  <a:gd name="connsiteX19" fmla="*/ 32746 w 241721"/>
                  <a:gd name="connsiteY19" fmla="*/ 87303 h 358695"/>
                  <a:gd name="connsiteX20" fmla="*/ 8860 w 241721"/>
                  <a:gd name="connsiteY20" fmla="*/ 170694 h 358695"/>
                  <a:gd name="connsiteX21" fmla="*/ 16762 w 241721"/>
                  <a:gd name="connsiteY21" fmla="*/ 268034 h 358695"/>
                  <a:gd name="connsiteX22" fmla="*/ 42563 w 241721"/>
                  <a:gd name="connsiteY22" fmla="*/ 310299 h 358695"/>
                  <a:gd name="connsiteX23" fmla="*/ 80757 w 241721"/>
                  <a:gd name="connsiteY23" fmla="*/ 339333 h 358695"/>
                  <a:gd name="connsiteX24" fmla="*/ 123860 w 241721"/>
                  <a:gd name="connsiteY24" fmla="*/ 351845 h 358695"/>
                  <a:gd name="connsiteX25" fmla="*/ 164208 w 241721"/>
                  <a:gd name="connsiteY25" fmla="*/ 350707 h 358695"/>
                  <a:gd name="connsiteX26" fmla="*/ 219284 w 241721"/>
                  <a:gd name="connsiteY26" fmla="*/ 327181 h 358695"/>
                  <a:gd name="connsiteX27" fmla="*/ 231736 w 241721"/>
                  <a:gd name="connsiteY27" fmla="*/ 315866 h 358695"/>
                  <a:gd name="connsiteX28" fmla="*/ 235687 w 241721"/>
                  <a:gd name="connsiteY28" fmla="*/ 311376 h 358695"/>
                  <a:gd name="connsiteX29" fmla="*/ 240895 w 241721"/>
                  <a:gd name="connsiteY29" fmla="*/ 309700 h 358695"/>
                  <a:gd name="connsiteX30" fmla="*/ 240296 w 241721"/>
                  <a:gd name="connsiteY30" fmla="*/ 315208 h 35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1721" h="358695">
                    <a:moveTo>
                      <a:pt x="240356" y="315268"/>
                    </a:moveTo>
                    <a:cubicBezTo>
                      <a:pt x="240356" y="315268"/>
                      <a:pt x="238979" y="317004"/>
                      <a:pt x="236166" y="319997"/>
                    </a:cubicBezTo>
                    <a:cubicBezTo>
                      <a:pt x="233412" y="323050"/>
                      <a:pt x="229042" y="327241"/>
                      <a:pt x="222996" y="331970"/>
                    </a:cubicBezTo>
                    <a:cubicBezTo>
                      <a:pt x="210963" y="341369"/>
                      <a:pt x="191207" y="352204"/>
                      <a:pt x="165286" y="356634"/>
                    </a:cubicBezTo>
                    <a:cubicBezTo>
                      <a:pt x="152355" y="358849"/>
                      <a:pt x="138167" y="359328"/>
                      <a:pt x="123201" y="357831"/>
                    </a:cubicBezTo>
                    <a:cubicBezTo>
                      <a:pt x="108295" y="356215"/>
                      <a:pt x="92790" y="352024"/>
                      <a:pt x="78123" y="344721"/>
                    </a:cubicBezTo>
                    <a:cubicBezTo>
                      <a:pt x="63456" y="337477"/>
                      <a:pt x="49627" y="327121"/>
                      <a:pt x="38193" y="314310"/>
                    </a:cubicBezTo>
                    <a:cubicBezTo>
                      <a:pt x="26699" y="301499"/>
                      <a:pt x="17540" y="286413"/>
                      <a:pt x="11194" y="270070"/>
                    </a:cubicBezTo>
                    <a:cubicBezTo>
                      <a:pt x="-1617" y="237503"/>
                      <a:pt x="-2036" y="201525"/>
                      <a:pt x="2993" y="169736"/>
                    </a:cubicBezTo>
                    <a:cubicBezTo>
                      <a:pt x="7962" y="137709"/>
                      <a:pt x="17899" y="109034"/>
                      <a:pt x="27178" y="85148"/>
                    </a:cubicBezTo>
                    <a:cubicBezTo>
                      <a:pt x="36457" y="61262"/>
                      <a:pt x="43641" y="41267"/>
                      <a:pt x="47053" y="26899"/>
                    </a:cubicBezTo>
                    <a:cubicBezTo>
                      <a:pt x="48909" y="19776"/>
                      <a:pt x="49927" y="14029"/>
                      <a:pt x="50585" y="10197"/>
                    </a:cubicBezTo>
                    <a:cubicBezTo>
                      <a:pt x="50944" y="8281"/>
                      <a:pt x="51184" y="6785"/>
                      <a:pt x="51244" y="5767"/>
                    </a:cubicBezTo>
                    <a:cubicBezTo>
                      <a:pt x="51364" y="4749"/>
                      <a:pt x="51423" y="4211"/>
                      <a:pt x="51423" y="4211"/>
                    </a:cubicBezTo>
                    <a:cubicBezTo>
                      <a:pt x="51723" y="1696"/>
                      <a:pt x="53339" y="-219"/>
                      <a:pt x="54955" y="20"/>
                    </a:cubicBezTo>
                    <a:cubicBezTo>
                      <a:pt x="56572" y="200"/>
                      <a:pt x="57649" y="2475"/>
                      <a:pt x="57350" y="4989"/>
                    </a:cubicBezTo>
                    <a:cubicBezTo>
                      <a:pt x="57350" y="4989"/>
                      <a:pt x="57290" y="5528"/>
                      <a:pt x="57170" y="6545"/>
                    </a:cubicBezTo>
                    <a:cubicBezTo>
                      <a:pt x="57051" y="7563"/>
                      <a:pt x="56871" y="9120"/>
                      <a:pt x="56452" y="11155"/>
                    </a:cubicBezTo>
                    <a:cubicBezTo>
                      <a:pt x="55794" y="15226"/>
                      <a:pt x="54716" y="21093"/>
                      <a:pt x="52800" y="28396"/>
                    </a:cubicBezTo>
                    <a:cubicBezTo>
                      <a:pt x="49328" y="43123"/>
                      <a:pt x="41965" y="63417"/>
                      <a:pt x="32746" y="87303"/>
                    </a:cubicBezTo>
                    <a:cubicBezTo>
                      <a:pt x="23526" y="111129"/>
                      <a:pt x="13769" y="139265"/>
                      <a:pt x="8860" y="170694"/>
                    </a:cubicBezTo>
                    <a:cubicBezTo>
                      <a:pt x="3951" y="201824"/>
                      <a:pt x="4430" y="236665"/>
                      <a:pt x="16762" y="268034"/>
                    </a:cubicBezTo>
                    <a:cubicBezTo>
                      <a:pt x="22748" y="283539"/>
                      <a:pt x="31548" y="298146"/>
                      <a:pt x="42563" y="310299"/>
                    </a:cubicBezTo>
                    <a:cubicBezTo>
                      <a:pt x="53519" y="322511"/>
                      <a:pt x="66689" y="332389"/>
                      <a:pt x="80757" y="339333"/>
                    </a:cubicBezTo>
                    <a:cubicBezTo>
                      <a:pt x="94765" y="346277"/>
                      <a:pt x="109612" y="350288"/>
                      <a:pt x="123860" y="351845"/>
                    </a:cubicBezTo>
                    <a:cubicBezTo>
                      <a:pt x="138107" y="353341"/>
                      <a:pt x="151876" y="352803"/>
                      <a:pt x="164208" y="350707"/>
                    </a:cubicBezTo>
                    <a:cubicBezTo>
                      <a:pt x="189052" y="346457"/>
                      <a:pt x="207910" y="336040"/>
                      <a:pt x="219284" y="327181"/>
                    </a:cubicBezTo>
                    <a:cubicBezTo>
                      <a:pt x="225031" y="322751"/>
                      <a:pt x="229162" y="318740"/>
                      <a:pt x="231736" y="315866"/>
                    </a:cubicBezTo>
                    <a:cubicBezTo>
                      <a:pt x="234430" y="313052"/>
                      <a:pt x="235687" y="311376"/>
                      <a:pt x="235687" y="311376"/>
                    </a:cubicBezTo>
                    <a:cubicBezTo>
                      <a:pt x="237243" y="309461"/>
                      <a:pt x="239578" y="308682"/>
                      <a:pt x="240895" y="309700"/>
                    </a:cubicBezTo>
                    <a:cubicBezTo>
                      <a:pt x="242212" y="310658"/>
                      <a:pt x="241913" y="313172"/>
                      <a:pt x="240296" y="315208"/>
                    </a:cubicBezTo>
                    <a:close/>
                  </a:path>
                </a:pathLst>
              </a:custGeom>
              <a:solidFill>
                <a:srgbClr val="02A6CC"/>
              </a:solidFill>
              <a:ln w="5976" cap="flat">
                <a:noFill/>
                <a:prstDash val="solid"/>
                <a:miter/>
              </a:ln>
            </p:spPr>
            <p:txBody>
              <a:bodyPr rtlCol="0" anchor="ctr"/>
              <a:lstStyle/>
              <a:p>
                <a:endParaRPr lang="nl-BE"/>
              </a:p>
            </p:txBody>
          </p:sp>
          <p:sp>
            <p:nvSpPr>
              <p:cNvPr id="406" name="Freeform: Shape 405">
                <a:extLst>
                  <a:ext uri="{FF2B5EF4-FFF2-40B4-BE49-F238E27FC236}">
                    <a16:creationId xmlns:a16="http://schemas.microsoft.com/office/drawing/2014/main" id="{75CFCC18-0683-2026-6B39-1E4469B83897}"/>
                  </a:ext>
                </a:extLst>
              </p:cNvPr>
              <p:cNvSpPr/>
              <p:nvPr/>
            </p:nvSpPr>
            <p:spPr>
              <a:xfrm>
                <a:off x="3558356" y="4657526"/>
                <a:ext cx="17624" cy="44066"/>
              </a:xfrm>
              <a:custGeom>
                <a:avLst/>
                <a:gdLst>
                  <a:gd name="connsiteX0" fmla="*/ 3257 w 17624"/>
                  <a:gd name="connsiteY0" fmla="*/ 38972 h 44066"/>
                  <a:gd name="connsiteX1" fmla="*/ 7268 w 17624"/>
                  <a:gd name="connsiteY1" fmla="*/ 34602 h 44066"/>
                  <a:gd name="connsiteX2" fmla="*/ 13075 w 17624"/>
                  <a:gd name="connsiteY2" fmla="*/ 22868 h 44066"/>
                  <a:gd name="connsiteX3" fmla="*/ 7927 w 17624"/>
                  <a:gd name="connsiteY3" fmla="*/ 11853 h 44066"/>
                  <a:gd name="connsiteX4" fmla="*/ 3916 w 17624"/>
                  <a:gd name="connsiteY4" fmla="*/ 6046 h 44066"/>
                  <a:gd name="connsiteX5" fmla="*/ 3317 w 17624"/>
                  <a:gd name="connsiteY5" fmla="*/ 1557 h 44066"/>
                  <a:gd name="connsiteX6" fmla="*/ 4933 w 17624"/>
                  <a:gd name="connsiteY6" fmla="*/ 0 h 44066"/>
                  <a:gd name="connsiteX7" fmla="*/ 6490 w 17624"/>
                  <a:gd name="connsiteY7" fmla="*/ 1497 h 44066"/>
                  <a:gd name="connsiteX8" fmla="*/ 7927 w 17624"/>
                  <a:gd name="connsiteY8" fmla="*/ 4071 h 44066"/>
                  <a:gd name="connsiteX9" fmla="*/ 11399 w 17624"/>
                  <a:gd name="connsiteY9" fmla="*/ 8980 h 44066"/>
                  <a:gd name="connsiteX10" fmla="*/ 15589 w 17624"/>
                  <a:gd name="connsiteY10" fmla="*/ 14667 h 44066"/>
                  <a:gd name="connsiteX11" fmla="*/ 17505 w 17624"/>
                  <a:gd name="connsiteY11" fmla="*/ 23407 h 44066"/>
                  <a:gd name="connsiteX12" fmla="*/ 10860 w 17624"/>
                  <a:gd name="connsiteY12" fmla="*/ 37236 h 44066"/>
                  <a:gd name="connsiteX13" fmla="*/ 6011 w 17624"/>
                  <a:gd name="connsiteY13" fmla="*/ 42444 h 44066"/>
                  <a:gd name="connsiteX14" fmla="*/ 24 w 17624"/>
                  <a:gd name="connsiteY14" fmla="*/ 43163 h 44066"/>
                  <a:gd name="connsiteX15" fmla="*/ 3197 w 17624"/>
                  <a:gd name="connsiteY15" fmla="*/ 38972 h 4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24" h="44066">
                    <a:moveTo>
                      <a:pt x="3257" y="38972"/>
                    </a:moveTo>
                    <a:cubicBezTo>
                      <a:pt x="3257" y="38972"/>
                      <a:pt x="5053" y="37655"/>
                      <a:pt x="7268" y="34602"/>
                    </a:cubicBezTo>
                    <a:cubicBezTo>
                      <a:pt x="9363" y="31549"/>
                      <a:pt x="12536" y="27179"/>
                      <a:pt x="13075" y="22868"/>
                    </a:cubicBezTo>
                    <a:cubicBezTo>
                      <a:pt x="13793" y="18618"/>
                      <a:pt x="10441" y="14906"/>
                      <a:pt x="7927" y="11853"/>
                    </a:cubicBezTo>
                    <a:cubicBezTo>
                      <a:pt x="5352" y="8860"/>
                      <a:pt x="3916" y="6046"/>
                      <a:pt x="3916" y="6046"/>
                    </a:cubicBezTo>
                    <a:cubicBezTo>
                      <a:pt x="3137" y="4550"/>
                      <a:pt x="3018" y="2814"/>
                      <a:pt x="3317" y="1557"/>
                    </a:cubicBezTo>
                    <a:cubicBezTo>
                      <a:pt x="3676" y="539"/>
                      <a:pt x="4335" y="0"/>
                      <a:pt x="4933" y="0"/>
                    </a:cubicBezTo>
                    <a:cubicBezTo>
                      <a:pt x="5592" y="0"/>
                      <a:pt x="6071" y="659"/>
                      <a:pt x="6490" y="1497"/>
                    </a:cubicBezTo>
                    <a:cubicBezTo>
                      <a:pt x="6969" y="2095"/>
                      <a:pt x="7388" y="2993"/>
                      <a:pt x="7927" y="4071"/>
                    </a:cubicBezTo>
                    <a:cubicBezTo>
                      <a:pt x="7927" y="4071"/>
                      <a:pt x="8825" y="5986"/>
                      <a:pt x="11399" y="8980"/>
                    </a:cubicBezTo>
                    <a:cubicBezTo>
                      <a:pt x="12596" y="10476"/>
                      <a:pt x="14212" y="12272"/>
                      <a:pt x="15589" y="14667"/>
                    </a:cubicBezTo>
                    <a:cubicBezTo>
                      <a:pt x="16966" y="17002"/>
                      <a:pt x="17984" y="20294"/>
                      <a:pt x="17505" y="23407"/>
                    </a:cubicBezTo>
                    <a:cubicBezTo>
                      <a:pt x="16487" y="29573"/>
                      <a:pt x="13075" y="33883"/>
                      <a:pt x="10860" y="37236"/>
                    </a:cubicBezTo>
                    <a:cubicBezTo>
                      <a:pt x="8465" y="40588"/>
                      <a:pt x="6011" y="42444"/>
                      <a:pt x="6011" y="42444"/>
                    </a:cubicBezTo>
                    <a:cubicBezTo>
                      <a:pt x="3377" y="44599"/>
                      <a:pt x="264" y="44360"/>
                      <a:pt x="24" y="43163"/>
                    </a:cubicBezTo>
                    <a:cubicBezTo>
                      <a:pt x="-215" y="41905"/>
                      <a:pt x="1341" y="40528"/>
                      <a:pt x="3197" y="38972"/>
                    </a:cubicBezTo>
                    <a:close/>
                  </a:path>
                </a:pathLst>
              </a:custGeom>
              <a:solidFill>
                <a:srgbClr val="02A6CC"/>
              </a:solidFill>
              <a:ln w="5976" cap="flat">
                <a:noFill/>
                <a:prstDash val="solid"/>
                <a:miter/>
              </a:ln>
            </p:spPr>
            <p:txBody>
              <a:bodyPr rtlCol="0" anchor="ctr"/>
              <a:lstStyle/>
              <a:p>
                <a:endParaRPr lang="nl-BE"/>
              </a:p>
            </p:txBody>
          </p:sp>
          <p:sp>
            <p:nvSpPr>
              <p:cNvPr id="407" name="Freeform: Shape 406">
                <a:extLst>
                  <a:ext uri="{FF2B5EF4-FFF2-40B4-BE49-F238E27FC236}">
                    <a16:creationId xmlns:a16="http://schemas.microsoft.com/office/drawing/2014/main" id="{DA4DF3DE-F76E-FA77-DE72-9CC59CCF164D}"/>
                  </a:ext>
                </a:extLst>
              </p:cNvPr>
              <p:cNvSpPr/>
              <p:nvPr/>
            </p:nvSpPr>
            <p:spPr>
              <a:xfrm>
                <a:off x="3312332" y="4563054"/>
                <a:ext cx="17569" cy="44007"/>
              </a:xfrm>
              <a:custGeom>
                <a:avLst/>
                <a:gdLst>
                  <a:gd name="connsiteX0" fmla="*/ 14372 w 17569"/>
                  <a:gd name="connsiteY0" fmla="*/ 5095 h 44007"/>
                  <a:gd name="connsiteX1" fmla="*/ 10361 w 17569"/>
                  <a:gd name="connsiteY1" fmla="*/ 9465 h 44007"/>
                  <a:gd name="connsiteX2" fmla="*/ 4555 w 17569"/>
                  <a:gd name="connsiteY2" fmla="*/ 21199 h 44007"/>
                  <a:gd name="connsiteX3" fmla="*/ 9703 w 17569"/>
                  <a:gd name="connsiteY3" fmla="*/ 32214 h 44007"/>
                  <a:gd name="connsiteX4" fmla="*/ 13714 w 17569"/>
                  <a:gd name="connsiteY4" fmla="*/ 37961 h 44007"/>
                  <a:gd name="connsiteX5" fmla="*/ 14313 w 17569"/>
                  <a:gd name="connsiteY5" fmla="*/ 42450 h 44007"/>
                  <a:gd name="connsiteX6" fmla="*/ 12696 w 17569"/>
                  <a:gd name="connsiteY6" fmla="*/ 44007 h 44007"/>
                  <a:gd name="connsiteX7" fmla="*/ 11140 w 17569"/>
                  <a:gd name="connsiteY7" fmla="*/ 42510 h 44007"/>
                  <a:gd name="connsiteX8" fmla="*/ 9703 w 17569"/>
                  <a:gd name="connsiteY8" fmla="*/ 39936 h 44007"/>
                  <a:gd name="connsiteX9" fmla="*/ 6231 w 17569"/>
                  <a:gd name="connsiteY9" fmla="*/ 35027 h 44007"/>
                  <a:gd name="connsiteX10" fmla="*/ 2040 w 17569"/>
                  <a:gd name="connsiteY10" fmla="*/ 29400 h 44007"/>
                  <a:gd name="connsiteX11" fmla="*/ 125 w 17569"/>
                  <a:gd name="connsiteY11" fmla="*/ 20660 h 44007"/>
                  <a:gd name="connsiteX12" fmla="*/ 6770 w 17569"/>
                  <a:gd name="connsiteY12" fmla="*/ 6831 h 44007"/>
                  <a:gd name="connsiteX13" fmla="*/ 11559 w 17569"/>
                  <a:gd name="connsiteY13" fmla="*/ 1623 h 44007"/>
                  <a:gd name="connsiteX14" fmla="*/ 17545 w 17569"/>
                  <a:gd name="connsiteY14" fmla="*/ 904 h 44007"/>
                  <a:gd name="connsiteX15" fmla="*/ 14372 w 17569"/>
                  <a:gd name="connsiteY15" fmla="*/ 5095 h 4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569" h="44007">
                    <a:moveTo>
                      <a:pt x="14372" y="5095"/>
                    </a:moveTo>
                    <a:cubicBezTo>
                      <a:pt x="14372" y="5095"/>
                      <a:pt x="12576" y="6472"/>
                      <a:pt x="10361" y="9465"/>
                    </a:cubicBezTo>
                    <a:cubicBezTo>
                      <a:pt x="8266" y="12518"/>
                      <a:pt x="5153" y="16888"/>
                      <a:pt x="4555" y="21199"/>
                    </a:cubicBezTo>
                    <a:cubicBezTo>
                      <a:pt x="3836" y="25449"/>
                      <a:pt x="7189" y="29161"/>
                      <a:pt x="9703" y="32214"/>
                    </a:cubicBezTo>
                    <a:cubicBezTo>
                      <a:pt x="12277" y="35207"/>
                      <a:pt x="13714" y="37961"/>
                      <a:pt x="13714" y="37961"/>
                    </a:cubicBezTo>
                    <a:cubicBezTo>
                      <a:pt x="14492" y="39457"/>
                      <a:pt x="14612" y="41193"/>
                      <a:pt x="14313" y="42450"/>
                    </a:cubicBezTo>
                    <a:cubicBezTo>
                      <a:pt x="13953" y="43468"/>
                      <a:pt x="13355" y="44007"/>
                      <a:pt x="12696" y="44007"/>
                    </a:cubicBezTo>
                    <a:cubicBezTo>
                      <a:pt x="12038" y="44007"/>
                      <a:pt x="11559" y="43349"/>
                      <a:pt x="11140" y="42510"/>
                    </a:cubicBezTo>
                    <a:cubicBezTo>
                      <a:pt x="10661" y="41912"/>
                      <a:pt x="10242" y="41014"/>
                      <a:pt x="9703" y="39936"/>
                    </a:cubicBezTo>
                    <a:cubicBezTo>
                      <a:pt x="9703" y="39936"/>
                      <a:pt x="8805" y="38021"/>
                      <a:pt x="6231" y="35027"/>
                    </a:cubicBezTo>
                    <a:cubicBezTo>
                      <a:pt x="5033" y="33531"/>
                      <a:pt x="3417" y="31735"/>
                      <a:pt x="2040" y="29400"/>
                    </a:cubicBezTo>
                    <a:cubicBezTo>
                      <a:pt x="604" y="27065"/>
                      <a:pt x="-354" y="23773"/>
                      <a:pt x="125" y="20660"/>
                    </a:cubicBezTo>
                    <a:cubicBezTo>
                      <a:pt x="1082" y="14494"/>
                      <a:pt x="4555" y="10184"/>
                      <a:pt x="6770" y="6831"/>
                    </a:cubicBezTo>
                    <a:cubicBezTo>
                      <a:pt x="9164" y="3479"/>
                      <a:pt x="11559" y="1623"/>
                      <a:pt x="11559" y="1623"/>
                    </a:cubicBezTo>
                    <a:cubicBezTo>
                      <a:pt x="14193" y="-532"/>
                      <a:pt x="17306" y="-293"/>
                      <a:pt x="17545" y="904"/>
                    </a:cubicBezTo>
                    <a:cubicBezTo>
                      <a:pt x="17785" y="2162"/>
                      <a:pt x="16228" y="3538"/>
                      <a:pt x="14372" y="5095"/>
                    </a:cubicBezTo>
                    <a:close/>
                  </a:path>
                </a:pathLst>
              </a:custGeom>
              <a:solidFill>
                <a:srgbClr val="02A6CC"/>
              </a:solidFill>
              <a:ln w="5976" cap="flat">
                <a:noFill/>
                <a:prstDash val="solid"/>
                <a:miter/>
              </a:ln>
            </p:spPr>
            <p:txBody>
              <a:bodyPr rtlCol="0" anchor="ctr"/>
              <a:lstStyle/>
              <a:p>
                <a:endParaRPr lang="nl-BE"/>
              </a:p>
            </p:txBody>
          </p:sp>
          <p:sp>
            <p:nvSpPr>
              <p:cNvPr id="408" name="Freeform: Shape 407">
                <a:extLst>
                  <a:ext uri="{FF2B5EF4-FFF2-40B4-BE49-F238E27FC236}">
                    <a16:creationId xmlns:a16="http://schemas.microsoft.com/office/drawing/2014/main" id="{9175F32D-5DED-99FF-7FC4-79E9F3F05D2F}"/>
                  </a:ext>
                </a:extLst>
              </p:cNvPr>
              <p:cNvSpPr/>
              <p:nvPr/>
            </p:nvSpPr>
            <p:spPr>
              <a:xfrm>
                <a:off x="3515638" y="4636035"/>
                <a:ext cx="89318" cy="89318"/>
              </a:xfrm>
              <a:custGeom>
                <a:avLst/>
                <a:gdLst>
                  <a:gd name="connsiteX0" fmla="*/ 44659 w 89318"/>
                  <a:gd name="connsiteY0" fmla="*/ 89318 h 89318"/>
                  <a:gd name="connsiteX1" fmla="*/ 0 w 89318"/>
                  <a:gd name="connsiteY1" fmla="*/ 44659 h 89318"/>
                  <a:gd name="connsiteX2" fmla="*/ 44659 w 89318"/>
                  <a:gd name="connsiteY2" fmla="*/ 0 h 89318"/>
                  <a:gd name="connsiteX3" fmla="*/ 89318 w 89318"/>
                  <a:gd name="connsiteY3" fmla="*/ 44659 h 89318"/>
                  <a:gd name="connsiteX4" fmla="*/ 44659 w 89318"/>
                  <a:gd name="connsiteY4" fmla="*/ 89318 h 89318"/>
                  <a:gd name="connsiteX5" fmla="*/ 44659 w 89318"/>
                  <a:gd name="connsiteY5" fmla="*/ 2035 h 89318"/>
                  <a:gd name="connsiteX6" fmla="*/ 1975 w 89318"/>
                  <a:gd name="connsiteY6" fmla="*/ 44719 h 89318"/>
                  <a:gd name="connsiteX7" fmla="*/ 44659 w 89318"/>
                  <a:gd name="connsiteY7" fmla="*/ 87402 h 89318"/>
                  <a:gd name="connsiteX8" fmla="*/ 87343 w 89318"/>
                  <a:gd name="connsiteY8" fmla="*/ 44719 h 89318"/>
                  <a:gd name="connsiteX9" fmla="*/ 44659 w 89318"/>
                  <a:gd name="connsiteY9" fmla="*/ 2035 h 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 h="89318">
                    <a:moveTo>
                      <a:pt x="44659" y="89318"/>
                    </a:moveTo>
                    <a:cubicBezTo>
                      <a:pt x="20055" y="89318"/>
                      <a:pt x="0" y="69323"/>
                      <a:pt x="0" y="44659"/>
                    </a:cubicBezTo>
                    <a:cubicBezTo>
                      <a:pt x="0" y="19995"/>
                      <a:pt x="19995" y="0"/>
                      <a:pt x="44659" y="0"/>
                    </a:cubicBezTo>
                    <a:cubicBezTo>
                      <a:pt x="69323" y="0"/>
                      <a:pt x="89318" y="19995"/>
                      <a:pt x="89318" y="44659"/>
                    </a:cubicBezTo>
                    <a:cubicBezTo>
                      <a:pt x="89318" y="69323"/>
                      <a:pt x="69323" y="89318"/>
                      <a:pt x="44659" y="89318"/>
                    </a:cubicBezTo>
                    <a:close/>
                    <a:moveTo>
                      <a:pt x="44659" y="2035"/>
                    </a:moveTo>
                    <a:cubicBezTo>
                      <a:pt x="21132" y="2035"/>
                      <a:pt x="1975" y="21192"/>
                      <a:pt x="1975" y="44719"/>
                    </a:cubicBezTo>
                    <a:cubicBezTo>
                      <a:pt x="1975" y="68246"/>
                      <a:pt x="21132" y="87402"/>
                      <a:pt x="44659" y="87402"/>
                    </a:cubicBezTo>
                    <a:cubicBezTo>
                      <a:pt x="68186" y="87402"/>
                      <a:pt x="87343" y="68246"/>
                      <a:pt x="87343" y="44719"/>
                    </a:cubicBezTo>
                    <a:cubicBezTo>
                      <a:pt x="87343" y="21192"/>
                      <a:pt x="68186" y="2035"/>
                      <a:pt x="44659" y="2035"/>
                    </a:cubicBezTo>
                    <a:close/>
                  </a:path>
                </a:pathLst>
              </a:custGeom>
              <a:solidFill>
                <a:srgbClr val="E57876"/>
              </a:solidFill>
              <a:ln w="5976" cap="flat">
                <a:noFill/>
                <a:prstDash val="solid"/>
                <a:miter/>
              </a:ln>
            </p:spPr>
            <p:txBody>
              <a:bodyPr rtlCol="0" anchor="ctr"/>
              <a:lstStyle/>
              <a:p>
                <a:endParaRPr lang="nl-BE"/>
              </a:p>
            </p:txBody>
          </p:sp>
          <p:sp>
            <p:nvSpPr>
              <p:cNvPr id="409" name="Freeform: Shape 408">
                <a:extLst>
                  <a:ext uri="{FF2B5EF4-FFF2-40B4-BE49-F238E27FC236}">
                    <a16:creationId xmlns:a16="http://schemas.microsoft.com/office/drawing/2014/main" id="{5EEAB44A-E1FE-F5FE-F1AF-5470B6FE0721}"/>
                  </a:ext>
                </a:extLst>
              </p:cNvPr>
              <p:cNvSpPr/>
              <p:nvPr/>
            </p:nvSpPr>
            <p:spPr>
              <a:xfrm>
                <a:off x="3508394" y="4628791"/>
                <a:ext cx="103805" cy="103805"/>
              </a:xfrm>
              <a:custGeom>
                <a:avLst/>
                <a:gdLst>
                  <a:gd name="connsiteX0" fmla="*/ 51903 w 103805"/>
                  <a:gd name="connsiteY0" fmla="*/ 103805 h 103805"/>
                  <a:gd name="connsiteX1" fmla="*/ 0 w 103805"/>
                  <a:gd name="connsiteY1" fmla="*/ 51903 h 103805"/>
                  <a:gd name="connsiteX2" fmla="*/ 51903 w 103805"/>
                  <a:gd name="connsiteY2" fmla="*/ 0 h 103805"/>
                  <a:gd name="connsiteX3" fmla="*/ 103805 w 103805"/>
                  <a:gd name="connsiteY3" fmla="*/ 51903 h 103805"/>
                  <a:gd name="connsiteX4" fmla="*/ 51903 w 103805"/>
                  <a:gd name="connsiteY4" fmla="*/ 103805 h 103805"/>
                  <a:gd name="connsiteX5" fmla="*/ 51903 w 103805"/>
                  <a:gd name="connsiteY5" fmla="*/ 1975 h 103805"/>
                  <a:gd name="connsiteX6" fmla="*/ 1975 w 103805"/>
                  <a:gd name="connsiteY6" fmla="*/ 51903 h 103805"/>
                  <a:gd name="connsiteX7" fmla="*/ 51903 w 103805"/>
                  <a:gd name="connsiteY7" fmla="*/ 101830 h 103805"/>
                  <a:gd name="connsiteX8" fmla="*/ 101830 w 103805"/>
                  <a:gd name="connsiteY8" fmla="*/ 51903 h 103805"/>
                  <a:gd name="connsiteX9" fmla="*/ 51903 w 103805"/>
                  <a:gd name="connsiteY9" fmla="*/ 1975 h 1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05" h="103805">
                    <a:moveTo>
                      <a:pt x="51903" y="103805"/>
                    </a:moveTo>
                    <a:cubicBezTo>
                      <a:pt x="23287" y="103805"/>
                      <a:pt x="0" y="80518"/>
                      <a:pt x="0" y="51903"/>
                    </a:cubicBezTo>
                    <a:cubicBezTo>
                      <a:pt x="0" y="23287"/>
                      <a:pt x="23287" y="0"/>
                      <a:pt x="51903" y="0"/>
                    </a:cubicBezTo>
                    <a:cubicBezTo>
                      <a:pt x="80518" y="0"/>
                      <a:pt x="103805" y="23287"/>
                      <a:pt x="103805" y="51903"/>
                    </a:cubicBezTo>
                    <a:cubicBezTo>
                      <a:pt x="103805" y="80518"/>
                      <a:pt x="80518" y="103805"/>
                      <a:pt x="51903" y="103805"/>
                    </a:cubicBezTo>
                    <a:close/>
                    <a:moveTo>
                      <a:pt x="51903" y="1975"/>
                    </a:moveTo>
                    <a:cubicBezTo>
                      <a:pt x="24365" y="1975"/>
                      <a:pt x="1975" y="24365"/>
                      <a:pt x="1975" y="51903"/>
                    </a:cubicBezTo>
                    <a:cubicBezTo>
                      <a:pt x="1975" y="79440"/>
                      <a:pt x="24365" y="101830"/>
                      <a:pt x="51903" y="101830"/>
                    </a:cubicBezTo>
                    <a:cubicBezTo>
                      <a:pt x="79440" y="101830"/>
                      <a:pt x="101830" y="79440"/>
                      <a:pt x="101830" y="51903"/>
                    </a:cubicBezTo>
                    <a:cubicBezTo>
                      <a:pt x="101830" y="24365"/>
                      <a:pt x="79440" y="1975"/>
                      <a:pt x="51903" y="1975"/>
                    </a:cubicBezTo>
                    <a:close/>
                  </a:path>
                </a:pathLst>
              </a:custGeom>
              <a:solidFill>
                <a:srgbClr val="E57876"/>
              </a:solidFill>
              <a:ln w="5976" cap="flat">
                <a:noFill/>
                <a:prstDash val="solid"/>
                <a:miter/>
              </a:ln>
            </p:spPr>
            <p:txBody>
              <a:bodyPr rtlCol="0" anchor="ctr"/>
              <a:lstStyle/>
              <a:p>
                <a:endParaRPr lang="nl-BE"/>
              </a:p>
            </p:txBody>
          </p:sp>
          <p:sp>
            <p:nvSpPr>
              <p:cNvPr id="410" name="Freeform: Shape 409">
                <a:extLst>
                  <a:ext uri="{FF2B5EF4-FFF2-40B4-BE49-F238E27FC236}">
                    <a16:creationId xmlns:a16="http://schemas.microsoft.com/office/drawing/2014/main" id="{C20EFC14-396E-3A87-ED7B-7B5309D814A3}"/>
                  </a:ext>
                </a:extLst>
              </p:cNvPr>
              <p:cNvSpPr/>
              <p:nvPr/>
            </p:nvSpPr>
            <p:spPr>
              <a:xfrm>
                <a:off x="3493667" y="4679616"/>
                <a:ext cx="60223" cy="2035"/>
              </a:xfrm>
              <a:custGeom>
                <a:avLst/>
                <a:gdLst>
                  <a:gd name="connsiteX0" fmla="*/ 59206 w 60223"/>
                  <a:gd name="connsiteY0" fmla="*/ 2035 h 2035"/>
                  <a:gd name="connsiteX1" fmla="*/ 1018 w 60223"/>
                  <a:gd name="connsiteY1" fmla="*/ 2035 h 2035"/>
                  <a:gd name="connsiteX2" fmla="*/ 0 w 60223"/>
                  <a:gd name="connsiteY2" fmla="*/ 1018 h 2035"/>
                  <a:gd name="connsiteX3" fmla="*/ 1018 w 60223"/>
                  <a:gd name="connsiteY3" fmla="*/ 0 h 2035"/>
                  <a:gd name="connsiteX4" fmla="*/ 59206 w 60223"/>
                  <a:gd name="connsiteY4" fmla="*/ 0 h 2035"/>
                  <a:gd name="connsiteX5" fmla="*/ 60224 w 60223"/>
                  <a:gd name="connsiteY5" fmla="*/ 1018 h 2035"/>
                  <a:gd name="connsiteX6" fmla="*/ 59206 w 60223"/>
                  <a:gd name="connsiteY6" fmla="*/ 2035 h 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3" h="2035">
                    <a:moveTo>
                      <a:pt x="59206" y="2035"/>
                    </a:moveTo>
                    <a:lnTo>
                      <a:pt x="1018" y="2035"/>
                    </a:lnTo>
                    <a:cubicBezTo>
                      <a:pt x="479" y="2035"/>
                      <a:pt x="0" y="1616"/>
                      <a:pt x="0" y="1018"/>
                    </a:cubicBezTo>
                    <a:cubicBezTo>
                      <a:pt x="0" y="419"/>
                      <a:pt x="419" y="0"/>
                      <a:pt x="1018" y="0"/>
                    </a:cubicBezTo>
                    <a:lnTo>
                      <a:pt x="59206" y="0"/>
                    </a:lnTo>
                    <a:cubicBezTo>
                      <a:pt x="59745" y="0"/>
                      <a:pt x="60224" y="419"/>
                      <a:pt x="60224" y="1018"/>
                    </a:cubicBezTo>
                    <a:cubicBezTo>
                      <a:pt x="60224" y="1616"/>
                      <a:pt x="59805" y="2035"/>
                      <a:pt x="59206" y="2035"/>
                    </a:cubicBezTo>
                    <a:close/>
                  </a:path>
                </a:pathLst>
              </a:custGeom>
              <a:solidFill>
                <a:srgbClr val="E57876"/>
              </a:solidFill>
              <a:ln w="5976" cap="flat">
                <a:noFill/>
                <a:prstDash val="solid"/>
                <a:miter/>
              </a:ln>
            </p:spPr>
            <p:txBody>
              <a:bodyPr rtlCol="0" anchor="ctr"/>
              <a:lstStyle/>
              <a:p>
                <a:endParaRPr lang="nl-BE"/>
              </a:p>
            </p:txBody>
          </p:sp>
          <p:sp>
            <p:nvSpPr>
              <p:cNvPr id="411" name="Freeform: Shape 410">
                <a:extLst>
                  <a:ext uri="{FF2B5EF4-FFF2-40B4-BE49-F238E27FC236}">
                    <a16:creationId xmlns:a16="http://schemas.microsoft.com/office/drawing/2014/main" id="{908C6EC3-FAD2-5DB5-C340-C3424329A8CB}"/>
                  </a:ext>
                </a:extLst>
              </p:cNvPr>
              <p:cNvSpPr/>
              <p:nvPr/>
            </p:nvSpPr>
            <p:spPr>
              <a:xfrm>
                <a:off x="3559279" y="4687040"/>
                <a:ext cx="2035" cy="60223"/>
              </a:xfrm>
              <a:custGeom>
                <a:avLst/>
                <a:gdLst>
                  <a:gd name="connsiteX0" fmla="*/ 1018 w 2035"/>
                  <a:gd name="connsiteY0" fmla="*/ 60224 h 60223"/>
                  <a:gd name="connsiteX1" fmla="*/ 0 w 2035"/>
                  <a:gd name="connsiteY1" fmla="*/ 59206 h 60223"/>
                  <a:gd name="connsiteX2" fmla="*/ 0 w 2035"/>
                  <a:gd name="connsiteY2" fmla="*/ 1018 h 60223"/>
                  <a:gd name="connsiteX3" fmla="*/ 1018 w 2035"/>
                  <a:gd name="connsiteY3" fmla="*/ 0 h 60223"/>
                  <a:gd name="connsiteX4" fmla="*/ 2035 w 2035"/>
                  <a:gd name="connsiteY4" fmla="*/ 1018 h 60223"/>
                  <a:gd name="connsiteX5" fmla="*/ 2035 w 2035"/>
                  <a:gd name="connsiteY5" fmla="*/ 59206 h 60223"/>
                  <a:gd name="connsiteX6" fmla="*/ 1018 w 2035"/>
                  <a:gd name="connsiteY6" fmla="*/ 60224 h 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 h="60223">
                    <a:moveTo>
                      <a:pt x="1018" y="60224"/>
                    </a:moveTo>
                    <a:cubicBezTo>
                      <a:pt x="479" y="60224"/>
                      <a:pt x="0" y="59805"/>
                      <a:pt x="0" y="59206"/>
                    </a:cubicBezTo>
                    <a:lnTo>
                      <a:pt x="0" y="1018"/>
                    </a:lnTo>
                    <a:cubicBezTo>
                      <a:pt x="0" y="479"/>
                      <a:pt x="419" y="0"/>
                      <a:pt x="1018" y="0"/>
                    </a:cubicBezTo>
                    <a:cubicBezTo>
                      <a:pt x="1616" y="0"/>
                      <a:pt x="2035" y="419"/>
                      <a:pt x="2035" y="1018"/>
                    </a:cubicBezTo>
                    <a:lnTo>
                      <a:pt x="2035" y="59206"/>
                    </a:lnTo>
                    <a:cubicBezTo>
                      <a:pt x="2035" y="59745"/>
                      <a:pt x="1616" y="60224"/>
                      <a:pt x="1018" y="60224"/>
                    </a:cubicBezTo>
                    <a:close/>
                  </a:path>
                </a:pathLst>
              </a:custGeom>
              <a:solidFill>
                <a:srgbClr val="E57876"/>
              </a:solidFill>
              <a:ln w="5976" cap="flat">
                <a:noFill/>
                <a:prstDash val="solid"/>
                <a:miter/>
              </a:ln>
            </p:spPr>
            <p:txBody>
              <a:bodyPr rtlCol="0" anchor="ctr"/>
              <a:lstStyle/>
              <a:p>
                <a:endParaRPr lang="nl-BE"/>
              </a:p>
            </p:txBody>
          </p:sp>
          <p:sp>
            <p:nvSpPr>
              <p:cNvPr id="412" name="Freeform: Shape 411">
                <a:extLst>
                  <a:ext uri="{FF2B5EF4-FFF2-40B4-BE49-F238E27FC236}">
                    <a16:creationId xmlns:a16="http://schemas.microsoft.com/office/drawing/2014/main" id="{9A211E02-62FB-5C60-5209-027BE18099F4}"/>
                  </a:ext>
                </a:extLst>
              </p:cNvPr>
              <p:cNvSpPr/>
              <p:nvPr/>
            </p:nvSpPr>
            <p:spPr>
              <a:xfrm>
                <a:off x="3566702" y="4679616"/>
                <a:ext cx="60223" cy="2035"/>
              </a:xfrm>
              <a:custGeom>
                <a:avLst/>
                <a:gdLst>
                  <a:gd name="connsiteX0" fmla="*/ 59206 w 60223"/>
                  <a:gd name="connsiteY0" fmla="*/ 2035 h 2035"/>
                  <a:gd name="connsiteX1" fmla="*/ 1018 w 60223"/>
                  <a:gd name="connsiteY1" fmla="*/ 2035 h 2035"/>
                  <a:gd name="connsiteX2" fmla="*/ 0 w 60223"/>
                  <a:gd name="connsiteY2" fmla="*/ 1018 h 2035"/>
                  <a:gd name="connsiteX3" fmla="*/ 1018 w 60223"/>
                  <a:gd name="connsiteY3" fmla="*/ 0 h 2035"/>
                  <a:gd name="connsiteX4" fmla="*/ 59206 w 60223"/>
                  <a:gd name="connsiteY4" fmla="*/ 0 h 2035"/>
                  <a:gd name="connsiteX5" fmla="*/ 60224 w 60223"/>
                  <a:gd name="connsiteY5" fmla="*/ 1018 h 2035"/>
                  <a:gd name="connsiteX6" fmla="*/ 59206 w 60223"/>
                  <a:gd name="connsiteY6" fmla="*/ 2035 h 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3" h="2035">
                    <a:moveTo>
                      <a:pt x="59206" y="2035"/>
                    </a:moveTo>
                    <a:lnTo>
                      <a:pt x="1018" y="2035"/>
                    </a:lnTo>
                    <a:cubicBezTo>
                      <a:pt x="479" y="2035"/>
                      <a:pt x="0" y="1616"/>
                      <a:pt x="0" y="1018"/>
                    </a:cubicBezTo>
                    <a:cubicBezTo>
                      <a:pt x="0" y="419"/>
                      <a:pt x="419" y="0"/>
                      <a:pt x="1018" y="0"/>
                    </a:cubicBezTo>
                    <a:lnTo>
                      <a:pt x="59206" y="0"/>
                    </a:lnTo>
                    <a:cubicBezTo>
                      <a:pt x="59745" y="0"/>
                      <a:pt x="60224" y="419"/>
                      <a:pt x="60224" y="1018"/>
                    </a:cubicBezTo>
                    <a:cubicBezTo>
                      <a:pt x="60224" y="1616"/>
                      <a:pt x="59805" y="2035"/>
                      <a:pt x="59206" y="2035"/>
                    </a:cubicBezTo>
                    <a:close/>
                  </a:path>
                </a:pathLst>
              </a:custGeom>
              <a:solidFill>
                <a:srgbClr val="E57876"/>
              </a:solidFill>
              <a:ln w="5976" cap="flat">
                <a:noFill/>
                <a:prstDash val="solid"/>
                <a:miter/>
              </a:ln>
            </p:spPr>
            <p:txBody>
              <a:bodyPr rtlCol="0" anchor="ctr"/>
              <a:lstStyle/>
              <a:p>
                <a:endParaRPr lang="nl-BE"/>
              </a:p>
            </p:txBody>
          </p:sp>
          <p:sp>
            <p:nvSpPr>
              <p:cNvPr id="413" name="Freeform: Shape 412">
                <a:extLst>
                  <a:ext uri="{FF2B5EF4-FFF2-40B4-BE49-F238E27FC236}">
                    <a16:creationId xmlns:a16="http://schemas.microsoft.com/office/drawing/2014/main" id="{5F97836D-46D9-438C-923C-6A97292D58A8}"/>
                  </a:ext>
                </a:extLst>
              </p:cNvPr>
              <p:cNvSpPr/>
              <p:nvPr/>
            </p:nvSpPr>
            <p:spPr>
              <a:xfrm>
                <a:off x="3559279" y="4614065"/>
                <a:ext cx="2035" cy="60223"/>
              </a:xfrm>
              <a:custGeom>
                <a:avLst/>
                <a:gdLst>
                  <a:gd name="connsiteX0" fmla="*/ 1018 w 2035"/>
                  <a:gd name="connsiteY0" fmla="*/ 60224 h 60223"/>
                  <a:gd name="connsiteX1" fmla="*/ 0 w 2035"/>
                  <a:gd name="connsiteY1" fmla="*/ 59206 h 60223"/>
                  <a:gd name="connsiteX2" fmla="*/ 0 w 2035"/>
                  <a:gd name="connsiteY2" fmla="*/ 1018 h 60223"/>
                  <a:gd name="connsiteX3" fmla="*/ 1018 w 2035"/>
                  <a:gd name="connsiteY3" fmla="*/ 0 h 60223"/>
                  <a:gd name="connsiteX4" fmla="*/ 2035 w 2035"/>
                  <a:gd name="connsiteY4" fmla="*/ 1018 h 60223"/>
                  <a:gd name="connsiteX5" fmla="*/ 2035 w 2035"/>
                  <a:gd name="connsiteY5" fmla="*/ 59206 h 60223"/>
                  <a:gd name="connsiteX6" fmla="*/ 1018 w 2035"/>
                  <a:gd name="connsiteY6" fmla="*/ 60224 h 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 h="60223">
                    <a:moveTo>
                      <a:pt x="1018" y="60224"/>
                    </a:moveTo>
                    <a:cubicBezTo>
                      <a:pt x="479" y="60224"/>
                      <a:pt x="0" y="59805"/>
                      <a:pt x="0" y="59206"/>
                    </a:cubicBezTo>
                    <a:lnTo>
                      <a:pt x="0" y="1018"/>
                    </a:lnTo>
                    <a:cubicBezTo>
                      <a:pt x="0" y="479"/>
                      <a:pt x="419" y="0"/>
                      <a:pt x="1018" y="0"/>
                    </a:cubicBezTo>
                    <a:cubicBezTo>
                      <a:pt x="1616" y="0"/>
                      <a:pt x="2035" y="419"/>
                      <a:pt x="2035" y="1018"/>
                    </a:cubicBezTo>
                    <a:lnTo>
                      <a:pt x="2035" y="59206"/>
                    </a:lnTo>
                    <a:cubicBezTo>
                      <a:pt x="2035" y="59745"/>
                      <a:pt x="1616" y="60224"/>
                      <a:pt x="1018" y="60224"/>
                    </a:cubicBezTo>
                    <a:close/>
                  </a:path>
                </a:pathLst>
              </a:custGeom>
              <a:solidFill>
                <a:srgbClr val="E57876"/>
              </a:solidFill>
              <a:ln w="5976" cap="flat">
                <a:noFill/>
                <a:prstDash val="solid"/>
                <a:miter/>
              </a:ln>
            </p:spPr>
            <p:txBody>
              <a:bodyPr rtlCol="0" anchor="ctr"/>
              <a:lstStyle/>
              <a:p>
                <a:endParaRPr lang="nl-BE"/>
              </a:p>
            </p:txBody>
          </p:sp>
          <p:sp>
            <p:nvSpPr>
              <p:cNvPr id="414" name="Freeform: Shape 413">
                <a:extLst>
                  <a:ext uri="{FF2B5EF4-FFF2-40B4-BE49-F238E27FC236}">
                    <a16:creationId xmlns:a16="http://schemas.microsoft.com/office/drawing/2014/main" id="{7B8A2EA6-6E71-8A31-A569-CAD08B506B34}"/>
                  </a:ext>
                </a:extLst>
              </p:cNvPr>
              <p:cNvSpPr/>
              <p:nvPr/>
            </p:nvSpPr>
            <p:spPr>
              <a:xfrm>
                <a:off x="3287134" y="4538156"/>
                <a:ext cx="89318" cy="89318"/>
              </a:xfrm>
              <a:custGeom>
                <a:avLst/>
                <a:gdLst>
                  <a:gd name="connsiteX0" fmla="*/ 44659 w 89318"/>
                  <a:gd name="connsiteY0" fmla="*/ 89318 h 89318"/>
                  <a:gd name="connsiteX1" fmla="*/ 0 w 89318"/>
                  <a:gd name="connsiteY1" fmla="*/ 44659 h 89318"/>
                  <a:gd name="connsiteX2" fmla="*/ 44659 w 89318"/>
                  <a:gd name="connsiteY2" fmla="*/ 0 h 89318"/>
                  <a:gd name="connsiteX3" fmla="*/ 89318 w 89318"/>
                  <a:gd name="connsiteY3" fmla="*/ 44659 h 89318"/>
                  <a:gd name="connsiteX4" fmla="*/ 44659 w 89318"/>
                  <a:gd name="connsiteY4" fmla="*/ 89318 h 89318"/>
                  <a:gd name="connsiteX5" fmla="*/ 44659 w 89318"/>
                  <a:gd name="connsiteY5" fmla="*/ 2036 h 89318"/>
                  <a:gd name="connsiteX6" fmla="*/ 1976 w 89318"/>
                  <a:gd name="connsiteY6" fmla="*/ 44719 h 89318"/>
                  <a:gd name="connsiteX7" fmla="*/ 44659 w 89318"/>
                  <a:gd name="connsiteY7" fmla="*/ 87402 h 89318"/>
                  <a:gd name="connsiteX8" fmla="*/ 87343 w 89318"/>
                  <a:gd name="connsiteY8" fmla="*/ 44719 h 89318"/>
                  <a:gd name="connsiteX9" fmla="*/ 44659 w 89318"/>
                  <a:gd name="connsiteY9" fmla="*/ 2036 h 89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 h="89318">
                    <a:moveTo>
                      <a:pt x="44659" y="89318"/>
                    </a:moveTo>
                    <a:cubicBezTo>
                      <a:pt x="20055" y="89318"/>
                      <a:pt x="0" y="69323"/>
                      <a:pt x="0" y="44659"/>
                    </a:cubicBezTo>
                    <a:cubicBezTo>
                      <a:pt x="0" y="19995"/>
                      <a:pt x="19995" y="0"/>
                      <a:pt x="44659" y="0"/>
                    </a:cubicBezTo>
                    <a:cubicBezTo>
                      <a:pt x="69323" y="0"/>
                      <a:pt x="89318" y="20055"/>
                      <a:pt x="89318" y="44659"/>
                    </a:cubicBezTo>
                    <a:cubicBezTo>
                      <a:pt x="89318" y="69263"/>
                      <a:pt x="69323" y="89318"/>
                      <a:pt x="44659" y="89318"/>
                    </a:cubicBezTo>
                    <a:close/>
                    <a:moveTo>
                      <a:pt x="44659" y="2036"/>
                    </a:moveTo>
                    <a:cubicBezTo>
                      <a:pt x="21132" y="2036"/>
                      <a:pt x="1976" y="21192"/>
                      <a:pt x="1976" y="44719"/>
                    </a:cubicBezTo>
                    <a:cubicBezTo>
                      <a:pt x="1976" y="68246"/>
                      <a:pt x="21132" y="87402"/>
                      <a:pt x="44659" y="87402"/>
                    </a:cubicBezTo>
                    <a:cubicBezTo>
                      <a:pt x="68186" y="87402"/>
                      <a:pt x="87343" y="68246"/>
                      <a:pt x="87343" y="44719"/>
                    </a:cubicBezTo>
                    <a:cubicBezTo>
                      <a:pt x="87343" y="21192"/>
                      <a:pt x="68186" y="2036"/>
                      <a:pt x="44659" y="2036"/>
                    </a:cubicBezTo>
                    <a:close/>
                  </a:path>
                </a:pathLst>
              </a:custGeom>
              <a:solidFill>
                <a:srgbClr val="E57876"/>
              </a:solidFill>
              <a:ln w="5976" cap="flat">
                <a:noFill/>
                <a:prstDash val="solid"/>
                <a:miter/>
              </a:ln>
            </p:spPr>
            <p:txBody>
              <a:bodyPr rtlCol="0" anchor="ctr"/>
              <a:lstStyle/>
              <a:p>
                <a:endParaRPr lang="nl-BE"/>
              </a:p>
            </p:txBody>
          </p:sp>
          <p:sp>
            <p:nvSpPr>
              <p:cNvPr id="415" name="Freeform: Shape 414">
                <a:extLst>
                  <a:ext uri="{FF2B5EF4-FFF2-40B4-BE49-F238E27FC236}">
                    <a16:creationId xmlns:a16="http://schemas.microsoft.com/office/drawing/2014/main" id="{19FCB9A6-40D5-16C4-F12D-D8859518A70A}"/>
                  </a:ext>
                </a:extLst>
              </p:cNvPr>
              <p:cNvSpPr/>
              <p:nvPr/>
            </p:nvSpPr>
            <p:spPr>
              <a:xfrm>
                <a:off x="3279890" y="4530913"/>
                <a:ext cx="103805" cy="103805"/>
              </a:xfrm>
              <a:custGeom>
                <a:avLst/>
                <a:gdLst>
                  <a:gd name="connsiteX0" fmla="*/ 51903 w 103805"/>
                  <a:gd name="connsiteY0" fmla="*/ 103805 h 103805"/>
                  <a:gd name="connsiteX1" fmla="*/ 0 w 103805"/>
                  <a:gd name="connsiteY1" fmla="*/ 51903 h 103805"/>
                  <a:gd name="connsiteX2" fmla="*/ 51903 w 103805"/>
                  <a:gd name="connsiteY2" fmla="*/ 0 h 103805"/>
                  <a:gd name="connsiteX3" fmla="*/ 103805 w 103805"/>
                  <a:gd name="connsiteY3" fmla="*/ 51903 h 103805"/>
                  <a:gd name="connsiteX4" fmla="*/ 51903 w 103805"/>
                  <a:gd name="connsiteY4" fmla="*/ 103805 h 103805"/>
                  <a:gd name="connsiteX5" fmla="*/ 51903 w 103805"/>
                  <a:gd name="connsiteY5" fmla="*/ 1976 h 103805"/>
                  <a:gd name="connsiteX6" fmla="*/ 1976 w 103805"/>
                  <a:gd name="connsiteY6" fmla="*/ 51903 h 103805"/>
                  <a:gd name="connsiteX7" fmla="*/ 51903 w 103805"/>
                  <a:gd name="connsiteY7" fmla="*/ 101830 h 103805"/>
                  <a:gd name="connsiteX8" fmla="*/ 101830 w 103805"/>
                  <a:gd name="connsiteY8" fmla="*/ 51903 h 103805"/>
                  <a:gd name="connsiteX9" fmla="*/ 51903 w 103805"/>
                  <a:gd name="connsiteY9" fmla="*/ 1976 h 103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05" h="103805">
                    <a:moveTo>
                      <a:pt x="51903" y="103805"/>
                    </a:moveTo>
                    <a:cubicBezTo>
                      <a:pt x="23287" y="103805"/>
                      <a:pt x="0" y="80518"/>
                      <a:pt x="0" y="51903"/>
                    </a:cubicBezTo>
                    <a:cubicBezTo>
                      <a:pt x="0" y="23287"/>
                      <a:pt x="23287" y="0"/>
                      <a:pt x="51903" y="0"/>
                    </a:cubicBezTo>
                    <a:cubicBezTo>
                      <a:pt x="80518" y="0"/>
                      <a:pt x="103805" y="23287"/>
                      <a:pt x="103805" y="51903"/>
                    </a:cubicBezTo>
                    <a:cubicBezTo>
                      <a:pt x="103805" y="80518"/>
                      <a:pt x="80518" y="103805"/>
                      <a:pt x="51903" y="103805"/>
                    </a:cubicBezTo>
                    <a:close/>
                    <a:moveTo>
                      <a:pt x="51903" y="1976"/>
                    </a:moveTo>
                    <a:cubicBezTo>
                      <a:pt x="24365" y="1976"/>
                      <a:pt x="1976" y="24365"/>
                      <a:pt x="1976" y="51903"/>
                    </a:cubicBezTo>
                    <a:cubicBezTo>
                      <a:pt x="1976" y="79440"/>
                      <a:pt x="24365" y="101830"/>
                      <a:pt x="51903" y="101830"/>
                    </a:cubicBezTo>
                    <a:cubicBezTo>
                      <a:pt x="79440" y="101830"/>
                      <a:pt x="101830" y="79440"/>
                      <a:pt x="101830" y="51903"/>
                    </a:cubicBezTo>
                    <a:cubicBezTo>
                      <a:pt x="101830" y="24365"/>
                      <a:pt x="79440" y="1976"/>
                      <a:pt x="51903" y="1976"/>
                    </a:cubicBezTo>
                    <a:close/>
                  </a:path>
                </a:pathLst>
              </a:custGeom>
              <a:solidFill>
                <a:srgbClr val="E57876"/>
              </a:solidFill>
              <a:ln w="5976" cap="flat">
                <a:noFill/>
                <a:prstDash val="solid"/>
                <a:miter/>
              </a:ln>
            </p:spPr>
            <p:txBody>
              <a:bodyPr rtlCol="0" anchor="ctr"/>
              <a:lstStyle/>
              <a:p>
                <a:endParaRPr lang="nl-BE"/>
              </a:p>
            </p:txBody>
          </p:sp>
          <p:sp>
            <p:nvSpPr>
              <p:cNvPr id="416" name="Freeform: Shape 415">
                <a:extLst>
                  <a:ext uri="{FF2B5EF4-FFF2-40B4-BE49-F238E27FC236}">
                    <a16:creationId xmlns:a16="http://schemas.microsoft.com/office/drawing/2014/main" id="{A9123C0F-0F1B-CC58-7717-2F04AA607C66}"/>
                  </a:ext>
                </a:extLst>
              </p:cNvPr>
              <p:cNvSpPr/>
              <p:nvPr/>
            </p:nvSpPr>
            <p:spPr>
              <a:xfrm>
                <a:off x="3265164" y="4581798"/>
                <a:ext cx="60223" cy="2035"/>
              </a:xfrm>
              <a:custGeom>
                <a:avLst/>
                <a:gdLst>
                  <a:gd name="connsiteX0" fmla="*/ 59206 w 60223"/>
                  <a:gd name="connsiteY0" fmla="*/ 2035 h 2035"/>
                  <a:gd name="connsiteX1" fmla="*/ 1018 w 60223"/>
                  <a:gd name="connsiteY1" fmla="*/ 2035 h 2035"/>
                  <a:gd name="connsiteX2" fmla="*/ 0 w 60223"/>
                  <a:gd name="connsiteY2" fmla="*/ 1018 h 2035"/>
                  <a:gd name="connsiteX3" fmla="*/ 1018 w 60223"/>
                  <a:gd name="connsiteY3" fmla="*/ 0 h 2035"/>
                  <a:gd name="connsiteX4" fmla="*/ 59206 w 60223"/>
                  <a:gd name="connsiteY4" fmla="*/ 0 h 2035"/>
                  <a:gd name="connsiteX5" fmla="*/ 60224 w 60223"/>
                  <a:gd name="connsiteY5" fmla="*/ 1018 h 2035"/>
                  <a:gd name="connsiteX6" fmla="*/ 59206 w 60223"/>
                  <a:gd name="connsiteY6" fmla="*/ 2035 h 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3" h="2035">
                    <a:moveTo>
                      <a:pt x="59206" y="2035"/>
                    </a:moveTo>
                    <a:lnTo>
                      <a:pt x="1018" y="2035"/>
                    </a:lnTo>
                    <a:cubicBezTo>
                      <a:pt x="479" y="2035"/>
                      <a:pt x="0" y="1616"/>
                      <a:pt x="0" y="1018"/>
                    </a:cubicBezTo>
                    <a:cubicBezTo>
                      <a:pt x="0" y="419"/>
                      <a:pt x="419" y="0"/>
                      <a:pt x="1018" y="0"/>
                    </a:cubicBezTo>
                    <a:lnTo>
                      <a:pt x="59206" y="0"/>
                    </a:lnTo>
                    <a:cubicBezTo>
                      <a:pt x="59745" y="0"/>
                      <a:pt x="60224" y="419"/>
                      <a:pt x="60224" y="1018"/>
                    </a:cubicBezTo>
                    <a:cubicBezTo>
                      <a:pt x="60224" y="1616"/>
                      <a:pt x="59805" y="2035"/>
                      <a:pt x="59206" y="2035"/>
                    </a:cubicBezTo>
                    <a:close/>
                  </a:path>
                </a:pathLst>
              </a:custGeom>
              <a:solidFill>
                <a:srgbClr val="E57876"/>
              </a:solidFill>
              <a:ln w="5976" cap="flat">
                <a:noFill/>
                <a:prstDash val="solid"/>
                <a:miter/>
              </a:ln>
            </p:spPr>
            <p:txBody>
              <a:bodyPr rtlCol="0" anchor="ctr"/>
              <a:lstStyle/>
              <a:p>
                <a:endParaRPr lang="nl-BE"/>
              </a:p>
            </p:txBody>
          </p:sp>
          <p:sp>
            <p:nvSpPr>
              <p:cNvPr id="417" name="Freeform: Shape 416">
                <a:extLst>
                  <a:ext uri="{FF2B5EF4-FFF2-40B4-BE49-F238E27FC236}">
                    <a16:creationId xmlns:a16="http://schemas.microsoft.com/office/drawing/2014/main" id="{30CAFEB7-47C8-6AD2-427E-C5B846CEB262}"/>
                  </a:ext>
                </a:extLst>
              </p:cNvPr>
              <p:cNvSpPr/>
              <p:nvPr/>
            </p:nvSpPr>
            <p:spPr>
              <a:xfrm>
                <a:off x="3330775" y="4589161"/>
                <a:ext cx="2035" cy="60223"/>
              </a:xfrm>
              <a:custGeom>
                <a:avLst/>
                <a:gdLst>
                  <a:gd name="connsiteX0" fmla="*/ 1018 w 2035"/>
                  <a:gd name="connsiteY0" fmla="*/ 60224 h 60223"/>
                  <a:gd name="connsiteX1" fmla="*/ 0 w 2035"/>
                  <a:gd name="connsiteY1" fmla="*/ 59206 h 60223"/>
                  <a:gd name="connsiteX2" fmla="*/ 0 w 2035"/>
                  <a:gd name="connsiteY2" fmla="*/ 1018 h 60223"/>
                  <a:gd name="connsiteX3" fmla="*/ 1018 w 2035"/>
                  <a:gd name="connsiteY3" fmla="*/ 0 h 60223"/>
                  <a:gd name="connsiteX4" fmla="*/ 2035 w 2035"/>
                  <a:gd name="connsiteY4" fmla="*/ 1018 h 60223"/>
                  <a:gd name="connsiteX5" fmla="*/ 2035 w 2035"/>
                  <a:gd name="connsiteY5" fmla="*/ 59206 h 60223"/>
                  <a:gd name="connsiteX6" fmla="*/ 1018 w 2035"/>
                  <a:gd name="connsiteY6" fmla="*/ 60224 h 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 h="60223">
                    <a:moveTo>
                      <a:pt x="1018" y="60224"/>
                    </a:moveTo>
                    <a:cubicBezTo>
                      <a:pt x="479" y="60224"/>
                      <a:pt x="0" y="59805"/>
                      <a:pt x="0" y="59206"/>
                    </a:cubicBezTo>
                    <a:lnTo>
                      <a:pt x="0" y="1018"/>
                    </a:lnTo>
                    <a:cubicBezTo>
                      <a:pt x="0" y="479"/>
                      <a:pt x="419" y="0"/>
                      <a:pt x="1018" y="0"/>
                    </a:cubicBezTo>
                    <a:cubicBezTo>
                      <a:pt x="1616" y="0"/>
                      <a:pt x="2035" y="419"/>
                      <a:pt x="2035" y="1018"/>
                    </a:cubicBezTo>
                    <a:lnTo>
                      <a:pt x="2035" y="59206"/>
                    </a:lnTo>
                    <a:cubicBezTo>
                      <a:pt x="2035" y="59745"/>
                      <a:pt x="1616" y="60224"/>
                      <a:pt x="1018" y="60224"/>
                    </a:cubicBezTo>
                    <a:close/>
                  </a:path>
                </a:pathLst>
              </a:custGeom>
              <a:solidFill>
                <a:srgbClr val="E57876"/>
              </a:solidFill>
              <a:ln w="5976" cap="flat">
                <a:noFill/>
                <a:prstDash val="solid"/>
                <a:miter/>
              </a:ln>
            </p:spPr>
            <p:txBody>
              <a:bodyPr rtlCol="0" anchor="ctr"/>
              <a:lstStyle/>
              <a:p>
                <a:endParaRPr lang="nl-BE"/>
              </a:p>
            </p:txBody>
          </p:sp>
          <p:sp>
            <p:nvSpPr>
              <p:cNvPr id="418" name="Freeform: Shape 417">
                <a:extLst>
                  <a:ext uri="{FF2B5EF4-FFF2-40B4-BE49-F238E27FC236}">
                    <a16:creationId xmlns:a16="http://schemas.microsoft.com/office/drawing/2014/main" id="{012C72D1-3A46-55CB-ACCD-9EFDC41974D5}"/>
                  </a:ext>
                </a:extLst>
              </p:cNvPr>
              <p:cNvSpPr/>
              <p:nvPr/>
            </p:nvSpPr>
            <p:spPr>
              <a:xfrm>
                <a:off x="3338199" y="4581798"/>
                <a:ext cx="60223" cy="2035"/>
              </a:xfrm>
              <a:custGeom>
                <a:avLst/>
                <a:gdLst>
                  <a:gd name="connsiteX0" fmla="*/ 59206 w 60223"/>
                  <a:gd name="connsiteY0" fmla="*/ 2035 h 2035"/>
                  <a:gd name="connsiteX1" fmla="*/ 1018 w 60223"/>
                  <a:gd name="connsiteY1" fmla="*/ 2035 h 2035"/>
                  <a:gd name="connsiteX2" fmla="*/ 0 w 60223"/>
                  <a:gd name="connsiteY2" fmla="*/ 1018 h 2035"/>
                  <a:gd name="connsiteX3" fmla="*/ 1018 w 60223"/>
                  <a:gd name="connsiteY3" fmla="*/ 0 h 2035"/>
                  <a:gd name="connsiteX4" fmla="*/ 59206 w 60223"/>
                  <a:gd name="connsiteY4" fmla="*/ 0 h 2035"/>
                  <a:gd name="connsiteX5" fmla="*/ 60224 w 60223"/>
                  <a:gd name="connsiteY5" fmla="*/ 1018 h 2035"/>
                  <a:gd name="connsiteX6" fmla="*/ 59206 w 60223"/>
                  <a:gd name="connsiteY6" fmla="*/ 2035 h 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23" h="2035">
                    <a:moveTo>
                      <a:pt x="59206" y="2035"/>
                    </a:moveTo>
                    <a:lnTo>
                      <a:pt x="1018" y="2035"/>
                    </a:lnTo>
                    <a:cubicBezTo>
                      <a:pt x="479" y="2035"/>
                      <a:pt x="0" y="1616"/>
                      <a:pt x="0" y="1018"/>
                    </a:cubicBezTo>
                    <a:cubicBezTo>
                      <a:pt x="0" y="419"/>
                      <a:pt x="419" y="0"/>
                      <a:pt x="1018" y="0"/>
                    </a:cubicBezTo>
                    <a:lnTo>
                      <a:pt x="59206" y="0"/>
                    </a:lnTo>
                    <a:cubicBezTo>
                      <a:pt x="59745" y="0"/>
                      <a:pt x="60224" y="419"/>
                      <a:pt x="60224" y="1018"/>
                    </a:cubicBezTo>
                    <a:cubicBezTo>
                      <a:pt x="60224" y="1616"/>
                      <a:pt x="59805" y="2035"/>
                      <a:pt x="59206" y="2035"/>
                    </a:cubicBezTo>
                    <a:close/>
                  </a:path>
                </a:pathLst>
              </a:custGeom>
              <a:solidFill>
                <a:srgbClr val="E57876"/>
              </a:solidFill>
              <a:ln w="5976" cap="flat">
                <a:noFill/>
                <a:prstDash val="solid"/>
                <a:miter/>
              </a:ln>
            </p:spPr>
            <p:txBody>
              <a:bodyPr rtlCol="0" anchor="ctr"/>
              <a:lstStyle/>
              <a:p>
                <a:endParaRPr lang="nl-BE"/>
              </a:p>
            </p:txBody>
          </p:sp>
          <p:sp>
            <p:nvSpPr>
              <p:cNvPr id="419" name="Freeform: Shape 418">
                <a:extLst>
                  <a:ext uri="{FF2B5EF4-FFF2-40B4-BE49-F238E27FC236}">
                    <a16:creationId xmlns:a16="http://schemas.microsoft.com/office/drawing/2014/main" id="{1FC4BFC5-BE26-8C6C-D657-BB8A005CF924}"/>
                  </a:ext>
                </a:extLst>
              </p:cNvPr>
              <p:cNvSpPr/>
              <p:nvPr/>
            </p:nvSpPr>
            <p:spPr>
              <a:xfrm>
                <a:off x="3330775" y="4516186"/>
                <a:ext cx="2035" cy="60223"/>
              </a:xfrm>
              <a:custGeom>
                <a:avLst/>
                <a:gdLst>
                  <a:gd name="connsiteX0" fmla="*/ 1018 w 2035"/>
                  <a:gd name="connsiteY0" fmla="*/ 60224 h 60223"/>
                  <a:gd name="connsiteX1" fmla="*/ 0 w 2035"/>
                  <a:gd name="connsiteY1" fmla="*/ 59206 h 60223"/>
                  <a:gd name="connsiteX2" fmla="*/ 0 w 2035"/>
                  <a:gd name="connsiteY2" fmla="*/ 1018 h 60223"/>
                  <a:gd name="connsiteX3" fmla="*/ 1018 w 2035"/>
                  <a:gd name="connsiteY3" fmla="*/ 0 h 60223"/>
                  <a:gd name="connsiteX4" fmla="*/ 2035 w 2035"/>
                  <a:gd name="connsiteY4" fmla="*/ 1018 h 60223"/>
                  <a:gd name="connsiteX5" fmla="*/ 2035 w 2035"/>
                  <a:gd name="connsiteY5" fmla="*/ 59206 h 60223"/>
                  <a:gd name="connsiteX6" fmla="*/ 1018 w 2035"/>
                  <a:gd name="connsiteY6" fmla="*/ 60224 h 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5" h="60223">
                    <a:moveTo>
                      <a:pt x="1018" y="60224"/>
                    </a:moveTo>
                    <a:cubicBezTo>
                      <a:pt x="479" y="60224"/>
                      <a:pt x="0" y="59805"/>
                      <a:pt x="0" y="59206"/>
                    </a:cubicBezTo>
                    <a:lnTo>
                      <a:pt x="0" y="1018"/>
                    </a:lnTo>
                    <a:cubicBezTo>
                      <a:pt x="0" y="479"/>
                      <a:pt x="419" y="0"/>
                      <a:pt x="1018" y="0"/>
                    </a:cubicBezTo>
                    <a:cubicBezTo>
                      <a:pt x="1616" y="0"/>
                      <a:pt x="2035" y="419"/>
                      <a:pt x="2035" y="1018"/>
                    </a:cubicBezTo>
                    <a:lnTo>
                      <a:pt x="2035" y="59206"/>
                    </a:lnTo>
                    <a:cubicBezTo>
                      <a:pt x="2035" y="59745"/>
                      <a:pt x="1616" y="60224"/>
                      <a:pt x="1018" y="60224"/>
                    </a:cubicBezTo>
                    <a:close/>
                  </a:path>
                </a:pathLst>
              </a:custGeom>
              <a:solidFill>
                <a:srgbClr val="E57876"/>
              </a:solidFill>
              <a:ln w="5976" cap="flat">
                <a:noFill/>
                <a:prstDash val="solid"/>
                <a:miter/>
              </a:ln>
            </p:spPr>
            <p:txBody>
              <a:bodyPr rtlCol="0" anchor="ctr"/>
              <a:lstStyle/>
              <a:p>
                <a:endParaRPr lang="nl-BE"/>
              </a:p>
            </p:txBody>
          </p:sp>
        </p:grpSp>
        <p:grpSp>
          <p:nvGrpSpPr>
            <p:cNvPr id="420" name="Graphic 4">
              <a:extLst>
                <a:ext uri="{FF2B5EF4-FFF2-40B4-BE49-F238E27FC236}">
                  <a16:creationId xmlns:a16="http://schemas.microsoft.com/office/drawing/2014/main" id="{1EDFD91F-7B2C-EDAF-2C5C-71122B26CB79}"/>
                </a:ext>
              </a:extLst>
            </p:cNvPr>
            <p:cNvGrpSpPr/>
            <p:nvPr/>
          </p:nvGrpSpPr>
          <p:grpSpPr>
            <a:xfrm>
              <a:off x="4090109" y="4478885"/>
              <a:ext cx="460322" cy="436805"/>
              <a:chOff x="4090109" y="4478885"/>
              <a:chExt cx="460322" cy="436805"/>
            </a:xfrm>
          </p:grpSpPr>
          <p:sp>
            <p:nvSpPr>
              <p:cNvPr id="421" name="Freeform: Shape 420">
                <a:extLst>
                  <a:ext uri="{FF2B5EF4-FFF2-40B4-BE49-F238E27FC236}">
                    <a16:creationId xmlns:a16="http://schemas.microsoft.com/office/drawing/2014/main" id="{0DB79BFC-EBE6-5057-C4AA-E12BAC4D1197}"/>
                  </a:ext>
                </a:extLst>
              </p:cNvPr>
              <p:cNvSpPr/>
              <p:nvPr/>
            </p:nvSpPr>
            <p:spPr>
              <a:xfrm>
                <a:off x="4341052" y="4485895"/>
                <a:ext cx="205889" cy="364831"/>
              </a:xfrm>
              <a:custGeom>
                <a:avLst/>
                <a:gdLst>
                  <a:gd name="connsiteX0" fmla="*/ 106439 w 205889"/>
                  <a:gd name="connsiteY0" fmla="*/ 0 h 364831"/>
                  <a:gd name="connsiteX1" fmla="*/ 126853 w 205889"/>
                  <a:gd name="connsiteY1" fmla="*/ 12452 h 364831"/>
                  <a:gd name="connsiteX2" fmla="*/ 133139 w 205889"/>
                  <a:gd name="connsiteY2" fmla="*/ 17181 h 364831"/>
                  <a:gd name="connsiteX3" fmla="*/ 139066 w 205889"/>
                  <a:gd name="connsiteY3" fmla="*/ 36038 h 364831"/>
                  <a:gd name="connsiteX4" fmla="*/ 169357 w 205889"/>
                  <a:gd name="connsiteY4" fmla="*/ 106260 h 364831"/>
                  <a:gd name="connsiteX5" fmla="*/ 203839 w 205889"/>
                  <a:gd name="connsiteY5" fmla="*/ 193902 h 364831"/>
                  <a:gd name="connsiteX6" fmla="*/ 193842 w 205889"/>
                  <a:gd name="connsiteY6" fmla="*/ 289565 h 364831"/>
                  <a:gd name="connsiteX7" fmla="*/ 182168 w 205889"/>
                  <a:gd name="connsiteY7" fmla="*/ 318181 h 364831"/>
                  <a:gd name="connsiteX8" fmla="*/ 181869 w 205889"/>
                  <a:gd name="connsiteY8" fmla="*/ 318660 h 364831"/>
                  <a:gd name="connsiteX9" fmla="*/ 139664 w 205889"/>
                  <a:gd name="connsiteY9" fmla="*/ 353321 h 364831"/>
                  <a:gd name="connsiteX10" fmla="*/ 81595 w 205889"/>
                  <a:gd name="connsiteY10" fmla="*/ 364695 h 364831"/>
                  <a:gd name="connsiteX11" fmla="*/ 33883 w 205889"/>
                  <a:gd name="connsiteY11" fmla="*/ 355117 h 364831"/>
                  <a:gd name="connsiteX12" fmla="*/ 0 w 205889"/>
                  <a:gd name="connsiteY12" fmla="*/ 316205 h 364831"/>
                  <a:gd name="connsiteX13" fmla="*/ 120 w 205889"/>
                  <a:gd name="connsiteY13" fmla="*/ 314170 h 364831"/>
                  <a:gd name="connsiteX14" fmla="*/ 5029 w 205889"/>
                  <a:gd name="connsiteY14" fmla="*/ 307944 h 364831"/>
                  <a:gd name="connsiteX15" fmla="*/ 64833 w 205889"/>
                  <a:gd name="connsiteY15" fmla="*/ 324945 h 364831"/>
                  <a:gd name="connsiteX16" fmla="*/ 83272 w 205889"/>
                  <a:gd name="connsiteY16" fmla="*/ 325544 h 364831"/>
                  <a:gd name="connsiteX17" fmla="*/ 101650 w 205889"/>
                  <a:gd name="connsiteY17" fmla="*/ 321533 h 364831"/>
                  <a:gd name="connsiteX18" fmla="*/ 157205 w 205889"/>
                  <a:gd name="connsiteY18" fmla="*/ 290583 h 364831"/>
                  <a:gd name="connsiteX19" fmla="*/ 176062 w 205889"/>
                  <a:gd name="connsiteY19" fmla="*/ 209287 h 364831"/>
                  <a:gd name="connsiteX20" fmla="*/ 170614 w 205889"/>
                  <a:gd name="connsiteY20" fmla="*/ 179953 h 364831"/>
                  <a:gd name="connsiteX21" fmla="*/ 143974 w 205889"/>
                  <a:gd name="connsiteY21" fmla="*/ 95245 h 364831"/>
                  <a:gd name="connsiteX22" fmla="*/ 112127 w 205889"/>
                  <a:gd name="connsiteY22" fmla="*/ 9219 h 364831"/>
                  <a:gd name="connsiteX23" fmla="*/ 106559 w 205889"/>
                  <a:gd name="connsiteY23" fmla="*/ 60 h 36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889" h="364831">
                    <a:moveTo>
                      <a:pt x="106439" y="0"/>
                    </a:moveTo>
                    <a:cubicBezTo>
                      <a:pt x="113264" y="4131"/>
                      <a:pt x="120089" y="8321"/>
                      <a:pt x="126853" y="12452"/>
                    </a:cubicBezTo>
                    <a:cubicBezTo>
                      <a:pt x="129128" y="13829"/>
                      <a:pt x="131403" y="15205"/>
                      <a:pt x="133139" y="17181"/>
                    </a:cubicBezTo>
                    <a:cubicBezTo>
                      <a:pt x="137689" y="22090"/>
                      <a:pt x="138168" y="29394"/>
                      <a:pt x="139066" y="36038"/>
                    </a:cubicBezTo>
                    <a:cubicBezTo>
                      <a:pt x="142657" y="61720"/>
                      <a:pt x="156366" y="84289"/>
                      <a:pt x="169357" y="106260"/>
                    </a:cubicBezTo>
                    <a:cubicBezTo>
                      <a:pt x="185401" y="133319"/>
                      <a:pt x="198451" y="162772"/>
                      <a:pt x="203839" y="193902"/>
                    </a:cubicBezTo>
                    <a:cubicBezTo>
                      <a:pt x="209407" y="226169"/>
                      <a:pt x="202821" y="258376"/>
                      <a:pt x="193842" y="289565"/>
                    </a:cubicBezTo>
                    <a:cubicBezTo>
                      <a:pt x="190968" y="299503"/>
                      <a:pt x="187616" y="309440"/>
                      <a:pt x="182168" y="318181"/>
                    </a:cubicBezTo>
                    <a:lnTo>
                      <a:pt x="181869" y="318660"/>
                    </a:lnTo>
                    <a:cubicBezTo>
                      <a:pt x="171931" y="334404"/>
                      <a:pt x="156486" y="345838"/>
                      <a:pt x="139664" y="353321"/>
                    </a:cubicBezTo>
                    <a:cubicBezTo>
                      <a:pt x="121226" y="361523"/>
                      <a:pt x="101830" y="365653"/>
                      <a:pt x="81595" y="364695"/>
                    </a:cubicBezTo>
                    <a:cubicBezTo>
                      <a:pt x="64833" y="363857"/>
                      <a:pt x="49149" y="363139"/>
                      <a:pt x="33883" y="355117"/>
                    </a:cubicBezTo>
                    <a:cubicBezTo>
                      <a:pt x="20055" y="347873"/>
                      <a:pt x="359" y="333446"/>
                      <a:pt x="0" y="316205"/>
                    </a:cubicBezTo>
                    <a:cubicBezTo>
                      <a:pt x="0" y="315547"/>
                      <a:pt x="0" y="314828"/>
                      <a:pt x="120" y="314170"/>
                    </a:cubicBezTo>
                    <a:cubicBezTo>
                      <a:pt x="599" y="311536"/>
                      <a:pt x="2873" y="309620"/>
                      <a:pt x="5029" y="307944"/>
                    </a:cubicBezTo>
                    <a:cubicBezTo>
                      <a:pt x="22928" y="318899"/>
                      <a:pt x="44000" y="322970"/>
                      <a:pt x="64833" y="324945"/>
                    </a:cubicBezTo>
                    <a:cubicBezTo>
                      <a:pt x="70940" y="325544"/>
                      <a:pt x="77166" y="326083"/>
                      <a:pt x="83272" y="325544"/>
                    </a:cubicBezTo>
                    <a:cubicBezTo>
                      <a:pt x="89557" y="325005"/>
                      <a:pt x="95604" y="323269"/>
                      <a:pt x="101650" y="321533"/>
                    </a:cubicBezTo>
                    <a:cubicBezTo>
                      <a:pt x="122483" y="315607"/>
                      <a:pt x="144992" y="308483"/>
                      <a:pt x="157205" y="290583"/>
                    </a:cubicBezTo>
                    <a:cubicBezTo>
                      <a:pt x="173368" y="266877"/>
                      <a:pt x="178516" y="237902"/>
                      <a:pt x="176062" y="209287"/>
                    </a:cubicBezTo>
                    <a:cubicBezTo>
                      <a:pt x="175224" y="199349"/>
                      <a:pt x="172949" y="189651"/>
                      <a:pt x="170614" y="179953"/>
                    </a:cubicBezTo>
                    <a:cubicBezTo>
                      <a:pt x="163610" y="151158"/>
                      <a:pt x="155828" y="122423"/>
                      <a:pt x="143974" y="95245"/>
                    </a:cubicBezTo>
                    <a:cubicBezTo>
                      <a:pt x="131702" y="67048"/>
                      <a:pt x="114820" y="39810"/>
                      <a:pt x="112127" y="9219"/>
                    </a:cubicBezTo>
                    <a:cubicBezTo>
                      <a:pt x="111707" y="4789"/>
                      <a:pt x="108595" y="4011"/>
                      <a:pt x="106559" y="60"/>
                    </a:cubicBezTo>
                    <a:close/>
                  </a:path>
                </a:pathLst>
              </a:custGeom>
              <a:solidFill>
                <a:srgbClr val="E57876">
                  <a:alpha val="40000"/>
                </a:srgbClr>
              </a:solidFill>
              <a:ln w="5976" cap="flat">
                <a:noFill/>
                <a:prstDash val="solid"/>
                <a:miter/>
              </a:ln>
            </p:spPr>
            <p:txBody>
              <a:bodyPr rtlCol="0" anchor="ctr"/>
              <a:lstStyle/>
              <a:p>
                <a:endParaRPr lang="nl-BE"/>
              </a:p>
            </p:txBody>
          </p:sp>
          <p:sp>
            <p:nvSpPr>
              <p:cNvPr id="422" name="Freeform: Shape 421">
                <a:extLst>
                  <a:ext uri="{FF2B5EF4-FFF2-40B4-BE49-F238E27FC236}">
                    <a16:creationId xmlns:a16="http://schemas.microsoft.com/office/drawing/2014/main" id="{B1480A79-E295-721B-6C03-38F9A6D918CE}"/>
                  </a:ext>
                </a:extLst>
              </p:cNvPr>
              <p:cNvSpPr/>
              <p:nvPr/>
            </p:nvSpPr>
            <p:spPr>
              <a:xfrm>
                <a:off x="4090109" y="4668525"/>
                <a:ext cx="253157" cy="244842"/>
              </a:xfrm>
              <a:custGeom>
                <a:avLst/>
                <a:gdLst>
                  <a:gd name="connsiteX0" fmla="*/ 16093 w 253157"/>
                  <a:gd name="connsiteY0" fmla="*/ 3908 h 244842"/>
                  <a:gd name="connsiteX1" fmla="*/ 36268 w 253157"/>
                  <a:gd name="connsiteY1" fmla="*/ 103163 h 244842"/>
                  <a:gd name="connsiteX2" fmla="*/ 114870 w 253157"/>
                  <a:gd name="connsiteY2" fmla="*/ 166081 h 244842"/>
                  <a:gd name="connsiteX3" fmla="*/ 214066 w 253157"/>
                  <a:gd name="connsiteY3" fmla="*/ 153749 h 244842"/>
                  <a:gd name="connsiteX4" fmla="*/ 253157 w 253157"/>
                  <a:gd name="connsiteY4" fmla="*/ 125193 h 244842"/>
                  <a:gd name="connsiteX5" fmla="*/ 241903 w 253157"/>
                  <a:gd name="connsiteY5" fmla="*/ 177814 h 244842"/>
                  <a:gd name="connsiteX6" fmla="*/ 234839 w 253157"/>
                  <a:gd name="connsiteY6" fmla="*/ 202060 h 244842"/>
                  <a:gd name="connsiteX7" fmla="*/ 174914 w 253157"/>
                  <a:gd name="connsiteY7" fmla="*/ 242828 h 244842"/>
                  <a:gd name="connsiteX8" fmla="*/ 50396 w 253157"/>
                  <a:gd name="connsiteY8" fmla="*/ 207866 h 244842"/>
                  <a:gd name="connsiteX9" fmla="*/ 32975 w 253157"/>
                  <a:gd name="connsiteY9" fmla="*/ 191404 h 244842"/>
                  <a:gd name="connsiteX10" fmla="*/ 22798 w 253157"/>
                  <a:gd name="connsiteY10" fmla="*/ 173744 h 244842"/>
                  <a:gd name="connsiteX11" fmla="*/ 2025 w 253157"/>
                  <a:gd name="connsiteY11" fmla="*/ 115076 h 244842"/>
                  <a:gd name="connsiteX12" fmla="*/ 14297 w 253157"/>
                  <a:gd name="connsiteY12" fmla="*/ 4925 h 244842"/>
                  <a:gd name="connsiteX13" fmla="*/ 18907 w 253157"/>
                  <a:gd name="connsiteY13" fmla="*/ 76 h 244842"/>
                  <a:gd name="connsiteX14" fmla="*/ 16153 w 253157"/>
                  <a:gd name="connsiteY14" fmla="*/ 3967 h 244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3157" h="244842">
                    <a:moveTo>
                      <a:pt x="16093" y="3908"/>
                    </a:moveTo>
                    <a:cubicBezTo>
                      <a:pt x="12202" y="38030"/>
                      <a:pt x="18847" y="73530"/>
                      <a:pt x="36268" y="103163"/>
                    </a:cubicBezTo>
                    <a:cubicBezTo>
                      <a:pt x="53628" y="132796"/>
                      <a:pt x="81944" y="156143"/>
                      <a:pt x="114870" y="166081"/>
                    </a:cubicBezTo>
                    <a:cubicBezTo>
                      <a:pt x="147796" y="176019"/>
                      <a:pt x="184912" y="171948"/>
                      <a:pt x="214066" y="153749"/>
                    </a:cubicBezTo>
                    <a:cubicBezTo>
                      <a:pt x="227775" y="145188"/>
                      <a:pt x="239568" y="133874"/>
                      <a:pt x="253157" y="125193"/>
                    </a:cubicBezTo>
                    <a:cubicBezTo>
                      <a:pt x="249386" y="142734"/>
                      <a:pt x="245674" y="160274"/>
                      <a:pt x="241903" y="177814"/>
                    </a:cubicBezTo>
                    <a:cubicBezTo>
                      <a:pt x="240167" y="186076"/>
                      <a:pt x="238371" y="194397"/>
                      <a:pt x="234839" y="202060"/>
                    </a:cubicBezTo>
                    <a:cubicBezTo>
                      <a:pt x="224303" y="224868"/>
                      <a:pt x="199638" y="238338"/>
                      <a:pt x="174914" y="242828"/>
                    </a:cubicBezTo>
                    <a:cubicBezTo>
                      <a:pt x="131213" y="250730"/>
                      <a:pt x="85716" y="234626"/>
                      <a:pt x="50396" y="207866"/>
                    </a:cubicBezTo>
                    <a:cubicBezTo>
                      <a:pt x="43990" y="203017"/>
                      <a:pt x="37824" y="197809"/>
                      <a:pt x="32975" y="191404"/>
                    </a:cubicBezTo>
                    <a:cubicBezTo>
                      <a:pt x="28844" y="185956"/>
                      <a:pt x="25731" y="179850"/>
                      <a:pt x="22798" y="173744"/>
                    </a:cubicBezTo>
                    <a:cubicBezTo>
                      <a:pt x="13759" y="155006"/>
                      <a:pt x="5497" y="135550"/>
                      <a:pt x="2025" y="115076"/>
                    </a:cubicBezTo>
                    <a:cubicBezTo>
                      <a:pt x="-4201" y="78379"/>
                      <a:pt x="5078" y="41024"/>
                      <a:pt x="14297" y="4925"/>
                    </a:cubicBezTo>
                    <a:cubicBezTo>
                      <a:pt x="14896" y="2531"/>
                      <a:pt x="16512" y="-523"/>
                      <a:pt x="18907" y="76"/>
                    </a:cubicBezTo>
                    <a:lnTo>
                      <a:pt x="16153" y="3967"/>
                    </a:lnTo>
                    <a:close/>
                  </a:path>
                </a:pathLst>
              </a:custGeom>
              <a:solidFill>
                <a:srgbClr val="E57876">
                  <a:alpha val="40000"/>
                </a:srgbClr>
              </a:solidFill>
              <a:ln w="5976" cap="flat">
                <a:noFill/>
                <a:prstDash val="solid"/>
                <a:miter/>
              </a:ln>
            </p:spPr>
            <p:txBody>
              <a:bodyPr rtlCol="0" anchor="ctr"/>
              <a:lstStyle/>
              <a:p>
                <a:endParaRPr lang="nl-BE"/>
              </a:p>
            </p:txBody>
          </p:sp>
          <p:sp>
            <p:nvSpPr>
              <p:cNvPr id="423" name="Freeform: Shape 422">
                <a:extLst>
                  <a:ext uri="{FF2B5EF4-FFF2-40B4-BE49-F238E27FC236}">
                    <a16:creationId xmlns:a16="http://schemas.microsoft.com/office/drawing/2014/main" id="{36F567C0-E106-0A2B-FBE2-87ED7481DE79}"/>
                  </a:ext>
                </a:extLst>
              </p:cNvPr>
              <p:cNvSpPr/>
              <p:nvPr/>
            </p:nvSpPr>
            <p:spPr>
              <a:xfrm>
                <a:off x="4301920" y="4478885"/>
                <a:ext cx="220524" cy="337130"/>
              </a:xfrm>
              <a:custGeom>
                <a:avLst/>
                <a:gdLst>
                  <a:gd name="connsiteX0" fmla="*/ 5847 w 220524"/>
                  <a:gd name="connsiteY0" fmla="*/ 246288 h 337130"/>
                  <a:gd name="connsiteX1" fmla="*/ 7703 w 220524"/>
                  <a:gd name="connsiteY1" fmla="*/ 252155 h 337130"/>
                  <a:gd name="connsiteX2" fmla="*/ 13989 w 220524"/>
                  <a:gd name="connsiteY2" fmla="*/ 268378 h 337130"/>
                  <a:gd name="connsiteX3" fmla="*/ 26800 w 220524"/>
                  <a:gd name="connsiteY3" fmla="*/ 292025 h 337130"/>
                  <a:gd name="connsiteX4" fmla="*/ 50925 w 220524"/>
                  <a:gd name="connsiteY4" fmla="*/ 316031 h 337130"/>
                  <a:gd name="connsiteX5" fmla="*/ 89238 w 220524"/>
                  <a:gd name="connsiteY5" fmla="*/ 329799 h 337130"/>
                  <a:gd name="connsiteX6" fmla="*/ 135155 w 220524"/>
                  <a:gd name="connsiteY6" fmla="*/ 329201 h 337130"/>
                  <a:gd name="connsiteX7" fmla="*/ 158502 w 220524"/>
                  <a:gd name="connsiteY7" fmla="*/ 323394 h 337130"/>
                  <a:gd name="connsiteX8" fmla="*/ 179574 w 220524"/>
                  <a:gd name="connsiteY8" fmla="*/ 310822 h 337130"/>
                  <a:gd name="connsiteX9" fmla="*/ 207411 w 220524"/>
                  <a:gd name="connsiteY9" fmla="*/ 269755 h 337130"/>
                  <a:gd name="connsiteX10" fmla="*/ 214176 w 220524"/>
                  <a:gd name="connsiteY10" fmla="*/ 219828 h 337130"/>
                  <a:gd name="connsiteX11" fmla="*/ 204538 w 220524"/>
                  <a:gd name="connsiteY11" fmla="*/ 171398 h 337130"/>
                  <a:gd name="connsiteX12" fmla="*/ 170654 w 220524"/>
                  <a:gd name="connsiteY12" fmla="*/ 89323 h 337130"/>
                  <a:gd name="connsiteX13" fmla="*/ 150540 w 220524"/>
                  <a:gd name="connsiteY13" fmla="*/ 29039 h 337130"/>
                  <a:gd name="connsiteX14" fmla="*/ 147726 w 220524"/>
                  <a:gd name="connsiteY14" fmla="*/ 11260 h 337130"/>
                  <a:gd name="connsiteX15" fmla="*/ 147128 w 220524"/>
                  <a:gd name="connsiteY15" fmla="*/ 4914 h 337130"/>
                  <a:gd name="connsiteX16" fmla="*/ 149821 w 220524"/>
                  <a:gd name="connsiteY16" fmla="*/ 5 h 337130"/>
                  <a:gd name="connsiteX17" fmla="*/ 153114 w 220524"/>
                  <a:gd name="connsiteY17" fmla="*/ 4495 h 337130"/>
                  <a:gd name="connsiteX18" fmla="*/ 153653 w 220524"/>
                  <a:gd name="connsiteY18" fmla="*/ 10601 h 337130"/>
                  <a:gd name="connsiteX19" fmla="*/ 156407 w 220524"/>
                  <a:gd name="connsiteY19" fmla="*/ 27722 h 337130"/>
                  <a:gd name="connsiteX20" fmla="*/ 176222 w 220524"/>
                  <a:gd name="connsiteY20" fmla="*/ 86869 h 337130"/>
                  <a:gd name="connsiteX21" fmla="*/ 210345 w 220524"/>
                  <a:gd name="connsiteY21" fmla="*/ 169482 h 337130"/>
                  <a:gd name="connsiteX22" fmla="*/ 220282 w 220524"/>
                  <a:gd name="connsiteY22" fmla="*/ 219409 h 337130"/>
                  <a:gd name="connsiteX23" fmla="*/ 213218 w 220524"/>
                  <a:gd name="connsiteY23" fmla="*/ 271671 h 337130"/>
                  <a:gd name="connsiteX24" fmla="*/ 183465 w 220524"/>
                  <a:gd name="connsiteY24" fmla="*/ 315372 h 337130"/>
                  <a:gd name="connsiteX25" fmla="*/ 160956 w 220524"/>
                  <a:gd name="connsiteY25" fmla="*/ 328782 h 337130"/>
                  <a:gd name="connsiteX26" fmla="*/ 136232 w 220524"/>
                  <a:gd name="connsiteY26" fmla="*/ 335008 h 337130"/>
                  <a:gd name="connsiteX27" fmla="*/ 88460 w 220524"/>
                  <a:gd name="connsiteY27" fmla="*/ 335606 h 337130"/>
                  <a:gd name="connsiteX28" fmla="*/ 47992 w 220524"/>
                  <a:gd name="connsiteY28" fmla="*/ 321059 h 337130"/>
                  <a:gd name="connsiteX29" fmla="*/ 45837 w 220524"/>
                  <a:gd name="connsiteY29" fmla="*/ 319802 h 337130"/>
                  <a:gd name="connsiteX30" fmla="*/ 43741 w 220524"/>
                  <a:gd name="connsiteY30" fmla="*/ 318365 h 337130"/>
                  <a:gd name="connsiteX31" fmla="*/ 39850 w 220524"/>
                  <a:gd name="connsiteY31" fmla="*/ 315432 h 337130"/>
                  <a:gd name="connsiteX32" fmla="*/ 32786 w 220524"/>
                  <a:gd name="connsiteY32" fmla="*/ 308907 h 337130"/>
                  <a:gd name="connsiteX33" fmla="*/ 22010 w 220524"/>
                  <a:gd name="connsiteY33" fmla="*/ 295318 h 337130"/>
                  <a:gd name="connsiteX34" fmla="*/ 8661 w 220524"/>
                  <a:gd name="connsiteY34" fmla="*/ 270773 h 337130"/>
                  <a:gd name="connsiteX35" fmla="*/ 2195 w 220524"/>
                  <a:gd name="connsiteY35" fmla="*/ 254071 h 337130"/>
                  <a:gd name="connsiteX36" fmla="*/ 280 w 220524"/>
                  <a:gd name="connsiteY36" fmla="*/ 248024 h 337130"/>
                  <a:gd name="connsiteX37" fmla="*/ 1836 w 220524"/>
                  <a:gd name="connsiteY37" fmla="*/ 242637 h 337130"/>
                  <a:gd name="connsiteX38" fmla="*/ 6027 w 220524"/>
                  <a:gd name="connsiteY38" fmla="*/ 246288 h 337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20524" h="337130">
                    <a:moveTo>
                      <a:pt x="5847" y="246288"/>
                    </a:moveTo>
                    <a:cubicBezTo>
                      <a:pt x="5847" y="246288"/>
                      <a:pt x="6505" y="248324"/>
                      <a:pt x="7703" y="252155"/>
                    </a:cubicBezTo>
                    <a:cubicBezTo>
                      <a:pt x="9020" y="255926"/>
                      <a:pt x="10935" y="261494"/>
                      <a:pt x="13989" y="268378"/>
                    </a:cubicBezTo>
                    <a:cubicBezTo>
                      <a:pt x="16982" y="275203"/>
                      <a:pt x="21053" y="283404"/>
                      <a:pt x="26800" y="292025"/>
                    </a:cubicBezTo>
                    <a:cubicBezTo>
                      <a:pt x="32726" y="300585"/>
                      <a:pt x="39970" y="309625"/>
                      <a:pt x="50925" y="316031"/>
                    </a:cubicBezTo>
                    <a:cubicBezTo>
                      <a:pt x="61761" y="322676"/>
                      <a:pt x="74811" y="327525"/>
                      <a:pt x="89238" y="329799"/>
                    </a:cubicBezTo>
                    <a:cubicBezTo>
                      <a:pt x="103666" y="332134"/>
                      <a:pt x="119291" y="331536"/>
                      <a:pt x="135155" y="329201"/>
                    </a:cubicBezTo>
                    <a:cubicBezTo>
                      <a:pt x="143236" y="328004"/>
                      <a:pt x="151019" y="326687"/>
                      <a:pt x="158502" y="323394"/>
                    </a:cubicBezTo>
                    <a:cubicBezTo>
                      <a:pt x="165925" y="320281"/>
                      <a:pt x="173169" y="315971"/>
                      <a:pt x="179574" y="310822"/>
                    </a:cubicBezTo>
                    <a:cubicBezTo>
                      <a:pt x="192445" y="300406"/>
                      <a:pt x="201844" y="285739"/>
                      <a:pt x="207411" y="269755"/>
                    </a:cubicBezTo>
                    <a:cubicBezTo>
                      <a:pt x="213098" y="253771"/>
                      <a:pt x="215134" y="236530"/>
                      <a:pt x="214176" y="219828"/>
                    </a:cubicBezTo>
                    <a:cubicBezTo>
                      <a:pt x="213158" y="203066"/>
                      <a:pt x="209447" y="186723"/>
                      <a:pt x="204538" y="171398"/>
                    </a:cubicBezTo>
                    <a:cubicBezTo>
                      <a:pt x="194600" y="140627"/>
                      <a:pt x="180712" y="113449"/>
                      <a:pt x="170654" y="89323"/>
                    </a:cubicBezTo>
                    <a:cubicBezTo>
                      <a:pt x="160298" y="65257"/>
                      <a:pt x="153593" y="44185"/>
                      <a:pt x="150540" y="29039"/>
                    </a:cubicBezTo>
                    <a:cubicBezTo>
                      <a:pt x="149043" y="21437"/>
                      <a:pt x="148085" y="15510"/>
                      <a:pt x="147726" y="11260"/>
                    </a:cubicBezTo>
                    <a:cubicBezTo>
                      <a:pt x="147247" y="7069"/>
                      <a:pt x="147128" y="4914"/>
                      <a:pt x="147128" y="4914"/>
                    </a:cubicBezTo>
                    <a:cubicBezTo>
                      <a:pt x="146948" y="2340"/>
                      <a:pt x="148145" y="125"/>
                      <a:pt x="149821" y="5"/>
                    </a:cubicBezTo>
                    <a:cubicBezTo>
                      <a:pt x="151498" y="-115"/>
                      <a:pt x="152934" y="1921"/>
                      <a:pt x="153114" y="4495"/>
                    </a:cubicBezTo>
                    <a:cubicBezTo>
                      <a:pt x="153114" y="4495"/>
                      <a:pt x="153234" y="6710"/>
                      <a:pt x="153653" y="10601"/>
                    </a:cubicBezTo>
                    <a:cubicBezTo>
                      <a:pt x="154012" y="14552"/>
                      <a:pt x="154910" y="20359"/>
                      <a:pt x="156407" y="27722"/>
                    </a:cubicBezTo>
                    <a:cubicBezTo>
                      <a:pt x="159400" y="42449"/>
                      <a:pt x="165925" y="62983"/>
                      <a:pt x="176222" y="86869"/>
                    </a:cubicBezTo>
                    <a:cubicBezTo>
                      <a:pt x="186219" y="110815"/>
                      <a:pt x="200168" y="138113"/>
                      <a:pt x="210345" y="169482"/>
                    </a:cubicBezTo>
                    <a:cubicBezTo>
                      <a:pt x="215373" y="185166"/>
                      <a:pt x="219205" y="201929"/>
                      <a:pt x="220282" y="219409"/>
                    </a:cubicBezTo>
                    <a:cubicBezTo>
                      <a:pt x="221300" y="236830"/>
                      <a:pt x="219145" y="254849"/>
                      <a:pt x="213218" y="271671"/>
                    </a:cubicBezTo>
                    <a:cubicBezTo>
                      <a:pt x="207351" y="288433"/>
                      <a:pt x="197354" y="304177"/>
                      <a:pt x="183465" y="315372"/>
                    </a:cubicBezTo>
                    <a:cubicBezTo>
                      <a:pt x="176521" y="320940"/>
                      <a:pt x="168978" y="325370"/>
                      <a:pt x="160956" y="328782"/>
                    </a:cubicBezTo>
                    <a:cubicBezTo>
                      <a:pt x="152994" y="332314"/>
                      <a:pt x="144254" y="333810"/>
                      <a:pt x="136232" y="335008"/>
                    </a:cubicBezTo>
                    <a:cubicBezTo>
                      <a:pt x="119889" y="337402"/>
                      <a:pt x="103666" y="338001"/>
                      <a:pt x="88460" y="335606"/>
                    </a:cubicBezTo>
                    <a:cubicBezTo>
                      <a:pt x="73314" y="333212"/>
                      <a:pt x="59426" y="328064"/>
                      <a:pt x="47992" y="321059"/>
                    </a:cubicBezTo>
                    <a:lnTo>
                      <a:pt x="45837" y="319802"/>
                    </a:lnTo>
                    <a:lnTo>
                      <a:pt x="43741" y="318365"/>
                    </a:lnTo>
                    <a:cubicBezTo>
                      <a:pt x="42424" y="317467"/>
                      <a:pt x="41167" y="316569"/>
                      <a:pt x="39850" y="315432"/>
                    </a:cubicBezTo>
                    <a:cubicBezTo>
                      <a:pt x="37216" y="313337"/>
                      <a:pt x="35001" y="311122"/>
                      <a:pt x="32786" y="308907"/>
                    </a:cubicBezTo>
                    <a:cubicBezTo>
                      <a:pt x="28536" y="304417"/>
                      <a:pt x="25064" y="299747"/>
                      <a:pt x="22010" y="295318"/>
                    </a:cubicBezTo>
                    <a:cubicBezTo>
                      <a:pt x="16024" y="286278"/>
                      <a:pt x="11774" y="277837"/>
                      <a:pt x="8661" y="270773"/>
                    </a:cubicBezTo>
                    <a:cubicBezTo>
                      <a:pt x="5548" y="263709"/>
                      <a:pt x="3512" y="257962"/>
                      <a:pt x="2195" y="254071"/>
                    </a:cubicBezTo>
                    <a:cubicBezTo>
                      <a:pt x="938" y="250120"/>
                      <a:pt x="280" y="248024"/>
                      <a:pt x="280" y="248024"/>
                    </a:cubicBezTo>
                    <a:cubicBezTo>
                      <a:pt x="-439" y="245450"/>
                      <a:pt x="280" y="243056"/>
                      <a:pt x="1836" y="242637"/>
                    </a:cubicBezTo>
                    <a:cubicBezTo>
                      <a:pt x="3452" y="242217"/>
                      <a:pt x="5308" y="243894"/>
                      <a:pt x="6027" y="246288"/>
                    </a:cubicBezTo>
                    <a:close/>
                  </a:path>
                </a:pathLst>
              </a:custGeom>
              <a:solidFill>
                <a:srgbClr val="02A6CC"/>
              </a:solidFill>
              <a:ln w="5976" cap="flat">
                <a:noFill/>
                <a:prstDash val="solid"/>
                <a:miter/>
              </a:ln>
            </p:spPr>
            <p:txBody>
              <a:bodyPr rtlCol="0" anchor="ctr"/>
              <a:lstStyle/>
              <a:p>
                <a:endParaRPr lang="nl-BE"/>
              </a:p>
            </p:txBody>
          </p:sp>
          <p:sp>
            <p:nvSpPr>
              <p:cNvPr id="424" name="Freeform: Shape 423">
                <a:extLst>
                  <a:ext uri="{FF2B5EF4-FFF2-40B4-BE49-F238E27FC236}">
                    <a16:creationId xmlns:a16="http://schemas.microsoft.com/office/drawing/2014/main" id="{3EAC7807-8611-7ED2-122D-145549554D37}"/>
                  </a:ext>
                </a:extLst>
              </p:cNvPr>
              <p:cNvSpPr/>
              <p:nvPr/>
            </p:nvSpPr>
            <p:spPr>
              <a:xfrm>
                <a:off x="4477742" y="4518986"/>
                <a:ext cx="22251" cy="52707"/>
              </a:xfrm>
              <a:custGeom>
                <a:avLst/>
                <a:gdLst>
                  <a:gd name="connsiteX0" fmla="*/ 14289 w 22251"/>
                  <a:gd name="connsiteY0" fmla="*/ 43775 h 52707"/>
                  <a:gd name="connsiteX1" fmla="*/ 7165 w 22251"/>
                  <a:gd name="connsiteY1" fmla="*/ 28030 h 52707"/>
                  <a:gd name="connsiteX2" fmla="*/ 1478 w 22251"/>
                  <a:gd name="connsiteY2" fmla="*/ 11687 h 52707"/>
                  <a:gd name="connsiteX3" fmla="*/ 879 w 22251"/>
                  <a:gd name="connsiteY3" fmla="*/ 13 h 52707"/>
                  <a:gd name="connsiteX4" fmla="*/ 6087 w 22251"/>
                  <a:gd name="connsiteY4" fmla="*/ 10310 h 52707"/>
                  <a:gd name="connsiteX5" fmla="*/ 11595 w 22251"/>
                  <a:gd name="connsiteY5" fmla="*/ 26234 h 52707"/>
                  <a:gd name="connsiteX6" fmla="*/ 18539 w 22251"/>
                  <a:gd name="connsiteY6" fmla="*/ 41560 h 52707"/>
                  <a:gd name="connsiteX7" fmla="*/ 21891 w 22251"/>
                  <a:gd name="connsiteY7" fmla="*/ 52635 h 52707"/>
                  <a:gd name="connsiteX8" fmla="*/ 14289 w 22251"/>
                  <a:gd name="connsiteY8" fmla="*/ 43775 h 5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51" h="52707">
                    <a:moveTo>
                      <a:pt x="14289" y="43775"/>
                    </a:moveTo>
                    <a:cubicBezTo>
                      <a:pt x="14289" y="43775"/>
                      <a:pt x="10338" y="36112"/>
                      <a:pt x="7165" y="28030"/>
                    </a:cubicBezTo>
                    <a:cubicBezTo>
                      <a:pt x="3932" y="20008"/>
                      <a:pt x="1478" y="11687"/>
                      <a:pt x="1478" y="11687"/>
                    </a:cubicBezTo>
                    <a:cubicBezTo>
                      <a:pt x="-378" y="5581"/>
                      <a:pt x="-378" y="253"/>
                      <a:pt x="879" y="13"/>
                    </a:cubicBezTo>
                    <a:cubicBezTo>
                      <a:pt x="2196" y="-286"/>
                      <a:pt x="4291" y="4443"/>
                      <a:pt x="6087" y="10310"/>
                    </a:cubicBezTo>
                    <a:cubicBezTo>
                      <a:pt x="6087" y="10310"/>
                      <a:pt x="8422" y="18392"/>
                      <a:pt x="11595" y="26234"/>
                    </a:cubicBezTo>
                    <a:cubicBezTo>
                      <a:pt x="14708" y="34076"/>
                      <a:pt x="18539" y="41560"/>
                      <a:pt x="18539" y="41560"/>
                    </a:cubicBezTo>
                    <a:cubicBezTo>
                      <a:pt x="21353" y="47067"/>
                      <a:pt x="23029" y="51916"/>
                      <a:pt x="21891" y="52635"/>
                    </a:cubicBezTo>
                    <a:cubicBezTo>
                      <a:pt x="20814" y="53293"/>
                      <a:pt x="17162" y="49402"/>
                      <a:pt x="14289" y="43775"/>
                    </a:cubicBezTo>
                    <a:close/>
                  </a:path>
                </a:pathLst>
              </a:custGeom>
              <a:solidFill>
                <a:srgbClr val="02A6CC"/>
              </a:solidFill>
              <a:ln w="5976" cap="flat">
                <a:noFill/>
                <a:prstDash val="solid"/>
                <a:miter/>
              </a:ln>
            </p:spPr>
            <p:txBody>
              <a:bodyPr rtlCol="0" anchor="ctr"/>
              <a:lstStyle/>
              <a:p>
                <a:endParaRPr lang="nl-BE"/>
              </a:p>
            </p:txBody>
          </p:sp>
          <p:sp>
            <p:nvSpPr>
              <p:cNvPr id="425" name="Freeform: Shape 424">
                <a:extLst>
                  <a:ext uri="{FF2B5EF4-FFF2-40B4-BE49-F238E27FC236}">
                    <a16:creationId xmlns:a16="http://schemas.microsoft.com/office/drawing/2014/main" id="{643CD37E-48E3-D9A2-1631-7881DC86CBF3}"/>
                  </a:ext>
                </a:extLst>
              </p:cNvPr>
              <p:cNvSpPr/>
              <p:nvPr/>
            </p:nvSpPr>
            <p:spPr>
              <a:xfrm>
                <a:off x="4506577" y="4583253"/>
                <a:ext cx="18597" cy="37101"/>
              </a:xfrm>
              <a:custGeom>
                <a:avLst/>
                <a:gdLst>
                  <a:gd name="connsiteX0" fmla="*/ 12392 w 18597"/>
                  <a:gd name="connsiteY0" fmla="*/ 30572 h 37101"/>
                  <a:gd name="connsiteX1" fmla="*/ 2335 w 18597"/>
                  <a:gd name="connsiteY1" fmla="*/ 8242 h 37101"/>
                  <a:gd name="connsiteX2" fmla="*/ 718 w 18597"/>
                  <a:gd name="connsiteY2" fmla="*/ 2915 h 37101"/>
                  <a:gd name="connsiteX3" fmla="*/ 718 w 18597"/>
                  <a:gd name="connsiteY3" fmla="*/ 1897 h 37101"/>
                  <a:gd name="connsiteX4" fmla="*/ 718 w 18597"/>
                  <a:gd name="connsiteY4" fmla="*/ 1418 h 37101"/>
                  <a:gd name="connsiteX5" fmla="*/ 239 w 18597"/>
                  <a:gd name="connsiteY5" fmla="*/ 1238 h 37101"/>
                  <a:gd name="connsiteX6" fmla="*/ 0 w 18597"/>
                  <a:gd name="connsiteY6" fmla="*/ 759 h 37101"/>
                  <a:gd name="connsiteX7" fmla="*/ 838 w 18597"/>
                  <a:gd name="connsiteY7" fmla="*/ 41 h 37101"/>
                  <a:gd name="connsiteX8" fmla="*/ 3532 w 18597"/>
                  <a:gd name="connsiteY8" fmla="*/ 1119 h 37101"/>
                  <a:gd name="connsiteX9" fmla="*/ 6705 w 18597"/>
                  <a:gd name="connsiteY9" fmla="*/ 6267 h 37101"/>
                  <a:gd name="connsiteX10" fmla="*/ 16762 w 18597"/>
                  <a:gd name="connsiteY10" fmla="*/ 28596 h 37101"/>
                  <a:gd name="connsiteX11" fmla="*/ 17959 w 18597"/>
                  <a:gd name="connsiteY11" fmla="*/ 37037 h 37101"/>
                  <a:gd name="connsiteX12" fmla="*/ 12452 w 18597"/>
                  <a:gd name="connsiteY12" fmla="*/ 30572 h 37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97" h="37101">
                    <a:moveTo>
                      <a:pt x="12392" y="30572"/>
                    </a:moveTo>
                    <a:lnTo>
                      <a:pt x="2335" y="8242"/>
                    </a:lnTo>
                    <a:cubicBezTo>
                      <a:pt x="1437" y="6267"/>
                      <a:pt x="718" y="3992"/>
                      <a:pt x="718" y="2915"/>
                    </a:cubicBezTo>
                    <a:cubicBezTo>
                      <a:pt x="718" y="2496"/>
                      <a:pt x="599" y="2136"/>
                      <a:pt x="718" y="1897"/>
                    </a:cubicBezTo>
                    <a:cubicBezTo>
                      <a:pt x="778" y="1777"/>
                      <a:pt x="778" y="1598"/>
                      <a:pt x="718" y="1418"/>
                    </a:cubicBezTo>
                    <a:cubicBezTo>
                      <a:pt x="539" y="1418"/>
                      <a:pt x="359" y="1298"/>
                      <a:pt x="239" y="1238"/>
                    </a:cubicBezTo>
                    <a:cubicBezTo>
                      <a:pt x="120" y="1119"/>
                      <a:pt x="60" y="999"/>
                      <a:pt x="0" y="759"/>
                    </a:cubicBezTo>
                    <a:cubicBezTo>
                      <a:pt x="0" y="520"/>
                      <a:pt x="359" y="101"/>
                      <a:pt x="838" y="41"/>
                    </a:cubicBezTo>
                    <a:cubicBezTo>
                      <a:pt x="1856" y="-139"/>
                      <a:pt x="2754" y="281"/>
                      <a:pt x="3532" y="1119"/>
                    </a:cubicBezTo>
                    <a:cubicBezTo>
                      <a:pt x="4789" y="2675"/>
                      <a:pt x="5687" y="4172"/>
                      <a:pt x="6705" y="6267"/>
                    </a:cubicBezTo>
                    <a:lnTo>
                      <a:pt x="16762" y="28596"/>
                    </a:lnTo>
                    <a:cubicBezTo>
                      <a:pt x="18618" y="32667"/>
                      <a:pt x="19157" y="36499"/>
                      <a:pt x="17959" y="37037"/>
                    </a:cubicBezTo>
                    <a:cubicBezTo>
                      <a:pt x="16762" y="37576"/>
                      <a:pt x="14248" y="34643"/>
                      <a:pt x="12452" y="30572"/>
                    </a:cubicBezTo>
                    <a:close/>
                  </a:path>
                </a:pathLst>
              </a:custGeom>
              <a:solidFill>
                <a:srgbClr val="02A6CC"/>
              </a:solidFill>
              <a:ln w="5976" cap="flat">
                <a:noFill/>
                <a:prstDash val="solid"/>
                <a:miter/>
              </a:ln>
            </p:spPr>
            <p:txBody>
              <a:bodyPr rtlCol="0" anchor="ctr"/>
              <a:lstStyle/>
              <a:p>
                <a:endParaRPr lang="nl-BE"/>
              </a:p>
            </p:txBody>
          </p:sp>
          <p:sp>
            <p:nvSpPr>
              <p:cNvPr id="426" name="Freeform: Shape 425">
                <a:extLst>
                  <a:ext uri="{FF2B5EF4-FFF2-40B4-BE49-F238E27FC236}">
                    <a16:creationId xmlns:a16="http://schemas.microsoft.com/office/drawing/2014/main" id="{9464C231-CEB8-E1D5-1F87-46CE6C13FCAD}"/>
                  </a:ext>
                </a:extLst>
              </p:cNvPr>
              <p:cNvSpPr/>
              <p:nvPr/>
            </p:nvSpPr>
            <p:spPr>
              <a:xfrm>
                <a:off x="4529101" y="4634946"/>
                <a:ext cx="17744" cy="42958"/>
              </a:xfrm>
              <a:custGeom>
                <a:avLst/>
                <a:gdLst>
                  <a:gd name="connsiteX0" fmla="*/ 12019 w 17744"/>
                  <a:gd name="connsiteY0" fmla="*/ 34793 h 42958"/>
                  <a:gd name="connsiteX1" fmla="*/ 7589 w 17744"/>
                  <a:gd name="connsiteY1" fmla="*/ 21922 h 42958"/>
                  <a:gd name="connsiteX2" fmla="*/ 2321 w 17744"/>
                  <a:gd name="connsiteY2" fmla="*/ 9350 h 42958"/>
                  <a:gd name="connsiteX3" fmla="*/ 525 w 17744"/>
                  <a:gd name="connsiteY3" fmla="*/ 71 h 42958"/>
                  <a:gd name="connsiteX4" fmla="*/ 6691 w 17744"/>
                  <a:gd name="connsiteY4" fmla="*/ 7375 h 42958"/>
                  <a:gd name="connsiteX5" fmla="*/ 12019 w 17744"/>
                  <a:gd name="connsiteY5" fmla="*/ 20246 h 42958"/>
                  <a:gd name="connsiteX6" fmla="*/ 16569 w 17744"/>
                  <a:gd name="connsiteY6" fmla="*/ 33416 h 42958"/>
                  <a:gd name="connsiteX7" fmla="*/ 16808 w 17744"/>
                  <a:gd name="connsiteY7" fmla="*/ 42934 h 42958"/>
                  <a:gd name="connsiteX8" fmla="*/ 11959 w 17744"/>
                  <a:gd name="connsiteY8" fmla="*/ 34793 h 42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44" h="42958">
                    <a:moveTo>
                      <a:pt x="12019" y="34793"/>
                    </a:moveTo>
                    <a:cubicBezTo>
                      <a:pt x="12019" y="34793"/>
                      <a:pt x="10043" y="28268"/>
                      <a:pt x="7589" y="21922"/>
                    </a:cubicBezTo>
                    <a:cubicBezTo>
                      <a:pt x="5194" y="15516"/>
                      <a:pt x="2321" y="9350"/>
                      <a:pt x="2321" y="9350"/>
                    </a:cubicBezTo>
                    <a:cubicBezTo>
                      <a:pt x="285" y="4801"/>
                      <a:pt x="-673" y="670"/>
                      <a:pt x="525" y="71"/>
                    </a:cubicBezTo>
                    <a:cubicBezTo>
                      <a:pt x="1662" y="-527"/>
                      <a:pt x="4536" y="2705"/>
                      <a:pt x="6691" y="7375"/>
                    </a:cubicBezTo>
                    <a:cubicBezTo>
                      <a:pt x="6691" y="7375"/>
                      <a:pt x="9564" y="13720"/>
                      <a:pt x="12019" y="20246"/>
                    </a:cubicBezTo>
                    <a:cubicBezTo>
                      <a:pt x="14533" y="26771"/>
                      <a:pt x="16569" y="33416"/>
                      <a:pt x="16569" y="33416"/>
                    </a:cubicBezTo>
                    <a:cubicBezTo>
                      <a:pt x="18125" y="38325"/>
                      <a:pt x="18065" y="42635"/>
                      <a:pt x="16808" y="42934"/>
                    </a:cubicBezTo>
                    <a:cubicBezTo>
                      <a:pt x="15551" y="43294"/>
                      <a:pt x="13456" y="39582"/>
                      <a:pt x="11959" y="34793"/>
                    </a:cubicBezTo>
                    <a:close/>
                  </a:path>
                </a:pathLst>
              </a:custGeom>
              <a:solidFill>
                <a:srgbClr val="02A6CC"/>
              </a:solidFill>
              <a:ln w="5976" cap="flat">
                <a:noFill/>
                <a:prstDash val="solid"/>
                <a:miter/>
              </a:ln>
            </p:spPr>
            <p:txBody>
              <a:bodyPr rtlCol="0" anchor="ctr"/>
              <a:lstStyle/>
              <a:p>
                <a:endParaRPr lang="nl-BE"/>
              </a:p>
            </p:txBody>
          </p:sp>
          <p:sp>
            <p:nvSpPr>
              <p:cNvPr id="427" name="Freeform: Shape 426">
                <a:extLst>
                  <a:ext uri="{FF2B5EF4-FFF2-40B4-BE49-F238E27FC236}">
                    <a16:creationId xmlns:a16="http://schemas.microsoft.com/office/drawing/2014/main" id="{71D3267F-CA52-0E57-3927-1CB7F9A651AB}"/>
                  </a:ext>
                </a:extLst>
              </p:cNvPr>
              <p:cNvSpPr/>
              <p:nvPr/>
            </p:nvSpPr>
            <p:spPr>
              <a:xfrm>
                <a:off x="4544341" y="4699420"/>
                <a:ext cx="6091" cy="39720"/>
              </a:xfrm>
              <a:custGeom>
                <a:avLst/>
                <a:gdLst>
                  <a:gd name="connsiteX0" fmla="*/ 311 w 6091"/>
                  <a:gd name="connsiteY0" fmla="*/ 31501 h 39720"/>
                  <a:gd name="connsiteX1" fmla="*/ 1268 w 6091"/>
                  <a:gd name="connsiteY1" fmla="*/ 19827 h 39720"/>
                  <a:gd name="connsiteX2" fmla="*/ 849 w 6091"/>
                  <a:gd name="connsiteY2" fmla="*/ 8154 h 39720"/>
                  <a:gd name="connsiteX3" fmla="*/ 2226 w 6091"/>
                  <a:gd name="connsiteY3" fmla="*/ 12 h 39720"/>
                  <a:gd name="connsiteX4" fmla="*/ 5639 w 6091"/>
                  <a:gd name="connsiteY4" fmla="*/ 7734 h 39720"/>
                  <a:gd name="connsiteX5" fmla="*/ 6058 w 6091"/>
                  <a:gd name="connsiteY5" fmla="*/ 19947 h 39720"/>
                  <a:gd name="connsiteX6" fmla="*/ 5040 w 6091"/>
                  <a:gd name="connsiteY6" fmla="*/ 32159 h 39720"/>
                  <a:gd name="connsiteX7" fmla="*/ 1268 w 6091"/>
                  <a:gd name="connsiteY7" fmla="*/ 39702 h 39720"/>
                  <a:gd name="connsiteX8" fmla="*/ 311 w 6091"/>
                  <a:gd name="connsiteY8" fmla="*/ 31501 h 3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1" h="39720">
                    <a:moveTo>
                      <a:pt x="311" y="31501"/>
                    </a:moveTo>
                    <a:cubicBezTo>
                      <a:pt x="311" y="31501"/>
                      <a:pt x="1149" y="25694"/>
                      <a:pt x="1268" y="19827"/>
                    </a:cubicBezTo>
                    <a:cubicBezTo>
                      <a:pt x="1448" y="13960"/>
                      <a:pt x="849" y="8154"/>
                      <a:pt x="849" y="8154"/>
                    </a:cubicBezTo>
                    <a:cubicBezTo>
                      <a:pt x="490" y="3903"/>
                      <a:pt x="849" y="251"/>
                      <a:pt x="2226" y="12"/>
                    </a:cubicBezTo>
                    <a:cubicBezTo>
                      <a:pt x="3483" y="-227"/>
                      <a:pt x="5219" y="3185"/>
                      <a:pt x="5639" y="7734"/>
                    </a:cubicBezTo>
                    <a:cubicBezTo>
                      <a:pt x="5639" y="7734"/>
                      <a:pt x="6237" y="13841"/>
                      <a:pt x="6058" y="19947"/>
                    </a:cubicBezTo>
                    <a:cubicBezTo>
                      <a:pt x="5938" y="26053"/>
                      <a:pt x="5040" y="32159"/>
                      <a:pt x="5040" y="32159"/>
                    </a:cubicBezTo>
                    <a:cubicBezTo>
                      <a:pt x="4441" y="36649"/>
                      <a:pt x="2526" y="40002"/>
                      <a:pt x="1268" y="39702"/>
                    </a:cubicBezTo>
                    <a:cubicBezTo>
                      <a:pt x="-49" y="39403"/>
                      <a:pt x="-288" y="35751"/>
                      <a:pt x="311" y="31501"/>
                    </a:cubicBezTo>
                    <a:close/>
                  </a:path>
                </a:pathLst>
              </a:custGeom>
              <a:solidFill>
                <a:srgbClr val="02A6CC"/>
              </a:solidFill>
              <a:ln w="5976" cap="flat">
                <a:noFill/>
                <a:prstDash val="solid"/>
                <a:miter/>
              </a:ln>
            </p:spPr>
            <p:txBody>
              <a:bodyPr rtlCol="0" anchor="ctr"/>
              <a:lstStyle/>
              <a:p>
                <a:endParaRPr lang="nl-BE"/>
              </a:p>
            </p:txBody>
          </p:sp>
          <p:sp>
            <p:nvSpPr>
              <p:cNvPr id="428" name="Freeform: Shape 427">
                <a:extLst>
                  <a:ext uri="{FF2B5EF4-FFF2-40B4-BE49-F238E27FC236}">
                    <a16:creationId xmlns:a16="http://schemas.microsoft.com/office/drawing/2014/main" id="{1F430769-ED48-448D-039A-79A53B0C0710}"/>
                  </a:ext>
                </a:extLst>
              </p:cNvPr>
              <p:cNvSpPr/>
              <p:nvPr/>
            </p:nvSpPr>
            <p:spPr>
              <a:xfrm>
                <a:off x="4525664" y="4764920"/>
                <a:ext cx="15508" cy="32235"/>
              </a:xfrm>
              <a:custGeom>
                <a:avLst/>
                <a:gdLst>
                  <a:gd name="connsiteX0" fmla="*/ 2644 w 15508"/>
                  <a:gd name="connsiteY0" fmla="*/ 24967 h 32235"/>
                  <a:gd name="connsiteX1" fmla="*/ 7374 w 15508"/>
                  <a:gd name="connsiteY1" fmla="*/ 16047 h 32235"/>
                  <a:gd name="connsiteX2" fmla="*/ 10427 w 15508"/>
                  <a:gd name="connsiteY2" fmla="*/ 6409 h 32235"/>
                  <a:gd name="connsiteX3" fmla="*/ 13899 w 15508"/>
                  <a:gd name="connsiteY3" fmla="*/ 4 h 32235"/>
                  <a:gd name="connsiteX4" fmla="*/ 15096 w 15508"/>
                  <a:gd name="connsiteY4" fmla="*/ 7487 h 32235"/>
                  <a:gd name="connsiteX5" fmla="*/ 11744 w 15508"/>
                  <a:gd name="connsiteY5" fmla="*/ 17963 h 32235"/>
                  <a:gd name="connsiteX6" fmla="*/ 6595 w 15508"/>
                  <a:gd name="connsiteY6" fmla="*/ 27661 h 32235"/>
                  <a:gd name="connsiteX7" fmla="*/ 369 w 15508"/>
                  <a:gd name="connsiteY7" fmla="*/ 32031 h 32235"/>
                  <a:gd name="connsiteX8" fmla="*/ 2584 w 15508"/>
                  <a:gd name="connsiteY8" fmla="*/ 25087 h 3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08" h="32235">
                    <a:moveTo>
                      <a:pt x="2644" y="24967"/>
                    </a:moveTo>
                    <a:cubicBezTo>
                      <a:pt x="2644" y="24967"/>
                      <a:pt x="5458" y="20717"/>
                      <a:pt x="7374" y="16047"/>
                    </a:cubicBezTo>
                    <a:cubicBezTo>
                      <a:pt x="9409" y="11378"/>
                      <a:pt x="10427" y="6409"/>
                      <a:pt x="10427" y="6409"/>
                    </a:cubicBezTo>
                    <a:cubicBezTo>
                      <a:pt x="11265" y="2817"/>
                      <a:pt x="12522" y="-116"/>
                      <a:pt x="13899" y="4"/>
                    </a:cubicBezTo>
                    <a:cubicBezTo>
                      <a:pt x="15216" y="123"/>
                      <a:pt x="16054" y="3476"/>
                      <a:pt x="15096" y="7487"/>
                    </a:cubicBezTo>
                    <a:cubicBezTo>
                      <a:pt x="15096" y="7487"/>
                      <a:pt x="13959" y="12874"/>
                      <a:pt x="11744" y="17963"/>
                    </a:cubicBezTo>
                    <a:cubicBezTo>
                      <a:pt x="9649" y="23051"/>
                      <a:pt x="6595" y="27661"/>
                      <a:pt x="6595" y="27661"/>
                    </a:cubicBezTo>
                    <a:cubicBezTo>
                      <a:pt x="4380" y="31073"/>
                      <a:pt x="1327" y="32869"/>
                      <a:pt x="369" y="32031"/>
                    </a:cubicBezTo>
                    <a:cubicBezTo>
                      <a:pt x="-648" y="31133"/>
                      <a:pt x="549" y="28200"/>
                      <a:pt x="2584" y="25087"/>
                    </a:cubicBezTo>
                    <a:close/>
                  </a:path>
                </a:pathLst>
              </a:custGeom>
              <a:solidFill>
                <a:srgbClr val="02A6CC"/>
              </a:solidFill>
              <a:ln w="5976" cap="flat">
                <a:noFill/>
                <a:prstDash val="solid"/>
                <a:miter/>
              </a:ln>
            </p:spPr>
            <p:txBody>
              <a:bodyPr rtlCol="0" anchor="ctr"/>
              <a:lstStyle/>
              <a:p>
                <a:endParaRPr lang="nl-BE"/>
              </a:p>
            </p:txBody>
          </p:sp>
          <p:sp>
            <p:nvSpPr>
              <p:cNvPr id="429" name="Freeform: Shape 428">
                <a:extLst>
                  <a:ext uri="{FF2B5EF4-FFF2-40B4-BE49-F238E27FC236}">
                    <a16:creationId xmlns:a16="http://schemas.microsoft.com/office/drawing/2014/main" id="{EAF5080F-639E-2418-2DBF-3C00175462C0}"/>
                  </a:ext>
                </a:extLst>
              </p:cNvPr>
              <p:cNvSpPr/>
              <p:nvPr/>
            </p:nvSpPr>
            <p:spPr>
              <a:xfrm>
                <a:off x="4467641" y="4819289"/>
                <a:ext cx="38227" cy="24806"/>
              </a:xfrm>
              <a:custGeom>
                <a:avLst/>
                <a:gdLst>
                  <a:gd name="connsiteX0" fmla="*/ 7687 w 38227"/>
                  <a:gd name="connsiteY0" fmla="*/ 18850 h 24806"/>
                  <a:gd name="connsiteX1" fmla="*/ 19421 w 38227"/>
                  <a:gd name="connsiteY1" fmla="*/ 12803 h 24806"/>
                  <a:gd name="connsiteX2" fmla="*/ 29957 w 38227"/>
                  <a:gd name="connsiteY2" fmla="*/ 4841 h 24806"/>
                  <a:gd name="connsiteX3" fmla="*/ 37979 w 38227"/>
                  <a:gd name="connsiteY3" fmla="*/ 172 h 24806"/>
                  <a:gd name="connsiteX4" fmla="*/ 33190 w 38227"/>
                  <a:gd name="connsiteY4" fmla="*/ 8373 h 24806"/>
                  <a:gd name="connsiteX5" fmla="*/ 21995 w 38227"/>
                  <a:gd name="connsiteY5" fmla="*/ 16814 h 24806"/>
                  <a:gd name="connsiteX6" fmla="*/ 9543 w 38227"/>
                  <a:gd name="connsiteY6" fmla="*/ 23220 h 24806"/>
                  <a:gd name="connsiteX7" fmla="*/ 25 w 38227"/>
                  <a:gd name="connsiteY7" fmla="*/ 23938 h 24806"/>
                  <a:gd name="connsiteX8" fmla="*/ 7687 w 38227"/>
                  <a:gd name="connsiteY8" fmla="*/ 18790 h 2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27" h="24806">
                    <a:moveTo>
                      <a:pt x="7687" y="18850"/>
                    </a:moveTo>
                    <a:cubicBezTo>
                      <a:pt x="7687" y="18850"/>
                      <a:pt x="13854" y="16395"/>
                      <a:pt x="19421" y="12803"/>
                    </a:cubicBezTo>
                    <a:cubicBezTo>
                      <a:pt x="25048" y="9331"/>
                      <a:pt x="29957" y="4841"/>
                      <a:pt x="29957" y="4841"/>
                    </a:cubicBezTo>
                    <a:cubicBezTo>
                      <a:pt x="33549" y="1668"/>
                      <a:pt x="36901" y="-666"/>
                      <a:pt x="37979" y="172"/>
                    </a:cubicBezTo>
                    <a:cubicBezTo>
                      <a:pt x="38937" y="1010"/>
                      <a:pt x="37081" y="4961"/>
                      <a:pt x="33190" y="8373"/>
                    </a:cubicBezTo>
                    <a:cubicBezTo>
                      <a:pt x="33190" y="8373"/>
                      <a:pt x="27982" y="13103"/>
                      <a:pt x="21995" y="16814"/>
                    </a:cubicBezTo>
                    <a:cubicBezTo>
                      <a:pt x="16068" y="20586"/>
                      <a:pt x="9543" y="23220"/>
                      <a:pt x="9543" y="23220"/>
                    </a:cubicBezTo>
                    <a:cubicBezTo>
                      <a:pt x="4754" y="25195"/>
                      <a:pt x="384" y="25195"/>
                      <a:pt x="25" y="23938"/>
                    </a:cubicBezTo>
                    <a:cubicBezTo>
                      <a:pt x="-334" y="22621"/>
                      <a:pt x="3257" y="20645"/>
                      <a:pt x="7687" y="18790"/>
                    </a:cubicBezTo>
                    <a:close/>
                  </a:path>
                </a:pathLst>
              </a:custGeom>
              <a:solidFill>
                <a:srgbClr val="02A6CC"/>
              </a:solidFill>
              <a:ln w="5976" cap="flat">
                <a:noFill/>
                <a:prstDash val="solid"/>
                <a:miter/>
              </a:ln>
            </p:spPr>
            <p:txBody>
              <a:bodyPr rtlCol="0" anchor="ctr"/>
              <a:lstStyle/>
              <a:p>
                <a:endParaRPr lang="nl-BE"/>
              </a:p>
            </p:txBody>
          </p:sp>
          <p:sp>
            <p:nvSpPr>
              <p:cNvPr id="430" name="Freeform: Shape 429">
                <a:extLst>
                  <a:ext uri="{FF2B5EF4-FFF2-40B4-BE49-F238E27FC236}">
                    <a16:creationId xmlns:a16="http://schemas.microsoft.com/office/drawing/2014/main" id="{D318A388-D975-09E1-92AE-AF537CA41904}"/>
                  </a:ext>
                </a:extLst>
              </p:cNvPr>
              <p:cNvSpPr/>
              <p:nvPr/>
            </p:nvSpPr>
            <p:spPr>
              <a:xfrm>
                <a:off x="4404620" y="4846561"/>
                <a:ext cx="35514" cy="6456"/>
              </a:xfrm>
              <a:custGeom>
                <a:avLst/>
                <a:gdLst>
                  <a:gd name="connsiteX0" fmla="*/ 7431 w 35514"/>
                  <a:gd name="connsiteY0" fmla="*/ 257 h 6456"/>
                  <a:gd name="connsiteX1" fmla="*/ 17907 w 35514"/>
                  <a:gd name="connsiteY1" fmla="*/ 1395 h 6456"/>
                  <a:gd name="connsiteX2" fmla="*/ 28323 w 35514"/>
                  <a:gd name="connsiteY2" fmla="*/ 1634 h 6456"/>
                  <a:gd name="connsiteX3" fmla="*/ 35507 w 35514"/>
                  <a:gd name="connsiteY3" fmla="*/ 3430 h 6456"/>
                  <a:gd name="connsiteX4" fmla="*/ 28503 w 35514"/>
                  <a:gd name="connsiteY4" fmla="*/ 6423 h 6456"/>
                  <a:gd name="connsiteX5" fmla="*/ 17548 w 35514"/>
                  <a:gd name="connsiteY5" fmla="*/ 6124 h 6456"/>
                  <a:gd name="connsiteX6" fmla="*/ 6772 w 35514"/>
                  <a:gd name="connsiteY6" fmla="*/ 4927 h 6456"/>
                  <a:gd name="connsiteX7" fmla="*/ 8 w 35514"/>
                  <a:gd name="connsiteY7" fmla="*/ 1574 h 6456"/>
                  <a:gd name="connsiteX8" fmla="*/ 7371 w 35514"/>
                  <a:gd name="connsiteY8" fmla="*/ 197 h 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4" h="6456">
                    <a:moveTo>
                      <a:pt x="7431" y="257"/>
                    </a:moveTo>
                    <a:cubicBezTo>
                      <a:pt x="7431" y="257"/>
                      <a:pt x="12699" y="1035"/>
                      <a:pt x="17907" y="1395"/>
                    </a:cubicBezTo>
                    <a:cubicBezTo>
                      <a:pt x="23115" y="1814"/>
                      <a:pt x="28323" y="1634"/>
                      <a:pt x="28323" y="1634"/>
                    </a:cubicBezTo>
                    <a:cubicBezTo>
                      <a:pt x="32095" y="1514"/>
                      <a:pt x="35328" y="2113"/>
                      <a:pt x="35507" y="3430"/>
                    </a:cubicBezTo>
                    <a:cubicBezTo>
                      <a:pt x="35687" y="4687"/>
                      <a:pt x="32574" y="6304"/>
                      <a:pt x="28503" y="6423"/>
                    </a:cubicBezTo>
                    <a:cubicBezTo>
                      <a:pt x="28503" y="6423"/>
                      <a:pt x="22996" y="6603"/>
                      <a:pt x="17548" y="6124"/>
                    </a:cubicBezTo>
                    <a:cubicBezTo>
                      <a:pt x="12100" y="5705"/>
                      <a:pt x="6772" y="4927"/>
                      <a:pt x="6772" y="4927"/>
                    </a:cubicBezTo>
                    <a:cubicBezTo>
                      <a:pt x="2881" y="4388"/>
                      <a:pt x="-172" y="2831"/>
                      <a:pt x="8" y="1574"/>
                    </a:cubicBezTo>
                    <a:cubicBezTo>
                      <a:pt x="187" y="257"/>
                      <a:pt x="3540" y="-341"/>
                      <a:pt x="7371" y="197"/>
                    </a:cubicBezTo>
                    <a:close/>
                  </a:path>
                </a:pathLst>
              </a:custGeom>
              <a:solidFill>
                <a:srgbClr val="02A6CC"/>
              </a:solidFill>
              <a:ln w="5976" cap="flat">
                <a:noFill/>
                <a:prstDash val="solid"/>
                <a:miter/>
              </a:ln>
            </p:spPr>
            <p:txBody>
              <a:bodyPr rtlCol="0" anchor="ctr"/>
              <a:lstStyle/>
              <a:p>
                <a:endParaRPr lang="nl-BE"/>
              </a:p>
            </p:txBody>
          </p:sp>
          <p:sp>
            <p:nvSpPr>
              <p:cNvPr id="431" name="Freeform: Shape 430">
                <a:extLst>
                  <a:ext uri="{FF2B5EF4-FFF2-40B4-BE49-F238E27FC236}">
                    <a16:creationId xmlns:a16="http://schemas.microsoft.com/office/drawing/2014/main" id="{1298A69E-2AA4-E4C3-F276-3F79D7731617}"/>
                  </a:ext>
                </a:extLst>
              </p:cNvPr>
              <p:cNvSpPr/>
              <p:nvPr/>
            </p:nvSpPr>
            <p:spPr>
              <a:xfrm>
                <a:off x="4354167" y="4827472"/>
                <a:ext cx="29122" cy="17968"/>
              </a:xfrm>
              <a:custGeom>
                <a:avLst/>
                <a:gdLst>
                  <a:gd name="connsiteX0" fmla="*/ 6819 w 29122"/>
                  <a:gd name="connsiteY0" fmla="*/ 2884 h 17968"/>
                  <a:gd name="connsiteX1" fmla="*/ 14841 w 29122"/>
                  <a:gd name="connsiteY1" fmla="*/ 8332 h 17968"/>
                  <a:gd name="connsiteX2" fmla="*/ 23581 w 29122"/>
                  <a:gd name="connsiteY2" fmla="*/ 12522 h 17968"/>
                  <a:gd name="connsiteX3" fmla="*/ 29089 w 29122"/>
                  <a:gd name="connsiteY3" fmla="*/ 16892 h 17968"/>
                  <a:gd name="connsiteX4" fmla="*/ 21845 w 29122"/>
                  <a:gd name="connsiteY4" fmla="*/ 17012 h 17968"/>
                  <a:gd name="connsiteX5" fmla="*/ 12446 w 29122"/>
                  <a:gd name="connsiteY5" fmla="*/ 12522 h 17968"/>
                  <a:gd name="connsiteX6" fmla="*/ 3826 w 29122"/>
                  <a:gd name="connsiteY6" fmla="*/ 6655 h 17968"/>
                  <a:gd name="connsiteX7" fmla="*/ 294 w 29122"/>
                  <a:gd name="connsiteY7" fmla="*/ 310 h 17968"/>
                  <a:gd name="connsiteX8" fmla="*/ 6819 w 29122"/>
                  <a:gd name="connsiteY8" fmla="*/ 2884 h 1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22" h="17968">
                    <a:moveTo>
                      <a:pt x="6819" y="2884"/>
                    </a:moveTo>
                    <a:cubicBezTo>
                      <a:pt x="6819" y="2884"/>
                      <a:pt x="10591" y="5937"/>
                      <a:pt x="14841" y="8332"/>
                    </a:cubicBezTo>
                    <a:cubicBezTo>
                      <a:pt x="19032" y="10786"/>
                      <a:pt x="23581" y="12522"/>
                      <a:pt x="23581" y="12522"/>
                    </a:cubicBezTo>
                    <a:cubicBezTo>
                      <a:pt x="26874" y="13839"/>
                      <a:pt x="29448" y="15575"/>
                      <a:pt x="29089" y="16892"/>
                    </a:cubicBezTo>
                    <a:cubicBezTo>
                      <a:pt x="28790" y="18149"/>
                      <a:pt x="25437" y="18449"/>
                      <a:pt x="21845" y="17012"/>
                    </a:cubicBezTo>
                    <a:cubicBezTo>
                      <a:pt x="21845" y="17012"/>
                      <a:pt x="16936" y="15156"/>
                      <a:pt x="12446" y="12522"/>
                    </a:cubicBezTo>
                    <a:cubicBezTo>
                      <a:pt x="7897" y="9948"/>
                      <a:pt x="3826" y="6655"/>
                      <a:pt x="3826" y="6655"/>
                    </a:cubicBezTo>
                    <a:cubicBezTo>
                      <a:pt x="773" y="4261"/>
                      <a:pt x="-664" y="1208"/>
                      <a:pt x="294" y="310"/>
                    </a:cubicBezTo>
                    <a:cubicBezTo>
                      <a:pt x="1252" y="-648"/>
                      <a:pt x="4065" y="729"/>
                      <a:pt x="6819" y="2884"/>
                    </a:cubicBezTo>
                    <a:close/>
                  </a:path>
                </a:pathLst>
              </a:custGeom>
              <a:solidFill>
                <a:srgbClr val="02A6CC"/>
              </a:solidFill>
              <a:ln w="5976" cap="flat">
                <a:noFill/>
                <a:prstDash val="solid"/>
                <a:miter/>
              </a:ln>
            </p:spPr>
            <p:txBody>
              <a:bodyPr rtlCol="0" anchor="ctr"/>
              <a:lstStyle/>
              <a:p>
                <a:endParaRPr lang="nl-BE"/>
              </a:p>
            </p:txBody>
          </p:sp>
          <p:sp>
            <p:nvSpPr>
              <p:cNvPr id="432" name="Freeform: Shape 431">
                <a:extLst>
                  <a:ext uri="{FF2B5EF4-FFF2-40B4-BE49-F238E27FC236}">
                    <a16:creationId xmlns:a16="http://schemas.microsoft.com/office/drawing/2014/main" id="{8E4375BF-BBA2-2EF2-0C42-39BF33032069}"/>
                  </a:ext>
                </a:extLst>
              </p:cNvPr>
              <p:cNvSpPr/>
              <p:nvPr/>
            </p:nvSpPr>
            <p:spPr>
              <a:xfrm>
                <a:off x="4339262" y="4805384"/>
                <a:ext cx="7483" cy="11032"/>
              </a:xfrm>
              <a:custGeom>
                <a:avLst/>
                <a:gdLst>
                  <a:gd name="connsiteX0" fmla="*/ 4723 w 7483"/>
                  <a:gd name="connsiteY0" fmla="*/ 1565 h 11032"/>
                  <a:gd name="connsiteX1" fmla="*/ 7238 w 7483"/>
                  <a:gd name="connsiteY1" fmla="*/ 7551 h 11032"/>
                  <a:gd name="connsiteX2" fmla="*/ 6280 w 7483"/>
                  <a:gd name="connsiteY2" fmla="*/ 10664 h 11032"/>
                  <a:gd name="connsiteX3" fmla="*/ 2987 w 7483"/>
                  <a:gd name="connsiteY3" fmla="*/ 9826 h 11032"/>
                  <a:gd name="connsiteX4" fmla="*/ 114 w 7483"/>
                  <a:gd name="connsiteY4" fmla="*/ 3002 h 11032"/>
                  <a:gd name="connsiteX5" fmla="*/ 1790 w 7483"/>
                  <a:gd name="connsiteY5" fmla="*/ 68 h 11032"/>
                  <a:gd name="connsiteX6" fmla="*/ 4723 w 7483"/>
                  <a:gd name="connsiteY6" fmla="*/ 1565 h 11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3" h="11032">
                    <a:moveTo>
                      <a:pt x="4723" y="1565"/>
                    </a:moveTo>
                    <a:cubicBezTo>
                      <a:pt x="4723" y="1565"/>
                      <a:pt x="7058" y="7611"/>
                      <a:pt x="7238" y="7551"/>
                    </a:cubicBezTo>
                    <a:cubicBezTo>
                      <a:pt x="7777" y="8569"/>
                      <a:pt x="7417" y="10006"/>
                      <a:pt x="6280" y="10664"/>
                    </a:cubicBezTo>
                    <a:cubicBezTo>
                      <a:pt x="5202" y="11383"/>
                      <a:pt x="3646" y="11023"/>
                      <a:pt x="2987" y="9826"/>
                    </a:cubicBezTo>
                    <a:cubicBezTo>
                      <a:pt x="2808" y="9886"/>
                      <a:pt x="-66" y="3062"/>
                      <a:pt x="114" y="3002"/>
                    </a:cubicBezTo>
                    <a:cubicBezTo>
                      <a:pt x="-305" y="1685"/>
                      <a:pt x="473" y="368"/>
                      <a:pt x="1790" y="68"/>
                    </a:cubicBezTo>
                    <a:cubicBezTo>
                      <a:pt x="3107" y="-231"/>
                      <a:pt x="4364" y="487"/>
                      <a:pt x="4723" y="1565"/>
                    </a:cubicBezTo>
                    <a:close/>
                  </a:path>
                </a:pathLst>
              </a:custGeom>
              <a:solidFill>
                <a:srgbClr val="02A6CC"/>
              </a:solidFill>
              <a:ln w="5976" cap="flat">
                <a:noFill/>
                <a:prstDash val="solid"/>
                <a:miter/>
              </a:ln>
            </p:spPr>
            <p:txBody>
              <a:bodyPr rtlCol="0" anchor="ctr"/>
              <a:lstStyle/>
              <a:p>
                <a:endParaRPr lang="nl-BE"/>
              </a:p>
            </p:txBody>
          </p:sp>
          <p:sp>
            <p:nvSpPr>
              <p:cNvPr id="433" name="Freeform: Shape 432">
                <a:extLst>
                  <a:ext uri="{FF2B5EF4-FFF2-40B4-BE49-F238E27FC236}">
                    <a16:creationId xmlns:a16="http://schemas.microsoft.com/office/drawing/2014/main" id="{68B29016-163A-D270-A3A8-631A3606F31D}"/>
                  </a:ext>
                </a:extLst>
              </p:cNvPr>
              <p:cNvSpPr/>
              <p:nvPr/>
            </p:nvSpPr>
            <p:spPr>
              <a:xfrm>
                <a:off x="4101452" y="4516355"/>
                <a:ext cx="242754" cy="326745"/>
              </a:xfrm>
              <a:custGeom>
                <a:avLst/>
                <a:gdLst>
                  <a:gd name="connsiteX0" fmla="*/ 241515 w 242754"/>
                  <a:gd name="connsiteY0" fmla="*/ 283649 h 326745"/>
                  <a:gd name="connsiteX1" fmla="*/ 237564 w 242754"/>
                  <a:gd name="connsiteY1" fmla="*/ 288139 h 326745"/>
                  <a:gd name="connsiteX2" fmla="*/ 225232 w 242754"/>
                  <a:gd name="connsiteY2" fmla="*/ 299513 h 326745"/>
                  <a:gd name="connsiteX3" fmla="*/ 171294 w 242754"/>
                  <a:gd name="connsiteY3" fmla="*/ 323818 h 326745"/>
                  <a:gd name="connsiteX4" fmla="*/ 131783 w 242754"/>
                  <a:gd name="connsiteY4" fmla="*/ 326512 h 326745"/>
                  <a:gd name="connsiteX5" fmla="*/ 88561 w 242754"/>
                  <a:gd name="connsiteY5" fmla="*/ 316994 h 326745"/>
                  <a:gd name="connsiteX6" fmla="*/ 48212 w 242754"/>
                  <a:gd name="connsiteY6" fmla="*/ 292329 h 326745"/>
                  <a:gd name="connsiteX7" fmla="*/ 18220 w 242754"/>
                  <a:gd name="connsiteY7" fmla="*/ 253777 h 326745"/>
                  <a:gd name="connsiteX8" fmla="*/ 2835 w 242754"/>
                  <a:gd name="connsiteY8" fmla="*/ 207561 h 326745"/>
                  <a:gd name="connsiteX9" fmla="*/ 680 w 242754"/>
                  <a:gd name="connsiteY9" fmla="*/ 160508 h 326745"/>
                  <a:gd name="connsiteX10" fmla="*/ 18998 w 242754"/>
                  <a:gd name="connsiteY10" fmla="*/ 79630 h 326745"/>
                  <a:gd name="connsiteX11" fmla="*/ 37796 w 242754"/>
                  <a:gd name="connsiteY11" fmla="*/ 24435 h 326745"/>
                  <a:gd name="connsiteX12" fmla="*/ 44321 w 242754"/>
                  <a:gd name="connsiteY12" fmla="*/ 3423 h 326745"/>
                  <a:gd name="connsiteX13" fmla="*/ 48452 w 242754"/>
                  <a:gd name="connsiteY13" fmla="*/ 70 h 326745"/>
                  <a:gd name="connsiteX14" fmla="*/ 50068 w 242754"/>
                  <a:gd name="connsiteY14" fmla="*/ 5099 h 326745"/>
                  <a:gd name="connsiteX15" fmla="*/ 43483 w 242754"/>
                  <a:gd name="connsiteY15" fmla="*/ 26291 h 326745"/>
                  <a:gd name="connsiteX16" fmla="*/ 24685 w 242754"/>
                  <a:gd name="connsiteY16" fmla="*/ 81486 h 326745"/>
                  <a:gd name="connsiteX17" fmla="*/ 6666 w 242754"/>
                  <a:gd name="connsiteY17" fmla="*/ 160986 h 326745"/>
                  <a:gd name="connsiteX18" fmla="*/ 8702 w 242754"/>
                  <a:gd name="connsiteY18" fmla="*/ 206544 h 326745"/>
                  <a:gd name="connsiteX19" fmla="*/ 23488 w 242754"/>
                  <a:gd name="connsiteY19" fmla="*/ 251023 h 326745"/>
                  <a:gd name="connsiteX20" fmla="*/ 52163 w 242754"/>
                  <a:gd name="connsiteY20" fmla="*/ 287840 h 326745"/>
                  <a:gd name="connsiteX21" fmla="*/ 90716 w 242754"/>
                  <a:gd name="connsiteY21" fmla="*/ 311426 h 326745"/>
                  <a:gd name="connsiteX22" fmla="*/ 132083 w 242754"/>
                  <a:gd name="connsiteY22" fmla="*/ 320526 h 326745"/>
                  <a:gd name="connsiteX23" fmla="*/ 170037 w 242754"/>
                  <a:gd name="connsiteY23" fmla="*/ 317952 h 326745"/>
                  <a:gd name="connsiteX24" fmla="*/ 221461 w 242754"/>
                  <a:gd name="connsiteY24" fmla="*/ 294844 h 326745"/>
                  <a:gd name="connsiteX25" fmla="*/ 233134 w 242754"/>
                  <a:gd name="connsiteY25" fmla="*/ 284128 h 326745"/>
                  <a:gd name="connsiteX26" fmla="*/ 236846 w 242754"/>
                  <a:gd name="connsiteY26" fmla="*/ 279938 h 326745"/>
                  <a:gd name="connsiteX27" fmla="*/ 241874 w 242754"/>
                  <a:gd name="connsiteY27" fmla="*/ 278441 h 326745"/>
                  <a:gd name="connsiteX28" fmla="*/ 241455 w 242754"/>
                  <a:gd name="connsiteY28" fmla="*/ 283769 h 32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2754" h="326745">
                    <a:moveTo>
                      <a:pt x="241515" y="283649"/>
                    </a:moveTo>
                    <a:cubicBezTo>
                      <a:pt x="241515" y="283649"/>
                      <a:pt x="240258" y="285266"/>
                      <a:pt x="237564" y="288139"/>
                    </a:cubicBezTo>
                    <a:cubicBezTo>
                      <a:pt x="234990" y="291012"/>
                      <a:pt x="230859" y="295023"/>
                      <a:pt x="225232" y="299513"/>
                    </a:cubicBezTo>
                    <a:cubicBezTo>
                      <a:pt x="213977" y="308433"/>
                      <a:pt x="195539" y="318909"/>
                      <a:pt x="171294" y="323818"/>
                    </a:cubicBezTo>
                    <a:cubicBezTo>
                      <a:pt x="159142" y="326273"/>
                      <a:pt x="145852" y="327231"/>
                      <a:pt x="131783" y="326512"/>
                    </a:cubicBezTo>
                    <a:cubicBezTo>
                      <a:pt x="117715" y="325734"/>
                      <a:pt x="102929" y="322621"/>
                      <a:pt x="88561" y="316994"/>
                    </a:cubicBezTo>
                    <a:cubicBezTo>
                      <a:pt x="74194" y="311367"/>
                      <a:pt x="60305" y="303105"/>
                      <a:pt x="48212" y="292329"/>
                    </a:cubicBezTo>
                    <a:cubicBezTo>
                      <a:pt x="36060" y="281554"/>
                      <a:pt x="25823" y="268384"/>
                      <a:pt x="18220" y="253777"/>
                    </a:cubicBezTo>
                    <a:cubicBezTo>
                      <a:pt x="10498" y="239050"/>
                      <a:pt x="5589" y="223545"/>
                      <a:pt x="2835" y="207561"/>
                    </a:cubicBezTo>
                    <a:cubicBezTo>
                      <a:pt x="141" y="191697"/>
                      <a:pt x="-757" y="175713"/>
                      <a:pt x="680" y="160508"/>
                    </a:cubicBezTo>
                    <a:cubicBezTo>
                      <a:pt x="3194" y="129977"/>
                      <a:pt x="11455" y="102559"/>
                      <a:pt x="18998" y="79630"/>
                    </a:cubicBezTo>
                    <a:cubicBezTo>
                      <a:pt x="26781" y="56822"/>
                      <a:pt x="33246" y="37785"/>
                      <a:pt x="37796" y="24435"/>
                    </a:cubicBezTo>
                    <a:cubicBezTo>
                      <a:pt x="42166" y="11205"/>
                      <a:pt x="44321" y="3423"/>
                      <a:pt x="44321" y="3423"/>
                    </a:cubicBezTo>
                    <a:cubicBezTo>
                      <a:pt x="44980" y="1148"/>
                      <a:pt x="46835" y="-349"/>
                      <a:pt x="48452" y="70"/>
                    </a:cubicBezTo>
                    <a:cubicBezTo>
                      <a:pt x="50008" y="549"/>
                      <a:pt x="50786" y="2824"/>
                      <a:pt x="50068" y="5099"/>
                    </a:cubicBezTo>
                    <a:cubicBezTo>
                      <a:pt x="50068" y="5099"/>
                      <a:pt x="47973" y="12821"/>
                      <a:pt x="43483" y="26291"/>
                    </a:cubicBezTo>
                    <a:cubicBezTo>
                      <a:pt x="38933" y="39641"/>
                      <a:pt x="32468" y="58618"/>
                      <a:pt x="24685" y="81486"/>
                    </a:cubicBezTo>
                    <a:cubicBezTo>
                      <a:pt x="17202" y="104295"/>
                      <a:pt x="9061" y="131294"/>
                      <a:pt x="6666" y="160986"/>
                    </a:cubicBezTo>
                    <a:cubicBezTo>
                      <a:pt x="5229" y="175773"/>
                      <a:pt x="6127" y="191218"/>
                      <a:pt x="8702" y="206544"/>
                    </a:cubicBezTo>
                    <a:cubicBezTo>
                      <a:pt x="11276" y="221749"/>
                      <a:pt x="16244" y="237314"/>
                      <a:pt x="23488" y="251023"/>
                    </a:cubicBezTo>
                    <a:cubicBezTo>
                      <a:pt x="30792" y="264912"/>
                      <a:pt x="40550" y="277543"/>
                      <a:pt x="52163" y="287840"/>
                    </a:cubicBezTo>
                    <a:cubicBezTo>
                      <a:pt x="63777" y="298136"/>
                      <a:pt x="77007" y="306039"/>
                      <a:pt x="90716" y="311426"/>
                    </a:cubicBezTo>
                    <a:cubicBezTo>
                      <a:pt x="104425" y="316814"/>
                      <a:pt x="118553" y="319807"/>
                      <a:pt x="132083" y="320526"/>
                    </a:cubicBezTo>
                    <a:cubicBezTo>
                      <a:pt x="145552" y="321184"/>
                      <a:pt x="158543" y="320286"/>
                      <a:pt x="170037" y="317952"/>
                    </a:cubicBezTo>
                    <a:cubicBezTo>
                      <a:pt x="193324" y="313282"/>
                      <a:pt x="210805" y="303285"/>
                      <a:pt x="221461" y="294844"/>
                    </a:cubicBezTo>
                    <a:cubicBezTo>
                      <a:pt x="226789" y="290594"/>
                      <a:pt x="230680" y="286822"/>
                      <a:pt x="233134" y="284128"/>
                    </a:cubicBezTo>
                    <a:cubicBezTo>
                      <a:pt x="235649" y="281494"/>
                      <a:pt x="236846" y="279938"/>
                      <a:pt x="236846" y="279938"/>
                    </a:cubicBezTo>
                    <a:cubicBezTo>
                      <a:pt x="238283" y="278142"/>
                      <a:pt x="240557" y="277483"/>
                      <a:pt x="241874" y="278441"/>
                    </a:cubicBezTo>
                    <a:cubicBezTo>
                      <a:pt x="243191" y="279399"/>
                      <a:pt x="243012" y="281793"/>
                      <a:pt x="241455" y="283769"/>
                    </a:cubicBezTo>
                    <a:close/>
                  </a:path>
                </a:pathLst>
              </a:custGeom>
              <a:solidFill>
                <a:srgbClr val="02A6CC"/>
              </a:solidFill>
              <a:ln w="5976" cap="flat">
                <a:noFill/>
                <a:prstDash val="solid"/>
                <a:miter/>
              </a:ln>
            </p:spPr>
            <p:txBody>
              <a:bodyPr rtlCol="0" anchor="ctr"/>
              <a:lstStyle/>
              <a:p>
                <a:endParaRPr lang="nl-BE"/>
              </a:p>
            </p:txBody>
          </p:sp>
          <p:sp>
            <p:nvSpPr>
              <p:cNvPr id="434" name="Freeform: Shape 433">
                <a:extLst>
                  <a:ext uri="{FF2B5EF4-FFF2-40B4-BE49-F238E27FC236}">
                    <a16:creationId xmlns:a16="http://schemas.microsoft.com/office/drawing/2014/main" id="{C95AF5FC-5A31-A2CB-8E5B-58B5A60F1C5C}"/>
                  </a:ext>
                </a:extLst>
              </p:cNvPr>
              <p:cNvSpPr/>
              <p:nvPr/>
            </p:nvSpPr>
            <p:spPr>
              <a:xfrm>
                <a:off x="4093332" y="4665715"/>
                <a:ext cx="11144" cy="58620"/>
              </a:xfrm>
              <a:custGeom>
                <a:avLst/>
                <a:gdLst>
                  <a:gd name="connsiteX0" fmla="*/ 298 w 11144"/>
                  <a:gd name="connsiteY0" fmla="*/ 46588 h 58620"/>
                  <a:gd name="connsiteX1" fmla="*/ 2454 w 11144"/>
                  <a:gd name="connsiteY1" fmla="*/ 28808 h 58620"/>
                  <a:gd name="connsiteX2" fmla="*/ 5447 w 11144"/>
                  <a:gd name="connsiteY2" fmla="*/ 11148 h 58620"/>
                  <a:gd name="connsiteX3" fmla="*/ 10236 w 11144"/>
                  <a:gd name="connsiteY3" fmla="*/ 13 h 58620"/>
                  <a:gd name="connsiteX4" fmla="*/ 10116 w 11144"/>
                  <a:gd name="connsiteY4" fmla="*/ 12046 h 58620"/>
                  <a:gd name="connsiteX5" fmla="*/ 7123 w 11144"/>
                  <a:gd name="connsiteY5" fmla="*/ 29466 h 58620"/>
                  <a:gd name="connsiteX6" fmla="*/ 5028 w 11144"/>
                  <a:gd name="connsiteY6" fmla="*/ 47007 h 58620"/>
                  <a:gd name="connsiteX7" fmla="*/ 1675 w 11144"/>
                  <a:gd name="connsiteY7" fmla="*/ 58620 h 58620"/>
                  <a:gd name="connsiteX8" fmla="*/ 239 w 11144"/>
                  <a:gd name="connsiteY8" fmla="*/ 46588 h 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4" h="58620">
                    <a:moveTo>
                      <a:pt x="298" y="46588"/>
                    </a:moveTo>
                    <a:cubicBezTo>
                      <a:pt x="298" y="46588"/>
                      <a:pt x="1137" y="37668"/>
                      <a:pt x="2454" y="28808"/>
                    </a:cubicBezTo>
                    <a:cubicBezTo>
                      <a:pt x="3711" y="19948"/>
                      <a:pt x="5447" y="11148"/>
                      <a:pt x="5447" y="11148"/>
                    </a:cubicBezTo>
                    <a:cubicBezTo>
                      <a:pt x="6704" y="4682"/>
                      <a:pt x="8979" y="-286"/>
                      <a:pt x="10236" y="13"/>
                    </a:cubicBezTo>
                    <a:cubicBezTo>
                      <a:pt x="11553" y="312"/>
                      <a:pt x="11373" y="5700"/>
                      <a:pt x="10116" y="12046"/>
                    </a:cubicBezTo>
                    <a:cubicBezTo>
                      <a:pt x="10116" y="12046"/>
                      <a:pt x="8380" y="20726"/>
                      <a:pt x="7123" y="29466"/>
                    </a:cubicBezTo>
                    <a:cubicBezTo>
                      <a:pt x="5806" y="38207"/>
                      <a:pt x="5028" y="47007"/>
                      <a:pt x="5028" y="47007"/>
                    </a:cubicBezTo>
                    <a:cubicBezTo>
                      <a:pt x="4369" y="53472"/>
                      <a:pt x="2992" y="58680"/>
                      <a:pt x="1675" y="58620"/>
                    </a:cubicBezTo>
                    <a:cubicBezTo>
                      <a:pt x="358" y="58561"/>
                      <a:pt x="-420" y="53113"/>
                      <a:pt x="239" y="46588"/>
                    </a:cubicBezTo>
                    <a:close/>
                  </a:path>
                </a:pathLst>
              </a:custGeom>
              <a:solidFill>
                <a:srgbClr val="02A6CC"/>
              </a:solidFill>
              <a:ln w="5976" cap="flat">
                <a:noFill/>
                <a:prstDash val="solid"/>
                <a:miter/>
              </a:ln>
            </p:spPr>
            <p:txBody>
              <a:bodyPr rtlCol="0" anchor="ctr"/>
              <a:lstStyle/>
              <a:p>
                <a:endParaRPr lang="nl-BE"/>
              </a:p>
            </p:txBody>
          </p:sp>
          <p:sp>
            <p:nvSpPr>
              <p:cNvPr id="435" name="Freeform: Shape 434">
                <a:extLst>
                  <a:ext uri="{FF2B5EF4-FFF2-40B4-BE49-F238E27FC236}">
                    <a16:creationId xmlns:a16="http://schemas.microsoft.com/office/drawing/2014/main" id="{6BAF022E-D060-8C2B-34B1-0E3807A11373}"/>
                  </a:ext>
                </a:extLst>
              </p:cNvPr>
              <p:cNvSpPr/>
              <p:nvPr/>
            </p:nvSpPr>
            <p:spPr>
              <a:xfrm>
                <a:off x="4090541" y="4759774"/>
                <a:ext cx="6000" cy="32328"/>
              </a:xfrm>
              <a:custGeom>
                <a:avLst/>
                <a:gdLst>
                  <a:gd name="connsiteX0" fmla="*/ 1174 w 6000"/>
                  <a:gd name="connsiteY0" fmla="*/ 25982 h 32328"/>
                  <a:gd name="connsiteX1" fmla="*/ 37 w 6000"/>
                  <a:gd name="connsiteY1" fmla="*/ 6586 h 32328"/>
                  <a:gd name="connsiteX2" fmla="*/ 2072 w 6000"/>
                  <a:gd name="connsiteY2" fmla="*/ 1 h 32328"/>
                  <a:gd name="connsiteX3" fmla="*/ 4826 w 6000"/>
                  <a:gd name="connsiteY3" fmla="*/ 6347 h 32328"/>
                  <a:gd name="connsiteX4" fmla="*/ 5963 w 6000"/>
                  <a:gd name="connsiteY4" fmla="*/ 25743 h 32328"/>
                  <a:gd name="connsiteX5" fmla="*/ 3928 w 6000"/>
                  <a:gd name="connsiteY5" fmla="*/ 32328 h 32328"/>
                  <a:gd name="connsiteX6" fmla="*/ 1174 w 6000"/>
                  <a:gd name="connsiteY6" fmla="*/ 25982 h 3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 h="32328">
                    <a:moveTo>
                      <a:pt x="1174" y="25982"/>
                    </a:moveTo>
                    <a:lnTo>
                      <a:pt x="37" y="6586"/>
                    </a:lnTo>
                    <a:cubicBezTo>
                      <a:pt x="-203" y="3054"/>
                      <a:pt x="755" y="61"/>
                      <a:pt x="2072" y="1"/>
                    </a:cubicBezTo>
                    <a:cubicBezTo>
                      <a:pt x="3389" y="-59"/>
                      <a:pt x="4646" y="2755"/>
                      <a:pt x="4826" y="6347"/>
                    </a:cubicBezTo>
                    <a:lnTo>
                      <a:pt x="5963" y="25743"/>
                    </a:lnTo>
                    <a:cubicBezTo>
                      <a:pt x="6203" y="29275"/>
                      <a:pt x="5245" y="32268"/>
                      <a:pt x="3928" y="32328"/>
                    </a:cubicBezTo>
                    <a:cubicBezTo>
                      <a:pt x="2611" y="32388"/>
                      <a:pt x="1354" y="29574"/>
                      <a:pt x="1174" y="25982"/>
                    </a:cubicBezTo>
                    <a:close/>
                  </a:path>
                </a:pathLst>
              </a:custGeom>
              <a:solidFill>
                <a:srgbClr val="02A6CC"/>
              </a:solidFill>
              <a:ln w="5976" cap="flat">
                <a:noFill/>
                <a:prstDash val="solid"/>
                <a:miter/>
              </a:ln>
            </p:spPr>
            <p:txBody>
              <a:bodyPr rtlCol="0" anchor="ctr"/>
              <a:lstStyle/>
              <a:p>
                <a:endParaRPr lang="nl-BE"/>
              </a:p>
            </p:txBody>
          </p:sp>
          <p:sp>
            <p:nvSpPr>
              <p:cNvPr id="436" name="Freeform: Shape 435">
                <a:extLst>
                  <a:ext uri="{FF2B5EF4-FFF2-40B4-BE49-F238E27FC236}">
                    <a16:creationId xmlns:a16="http://schemas.microsoft.com/office/drawing/2014/main" id="{7ADDA663-3CDB-BEC1-57AA-D03EECCC7846}"/>
                  </a:ext>
                </a:extLst>
              </p:cNvPr>
              <p:cNvSpPr/>
              <p:nvPr/>
            </p:nvSpPr>
            <p:spPr>
              <a:xfrm>
                <a:off x="4098223" y="4816436"/>
                <a:ext cx="13623" cy="26581"/>
              </a:xfrm>
              <a:custGeom>
                <a:avLst/>
                <a:gdLst>
                  <a:gd name="connsiteX0" fmla="*/ 8219 w 13623"/>
                  <a:gd name="connsiteY0" fmla="*/ 22181 h 26581"/>
                  <a:gd name="connsiteX1" fmla="*/ 1035 w 13623"/>
                  <a:gd name="connsiteY1" fmla="*/ 6377 h 26581"/>
                  <a:gd name="connsiteX2" fmla="*/ 855 w 13623"/>
                  <a:gd name="connsiteY2" fmla="*/ 91 h 26581"/>
                  <a:gd name="connsiteX3" fmla="*/ 5405 w 13623"/>
                  <a:gd name="connsiteY3" fmla="*/ 4401 h 26581"/>
                  <a:gd name="connsiteX4" fmla="*/ 12589 w 13623"/>
                  <a:gd name="connsiteY4" fmla="*/ 20205 h 26581"/>
                  <a:gd name="connsiteX5" fmla="*/ 12768 w 13623"/>
                  <a:gd name="connsiteY5" fmla="*/ 26491 h 26581"/>
                  <a:gd name="connsiteX6" fmla="*/ 8219 w 13623"/>
                  <a:gd name="connsiteY6" fmla="*/ 22181 h 2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23" h="26581">
                    <a:moveTo>
                      <a:pt x="8219" y="22181"/>
                    </a:moveTo>
                    <a:lnTo>
                      <a:pt x="1035" y="6377"/>
                    </a:lnTo>
                    <a:cubicBezTo>
                      <a:pt x="-282" y="3503"/>
                      <a:pt x="-342" y="630"/>
                      <a:pt x="855" y="91"/>
                    </a:cubicBezTo>
                    <a:cubicBezTo>
                      <a:pt x="2053" y="-448"/>
                      <a:pt x="4088" y="1468"/>
                      <a:pt x="5405" y="4401"/>
                    </a:cubicBezTo>
                    <a:lnTo>
                      <a:pt x="12589" y="20205"/>
                    </a:lnTo>
                    <a:cubicBezTo>
                      <a:pt x="13906" y="23079"/>
                      <a:pt x="13966" y="25952"/>
                      <a:pt x="12768" y="26491"/>
                    </a:cubicBezTo>
                    <a:cubicBezTo>
                      <a:pt x="11571" y="27030"/>
                      <a:pt x="9536" y="25114"/>
                      <a:pt x="8219" y="22181"/>
                    </a:cubicBezTo>
                    <a:close/>
                  </a:path>
                </a:pathLst>
              </a:custGeom>
              <a:solidFill>
                <a:srgbClr val="02A6CC"/>
              </a:solidFill>
              <a:ln w="5976" cap="flat">
                <a:noFill/>
                <a:prstDash val="solid"/>
                <a:miter/>
              </a:ln>
            </p:spPr>
            <p:txBody>
              <a:bodyPr rtlCol="0" anchor="ctr"/>
              <a:lstStyle/>
              <a:p>
                <a:endParaRPr lang="nl-BE"/>
              </a:p>
            </p:txBody>
          </p:sp>
          <p:sp>
            <p:nvSpPr>
              <p:cNvPr id="437" name="Freeform: Shape 436">
                <a:extLst>
                  <a:ext uri="{FF2B5EF4-FFF2-40B4-BE49-F238E27FC236}">
                    <a16:creationId xmlns:a16="http://schemas.microsoft.com/office/drawing/2014/main" id="{B78FA963-C6F9-9D9B-4C4D-965839C0A594}"/>
                  </a:ext>
                </a:extLst>
              </p:cNvPr>
              <p:cNvSpPr/>
              <p:nvPr/>
            </p:nvSpPr>
            <p:spPr>
              <a:xfrm>
                <a:off x="4123607" y="4865397"/>
                <a:ext cx="31231" cy="24692"/>
              </a:xfrm>
              <a:custGeom>
                <a:avLst/>
                <a:gdLst>
                  <a:gd name="connsiteX0" fmla="*/ 23064 w 31231"/>
                  <a:gd name="connsiteY0" fmla="*/ 22369 h 24692"/>
                  <a:gd name="connsiteX1" fmla="*/ 13127 w 31231"/>
                  <a:gd name="connsiteY1" fmla="*/ 15544 h 24692"/>
                  <a:gd name="connsiteX2" fmla="*/ 4027 w 31231"/>
                  <a:gd name="connsiteY2" fmla="*/ 7642 h 24692"/>
                  <a:gd name="connsiteX3" fmla="*/ 316 w 31231"/>
                  <a:gd name="connsiteY3" fmla="*/ 219 h 24692"/>
                  <a:gd name="connsiteX4" fmla="*/ 7380 w 31231"/>
                  <a:gd name="connsiteY4" fmla="*/ 4170 h 24692"/>
                  <a:gd name="connsiteX5" fmla="*/ 16060 w 31231"/>
                  <a:gd name="connsiteY5" fmla="*/ 11713 h 24692"/>
                  <a:gd name="connsiteX6" fmla="*/ 25519 w 31231"/>
                  <a:gd name="connsiteY6" fmla="*/ 18238 h 24692"/>
                  <a:gd name="connsiteX7" fmla="*/ 31146 w 31231"/>
                  <a:gd name="connsiteY7" fmla="*/ 24105 h 24692"/>
                  <a:gd name="connsiteX8" fmla="*/ 23064 w 31231"/>
                  <a:gd name="connsiteY8" fmla="*/ 22369 h 2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31" h="24692">
                    <a:moveTo>
                      <a:pt x="23064" y="22369"/>
                    </a:moveTo>
                    <a:cubicBezTo>
                      <a:pt x="23064" y="22369"/>
                      <a:pt x="17856" y="19256"/>
                      <a:pt x="13127" y="15544"/>
                    </a:cubicBezTo>
                    <a:cubicBezTo>
                      <a:pt x="8338" y="11892"/>
                      <a:pt x="4027" y="7642"/>
                      <a:pt x="4027" y="7642"/>
                    </a:cubicBezTo>
                    <a:cubicBezTo>
                      <a:pt x="795" y="4529"/>
                      <a:pt x="-702" y="1057"/>
                      <a:pt x="316" y="219"/>
                    </a:cubicBezTo>
                    <a:cubicBezTo>
                      <a:pt x="1333" y="-679"/>
                      <a:pt x="4386" y="1296"/>
                      <a:pt x="7380" y="4170"/>
                    </a:cubicBezTo>
                    <a:cubicBezTo>
                      <a:pt x="7380" y="4170"/>
                      <a:pt x="11510" y="8241"/>
                      <a:pt x="16060" y="11713"/>
                    </a:cubicBezTo>
                    <a:cubicBezTo>
                      <a:pt x="20610" y="15245"/>
                      <a:pt x="25519" y="18238"/>
                      <a:pt x="25519" y="18238"/>
                    </a:cubicBezTo>
                    <a:cubicBezTo>
                      <a:pt x="29111" y="20453"/>
                      <a:pt x="31745" y="22907"/>
                      <a:pt x="31146" y="24105"/>
                    </a:cubicBezTo>
                    <a:cubicBezTo>
                      <a:pt x="30607" y="25302"/>
                      <a:pt x="26836" y="24643"/>
                      <a:pt x="23064" y="22369"/>
                    </a:cubicBezTo>
                    <a:close/>
                  </a:path>
                </a:pathLst>
              </a:custGeom>
              <a:solidFill>
                <a:srgbClr val="02A6CC"/>
              </a:solidFill>
              <a:ln w="5976" cap="flat">
                <a:noFill/>
                <a:prstDash val="solid"/>
                <a:miter/>
              </a:ln>
            </p:spPr>
            <p:txBody>
              <a:bodyPr rtlCol="0" anchor="ctr"/>
              <a:lstStyle/>
              <a:p>
                <a:endParaRPr lang="nl-BE"/>
              </a:p>
            </p:txBody>
          </p:sp>
          <p:sp>
            <p:nvSpPr>
              <p:cNvPr id="438" name="Freeform: Shape 437">
                <a:extLst>
                  <a:ext uri="{FF2B5EF4-FFF2-40B4-BE49-F238E27FC236}">
                    <a16:creationId xmlns:a16="http://schemas.microsoft.com/office/drawing/2014/main" id="{F2D428D5-D6E4-CB24-319D-E6E760BA0E48}"/>
                  </a:ext>
                </a:extLst>
              </p:cNvPr>
              <p:cNvSpPr/>
              <p:nvPr/>
            </p:nvSpPr>
            <p:spPr>
              <a:xfrm>
                <a:off x="4187330" y="4904454"/>
                <a:ext cx="40458" cy="11236"/>
              </a:xfrm>
              <a:custGeom>
                <a:avLst/>
                <a:gdLst>
                  <a:gd name="connsiteX0" fmla="*/ 31897 w 40458"/>
                  <a:gd name="connsiteY0" fmla="*/ 11089 h 11236"/>
                  <a:gd name="connsiteX1" fmla="*/ 19386 w 40458"/>
                  <a:gd name="connsiteY1" fmla="*/ 9114 h 11236"/>
                  <a:gd name="connsiteX2" fmla="*/ 7113 w 40458"/>
                  <a:gd name="connsiteY2" fmla="*/ 5821 h 11236"/>
                  <a:gd name="connsiteX3" fmla="*/ 49 w 40458"/>
                  <a:gd name="connsiteY3" fmla="*/ 733 h 11236"/>
                  <a:gd name="connsiteX4" fmla="*/ 8610 w 40458"/>
                  <a:gd name="connsiteY4" fmla="*/ 1272 h 11236"/>
                  <a:gd name="connsiteX5" fmla="*/ 20403 w 40458"/>
                  <a:gd name="connsiteY5" fmla="*/ 4445 h 11236"/>
                  <a:gd name="connsiteX6" fmla="*/ 32436 w 40458"/>
                  <a:gd name="connsiteY6" fmla="*/ 6360 h 11236"/>
                  <a:gd name="connsiteX7" fmla="*/ 40458 w 40458"/>
                  <a:gd name="connsiteY7" fmla="*/ 9294 h 11236"/>
                  <a:gd name="connsiteX8" fmla="*/ 31957 w 40458"/>
                  <a:gd name="connsiteY8" fmla="*/ 11089 h 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458" h="11236">
                    <a:moveTo>
                      <a:pt x="31897" y="11089"/>
                    </a:moveTo>
                    <a:cubicBezTo>
                      <a:pt x="31897" y="11089"/>
                      <a:pt x="25552" y="10491"/>
                      <a:pt x="19386" y="9114"/>
                    </a:cubicBezTo>
                    <a:cubicBezTo>
                      <a:pt x="13160" y="7797"/>
                      <a:pt x="7113" y="5821"/>
                      <a:pt x="7113" y="5821"/>
                    </a:cubicBezTo>
                    <a:cubicBezTo>
                      <a:pt x="2624" y="4385"/>
                      <a:pt x="-429" y="1930"/>
                      <a:pt x="49" y="733"/>
                    </a:cubicBezTo>
                    <a:cubicBezTo>
                      <a:pt x="588" y="-524"/>
                      <a:pt x="4360" y="-45"/>
                      <a:pt x="8610" y="1272"/>
                    </a:cubicBezTo>
                    <a:cubicBezTo>
                      <a:pt x="8610" y="1272"/>
                      <a:pt x="14417" y="3187"/>
                      <a:pt x="20403" y="4445"/>
                    </a:cubicBezTo>
                    <a:cubicBezTo>
                      <a:pt x="26390" y="5762"/>
                      <a:pt x="32436" y="6360"/>
                      <a:pt x="32436" y="6360"/>
                    </a:cubicBezTo>
                    <a:cubicBezTo>
                      <a:pt x="36866" y="6839"/>
                      <a:pt x="40518" y="7977"/>
                      <a:pt x="40458" y="9294"/>
                    </a:cubicBezTo>
                    <a:cubicBezTo>
                      <a:pt x="40458" y="10611"/>
                      <a:pt x="36567" y="11628"/>
                      <a:pt x="31957" y="11089"/>
                    </a:cubicBezTo>
                    <a:close/>
                  </a:path>
                </a:pathLst>
              </a:custGeom>
              <a:solidFill>
                <a:srgbClr val="02A6CC"/>
              </a:solidFill>
              <a:ln w="5976" cap="flat">
                <a:noFill/>
                <a:prstDash val="solid"/>
                <a:miter/>
              </a:ln>
            </p:spPr>
            <p:txBody>
              <a:bodyPr rtlCol="0" anchor="ctr"/>
              <a:lstStyle/>
              <a:p>
                <a:endParaRPr lang="nl-BE"/>
              </a:p>
            </p:txBody>
          </p:sp>
          <p:sp>
            <p:nvSpPr>
              <p:cNvPr id="439" name="Freeform: Shape 438">
                <a:extLst>
                  <a:ext uri="{FF2B5EF4-FFF2-40B4-BE49-F238E27FC236}">
                    <a16:creationId xmlns:a16="http://schemas.microsoft.com/office/drawing/2014/main" id="{6E8BF9B2-DA2B-9CFC-B821-AD1C29A1EC63}"/>
                  </a:ext>
                </a:extLst>
              </p:cNvPr>
              <p:cNvSpPr/>
              <p:nvPr/>
            </p:nvSpPr>
            <p:spPr>
              <a:xfrm>
                <a:off x="4251069" y="4898401"/>
                <a:ext cx="44317" cy="16404"/>
              </a:xfrm>
              <a:custGeom>
                <a:avLst/>
                <a:gdLst>
                  <a:gd name="connsiteX0" fmla="*/ 36823 w 44317"/>
                  <a:gd name="connsiteY0" fmla="*/ 6846 h 16404"/>
                  <a:gd name="connsiteX1" fmla="*/ 23473 w 44317"/>
                  <a:gd name="connsiteY1" fmla="*/ 11994 h 16404"/>
                  <a:gd name="connsiteX2" fmla="*/ 9704 w 44317"/>
                  <a:gd name="connsiteY2" fmla="*/ 15765 h 16404"/>
                  <a:gd name="connsiteX3" fmla="*/ 6 w 44317"/>
                  <a:gd name="connsiteY3" fmla="*/ 15107 h 16404"/>
                  <a:gd name="connsiteX4" fmla="*/ 8686 w 44317"/>
                  <a:gd name="connsiteY4" fmla="*/ 11036 h 16404"/>
                  <a:gd name="connsiteX5" fmla="*/ 21976 w 44317"/>
                  <a:gd name="connsiteY5" fmla="*/ 7384 h 16404"/>
                  <a:gd name="connsiteX6" fmla="*/ 34847 w 44317"/>
                  <a:gd name="connsiteY6" fmla="*/ 2416 h 16404"/>
                  <a:gd name="connsiteX7" fmla="*/ 44246 w 44317"/>
                  <a:gd name="connsiteY7" fmla="*/ 500 h 16404"/>
                  <a:gd name="connsiteX8" fmla="*/ 36823 w 44317"/>
                  <a:gd name="connsiteY8" fmla="*/ 6786 h 1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17" h="16404">
                    <a:moveTo>
                      <a:pt x="36823" y="6846"/>
                    </a:moveTo>
                    <a:cubicBezTo>
                      <a:pt x="36823" y="6846"/>
                      <a:pt x="30297" y="9779"/>
                      <a:pt x="23473" y="11994"/>
                    </a:cubicBezTo>
                    <a:cubicBezTo>
                      <a:pt x="16708" y="14269"/>
                      <a:pt x="9704" y="15765"/>
                      <a:pt x="9704" y="15765"/>
                    </a:cubicBezTo>
                    <a:cubicBezTo>
                      <a:pt x="4556" y="16903"/>
                      <a:pt x="126" y="16424"/>
                      <a:pt x="6" y="15107"/>
                    </a:cubicBezTo>
                    <a:cubicBezTo>
                      <a:pt x="-174" y="13790"/>
                      <a:pt x="3777" y="12174"/>
                      <a:pt x="8686" y="11036"/>
                    </a:cubicBezTo>
                    <a:cubicBezTo>
                      <a:pt x="8686" y="11036"/>
                      <a:pt x="15451" y="9599"/>
                      <a:pt x="21976" y="7384"/>
                    </a:cubicBezTo>
                    <a:cubicBezTo>
                      <a:pt x="28561" y="5229"/>
                      <a:pt x="34847" y="2416"/>
                      <a:pt x="34847" y="2416"/>
                    </a:cubicBezTo>
                    <a:cubicBezTo>
                      <a:pt x="39457" y="380"/>
                      <a:pt x="43587" y="-697"/>
                      <a:pt x="44246" y="500"/>
                    </a:cubicBezTo>
                    <a:cubicBezTo>
                      <a:pt x="44845" y="1637"/>
                      <a:pt x="41612" y="4690"/>
                      <a:pt x="36823" y="6786"/>
                    </a:cubicBezTo>
                    <a:close/>
                  </a:path>
                </a:pathLst>
              </a:custGeom>
              <a:solidFill>
                <a:srgbClr val="02A6CC"/>
              </a:solidFill>
              <a:ln w="5976" cap="flat">
                <a:noFill/>
                <a:prstDash val="solid"/>
                <a:miter/>
              </a:ln>
            </p:spPr>
            <p:txBody>
              <a:bodyPr rtlCol="0" anchor="ctr"/>
              <a:lstStyle/>
              <a:p>
                <a:endParaRPr lang="nl-BE"/>
              </a:p>
            </p:txBody>
          </p:sp>
          <p:sp>
            <p:nvSpPr>
              <p:cNvPr id="440" name="Freeform: Shape 439">
                <a:extLst>
                  <a:ext uri="{FF2B5EF4-FFF2-40B4-BE49-F238E27FC236}">
                    <a16:creationId xmlns:a16="http://schemas.microsoft.com/office/drawing/2014/main" id="{EFBFBC0E-8EF0-36BF-02B2-CEDDC98901D4}"/>
                  </a:ext>
                </a:extLst>
              </p:cNvPr>
              <p:cNvSpPr/>
              <p:nvPr/>
            </p:nvSpPr>
            <p:spPr>
              <a:xfrm>
                <a:off x="4310720" y="4852714"/>
                <a:ext cx="20035" cy="31890"/>
              </a:xfrm>
              <a:custGeom>
                <a:avLst/>
                <a:gdLst>
                  <a:gd name="connsiteX0" fmla="*/ 18838 w 20035"/>
                  <a:gd name="connsiteY0" fmla="*/ 7933 h 31890"/>
                  <a:gd name="connsiteX1" fmla="*/ 13689 w 20035"/>
                  <a:gd name="connsiteY1" fmla="*/ 18230 h 31890"/>
                  <a:gd name="connsiteX2" fmla="*/ 7104 w 20035"/>
                  <a:gd name="connsiteY2" fmla="*/ 27628 h 31890"/>
                  <a:gd name="connsiteX3" fmla="*/ 280 w 20035"/>
                  <a:gd name="connsiteY3" fmla="*/ 31639 h 31890"/>
                  <a:gd name="connsiteX4" fmla="*/ 3393 w 20035"/>
                  <a:gd name="connsiteY4" fmla="*/ 24635 h 31890"/>
                  <a:gd name="connsiteX5" fmla="*/ 9619 w 20035"/>
                  <a:gd name="connsiteY5" fmla="*/ 15775 h 31890"/>
                  <a:gd name="connsiteX6" fmla="*/ 14408 w 20035"/>
                  <a:gd name="connsiteY6" fmla="*/ 6137 h 31890"/>
                  <a:gd name="connsiteX7" fmla="*/ 19077 w 20035"/>
                  <a:gd name="connsiteY7" fmla="*/ 31 h 31890"/>
                  <a:gd name="connsiteX8" fmla="*/ 18838 w 20035"/>
                  <a:gd name="connsiteY8" fmla="*/ 7933 h 3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35" h="31890">
                    <a:moveTo>
                      <a:pt x="18838" y="7933"/>
                    </a:moveTo>
                    <a:cubicBezTo>
                      <a:pt x="18838" y="7933"/>
                      <a:pt x="16683" y="13321"/>
                      <a:pt x="13689" y="18230"/>
                    </a:cubicBezTo>
                    <a:cubicBezTo>
                      <a:pt x="10756" y="23199"/>
                      <a:pt x="7104" y="27628"/>
                      <a:pt x="7104" y="27628"/>
                    </a:cubicBezTo>
                    <a:cubicBezTo>
                      <a:pt x="4410" y="30981"/>
                      <a:pt x="1178" y="32537"/>
                      <a:pt x="280" y="31639"/>
                    </a:cubicBezTo>
                    <a:cubicBezTo>
                      <a:pt x="-678" y="30682"/>
                      <a:pt x="938" y="27628"/>
                      <a:pt x="3393" y="24635"/>
                    </a:cubicBezTo>
                    <a:cubicBezTo>
                      <a:pt x="3393" y="24635"/>
                      <a:pt x="6865" y="20445"/>
                      <a:pt x="9619" y="15775"/>
                    </a:cubicBezTo>
                    <a:cubicBezTo>
                      <a:pt x="12432" y="11166"/>
                      <a:pt x="14408" y="6137"/>
                      <a:pt x="14408" y="6137"/>
                    </a:cubicBezTo>
                    <a:cubicBezTo>
                      <a:pt x="15904" y="2485"/>
                      <a:pt x="17760" y="-328"/>
                      <a:pt x="19077" y="31"/>
                    </a:cubicBezTo>
                    <a:cubicBezTo>
                      <a:pt x="20334" y="390"/>
                      <a:pt x="20454" y="4042"/>
                      <a:pt x="18838" y="7933"/>
                    </a:cubicBezTo>
                    <a:close/>
                  </a:path>
                </a:pathLst>
              </a:custGeom>
              <a:solidFill>
                <a:srgbClr val="02A6CC"/>
              </a:solidFill>
              <a:ln w="5976" cap="flat">
                <a:noFill/>
                <a:prstDash val="solid"/>
                <a:miter/>
              </a:ln>
            </p:spPr>
            <p:txBody>
              <a:bodyPr rtlCol="0" anchor="ctr"/>
              <a:lstStyle/>
              <a:p>
                <a:endParaRPr lang="nl-BE"/>
              </a:p>
            </p:txBody>
          </p:sp>
          <p:sp>
            <p:nvSpPr>
              <p:cNvPr id="441" name="Freeform: Shape 440">
                <a:extLst>
                  <a:ext uri="{FF2B5EF4-FFF2-40B4-BE49-F238E27FC236}">
                    <a16:creationId xmlns:a16="http://schemas.microsoft.com/office/drawing/2014/main" id="{078D15D3-E5F5-C7CE-C903-288098935EE5}"/>
                  </a:ext>
                </a:extLst>
              </p:cNvPr>
              <p:cNvSpPr/>
              <p:nvPr/>
            </p:nvSpPr>
            <p:spPr>
              <a:xfrm>
                <a:off x="4332862" y="4805368"/>
                <a:ext cx="9779" cy="30340"/>
              </a:xfrm>
              <a:custGeom>
                <a:avLst/>
                <a:gdLst>
                  <a:gd name="connsiteX0" fmla="*/ 9387 w 9779"/>
                  <a:gd name="connsiteY0" fmla="*/ 6610 h 30340"/>
                  <a:gd name="connsiteX1" fmla="*/ 5076 w 9779"/>
                  <a:gd name="connsiteY1" fmla="*/ 24809 h 30340"/>
                  <a:gd name="connsiteX2" fmla="*/ 1305 w 9779"/>
                  <a:gd name="connsiteY2" fmla="*/ 30316 h 30340"/>
                  <a:gd name="connsiteX3" fmla="*/ 407 w 9779"/>
                  <a:gd name="connsiteY3" fmla="*/ 23731 h 30340"/>
                  <a:gd name="connsiteX4" fmla="*/ 4717 w 9779"/>
                  <a:gd name="connsiteY4" fmla="*/ 5532 h 30340"/>
                  <a:gd name="connsiteX5" fmla="*/ 8489 w 9779"/>
                  <a:gd name="connsiteY5" fmla="*/ 25 h 30340"/>
                  <a:gd name="connsiteX6" fmla="*/ 9387 w 9779"/>
                  <a:gd name="connsiteY6" fmla="*/ 6610 h 30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79" h="30340">
                    <a:moveTo>
                      <a:pt x="9387" y="6610"/>
                    </a:moveTo>
                    <a:lnTo>
                      <a:pt x="5076" y="24809"/>
                    </a:lnTo>
                    <a:cubicBezTo>
                      <a:pt x="4298" y="28161"/>
                      <a:pt x="2622" y="30615"/>
                      <a:pt x="1305" y="30316"/>
                    </a:cubicBezTo>
                    <a:cubicBezTo>
                      <a:pt x="-12" y="30017"/>
                      <a:pt x="-371" y="27024"/>
                      <a:pt x="407" y="23731"/>
                    </a:cubicBezTo>
                    <a:lnTo>
                      <a:pt x="4717" y="5532"/>
                    </a:lnTo>
                    <a:cubicBezTo>
                      <a:pt x="5495" y="2180"/>
                      <a:pt x="7172" y="-275"/>
                      <a:pt x="8489" y="25"/>
                    </a:cubicBezTo>
                    <a:cubicBezTo>
                      <a:pt x="9746" y="324"/>
                      <a:pt x="10165" y="3317"/>
                      <a:pt x="9387" y="6610"/>
                    </a:cubicBezTo>
                    <a:close/>
                  </a:path>
                </a:pathLst>
              </a:custGeom>
              <a:solidFill>
                <a:srgbClr val="02A6CC"/>
              </a:solidFill>
              <a:ln w="5976" cap="flat">
                <a:noFill/>
                <a:prstDash val="solid"/>
                <a:miter/>
              </a:ln>
            </p:spPr>
            <p:txBody>
              <a:bodyPr rtlCol="0" anchor="ctr"/>
              <a:lstStyle/>
              <a:p>
                <a:endParaRPr lang="nl-BE"/>
              </a:p>
            </p:txBody>
          </p:sp>
        </p:grpSp>
        <p:grpSp>
          <p:nvGrpSpPr>
            <p:cNvPr id="442" name="Graphic 4">
              <a:extLst>
                <a:ext uri="{FF2B5EF4-FFF2-40B4-BE49-F238E27FC236}">
                  <a16:creationId xmlns:a16="http://schemas.microsoft.com/office/drawing/2014/main" id="{DBB865C4-596A-5E82-1196-CAE483AD6904}"/>
                </a:ext>
              </a:extLst>
            </p:cNvPr>
            <p:cNvGrpSpPr/>
            <p:nvPr/>
          </p:nvGrpSpPr>
          <p:grpSpPr>
            <a:xfrm>
              <a:off x="4993523" y="3627477"/>
              <a:ext cx="434224" cy="446277"/>
              <a:chOff x="4993523" y="3627477"/>
              <a:chExt cx="434224" cy="446277"/>
            </a:xfrm>
          </p:grpSpPr>
          <p:sp>
            <p:nvSpPr>
              <p:cNvPr id="443" name="Freeform: Shape 442">
                <a:extLst>
                  <a:ext uri="{FF2B5EF4-FFF2-40B4-BE49-F238E27FC236}">
                    <a16:creationId xmlns:a16="http://schemas.microsoft.com/office/drawing/2014/main" id="{E4DC1E86-D4B8-48D8-AF41-073756951D55}"/>
                  </a:ext>
                </a:extLst>
              </p:cNvPr>
              <p:cNvSpPr/>
              <p:nvPr/>
            </p:nvSpPr>
            <p:spPr>
              <a:xfrm>
                <a:off x="4993523" y="3656109"/>
                <a:ext cx="213287" cy="385312"/>
              </a:xfrm>
              <a:custGeom>
                <a:avLst/>
                <a:gdLst>
                  <a:gd name="connsiteX0" fmla="*/ 213112 w 213287"/>
                  <a:gd name="connsiteY0" fmla="*/ 323211 h 385312"/>
                  <a:gd name="connsiteX1" fmla="*/ 211017 w 213287"/>
                  <a:gd name="connsiteY1" fmla="*/ 329556 h 385312"/>
                  <a:gd name="connsiteX2" fmla="*/ 202815 w 213287"/>
                  <a:gd name="connsiteY2" fmla="*/ 346558 h 385312"/>
                  <a:gd name="connsiteX3" fmla="*/ 181683 w 213287"/>
                  <a:gd name="connsiteY3" fmla="*/ 367510 h 385312"/>
                  <a:gd name="connsiteX4" fmla="*/ 146243 w 213287"/>
                  <a:gd name="connsiteY4" fmla="*/ 379603 h 385312"/>
                  <a:gd name="connsiteX5" fmla="*/ 102302 w 213287"/>
                  <a:gd name="connsiteY5" fmla="*/ 385290 h 385312"/>
                  <a:gd name="connsiteX6" fmla="*/ 54171 w 213287"/>
                  <a:gd name="connsiteY6" fmla="*/ 373138 h 385312"/>
                  <a:gd name="connsiteX7" fmla="*/ 17354 w 213287"/>
                  <a:gd name="connsiteY7" fmla="*/ 335004 h 385312"/>
                  <a:gd name="connsiteX8" fmla="*/ 1311 w 213287"/>
                  <a:gd name="connsiteY8" fmla="*/ 282862 h 385312"/>
                  <a:gd name="connsiteX9" fmla="*/ 15858 w 213287"/>
                  <a:gd name="connsiteY9" fmla="*/ 177560 h 385312"/>
                  <a:gd name="connsiteX10" fmla="*/ 48963 w 213287"/>
                  <a:gd name="connsiteY10" fmla="*/ 91235 h 385312"/>
                  <a:gd name="connsiteX11" fmla="*/ 66623 w 213287"/>
                  <a:gd name="connsiteY11" fmla="*/ 28976 h 385312"/>
                  <a:gd name="connsiteX12" fmla="*/ 69018 w 213287"/>
                  <a:gd name="connsiteY12" fmla="*/ 11136 h 385312"/>
                  <a:gd name="connsiteX13" fmla="*/ 69497 w 213287"/>
                  <a:gd name="connsiteY13" fmla="*/ 4731 h 385312"/>
                  <a:gd name="connsiteX14" fmla="*/ 72789 w 213287"/>
                  <a:gd name="connsiteY14" fmla="*/ 1 h 385312"/>
                  <a:gd name="connsiteX15" fmla="*/ 75483 w 213287"/>
                  <a:gd name="connsiteY15" fmla="*/ 5030 h 385312"/>
                  <a:gd name="connsiteX16" fmla="*/ 74944 w 213287"/>
                  <a:gd name="connsiteY16" fmla="*/ 11555 h 385312"/>
                  <a:gd name="connsiteX17" fmla="*/ 72490 w 213287"/>
                  <a:gd name="connsiteY17" fmla="*/ 29934 h 385312"/>
                  <a:gd name="connsiteX18" fmla="*/ 54530 w 213287"/>
                  <a:gd name="connsiteY18" fmla="*/ 93210 h 385312"/>
                  <a:gd name="connsiteX19" fmla="*/ 21485 w 213287"/>
                  <a:gd name="connsiteY19" fmla="*/ 179356 h 385312"/>
                  <a:gd name="connsiteX20" fmla="*/ 8674 w 213287"/>
                  <a:gd name="connsiteY20" fmla="*/ 229283 h 385312"/>
                  <a:gd name="connsiteX21" fmla="*/ 5980 w 213287"/>
                  <a:gd name="connsiteY21" fmla="*/ 255563 h 385312"/>
                  <a:gd name="connsiteX22" fmla="*/ 7118 w 213287"/>
                  <a:gd name="connsiteY22" fmla="*/ 281964 h 385312"/>
                  <a:gd name="connsiteX23" fmla="*/ 22503 w 213287"/>
                  <a:gd name="connsiteY23" fmla="*/ 332011 h 385312"/>
                  <a:gd name="connsiteX24" fmla="*/ 56985 w 213287"/>
                  <a:gd name="connsiteY24" fmla="*/ 367810 h 385312"/>
                  <a:gd name="connsiteX25" fmla="*/ 102362 w 213287"/>
                  <a:gd name="connsiteY25" fmla="*/ 379244 h 385312"/>
                  <a:gd name="connsiteX26" fmla="*/ 144687 w 213287"/>
                  <a:gd name="connsiteY26" fmla="*/ 373736 h 385312"/>
                  <a:gd name="connsiteX27" fmla="*/ 179049 w 213287"/>
                  <a:gd name="connsiteY27" fmla="*/ 362063 h 385312"/>
                  <a:gd name="connsiteX28" fmla="*/ 197607 w 213287"/>
                  <a:gd name="connsiteY28" fmla="*/ 343385 h 385312"/>
                  <a:gd name="connsiteX29" fmla="*/ 205270 w 213287"/>
                  <a:gd name="connsiteY29" fmla="*/ 327461 h 385312"/>
                  <a:gd name="connsiteX30" fmla="*/ 207245 w 213287"/>
                  <a:gd name="connsiteY30" fmla="*/ 321474 h 385312"/>
                  <a:gd name="connsiteX31" fmla="*/ 211376 w 213287"/>
                  <a:gd name="connsiteY31" fmla="*/ 317583 h 385312"/>
                  <a:gd name="connsiteX32" fmla="*/ 212992 w 213287"/>
                  <a:gd name="connsiteY32" fmla="*/ 323151 h 38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3287" h="385312">
                    <a:moveTo>
                      <a:pt x="213112" y="323211"/>
                    </a:moveTo>
                    <a:cubicBezTo>
                      <a:pt x="213112" y="323211"/>
                      <a:pt x="212513" y="325426"/>
                      <a:pt x="211017" y="329556"/>
                    </a:cubicBezTo>
                    <a:cubicBezTo>
                      <a:pt x="209520" y="333627"/>
                      <a:pt x="207065" y="339554"/>
                      <a:pt x="202815" y="346558"/>
                    </a:cubicBezTo>
                    <a:cubicBezTo>
                      <a:pt x="198445" y="353323"/>
                      <a:pt x="192578" y="362003"/>
                      <a:pt x="181683" y="367510"/>
                    </a:cubicBezTo>
                    <a:cubicBezTo>
                      <a:pt x="171267" y="372060"/>
                      <a:pt x="159593" y="376131"/>
                      <a:pt x="146243" y="379603"/>
                    </a:cubicBezTo>
                    <a:cubicBezTo>
                      <a:pt x="132953" y="382896"/>
                      <a:pt x="118166" y="385589"/>
                      <a:pt x="102302" y="385290"/>
                    </a:cubicBezTo>
                    <a:cubicBezTo>
                      <a:pt x="86498" y="384991"/>
                      <a:pt x="69497" y="381638"/>
                      <a:pt x="54171" y="373138"/>
                    </a:cubicBezTo>
                    <a:cubicBezTo>
                      <a:pt x="38726" y="364816"/>
                      <a:pt x="26035" y="350928"/>
                      <a:pt x="17354" y="335004"/>
                    </a:cubicBezTo>
                    <a:cubicBezTo>
                      <a:pt x="8554" y="319020"/>
                      <a:pt x="3586" y="301001"/>
                      <a:pt x="1311" y="282862"/>
                    </a:cubicBezTo>
                    <a:cubicBezTo>
                      <a:pt x="-3359" y="246045"/>
                      <a:pt x="5142" y="209707"/>
                      <a:pt x="15858" y="177560"/>
                    </a:cubicBezTo>
                    <a:cubicBezTo>
                      <a:pt x="26753" y="145353"/>
                      <a:pt x="39804" y="116558"/>
                      <a:pt x="48963" y="91235"/>
                    </a:cubicBezTo>
                    <a:cubicBezTo>
                      <a:pt x="58362" y="66032"/>
                      <a:pt x="64049" y="44361"/>
                      <a:pt x="66623" y="28976"/>
                    </a:cubicBezTo>
                    <a:cubicBezTo>
                      <a:pt x="68000" y="21313"/>
                      <a:pt x="68658" y="15207"/>
                      <a:pt x="69018" y="11136"/>
                    </a:cubicBezTo>
                    <a:cubicBezTo>
                      <a:pt x="69497" y="7065"/>
                      <a:pt x="69497" y="4731"/>
                      <a:pt x="69497" y="4731"/>
                    </a:cubicBezTo>
                    <a:cubicBezTo>
                      <a:pt x="69676" y="2037"/>
                      <a:pt x="71113" y="-59"/>
                      <a:pt x="72789" y="1"/>
                    </a:cubicBezTo>
                    <a:cubicBezTo>
                      <a:pt x="74405" y="121"/>
                      <a:pt x="75663" y="2396"/>
                      <a:pt x="75483" y="5030"/>
                    </a:cubicBezTo>
                    <a:cubicBezTo>
                      <a:pt x="75483" y="5030"/>
                      <a:pt x="75483" y="7245"/>
                      <a:pt x="74944" y="11555"/>
                    </a:cubicBezTo>
                    <a:cubicBezTo>
                      <a:pt x="74525" y="15865"/>
                      <a:pt x="73867" y="22091"/>
                      <a:pt x="72490" y="29934"/>
                    </a:cubicBezTo>
                    <a:cubicBezTo>
                      <a:pt x="69856" y="45678"/>
                      <a:pt x="64049" y="67768"/>
                      <a:pt x="54530" y="93210"/>
                    </a:cubicBezTo>
                    <a:cubicBezTo>
                      <a:pt x="45311" y="118773"/>
                      <a:pt x="32261" y="147508"/>
                      <a:pt x="21485" y="179356"/>
                    </a:cubicBezTo>
                    <a:cubicBezTo>
                      <a:pt x="16217" y="195280"/>
                      <a:pt x="11428" y="211982"/>
                      <a:pt x="8674" y="229283"/>
                    </a:cubicBezTo>
                    <a:cubicBezTo>
                      <a:pt x="7297" y="238023"/>
                      <a:pt x="6279" y="246524"/>
                      <a:pt x="5980" y="255563"/>
                    </a:cubicBezTo>
                    <a:cubicBezTo>
                      <a:pt x="5741" y="264304"/>
                      <a:pt x="6100" y="273164"/>
                      <a:pt x="7118" y="281964"/>
                    </a:cubicBezTo>
                    <a:cubicBezTo>
                      <a:pt x="9332" y="299504"/>
                      <a:pt x="14181" y="316805"/>
                      <a:pt x="22503" y="332011"/>
                    </a:cubicBezTo>
                    <a:cubicBezTo>
                      <a:pt x="30764" y="347156"/>
                      <a:pt x="42617" y="360027"/>
                      <a:pt x="56985" y="367810"/>
                    </a:cubicBezTo>
                    <a:cubicBezTo>
                      <a:pt x="71292" y="375772"/>
                      <a:pt x="87336" y="378945"/>
                      <a:pt x="102362" y="379244"/>
                    </a:cubicBezTo>
                    <a:cubicBezTo>
                      <a:pt x="117508" y="379543"/>
                      <a:pt x="131816" y="376969"/>
                      <a:pt x="144687" y="373736"/>
                    </a:cubicBezTo>
                    <a:cubicBezTo>
                      <a:pt x="157498" y="370444"/>
                      <a:pt x="169351" y="366253"/>
                      <a:pt x="179049" y="362063"/>
                    </a:cubicBezTo>
                    <a:cubicBezTo>
                      <a:pt x="187969" y="357633"/>
                      <a:pt x="193656" y="349671"/>
                      <a:pt x="197607" y="343385"/>
                    </a:cubicBezTo>
                    <a:cubicBezTo>
                      <a:pt x="201558" y="336860"/>
                      <a:pt x="203893" y="331292"/>
                      <a:pt x="205270" y="327461"/>
                    </a:cubicBezTo>
                    <a:cubicBezTo>
                      <a:pt x="206646" y="323630"/>
                      <a:pt x="207245" y="321474"/>
                      <a:pt x="207245" y="321474"/>
                    </a:cubicBezTo>
                    <a:cubicBezTo>
                      <a:pt x="207963" y="319020"/>
                      <a:pt x="209759" y="317224"/>
                      <a:pt x="211376" y="317583"/>
                    </a:cubicBezTo>
                    <a:cubicBezTo>
                      <a:pt x="212932" y="317943"/>
                      <a:pt x="213770" y="320457"/>
                      <a:pt x="212992" y="323151"/>
                    </a:cubicBezTo>
                    <a:close/>
                  </a:path>
                </a:pathLst>
              </a:custGeom>
              <a:solidFill>
                <a:srgbClr val="02A6CC"/>
              </a:solidFill>
              <a:ln w="5976" cap="flat">
                <a:noFill/>
                <a:prstDash val="solid"/>
                <a:miter/>
              </a:ln>
            </p:spPr>
            <p:txBody>
              <a:bodyPr rtlCol="0" anchor="ctr"/>
              <a:lstStyle/>
              <a:p>
                <a:endParaRPr lang="nl-BE"/>
              </a:p>
            </p:txBody>
          </p:sp>
          <p:sp>
            <p:nvSpPr>
              <p:cNvPr id="444" name="Freeform: Shape 443">
                <a:extLst>
                  <a:ext uri="{FF2B5EF4-FFF2-40B4-BE49-F238E27FC236}">
                    <a16:creationId xmlns:a16="http://schemas.microsoft.com/office/drawing/2014/main" id="{37AC39D0-27AA-5F5B-51B3-DE20D37C6B2A}"/>
                  </a:ext>
                </a:extLst>
              </p:cNvPr>
              <p:cNvSpPr/>
              <p:nvPr/>
            </p:nvSpPr>
            <p:spPr>
              <a:xfrm>
                <a:off x="5179336" y="3649105"/>
                <a:ext cx="248411" cy="424648"/>
              </a:xfrm>
              <a:custGeom>
                <a:avLst/>
                <a:gdLst>
                  <a:gd name="connsiteX0" fmla="*/ 6227 w 248411"/>
                  <a:gd name="connsiteY0" fmla="*/ 371940 h 424648"/>
                  <a:gd name="connsiteX1" fmla="*/ 10357 w 248411"/>
                  <a:gd name="connsiteY1" fmla="*/ 377268 h 424648"/>
                  <a:gd name="connsiteX2" fmla="*/ 15865 w 248411"/>
                  <a:gd name="connsiteY2" fmla="*/ 383195 h 424648"/>
                  <a:gd name="connsiteX3" fmla="*/ 23887 w 248411"/>
                  <a:gd name="connsiteY3" fmla="*/ 390618 h 424648"/>
                  <a:gd name="connsiteX4" fmla="*/ 85487 w 248411"/>
                  <a:gd name="connsiteY4" fmla="*/ 417378 h 424648"/>
                  <a:gd name="connsiteX5" fmla="*/ 130805 w 248411"/>
                  <a:gd name="connsiteY5" fmla="*/ 415761 h 424648"/>
                  <a:gd name="connsiteX6" fmla="*/ 177320 w 248411"/>
                  <a:gd name="connsiteY6" fmla="*/ 396245 h 424648"/>
                  <a:gd name="connsiteX7" fmla="*/ 235867 w 248411"/>
                  <a:gd name="connsiteY7" fmla="*/ 304952 h 424648"/>
                  <a:gd name="connsiteX8" fmla="*/ 237005 w 248411"/>
                  <a:gd name="connsiteY8" fmla="*/ 193963 h 424648"/>
                  <a:gd name="connsiteX9" fmla="*/ 210425 w 248411"/>
                  <a:gd name="connsiteY9" fmla="*/ 99556 h 424648"/>
                  <a:gd name="connsiteX10" fmla="*/ 191328 w 248411"/>
                  <a:gd name="connsiteY10" fmla="*/ 32029 h 424648"/>
                  <a:gd name="connsiteX11" fmla="*/ 188694 w 248411"/>
                  <a:gd name="connsiteY11" fmla="*/ 12333 h 424648"/>
                  <a:gd name="connsiteX12" fmla="*/ 188215 w 248411"/>
                  <a:gd name="connsiteY12" fmla="*/ 5329 h 424648"/>
                  <a:gd name="connsiteX13" fmla="*/ 190969 w 248411"/>
                  <a:gd name="connsiteY13" fmla="*/ 1 h 424648"/>
                  <a:gd name="connsiteX14" fmla="*/ 194202 w 248411"/>
                  <a:gd name="connsiteY14" fmla="*/ 5090 h 424648"/>
                  <a:gd name="connsiteX15" fmla="*/ 194680 w 248411"/>
                  <a:gd name="connsiteY15" fmla="*/ 11914 h 424648"/>
                  <a:gd name="connsiteX16" fmla="*/ 197255 w 248411"/>
                  <a:gd name="connsiteY16" fmla="*/ 31011 h 424648"/>
                  <a:gd name="connsiteX17" fmla="*/ 216172 w 248411"/>
                  <a:gd name="connsiteY17" fmla="*/ 97641 h 424648"/>
                  <a:gd name="connsiteX18" fmla="*/ 242991 w 248411"/>
                  <a:gd name="connsiteY18" fmla="*/ 192945 h 424648"/>
                  <a:gd name="connsiteX19" fmla="*/ 241794 w 248411"/>
                  <a:gd name="connsiteY19" fmla="*/ 306448 h 424648"/>
                  <a:gd name="connsiteX20" fmla="*/ 219644 w 248411"/>
                  <a:gd name="connsiteY20" fmla="*/ 360207 h 424648"/>
                  <a:gd name="connsiteX21" fmla="*/ 180912 w 248411"/>
                  <a:gd name="connsiteY21" fmla="*/ 401214 h 424648"/>
                  <a:gd name="connsiteX22" fmla="*/ 84829 w 248411"/>
                  <a:gd name="connsiteY22" fmla="*/ 423424 h 424648"/>
                  <a:gd name="connsiteX23" fmla="*/ 20175 w 248411"/>
                  <a:gd name="connsiteY23" fmla="*/ 395288 h 424648"/>
                  <a:gd name="connsiteX24" fmla="*/ 11734 w 248411"/>
                  <a:gd name="connsiteY24" fmla="*/ 387445 h 424648"/>
                  <a:gd name="connsiteX25" fmla="*/ 5927 w 248411"/>
                  <a:gd name="connsiteY25" fmla="*/ 381219 h 424648"/>
                  <a:gd name="connsiteX26" fmla="*/ 1617 w 248411"/>
                  <a:gd name="connsiteY26" fmla="*/ 375592 h 424648"/>
                  <a:gd name="connsiteX27" fmla="*/ 839 w 248411"/>
                  <a:gd name="connsiteY27" fmla="*/ 369666 h 424648"/>
                  <a:gd name="connsiteX28" fmla="*/ 6406 w 248411"/>
                  <a:gd name="connsiteY28" fmla="*/ 372000 h 424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48411" h="424648">
                    <a:moveTo>
                      <a:pt x="6227" y="371940"/>
                    </a:moveTo>
                    <a:cubicBezTo>
                      <a:pt x="6227" y="371940"/>
                      <a:pt x="7663" y="373796"/>
                      <a:pt x="10357" y="377268"/>
                    </a:cubicBezTo>
                    <a:cubicBezTo>
                      <a:pt x="11614" y="379064"/>
                      <a:pt x="13710" y="380860"/>
                      <a:pt x="15865" y="383195"/>
                    </a:cubicBezTo>
                    <a:cubicBezTo>
                      <a:pt x="18080" y="385470"/>
                      <a:pt x="20534" y="388164"/>
                      <a:pt x="23887" y="390618"/>
                    </a:cubicBezTo>
                    <a:cubicBezTo>
                      <a:pt x="36279" y="401095"/>
                      <a:pt x="57231" y="413726"/>
                      <a:pt x="85487" y="417378"/>
                    </a:cubicBezTo>
                    <a:cubicBezTo>
                      <a:pt x="99436" y="419233"/>
                      <a:pt x="114941" y="419054"/>
                      <a:pt x="130805" y="415761"/>
                    </a:cubicBezTo>
                    <a:cubicBezTo>
                      <a:pt x="146669" y="412469"/>
                      <a:pt x="162773" y="406123"/>
                      <a:pt x="177320" y="396245"/>
                    </a:cubicBezTo>
                    <a:cubicBezTo>
                      <a:pt x="207132" y="376730"/>
                      <a:pt x="226828" y="341589"/>
                      <a:pt x="235867" y="304952"/>
                    </a:cubicBezTo>
                    <a:cubicBezTo>
                      <a:pt x="245146" y="268135"/>
                      <a:pt x="243350" y="229043"/>
                      <a:pt x="237005" y="193963"/>
                    </a:cubicBezTo>
                    <a:cubicBezTo>
                      <a:pt x="230599" y="158643"/>
                      <a:pt x="219824" y="126795"/>
                      <a:pt x="210425" y="99556"/>
                    </a:cubicBezTo>
                    <a:cubicBezTo>
                      <a:pt x="200906" y="72258"/>
                      <a:pt x="194202" y="48851"/>
                      <a:pt x="191328" y="32029"/>
                    </a:cubicBezTo>
                    <a:cubicBezTo>
                      <a:pt x="189891" y="23588"/>
                      <a:pt x="188993" y="17003"/>
                      <a:pt x="188694" y="12333"/>
                    </a:cubicBezTo>
                    <a:cubicBezTo>
                      <a:pt x="188215" y="7724"/>
                      <a:pt x="188215" y="5329"/>
                      <a:pt x="188215" y="5329"/>
                    </a:cubicBezTo>
                    <a:cubicBezTo>
                      <a:pt x="188095" y="2456"/>
                      <a:pt x="189353" y="61"/>
                      <a:pt x="190969" y="1"/>
                    </a:cubicBezTo>
                    <a:cubicBezTo>
                      <a:pt x="192585" y="-59"/>
                      <a:pt x="194082" y="2216"/>
                      <a:pt x="194202" y="5090"/>
                    </a:cubicBezTo>
                    <a:cubicBezTo>
                      <a:pt x="194202" y="5090"/>
                      <a:pt x="194202" y="7544"/>
                      <a:pt x="194680" y="11914"/>
                    </a:cubicBezTo>
                    <a:cubicBezTo>
                      <a:pt x="194980" y="16284"/>
                      <a:pt x="195818" y="22810"/>
                      <a:pt x="197255" y="31011"/>
                    </a:cubicBezTo>
                    <a:cubicBezTo>
                      <a:pt x="200068" y="47414"/>
                      <a:pt x="206653" y="70402"/>
                      <a:pt x="216172" y="97641"/>
                    </a:cubicBezTo>
                    <a:cubicBezTo>
                      <a:pt x="225571" y="124879"/>
                      <a:pt x="236466" y="157146"/>
                      <a:pt x="242991" y="192945"/>
                    </a:cubicBezTo>
                    <a:cubicBezTo>
                      <a:pt x="249457" y="228684"/>
                      <a:pt x="251372" y="268255"/>
                      <a:pt x="241794" y="306448"/>
                    </a:cubicBezTo>
                    <a:cubicBezTo>
                      <a:pt x="237065" y="325366"/>
                      <a:pt x="229881" y="343804"/>
                      <a:pt x="219644" y="360207"/>
                    </a:cubicBezTo>
                    <a:cubicBezTo>
                      <a:pt x="209587" y="376610"/>
                      <a:pt x="196297" y="391097"/>
                      <a:pt x="180912" y="401214"/>
                    </a:cubicBezTo>
                    <a:cubicBezTo>
                      <a:pt x="150081" y="422227"/>
                      <a:pt x="113863" y="427375"/>
                      <a:pt x="84829" y="423424"/>
                    </a:cubicBezTo>
                    <a:cubicBezTo>
                      <a:pt x="55316" y="419593"/>
                      <a:pt x="33225" y="406363"/>
                      <a:pt x="20175" y="395288"/>
                    </a:cubicBezTo>
                    <a:cubicBezTo>
                      <a:pt x="16703" y="392713"/>
                      <a:pt x="14069" y="389840"/>
                      <a:pt x="11734" y="387445"/>
                    </a:cubicBezTo>
                    <a:cubicBezTo>
                      <a:pt x="9459" y="384991"/>
                      <a:pt x="7244" y="383135"/>
                      <a:pt x="5927" y="381219"/>
                    </a:cubicBezTo>
                    <a:cubicBezTo>
                      <a:pt x="3114" y="377568"/>
                      <a:pt x="1617" y="375592"/>
                      <a:pt x="1617" y="375592"/>
                    </a:cubicBezTo>
                    <a:cubicBezTo>
                      <a:pt x="-179" y="373257"/>
                      <a:pt x="-538" y="370563"/>
                      <a:pt x="839" y="369666"/>
                    </a:cubicBezTo>
                    <a:cubicBezTo>
                      <a:pt x="2216" y="368768"/>
                      <a:pt x="4730" y="369785"/>
                      <a:pt x="6406" y="372000"/>
                    </a:cubicBezTo>
                    <a:close/>
                  </a:path>
                </a:pathLst>
              </a:custGeom>
              <a:solidFill>
                <a:srgbClr val="02A6CC"/>
              </a:solidFill>
              <a:ln w="5976" cap="flat">
                <a:noFill/>
                <a:prstDash val="solid"/>
                <a:miter/>
              </a:ln>
            </p:spPr>
            <p:txBody>
              <a:bodyPr rtlCol="0" anchor="ctr"/>
              <a:lstStyle/>
              <a:p>
                <a:endParaRPr lang="nl-BE"/>
              </a:p>
            </p:txBody>
          </p:sp>
          <p:sp>
            <p:nvSpPr>
              <p:cNvPr id="445" name="Freeform: Shape 444">
                <a:extLst>
                  <a:ext uri="{FF2B5EF4-FFF2-40B4-BE49-F238E27FC236}">
                    <a16:creationId xmlns:a16="http://schemas.microsoft.com/office/drawing/2014/main" id="{51F5F545-330F-58DD-7892-DDEA193AE8B8}"/>
                  </a:ext>
                </a:extLst>
              </p:cNvPr>
              <p:cNvSpPr/>
              <p:nvPr/>
            </p:nvSpPr>
            <p:spPr>
              <a:xfrm>
                <a:off x="5314962" y="3987683"/>
                <a:ext cx="17116" cy="16797"/>
              </a:xfrm>
              <a:custGeom>
                <a:avLst/>
                <a:gdLst>
                  <a:gd name="connsiteX0" fmla="*/ 16909 w 17116"/>
                  <a:gd name="connsiteY0" fmla="*/ 9835 h 16797"/>
                  <a:gd name="connsiteX1" fmla="*/ 7092 w 17116"/>
                  <a:gd name="connsiteY1" fmla="*/ 16720 h 16797"/>
                  <a:gd name="connsiteX2" fmla="*/ 2422 w 17116"/>
                  <a:gd name="connsiteY2" fmla="*/ 12709 h 16797"/>
                  <a:gd name="connsiteX3" fmla="*/ 207 w 17116"/>
                  <a:gd name="connsiteY3" fmla="*/ 6962 h 16797"/>
                  <a:gd name="connsiteX4" fmla="*/ 10025 w 17116"/>
                  <a:gd name="connsiteY4" fmla="*/ 77 h 16797"/>
                  <a:gd name="connsiteX5" fmla="*/ 14694 w 17116"/>
                  <a:gd name="connsiteY5" fmla="*/ 4088 h 16797"/>
                  <a:gd name="connsiteX6" fmla="*/ 16909 w 17116"/>
                  <a:gd name="connsiteY6" fmla="*/ 9835 h 1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16" h="16797">
                    <a:moveTo>
                      <a:pt x="16909" y="9835"/>
                    </a:moveTo>
                    <a:lnTo>
                      <a:pt x="7092" y="16720"/>
                    </a:lnTo>
                    <a:cubicBezTo>
                      <a:pt x="6433" y="17199"/>
                      <a:pt x="4338" y="15403"/>
                      <a:pt x="2422" y="12709"/>
                    </a:cubicBezTo>
                    <a:cubicBezTo>
                      <a:pt x="506" y="10015"/>
                      <a:pt x="-451" y="7441"/>
                      <a:pt x="207" y="6962"/>
                    </a:cubicBezTo>
                    <a:lnTo>
                      <a:pt x="10025" y="77"/>
                    </a:lnTo>
                    <a:cubicBezTo>
                      <a:pt x="10684" y="-402"/>
                      <a:pt x="12779" y="1394"/>
                      <a:pt x="14694" y="4088"/>
                    </a:cubicBezTo>
                    <a:cubicBezTo>
                      <a:pt x="16610" y="6782"/>
                      <a:pt x="17568" y="9356"/>
                      <a:pt x="16909" y="9835"/>
                    </a:cubicBezTo>
                    <a:close/>
                  </a:path>
                </a:pathLst>
              </a:custGeom>
              <a:solidFill>
                <a:srgbClr val="E57876"/>
              </a:solidFill>
              <a:ln w="5976" cap="flat">
                <a:noFill/>
                <a:prstDash val="solid"/>
                <a:miter/>
              </a:ln>
            </p:spPr>
            <p:txBody>
              <a:bodyPr rtlCol="0" anchor="ctr"/>
              <a:lstStyle/>
              <a:p>
                <a:endParaRPr lang="nl-BE"/>
              </a:p>
            </p:txBody>
          </p:sp>
          <p:sp>
            <p:nvSpPr>
              <p:cNvPr id="446" name="Freeform: Shape 445">
                <a:extLst>
                  <a:ext uri="{FF2B5EF4-FFF2-40B4-BE49-F238E27FC236}">
                    <a16:creationId xmlns:a16="http://schemas.microsoft.com/office/drawing/2014/main" id="{C7079A37-4FAB-CC16-572F-C2976BCD09C8}"/>
                  </a:ext>
                </a:extLst>
              </p:cNvPr>
              <p:cNvSpPr/>
              <p:nvPr/>
            </p:nvSpPr>
            <p:spPr>
              <a:xfrm>
                <a:off x="5335554" y="3960585"/>
                <a:ext cx="24505" cy="26291"/>
              </a:xfrm>
              <a:custGeom>
                <a:avLst/>
                <a:gdLst>
                  <a:gd name="connsiteX0" fmla="*/ 24275 w 24505"/>
                  <a:gd name="connsiteY0" fmla="*/ 7600 h 26291"/>
                  <a:gd name="connsiteX1" fmla="*/ 16971 w 24505"/>
                  <a:gd name="connsiteY1" fmla="*/ 16999 h 26291"/>
                  <a:gd name="connsiteX2" fmla="*/ 8890 w 24505"/>
                  <a:gd name="connsiteY2" fmla="*/ 25799 h 26291"/>
                  <a:gd name="connsiteX3" fmla="*/ 2604 w 24505"/>
                  <a:gd name="connsiteY3" fmla="*/ 23584 h 26291"/>
                  <a:gd name="connsiteX4" fmla="*/ 389 w 24505"/>
                  <a:gd name="connsiteY4" fmla="*/ 17358 h 26291"/>
                  <a:gd name="connsiteX5" fmla="*/ 7752 w 24505"/>
                  <a:gd name="connsiteY5" fmla="*/ 9336 h 26291"/>
                  <a:gd name="connsiteX6" fmla="*/ 14457 w 24505"/>
                  <a:gd name="connsiteY6" fmla="*/ 656 h 26291"/>
                  <a:gd name="connsiteX7" fmla="*/ 20982 w 24505"/>
                  <a:gd name="connsiteY7" fmla="*/ 1793 h 26291"/>
                  <a:gd name="connsiteX8" fmla="*/ 24215 w 24505"/>
                  <a:gd name="connsiteY8" fmla="*/ 7600 h 2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05" h="26291">
                    <a:moveTo>
                      <a:pt x="24275" y="7600"/>
                    </a:moveTo>
                    <a:cubicBezTo>
                      <a:pt x="24275" y="7600"/>
                      <a:pt x="20863" y="12449"/>
                      <a:pt x="16971" y="16999"/>
                    </a:cubicBezTo>
                    <a:cubicBezTo>
                      <a:pt x="13140" y="21608"/>
                      <a:pt x="8890" y="25799"/>
                      <a:pt x="8890" y="25799"/>
                    </a:cubicBezTo>
                    <a:cubicBezTo>
                      <a:pt x="7693" y="26996"/>
                      <a:pt x="4939" y="25919"/>
                      <a:pt x="2604" y="23584"/>
                    </a:cubicBezTo>
                    <a:cubicBezTo>
                      <a:pt x="269" y="21249"/>
                      <a:pt x="-569" y="18376"/>
                      <a:pt x="389" y="17358"/>
                    </a:cubicBezTo>
                    <a:cubicBezTo>
                      <a:pt x="389" y="17358"/>
                      <a:pt x="4280" y="13527"/>
                      <a:pt x="7752" y="9336"/>
                    </a:cubicBezTo>
                    <a:cubicBezTo>
                      <a:pt x="11284" y="5146"/>
                      <a:pt x="14457" y="656"/>
                      <a:pt x="14457" y="656"/>
                    </a:cubicBezTo>
                    <a:cubicBezTo>
                      <a:pt x="15355" y="-542"/>
                      <a:pt x="18229" y="-63"/>
                      <a:pt x="20982" y="1793"/>
                    </a:cubicBezTo>
                    <a:cubicBezTo>
                      <a:pt x="23676" y="3649"/>
                      <a:pt x="25173" y="6283"/>
                      <a:pt x="24215" y="7600"/>
                    </a:cubicBezTo>
                    <a:close/>
                  </a:path>
                </a:pathLst>
              </a:custGeom>
              <a:solidFill>
                <a:srgbClr val="E57876"/>
              </a:solidFill>
              <a:ln w="5976" cap="flat">
                <a:noFill/>
                <a:prstDash val="solid"/>
                <a:miter/>
              </a:ln>
            </p:spPr>
            <p:txBody>
              <a:bodyPr rtlCol="0" anchor="ctr"/>
              <a:lstStyle/>
              <a:p>
                <a:endParaRPr lang="nl-BE"/>
              </a:p>
            </p:txBody>
          </p:sp>
          <p:sp>
            <p:nvSpPr>
              <p:cNvPr id="447" name="Freeform: Shape 446">
                <a:extLst>
                  <a:ext uri="{FF2B5EF4-FFF2-40B4-BE49-F238E27FC236}">
                    <a16:creationId xmlns:a16="http://schemas.microsoft.com/office/drawing/2014/main" id="{987E06F9-7DF6-4ADB-527B-C033E22003BA}"/>
                  </a:ext>
                </a:extLst>
              </p:cNvPr>
              <p:cNvSpPr/>
              <p:nvPr/>
            </p:nvSpPr>
            <p:spPr>
              <a:xfrm>
                <a:off x="5358724" y="3926216"/>
                <a:ext cx="20784" cy="27916"/>
              </a:xfrm>
              <a:custGeom>
                <a:avLst/>
                <a:gdLst>
                  <a:gd name="connsiteX0" fmla="*/ 20680 w 20784"/>
                  <a:gd name="connsiteY0" fmla="*/ 5512 h 27916"/>
                  <a:gd name="connsiteX1" fmla="*/ 16010 w 20784"/>
                  <a:gd name="connsiteY1" fmla="*/ 16407 h 27916"/>
                  <a:gd name="connsiteX2" fmla="*/ 10623 w 20784"/>
                  <a:gd name="connsiteY2" fmla="*/ 26943 h 27916"/>
                  <a:gd name="connsiteX3" fmla="*/ 3978 w 20784"/>
                  <a:gd name="connsiteY3" fmla="*/ 26524 h 27916"/>
                  <a:gd name="connsiteX4" fmla="*/ 146 w 20784"/>
                  <a:gd name="connsiteY4" fmla="*/ 21136 h 27916"/>
                  <a:gd name="connsiteX5" fmla="*/ 5175 w 20784"/>
                  <a:gd name="connsiteY5" fmla="*/ 11319 h 27916"/>
                  <a:gd name="connsiteX6" fmla="*/ 9545 w 20784"/>
                  <a:gd name="connsiteY6" fmla="*/ 1201 h 27916"/>
                  <a:gd name="connsiteX7" fmla="*/ 16130 w 20784"/>
                  <a:gd name="connsiteY7" fmla="*/ 723 h 27916"/>
                  <a:gd name="connsiteX8" fmla="*/ 20680 w 20784"/>
                  <a:gd name="connsiteY8" fmla="*/ 5572 h 2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84" h="27916">
                    <a:moveTo>
                      <a:pt x="20680" y="5512"/>
                    </a:moveTo>
                    <a:cubicBezTo>
                      <a:pt x="20680" y="5512"/>
                      <a:pt x="18525" y="11019"/>
                      <a:pt x="16010" y="16407"/>
                    </a:cubicBezTo>
                    <a:cubicBezTo>
                      <a:pt x="13496" y="21795"/>
                      <a:pt x="10623" y="26943"/>
                      <a:pt x="10623" y="26943"/>
                    </a:cubicBezTo>
                    <a:cubicBezTo>
                      <a:pt x="9784" y="28440"/>
                      <a:pt x="6851" y="28141"/>
                      <a:pt x="3978" y="26524"/>
                    </a:cubicBezTo>
                    <a:cubicBezTo>
                      <a:pt x="1104" y="24908"/>
                      <a:pt x="-512" y="22394"/>
                      <a:pt x="146" y="21136"/>
                    </a:cubicBezTo>
                    <a:cubicBezTo>
                      <a:pt x="146" y="21136"/>
                      <a:pt x="2840" y="16347"/>
                      <a:pt x="5175" y="11319"/>
                    </a:cubicBezTo>
                    <a:cubicBezTo>
                      <a:pt x="7510" y="6350"/>
                      <a:pt x="9545" y="1201"/>
                      <a:pt x="9545" y="1201"/>
                    </a:cubicBezTo>
                    <a:cubicBezTo>
                      <a:pt x="10084" y="-175"/>
                      <a:pt x="13017" y="-415"/>
                      <a:pt x="16130" y="723"/>
                    </a:cubicBezTo>
                    <a:cubicBezTo>
                      <a:pt x="19243" y="1860"/>
                      <a:pt x="21278" y="4075"/>
                      <a:pt x="20680" y="5572"/>
                    </a:cubicBezTo>
                    <a:close/>
                  </a:path>
                </a:pathLst>
              </a:custGeom>
              <a:solidFill>
                <a:srgbClr val="E57876"/>
              </a:solidFill>
              <a:ln w="5976" cap="flat">
                <a:noFill/>
                <a:prstDash val="solid"/>
                <a:miter/>
              </a:ln>
            </p:spPr>
            <p:txBody>
              <a:bodyPr rtlCol="0" anchor="ctr"/>
              <a:lstStyle/>
              <a:p>
                <a:endParaRPr lang="nl-BE"/>
              </a:p>
            </p:txBody>
          </p:sp>
          <p:sp>
            <p:nvSpPr>
              <p:cNvPr id="448" name="Freeform: Shape 447">
                <a:extLst>
                  <a:ext uri="{FF2B5EF4-FFF2-40B4-BE49-F238E27FC236}">
                    <a16:creationId xmlns:a16="http://schemas.microsoft.com/office/drawing/2014/main" id="{17410ECB-2BDF-41A4-BD78-7E1BDD8CF1AA}"/>
                  </a:ext>
                </a:extLst>
              </p:cNvPr>
              <p:cNvSpPr/>
              <p:nvPr/>
            </p:nvSpPr>
            <p:spPr>
              <a:xfrm>
                <a:off x="5373439" y="3887957"/>
                <a:ext cx="16637" cy="28533"/>
              </a:xfrm>
              <a:custGeom>
                <a:avLst/>
                <a:gdLst>
                  <a:gd name="connsiteX0" fmla="*/ 16621 w 16637"/>
                  <a:gd name="connsiteY0" fmla="*/ 3901 h 28533"/>
                  <a:gd name="connsiteX1" fmla="*/ 14466 w 16637"/>
                  <a:gd name="connsiteY1" fmla="*/ 15515 h 28533"/>
                  <a:gd name="connsiteX2" fmla="*/ 11593 w 16637"/>
                  <a:gd name="connsiteY2" fmla="*/ 26949 h 28533"/>
                  <a:gd name="connsiteX3" fmla="*/ 5008 w 16637"/>
                  <a:gd name="connsiteY3" fmla="*/ 28026 h 28533"/>
                  <a:gd name="connsiteX4" fmla="*/ 39 w 16637"/>
                  <a:gd name="connsiteY4" fmla="*/ 23656 h 28533"/>
                  <a:gd name="connsiteX5" fmla="*/ 2733 w 16637"/>
                  <a:gd name="connsiteY5" fmla="*/ 12940 h 28533"/>
                  <a:gd name="connsiteX6" fmla="*/ 4768 w 16637"/>
                  <a:gd name="connsiteY6" fmla="*/ 2045 h 28533"/>
                  <a:gd name="connsiteX7" fmla="*/ 11114 w 16637"/>
                  <a:gd name="connsiteY7" fmla="*/ 129 h 28533"/>
                  <a:gd name="connsiteX8" fmla="*/ 16621 w 16637"/>
                  <a:gd name="connsiteY8" fmla="*/ 3901 h 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37" h="28533">
                    <a:moveTo>
                      <a:pt x="16621" y="3901"/>
                    </a:moveTo>
                    <a:cubicBezTo>
                      <a:pt x="16621" y="3901"/>
                      <a:pt x="15724" y="9768"/>
                      <a:pt x="14466" y="15515"/>
                    </a:cubicBezTo>
                    <a:cubicBezTo>
                      <a:pt x="13209" y="21321"/>
                      <a:pt x="11593" y="26949"/>
                      <a:pt x="11593" y="26949"/>
                    </a:cubicBezTo>
                    <a:cubicBezTo>
                      <a:pt x="11114" y="28565"/>
                      <a:pt x="8181" y="28984"/>
                      <a:pt x="5008" y="28026"/>
                    </a:cubicBezTo>
                    <a:cubicBezTo>
                      <a:pt x="1835" y="27128"/>
                      <a:pt x="-320" y="25033"/>
                      <a:pt x="39" y="23656"/>
                    </a:cubicBezTo>
                    <a:cubicBezTo>
                      <a:pt x="39" y="23656"/>
                      <a:pt x="1596" y="18328"/>
                      <a:pt x="2733" y="12940"/>
                    </a:cubicBezTo>
                    <a:cubicBezTo>
                      <a:pt x="3930" y="7553"/>
                      <a:pt x="4768" y="2045"/>
                      <a:pt x="4768" y="2045"/>
                    </a:cubicBezTo>
                    <a:cubicBezTo>
                      <a:pt x="5008" y="548"/>
                      <a:pt x="7821" y="-350"/>
                      <a:pt x="11114" y="129"/>
                    </a:cubicBezTo>
                    <a:cubicBezTo>
                      <a:pt x="14347" y="608"/>
                      <a:pt x="16861" y="2225"/>
                      <a:pt x="16621" y="3901"/>
                    </a:cubicBezTo>
                    <a:close/>
                  </a:path>
                </a:pathLst>
              </a:custGeom>
              <a:solidFill>
                <a:srgbClr val="E57876"/>
              </a:solidFill>
              <a:ln w="5976" cap="flat">
                <a:noFill/>
                <a:prstDash val="solid"/>
                <a:miter/>
              </a:ln>
            </p:spPr>
            <p:txBody>
              <a:bodyPr rtlCol="0" anchor="ctr"/>
              <a:lstStyle/>
              <a:p>
                <a:endParaRPr lang="nl-BE"/>
              </a:p>
            </p:txBody>
          </p:sp>
          <p:sp>
            <p:nvSpPr>
              <p:cNvPr id="449" name="Freeform: Shape 448">
                <a:extLst>
                  <a:ext uri="{FF2B5EF4-FFF2-40B4-BE49-F238E27FC236}">
                    <a16:creationId xmlns:a16="http://schemas.microsoft.com/office/drawing/2014/main" id="{3C47896E-750C-73A8-05DC-D77266F5503F}"/>
                  </a:ext>
                </a:extLst>
              </p:cNvPr>
              <p:cNvSpPr/>
              <p:nvPr/>
            </p:nvSpPr>
            <p:spPr>
              <a:xfrm>
                <a:off x="5380119" y="3848148"/>
                <a:ext cx="12568" cy="28659"/>
              </a:xfrm>
              <a:custGeom>
                <a:avLst/>
                <a:gdLst>
                  <a:gd name="connsiteX0" fmla="*/ 12516 w 12568"/>
                  <a:gd name="connsiteY0" fmla="*/ 2762 h 28659"/>
                  <a:gd name="connsiteX1" fmla="*/ 12516 w 12568"/>
                  <a:gd name="connsiteY1" fmla="*/ 14495 h 28659"/>
                  <a:gd name="connsiteX2" fmla="*/ 11917 w 12568"/>
                  <a:gd name="connsiteY2" fmla="*/ 26229 h 28659"/>
                  <a:gd name="connsiteX3" fmla="*/ 5751 w 12568"/>
                  <a:gd name="connsiteY3" fmla="*/ 28623 h 28659"/>
                  <a:gd name="connsiteX4" fmla="*/ 4 w 12568"/>
                  <a:gd name="connsiteY4" fmla="*/ 25331 h 28659"/>
                  <a:gd name="connsiteX5" fmla="*/ 543 w 12568"/>
                  <a:gd name="connsiteY5" fmla="*/ 14196 h 28659"/>
                  <a:gd name="connsiteX6" fmla="*/ 543 w 12568"/>
                  <a:gd name="connsiteY6" fmla="*/ 3001 h 28659"/>
                  <a:gd name="connsiteX7" fmla="*/ 6469 w 12568"/>
                  <a:gd name="connsiteY7" fmla="*/ 8 h 28659"/>
                  <a:gd name="connsiteX8" fmla="*/ 12516 w 12568"/>
                  <a:gd name="connsiteY8" fmla="*/ 2762 h 28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68" h="28659">
                    <a:moveTo>
                      <a:pt x="12516" y="2762"/>
                    </a:moveTo>
                    <a:cubicBezTo>
                      <a:pt x="12516" y="2762"/>
                      <a:pt x="12635" y="8628"/>
                      <a:pt x="12516" y="14495"/>
                    </a:cubicBezTo>
                    <a:cubicBezTo>
                      <a:pt x="12396" y="20362"/>
                      <a:pt x="11917" y="26229"/>
                      <a:pt x="11917" y="26229"/>
                    </a:cubicBezTo>
                    <a:cubicBezTo>
                      <a:pt x="11797" y="27905"/>
                      <a:pt x="8984" y="28863"/>
                      <a:pt x="5751" y="28623"/>
                    </a:cubicBezTo>
                    <a:cubicBezTo>
                      <a:pt x="2458" y="28384"/>
                      <a:pt x="-116" y="26827"/>
                      <a:pt x="4" y="25331"/>
                    </a:cubicBezTo>
                    <a:cubicBezTo>
                      <a:pt x="4" y="25331"/>
                      <a:pt x="423" y="19763"/>
                      <a:pt x="543" y="14196"/>
                    </a:cubicBezTo>
                    <a:cubicBezTo>
                      <a:pt x="662" y="8628"/>
                      <a:pt x="543" y="3001"/>
                      <a:pt x="543" y="3001"/>
                    </a:cubicBezTo>
                    <a:cubicBezTo>
                      <a:pt x="543" y="1445"/>
                      <a:pt x="3177" y="128"/>
                      <a:pt x="6469" y="8"/>
                    </a:cubicBezTo>
                    <a:cubicBezTo>
                      <a:pt x="9762" y="-112"/>
                      <a:pt x="12516" y="1145"/>
                      <a:pt x="12516" y="2762"/>
                    </a:cubicBezTo>
                    <a:close/>
                  </a:path>
                </a:pathLst>
              </a:custGeom>
              <a:solidFill>
                <a:srgbClr val="E57876"/>
              </a:solidFill>
              <a:ln w="5976" cap="flat">
                <a:noFill/>
                <a:prstDash val="solid"/>
                <a:miter/>
              </a:ln>
            </p:spPr>
            <p:txBody>
              <a:bodyPr rtlCol="0" anchor="ctr"/>
              <a:lstStyle/>
              <a:p>
                <a:endParaRPr lang="nl-BE"/>
              </a:p>
            </p:txBody>
          </p:sp>
          <p:sp>
            <p:nvSpPr>
              <p:cNvPr id="450" name="Freeform: Shape 449">
                <a:extLst>
                  <a:ext uri="{FF2B5EF4-FFF2-40B4-BE49-F238E27FC236}">
                    <a16:creationId xmlns:a16="http://schemas.microsoft.com/office/drawing/2014/main" id="{D7D847D0-4AED-B5C5-16F5-9EAD9BFEE91D}"/>
                  </a:ext>
                </a:extLst>
              </p:cNvPr>
              <p:cNvSpPr/>
              <p:nvPr/>
            </p:nvSpPr>
            <p:spPr>
              <a:xfrm>
                <a:off x="5377001" y="3808271"/>
                <a:ext cx="14625" cy="28526"/>
              </a:xfrm>
              <a:custGeom>
                <a:avLst/>
                <a:gdLst>
                  <a:gd name="connsiteX0" fmla="*/ 11922 w 14625"/>
                  <a:gd name="connsiteY0" fmla="*/ 2231 h 28526"/>
                  <a:gd name="connsiteX1" fmla="*/ 14616 w 14625"/>
                  <a:gd name="connsiteY1" fmla="*/ 24919 h 28526"/>
                  <a:gd name="connsiteX2" fmla="*/ 8989 w 14625"/>
                  <a:gd name="connsiteY2" fmla="*/ 28451 h 28526"/>
                  <a:gd name="connsiteX3" fmla="*/ 2703 w 14625"/>
                  <a:gd name="connsiteY3" fmla="*/ 26296 h 28526"/>
                  <a:gd name="connsiteX4" fmla="*/ 9 w 14625"/>
                  <a:gd name="connsiteY4" fmla="*/ 3607 h 28526"/>
                  <a:gd name="connsiteX5" fmla="*/ 5636 w 14625"/>
                  <a:gd name="connsiteY5" fmla="*/ 75 h 28526"/>
                  <a:gd name="connsiteX6" fmla="*/ 11922 w 14625"/>
                  <a:gd name="connsiteY6" fmla="*/ 2231 h 2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25" h="28526">
                    <a:moveTo>
                      <a:pt x="11922" y="2231"/>
                    </a:moveTo>
                    <a:lnTo>
                      <a:pt x="14616" y="24919"/>
                    </a:lnTo>
                    <a:cubicBezTo>
                      <a:pt x="14796" y="26476"/>
                      <a:pt x="12281" y="28092"/>
                      <a:pt x="8989" y="28451"/>
                    </a:cubicBezTo>
                    <a:cubicBezTo>
                      <a:pt x="5696" y="28810"/>
                      <a:pt x="2883" y="27853"/>
                      <a:pt x="2703" y="26296"/>
                    </a:cubicBezTo>
                    <a:lnTo>
                      <a:pt x="9" y="3607"/>
                    </a:lnTo>
                    <a:cubicBezTo>
                      <a:pt x="-171" y="2051"/>
                      <a:pt x="2344" y="435"/>
                      <a:pt x="5636" y="75"/>
                    </a:cubicBezTo>
                    <a:cubicBezTo>
                      <a:pt x="8929" y="-284"/>
                      <a:pt x="11742" y="674"/>
                      <a:pt x="11922" y="2231"/>
                    </a:cubicBezTo>
                    <a:close/>
                  </a:path>
                </a:pathLst>
              </a:custGeom>
              <a:solidFill>
                <a:srgbClr val="E57876"/>
              </a:solidFill>
              <a:ln w="5976" cap="flat">
                <a:noFill/>
                <a:prstDash val="solid"/>
                <a:miter/>
              </a:ln>
            </p:spPr>
            <p:txBody>
              <a:bodyPr rtlCol="0" anchor="ctr"/>
              <a:lstStyle/>
              <a:p>
                <a:endParaRPr lang="nl-BE"/>
              </a:p>
            </p:txBody>
          </p:sp>
          <p:sp>
            <p:nvSpPr>
              <p:cNvPr id="451" name="Freeform: Shape 450">
                <a:extLst>
                  <a:ext uri="{FF2B5EF4-FFF2-40B4-BE49-F238E27FC236}">
                    <a16:creationId xmlns:a16="http://schemas.microsoft.com/office/drawing/2014/main" id="{0A948FCE-E83D-C684-2916-C7C741F05C1D}"/>
                  </a:ext>
                </a:extLst>
              </p:cNvPr>
              <p:cNvSpPr/>
              <p:nvPr/>
            </p:nvSpPr>
            <p:spPr>
              <a:xfrm>
                <a:off x="5369311" y="3768914"/>
                <a:ext cx="16653" cy="28458"/>
              </a:xfrm>
              <a:custGeom>
                <a:avLst/>
                <a:gdLst>
                  <a:gd name="connsiteX0" fmla="*/ 11709 w 16653"/>
                  <a:gd name="connsiteY0" fmla="*/ 1777 h 28458"/>
                  <a:gd name="connsiteX1" fmla="*/ 16618 w 16653"/>
                  <a:gd name="connsiteY1" fmla="*/ 24107 h 28458"/>
                  <a:gd name="connsiteX2" fmla="*/ 11410 w 16653"/>
                  <a:gd name="connsiteY2" fmla="*/ 28178 h 28458"/>
                  <a:gd name="connsiteX3" fmla="*/ 4945 w 16653"/>
                  <a:gd name="connsiteY3" fmla="*/ 26681 h 28458"/>
                  <a:gd name="connsiteX4" fmla="*/ 36 w 16653"/>
                  <a:gd name="connsiteY4" fmla="*/ 4351 h 28458"/>
                  <a:gd name="connsiteX5" fmla="*/ 5244 w 16653"/>
                  <a:gd name="connsiteY5" fmla="*/ 281 h 28458"/>
                  <a:gd name="connsiteX6" fmla="*/ 11709 w 16653"/>
                  <a:gd name="connsiteY6" fmla="*/ 1777 h 28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53" h="28458">
                    <a:moveTo>
                      <a:pt x="11709" y="1777"/>
                    </a:moveTo>
                    <a:lnTo>
                      <a:pt x="16618" y="24107"/>
                    </a:lnTo>
                    <a:cubicBezTo>
                      <a:pt x="16978" y="25663"/>
                      <a:pt x="14583" y="27459"/>
                      <a:pt x="11410" y="28178"/>
                    </a:cubicBezTo>
                    <a:cubicBezTo>
                      <a:pt x="8177" y="28896"/>
                      <a:pt x="5304" y="28178"/>
                      <a:pt x="4945" y="26681"/>
                    </a:cubicBezTo>
                    <a:lnTo>
                      <a:pt x="36" y="4351"/>
                    </a:lnTo>
                    <a:cubicBezTo>
                      <a:pt x="-323" y="2795"/>
                      <a:pt x="2071" y="999"/>
                      <a:pt x="5244" y="281"/>
                    </a:cubicBezTo>
                    <a:cubicBezTo>
                      <a:pt x="8477" y="-438"/>
                      <a:pt x="11350" y="281"/>
                      <a:pt x="11709" y="1777"/>
                    </a:cubicBezTo>
                    <a:close/>
                  </a:path>
                </a:pathLst>
              </a:custGeom>
              <a:solidFill>
                <a:srgbClr val="E57876"/>
              </a:solidFill>
              <a:ln w="5976" cap="flat">
                <a:noFill/>
                <a:prstDash val="solid"/>
                <a:miter/>
              </a:ln>
            </p:spPr>
            <p:txBody>
              <a:bodyPr rtlCol="0" anchor="ctr"/>
              <a:lstStyle/>
              <a:p>
                <a:endParaRPr lang="nl-BE"/>
              </a:p>
            </p:txBody>
          </p:sp>
          <p:sp>
            <p:nvSpPr>
              <p:cNvPr id="452" name="Freeform: Shape 451">
                <a:extLst>
                  <a:ext uri="{FF2B5EF4-FFF2-40B4-BE49-F238E27FC236}">
                    <a16:creationId xmlns:a16="http://schemas.microsoft.com/office/drawing/2014/main" id="{A27F57D3-9E9F-78C4-50D9-AA1F3F397AE5}"/>
                  </a:ext>
                </a:extLst>
              </p:cNvPr>
              <p:cNvSpPr/>
              <p:nvPr/>
            </p:nvSpPr>
            <p:spPr>
              <a:xfrm>
                <a:off x="5358880" y="3730132"/>
                <a:ext cx="17881" cy="28371"/>
              </a:xfrm>
              <a:custGeom>
                <a:avLst/>
                <a:gdLst>
                  <a:gd name="connsiteX0" fmla="*/ 11545 w 17881"/>
                  <a:gd name="connsiteY0" fmla="*/ 1588 h 28371"/>
                  <a:gd name="connsiteX1" fmla="*/ 17831 w 17881"/>
                  <a:gd name="connsiteY1" fmla="*/ 23618 h 28371"/>
                  <a:gd name="connsiteX2" fmla="*/ 12862 w 17881"/>
                  <a:gd name="connsiteY2" fmla="*/ 27988 h 28371"/>
                  <a:gd name="connsiteX3" fmla="*/ 6337 w 17881"/>
                  <a:gd name="connsiteY3" fmla="*/ 26851 h 28371"/>
                  <a:gd name="connsiteX4" fmla="*/ 51 w 17881"/>
                  <a:gd name="connsiteY4" fmla="*/ 4820 h 28371"/>
                  <a:gd name="connsiteX5" fmla="*/ 5020 w 17881"/>
                  <a:gd name="connsiteY5" fmla="*/ 450 h 28371"/>
                  <a:gd name="connsiteX6" fmla="*/ 11545 w 17881"/>
                  <a:gd name="connsiteY6" fmla="*/ 1588 h 2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81" h="28371">
                    <a:moveTo>
                      <a:pt x="11545" y="1588"/>
                    </a:moveTo>
                    <a:lnTo>
                      <a:pt x="17831" y="23618"/>
                    </a:lnTo>
                    <a:cubicBezTo>
                      <a:pt x="18250" y="25114"/>
                      <a:pt x="16035" y="27210"/>
                      <a:pt x="12862" y="27988"/>
                    </a:cubicBezTo>
                    <a:cubicBezTo>
                      <a:pt x="9689" y="28766"/>
                      <a:pt x="6756" y="28347"/>
                      <a:pt x="6337" y="26851"/>
                    </a:cubicBezTo>
                    <a:lnTo>
                      <a:pt x="51" y="4820"/>
                    </a:lnTo>
                    <a:cubicBezTo>
                      <a:pt x="-368" y="3324"/>
                      <a:pt x="1847" y="1348"/>
                      <a:pt x="5020" y="450"/>
                    </a:cubicBezTo>
                    <a:cubicBezTo>
                      <a:pt x="8192" y="-448"/>
                      <a:pt x="11126" y="31"/>
                      <a:pt x="11545" y="1588"/>
                    </a:cubicBezTo>
                    <a:close/>
                  </a:path>
                </a:pathLst>
              </a:custGeom>
              <a:solidFill>
                <a:srgbClr val="E57876"/>
              </a:solidFill>
              <a:ln w="5976" cap="flat">
                <a:noFill/>
                <a:prstDash val="solid"/>
                <a:miter/>
              </a:ln>
            </p:spPr>
            <p:txBody>
              <a:bodyPr rtlCol="0" anchor="ctr"/>
              <a:lstStyle/>
              <a:p>
                <a:endParaRPr lang="nl-BE"/>
              </a:p>
            </p:txBody>
          </p:sp>
          <p:sp>
            <p:nvSpPr>
              <p:cNvPr id="453" name="Freeform: Shape 452">
                <a:extLst>
                  <a:ext uri="{FF2B5EF4-FFF2-40B4-BE49-F238E27FC236}">
                    <a16:creationId xmlns:a16="http://schemas.microsoft.com/office/drawing/2014/main" id="{4BD4AA1D-F0BC-CE8C-52C6-12F23FCC1DCD}"/>
                  </a:ext>
                </a:extLst>
              </p:cNvPr>
              <p:cNvSpPr/>
              <p:nvPr/>
            </p:nvSpPr>
            <p:spPr>
              <a:xfrm>
                <a:off x="5347312" y="3691713"/>
                <a:ext cx="18269" cy="28409"/>
              </a:xfrm>
              <a:custGeom>
                <a:avLst/>
                <a:gdLst>
                  <a:gd name="connsiteX0" fmla="*/ 11559 w 18269"/>
                  <a:gd name="connsiteY0" fmla="*/ 1513 h 28409"/>
                  <a:gd name="connsiteX1" fmla="*/ 18204 w 18269"/>
                  <a:gd name="connsiteY1" fmla="*/ 23424 h 28409"/>
                  <a:gd name="connsiteX2" fmla="*/ 13295 w 18269"/>
                  <a:gd name="connsiteY2" fmla="*/ 27914 h 28409"/>
                  <a:gd name="connsiteX3" fmla="*/ 6710 w 18269"/>
                  <a:gd name="connsiteY3" fmla="*/ 26896 h 28409"/>
                  <a:gd name="connsiteX4" fmla="*/ 65 w 18269"/>
                  <a:gd name="connsiteY4" fmla="*/ 4986 h 28409"/>
                  <a:gd name="connsiteX5" fmla="*/ 4974 w 18269"/>
                  <a:gd name="connsiteY5" fmla="*/ 496 h 28409"/>
                  <a:gd name="connsiteX6" fmla="*/ 11559 w 18269"/>
                  <a:gd name="connsiteY6" fmla="*/ 1513 h 28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9" h="28409">
                    <a:moveTo>
                      <a:pt x="11559" y="1513"/>
                    </a:moveTo>
                    <a:lnTo>
                      <a:pt x="18204" y="23424"/>
                    </a:lnTo>
                    <a:cubicBezTo>
                      <a:pt x="18683" y="24921"/>
                      <a:pt x="16468" y="26956"/>
                      <a:pt x="13295" y="27914"/>
                    </a:cubicBezTo>
                    <a:cubicBezTo>
                      <a:pt x="10122" y="28871"/>
                      <a:pt x="7189" y="28393"/>
                      <a:pt x="6710" y="26896"/>
                    </a:cubicBezTo>
                    <a:lnTo>
                      <a:pt x="65" y="4986"/>
                    </a:lnTo>
                    <a:cubicBezTo>
                      <a:pt x="-414" y="3489"/>
                      <a:pt x="1801" y="1453"/>
                      <a:pt x="4974" y="496"/>
                    </a:cubicBezTo>
                    <a:cubicBezTo>
                      <a:pt x="8147" y="-462"/>
                      <a:pt x="11080" y="17"/>
                      <a:pt x="11559" y="1513"/>
                    </a:cubicBezTo>
                    <a:close/>
                  </a:path>
                </a:pathLst>
              </a:custGeom>
              <a:solidFill>
                <a:srgbClr val="E57876"/>
              </a:solidFill>
              <a:ln w="5976" cap="flat">
                <a:noFill/>
                <a:prstDash val="solid"/>
                <a:miter/>
              </a:ln>
            </p:spPr>
            <p:txBody>
              <a:bodyPr rtlCol="0" anchor="ctr"/>
              <a:lstStyle/>
              <a:p>
                <a:endParaRPr lang="nl-BE"/>
              </a:p>
            </p:txBody>
          </p:sp>
          <p:sp>
            <p:nvSpPr>
              <p:cNvPr id="454" name="Freeform: Shape 453">
                <a:extLst>
                  <a:ext uri="{FF2B5EF4-FFF2-40B4-BE49-F238E27FC236}">
                    <a16:creationId xmlns:a16="http://schemas.microsoft.com/office/drawing/2014/main" id="{D960CE6C-E257-A15E-7720-8CD1C020A110}"/>
                  </a:ext>
                </a:extLst>
              </p:cNvPr>
              <p:cNvSpPr/>
              <p:nvPr/>
            </p:nvSpPr>
            <p:spPr>
              <a:xfrm>
                <a:off x="5336372" y="3653279"/>
                <a:ext cx="17759" cy="28411"/>
              </a:xfrm>
              <a:custGeom>
                <a:avLst/>
                <a:gdLst>
                  <a:gd name="connsiteX0" fmla="*/ 11604 w 17759"/>
                  <a:gd name="connsiteY0" fmla="*/ 1574 h 28411"/>
                  <a:gd name="connsiteX1" fmla="*/ 17710 w 17759"/>
                  <a:gd name="connsiteY1" fmla="*/ 23604 h 28411"/>
                  <a:gd name="connsiteX2" fmla="*/ 12681 w 17759"/>
                  <a:gd name="connsiteY2" fmla="*/ 27975 h 28411"/>
                  <a:gd name="connsiteX3" fmla="*/ 6156 w 17759"/>
                  <a:gd name="connsiteY3" fmla="*/ 26837 h 28411"/>
                  <a:gd name="connsiteX4" fmla="*/ 50 w 17759"/>
                  <a:gd name="connsiteY4" fmla="*/ 4807 h 28411"/>
                  <a:gd name="connsiteX5" fmla="*/ 5078 w 17759"/>
                  <a:gd name="connsiteY5" fmla="*/ 437 h 28411"/>
                  <a:gd name="connsiteX6" fmla="*/ 11604 w 17759"/>
                  <a:gd name="connsiteY6" fmla="*/ 1574 h 2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59" h="28411">
                    <a:moveTo>
                      <a:pt x="11604" y="1574"/>
                    </a:moveTo>
                    <a:lnTo>
                      <a:pt x="17710" y="23604"/>
                    </a:lnTo>
                    <a:cubicBezTo>
                      <a:pt x="18129" y="25101"/>
                      <a:pt x="15854" y="27077"/>
                      <a:pt x="12681" y="27975"/>
                    </a:cubicBezTo>
                    <a:cubicBezTo>
                      <a:pt x="9508" y="28873"/>
                      <a:pt x="6575" y="28334"/>
                      <a:pt x="6156" y="26837"/>
                    </a:cubicBezTo>
                    <a:lnTo>
                      <a:pt x="50" y="4807"/>
                    </a:lnTo>
                    <a:cubicBezTo>
                      <a:pt x="-369" y="3310"/>
                      <a:pt x="1906" y="1335"/>
                      <a:pt x="5078" y="437"/>
                    </a:cubicBezTo>
                    <a:cubicBezTo>
                      <a:pt x="8251" y="-461"/>
                      <a:pt x="11185" y="78"/>
                      <a:pt x="11604" y="1574"/>
                    </a:cubicBezTo>
                    <a:close/>
                  </a:path>
                </a:pathLst>
              </a:custGeom>
              <a:solidFill>
                <a:srgbClr val="E57876"/>
              </a:solidFill>
              <a:ln w="5976" cap="flat">
                <a:noFill/>
                <a:prstDash val="solid"/>
                <a:miter/>
              </a:ln>
            </p:spPr>
            <p:txBody>
              <a:bodyPr rtlCol="0" anchor="ctr"/>
              <a:lstStyle/>
              <a:p>
                <a:endParaRPr lang="nl-BE"/>
              </a:p>
            </p:txBody>
          </p:sp>
          <p:sp>
            <p:nvSpPr>
              <p:cNvPr id="455" name="Freeform: Shape 454">
                <a:extLst>
                  <a:ext uri="{FF2B5EF4-FFF2-40B4-BE49-F238E27FC236}">
                    <a16:creationId xmlns:a16="http://schemas.microsoft.com/office/drawing/2014/main" id="{6485EFDA-F2E6-C443-4667-CDC0E6FD9741}"/>
                  </a:ext>
                </a:extLst>
              </p:cNvPr>
              <p:cNvSpPr/>
              <p:nvPr/>
            </p:nvSpPr>
            <p:spPr>
              <a:xfrm>
                <a:off x="5329947" y="3627477"/>
                <a:ext cx="14265" cy="15601"/>
              </a:xfrm>
              <a:custGeom>
                <a:avLst/>
                <a:gdLst>
                  <a:gd name="connsiteX0" fmla="*/ 11683 w 14265"/>
                  <a:gd name="connsiteY0" fmla="*/ 677 h 15601"/>
                  <a:gd name="connsiteX1" fmla="*/ 14257 w 14265"/>
                  <a:gd name="connsiteY1" fmla="*/ 12351 h 15601"/>
                  <a:gd name="connsiteX2" fmla="*/ 8749 w 14265"/>
                  <a:gd name="connsiteY2" fmla="*/ 15104 h 15601"/>
                  <a:gd name="connsiteX3" fmla="*/ 2583 w 14265"/>
                  <a:gd name="connsiteY3" fmla="*/ 14925 h 15601"/>
                  <a:gd name="connsiteX4" fmla="*/ 9 w 14265"/>
                  <a:gd name="connsiteY4" fmla="*/ 3251 h 15601"/>
                  <a:gd name="connsiteX5" fmla="*/ 5517 w 14265"/>
                  <a:gd name="connsiteY5" fmla="*/ 497 h 15601"/>
                  <a:gd name="connsiteX6" fmla="*/ 11683 w 14265"/>
                  <a:gd name="connsiteY6" fmla="*/ 677 h 1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 h="15601">
                    <a:moveTo>
                      <a:pt x="11683" y="677"/>
                    </a:moveTo>
                    <a:lnTo>
                      <a:pt x="14257" y="12351"/>
                    </a:lnTo>
                    <a:cubicBezTo>
                      <a:pt x="14436" y="13129"/>
                      <a:pt x="11922" y="14386"/>
                      <a:pt x="8749" y="15104"/>
                    </a:cubicBezTo>
                    <a:cubicBezTo>
                      <a:pt x="5517" y="15823"/>
                      <a:pt x="2763" y="15763"/>
                      <a:pt x="2583" y="14925"/>
                    </a:cubicBezTo>
                    <a:lnTo>
                      <a:pt x="9" y="3251"/>
                    </a:lnTo>
                    <a:cubicBezTo>
                      <a:pt x="-171" y="2473"/>
                      <a:pt x="2344" y="1216"/>
                      <a:pt x="5517" y="497"/>
                    </a:cubicBezTo>
                    <a:cubicBezTo>
                      <a:pt x="8689" y="-221"/>
                      <a:pt x="11503" y="-161"/>
                      <a:pt x="11683" y="677"/>
                    </a:cubicBezTo>
                    <a:close/>
                  </a:path>
                </a:pathLst>
              </a:custGeom>
              <a:solidFill>
                <a:srgbClr val="E57876"/>
              </a:solidFill>
              <a:ln w="5976" cap="flat">
                <a:noFill/>
                <a:prstDash val="solid"/>
                <a:miter/>
              </a:ln>
            </p:spPr>
            <p:txBody>
              <a:bodyPr rtlCol="0" anchor="ctr"/>
              <a:lstStyle/>
              <a:p>
                <a:endParaRPr lang="nl-BE"/>
              </a:p>
            </p:txBody>
          </p:sp>
          <p:sp>
            <p:nvSpPr>
              <p:cNvPr id="456" name="Freeform: Shape 455">
                <a:extLst>
                  <a:ext uri="{FF2B5EF4-FFF2-40B4-BE49-F238E27FC236}">
                    <a16:creationId xmlns:a16="http://schemas.microsoft.com/office/drawing/2014/main" id="{B8336175-8E6A-2A19-498C-4926F147CB88}"/>
                  </a:ext>
                </a:extLst>
              </p:cNvPr>
              <p:cNvSpPr/>
              <p:nvPr/>
            </p:nvSpPr>
            <p:spPr>
              <a:xfrm>
                <a:off x="5031624" y="3963920"/>
                <a:ext cx="15377" cy="16252"/>
              </a:xfrm>
              <a:custGeom>
                <a:avLst/>
                <a:gdLst>
                  <a:gd name="connsiteX0" fmla="*/ 11221 w 15377"/>
                  <a:gd name="connsiteY0" fmla="*/ 434 h 16252"/>
                  <a:gd name="connsiteX1" fmla="*/ 15351 w 15377"/>
                  <a:gd name="connsiteY1" fmla="*/ 11688 h 16252"/>
                  <a:gd name="connsiteX2" fmla="*/ 10263 w 15377"/>
                  <a:gd name="connsiteY2" fmla="*/ 15160 h 16252"/>
                  <a:gd name="connsiteX3" fmla="*/ 4157 w 15377"/>
                  <a:gd name="connsiteY3" fmla="*/ 15819 h 16252"/>
                  <a:gd name="connsiteX4" fmla="*/ 26 w 15377"/>
                  <a:gd name="connsiteY4" fmla="*/ 4564 h 16252"/>
                  <a:gd name="connsiteX5" fmla="*/ 5114 w 15377"/>
                  <a:gd name="connsiteY5" fmla="*/ 1092 h 16252"/>
                  <a:gd name="connsiteX6" fmla="*/ 11221 w 15377"/>
                  <a:gd name="connsiteY6" fmla="*/ 434 h 1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77" h="16252">
                    <a:moveTo>
                      <a:pt x="11221" y="434"/>
                    </a:moveTo>
                    <a:lnTo>
                      <a:pt x="15351" y="11688"/>
                    </a:lnTo>
                    <a:cubicBezTo>
                      <a:pt x="15651" y="12466"/>
                      <a:pt x="13316" y="14023"/>
                      <a:pt x="10263" y="15160"/>
                    </a:cubicBezTo>
                    <a:cubicBezTo>
                      <a:pt x="7150" y="16298"/>
                      <a:pt x="4396" y="16597"/>
                      <a:pt x="4157" y="15819"/>
                    </a:cubicBezTo>
                    <a:lnTo>
                      <a:pt x="26" y="4564"/>
                    </a:lnTo>
                    <a:cubicBezTo>
                      <a:pt x="-273" y="3786"/>
                      <a:pt x="2061" y="2229"/>
                      <a:pt x="5114" y="1092"/>
                    </a:cubicBezTo>
                    <a:cubicBezTo>
                      <a:pt x="8227" y="-45"/>
                      <a:pt x="10981" y="-345"/>
                      <a:pt x="11221" y="434"/>
                    </a:cubicBezTo>
                    <a:close/>
                  </a:path>
                </a:pathLst>
              </a:custGeom>
              <a:solidFill>
                <a:srgbClr val="E57876"/>
              </a:solidFill>
              <a:ln w="5976" cap="flat">
                <a:noFill/>
                <a:prstDash val="solid"/>
                <a:miter/>
              </a:ln>
            </p:spPr>
            <p:txBody>
              <a:bodyPr rtlCol="0" anchor="ctr"/>
              <a:lstStyle/>
              <a:p>
                <a:endParaRPr lang="nl-BE"/>
              </a:p>
            </p:txBody>
          </p:sp>
          <p:sp>
            <p:nvSpPr>
              <p:cNvPr id="457" name="Freeform: Shape 456">
                <a:extLst>
                  <a:ext uri="{FF2B5EF4-FFF2-40B4-BE49-F238E27FC236}">
                    <a16:creationId xmlns:a16="http://schemas.microsoft.com/office/drawing/2014/main" id="{63576EAE-5953-DEA5-B42C-07CCE24BAD4C}"/>
                  </a:ext>
                </a:extLst>
              </p:cNvPr>
              <p:cNvSpPr/>
              <p:nvPr/>
            </p:nvSpPr>
            <p:spPr>
              <a:xfrm>
                <a:off x="5025664" y="3925681"/>
                <a:ext cx="13845" cy="28499"/>
              </a:xfrm>
              <a:custGeom>
                <a:avLst/>
                <a:gdLst>
                  <a:gd name="connsiteX0" fmla="*/ 11913 w 13845"/>
                  <a:gd name="connsiteY0" fmla="*/ 2754 h 28499"/>
                  <a:gd name="connsiteX1" fmla="*/ 12452 w 13845"/>
                  <a:gd name="connsiteY1" fmla="*/ 13709 h 28499"/>
                  <a:gd name="connsiteX2" fmla="*/ 13829 w 13845"/>
                  <a:gd name="connsiteY2" fmla="*/ 24485 h 28499"/>
                  <a:gd name="connsiteX3" fmla="*/ 8441 w 13845"/>
                  <a:gd name="connsiteY3" fmla="*/ 28316 h 28499"/>
                  <a:gd name="connsiteX4" fmla="*/ 2035 w 13845"/>
                  <a:gd name="connsiteY4" fmla="*/ 26520 h 28499"/>
                  <a:gd name="connsiteX5" fmla="*/ 539 w 13845"/>
                  <a:gd name="connsiteY5" fmla="*/ 14727 h 28499"/>
                  <a:gd name="connsiteX6" fmla="*/ 0 w 13845"/>
                  <a:gd name="connsiteY6" fmla="*/ 2933 h 28499"/>
                  <a:gd name="connsiteX7" fmla="*/ 5986 w 13845"/>
                  <a:gd name="connsiteY7" fmla="*/ 0 h 28499"/>
                  <a:gd name="connsiteX8" fmla="*/ 11973 w 13845"/>
                  <a:gd name="connsiteY8" fmla="*/ 2754 h 2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45" h="28499">
                    <a:moveTo>
                      <a:pt x="11913" y="2754"/>
                    </a:moveTo>
                    <a:cubicBezTo>
                      <a:pt x="11913" y="2754"/>
                      <a:pt x="11913" y="8261"/>
                      <a:pt x="12452" y="13709"/>
                    </a:cubicBezTo>
                    <a:cubicBezTo>
                      <a:pt x="12871" y="19157"/>
                      <a:pt x="13829" y="24485"/>
                      <a:pt x="13829" y="24485"/>
                    </a:cubicBezTo>
                    <a:cubicBezTo>
                      <a:pt x="14068" y="25861"/>
                      <a:pt x="11674" y="27717"/>
                      <a:pt x="8441" y="28316"/>
                    </a:cubicBezTo>
                    <a:cubicBezTo>
                      <a:pt x="5208" y="28855"/>
                      <a:pt x="2335" y="28196"/>
                      <a:pt x="2035" y="26520"/>
                    </a:cubicBezTo>
                    <a:cubicBezTo>
                      <a:pt x="2035" y="26520"/>
                      <a:pt x="1018" y="20653"/>
                      <a:pt x="539" y="14727"/>
                    </a:cubicBezTo>
                    <a:cubicBezTo>
                      <a:pt x="0" y="8800"/>
                      <a:pt x="0" y="2933"/>
                      <a:pt x="0" y="2933"/>
                    </a:cubicBezTo>
                    <a:cubicBezTo>
                      <a:pt x="0" y="1317"/>
                      <a:pt x="2694" y="0"/>
                      <a:pt x="5986" y="0"/>
                    </a:cubicBezTo>
                    <a:cubicBezTo>
                      <a:pt x="9279" y="0"/>
                      <a:pt x="11973" y="1257"/>
                      <a:pt x="11973" y="2754"/>
                    </a:cubicBezTo>
                    <a:close/>
                  </a:path>
                </a:pathLst>
              </a:custGeom>
              <a:solidFill>
                <a:srgbClr val="E57876"/>
              </a:solidFill>
              <a:ln w="5976" cap="flat">
                <a:noFill/>
                <a:prstDash val="solid"/>
                <a:miter/>
              </a:ln>
            </p:spPr>
            <p:txBody>
              <a:bodyPr rtlCol="0" anchor="ctr"/>
              <a:lstStyle/>
              <a:p>
                <a:endParaRPr lang="nl-BE"/>
              </a:p>
            </p:txBody>
          </p:sp>
          <p:sp>
            <p:nvSpPr>
              <p:cNvPr id="458" name="Freeform: Shape 457">
                <a:extLst>
                  <a:ext uri="{FF2B5EF4-FFF2-40B4-BE49-F238E27FC236}">
                    <a16:creationId xmlns:a16="http://schemas.microsoft.com/office/drawing/2014/main" id="{24E00557-37D4-C88F-69DA-AF0ACC1E2312}"/>
                  </a:ext>
                </a:extLst>
              </p:cNvPr>
              <p:cNvSpPr/>
              <p:nvPr/>
            </p:nvSpPr>
            <p:spPr>
              <a:xfrm>
                <a:off x="5026259" y="3885856"/>
                <a:ext cx="14747" cy="28421"/>
              </a:xfrm>
              <a:custGeom>
                <a:avLst/>
                <a:gdLst>
                  <a:gd name="connsiteX0" fmla="*/ 14731 w 14747"/>
                  <a:gd name="connsiteY0" fmla="*/ 4025 h 28421"/>
                  <a:gd name="connsiteX1" fmla="*/ 13054 w 14747"/>
                  <a:gd name="connsiteY1" fmla="*/ 14981 h 28421"/>
                  <a:gd name="connsiteX2" fmla="*/ 11917 w 14747"/>
                  <a:gd name="connsiteY2" fmla="*/ 25996 h 28421"/>
                  <a:gd name="connsiteX3" fmla="*/ 5751 w 14747"/>
                  <a:gd name="connsiteY3" fmla="*/ 28390 h 28421"/>
                  <a:gd name="connsiteX4" fmla="*/ 4 w 14747"/>
                  <a:gd name="connsiteY4" fmla="*/ 25098 h 28421"/>
                  <a:gd name="connsiteX5" fmla="*/ 1201 w 14747"/>
                  <a:gd name="connsiteY5" fmla="*/ 13484 h 28421"/>
                  <a:gd name="connsiteX6" fmla="*/ 2937 w 14747"/>
                  <a:gd name="connsiteY6" fmla="*/ 1990 h 28421"/>
                  <a:gd name="connsiteX7" fmla="*/ 9343 w 14747"/>
                  <a:gd name="connsiteY7" fmla="*/ 194 h 28421"/>
                  <a:gd name="connsiteX8" fmla="*/ 14731 w 14747"/>
                  <a:gd name="connsiteY8" fmla="*/ 4025 h 28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47" h="28421">
                    <a:moveTo>
                      <a:pt x="14731" y="4025"/>
                    </a:moveTo>
                    <a:cubicBezTo>
                      <a:pt x="14731" y="4025"/>
                      <a:pt x="13773" y="9533"/>
                      <a:pt x="13054" y="14981"/>
                    </a:cubicBezTo>
                    <a:cubicBezTo>
                      <a:pt x="12336" y="20488"/>
                      <a:pt x="11917" y="25996"/>
                      <a:pt x="11917" y="25996"/>
                    </a:cubicBezTo>
                    <a:cubicBezTo>
                      <a:pt x="11797" y="27433"/>
                      <a:pt x="9044" y="28630"/>
                      <a:pt x="5751" y="28390"/>
                    </a:cubicBezTo>
                    <a:cubicBezTo>
                      <a:pt x="2458" y="28151"/>
                      <a:pt x="-116" y="26774"/>
                      <a:pt x="4" y="25098"/>
                    </a:cubicBezTo>
                    <a:cubicBezTo>
                      <a:pt x="4" y="25098"/>
                      <a:pt x="483" y="19231"/>
                      <a:pt x="1201" y="13484"/>
                    </a:cubicBezTo>
                    <a:cubicBezTo>
                      <a:pt x="1920" y="7677"/>
                      <a:pt x="2937" y="1990"/>
                      <a:pt x="2937" y="1990"/>
                    </a:cubicBezTo>
                    <a:cubicBezTo>
                      <a:pt x="3237" y="434"/>
                      <a:pt x="6110" y="-404"/>
                      <a:pt x="9343" y="194"/>
                    </a:cubicBezTo>
                    <a:cubicBezTo>
                      <a:pt x="12576" y="793"/>
                      <a:pt x="14970" y="2529"/>
                      <a:pt x="14731" y="4025"/>
                    </a:cubicBezTo>
                    <a:close/>
                  </a:path>
                </a:pathLst>
              </a:custGeom>
              <a:solidFill>
                <a:srgbClr val="E57876"/>
              </a:solidFill>
              <a:ln w="5976" cap="flat">
                <a:noFill/>
                <a:prstDash val="solid"/>
                <a:miter/>
              </a:ln>
            </p:spPr>
            <p:txBody>
              <a:bodyPr rtlCol="0" anchor="ctr"/>
              <a:lstStyle/>
              <a:p>
                <a:endParaRPr lang="nl-BE"/>
              </a:p>
            </p:txBody>
          </p:sp>
          <p:sp>
            <p:nvSpPr>
              <p:cNvPr id="459" name="Freeform: Shape 458">
                <a:extLst>
                  <a:ext uri="{FF2B5EF4-FFF2-40B4-BE49-F238E27FC236}">
                    <a16:creationId xmlns:a16="http://schemas.microsoft.com/office/drawing/2014/main" id="{663951A0-F4AE-3F92-6BC6-15F61D3C3CC7}"/>
                  </a:ext>
                </a:extLst>
              </p:cNvPr>
              <p:cNvSpPr/>
              <p:nvPr/>
            </p:nvSpPr>
            <p:spPr>
              <a:xfrm>
                <a:off x="5032798" y="3846983"/>
                <a:ext cx="17520" cy="28328"/>
              </a:xfrm>
              <a:custGeom>
                <a:avLst/>
                <a:gdLst>
                  <a:gd name="connsiteX0" fmla="*/ 17470 w 17520"/>
                  <a:gd name="connsiteY0" fmla="*/ 4706 h 28328"/>
                  <a:gd name="connsiteX1" fmla="*/ 11604 w 17520"/>
                  <a:gd name="connsiteY1" fmla="*/ 26736 h 28328"/>
                  <a:gd name="connsiteX2" fmla="*/ 5078 w 17520"/>
                  <a:gd name="connsiteY2" fmla="*/ 27933 h 28328"/>
                  <a:gd name="connsiteX3" fmla="*/ 50 w 17520"/>
                  <a:gd name="connsiteY3" fmla="*/ 23623 h 28328"/>
                  <a:gd name="connsiteX4" fmla="*/ 5916 w 17520"/>
                  <a:gd name="connsiteY4" fmla="*/ 1593 h 28328"/>
                  <a:gd name="connsiteX5" fmla="*/ 12442 w 17520"/>
                  <a:gd name="connsiteY5" fmla="*/ 395 h 28328"/>
                  <a:gd name="connsiteX6" fmla="*/ 17470 w 17520"/>
                  <a:gd name="connsiteY6" fmla="*/ 4706 h 2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20" h="28328">
                    <a:moveTo>
                      <a:pt x="17470" y="4706"/>
                    </a:moveTo>
                    <a:lnTo>
                      <a:pt x="11604" y="26736"/>
                    </a:lnTo>
                    <a:cubicBezTo>
                      <a:pt x="11185" y="28232"/>
                      <a:pt x="8251" y="28771"/>
                      <a:pt x="5078" y="27933"/>
                    </a:cubicBezTo>
                    <a:cubicBezTo>
                      <a:pt x="1906" y="27095"/>
                      <a:pt x="-369" y="25179"/>
                      <a:pt x="50" y="23623"/>
                    </a:cubicBezTo>
                    <a:lnTo>
                      <a:pt x="5916" y="1593"/>
                    </a:lnTo>
                    <a:cubicBezTo>
                      <a:pt x="6335" y="96"/>
                      <a:pt x="9269" y="-443"/>
                      <a:pt x="12442" y="395"/>
                    </a:cubicBezTo>
                    <a:cubicBezTo>
                      <a:pt x="15615" y="1233"/>
                      <a:pt x="17889" y="3149"/>
                      <a:pt x="17470" y="4706"/>
                    </a:cubicBezTo>
                    <a:close/>
                  </a:path>
                </a:pathLst>
              </a:custGeom>
              <a:solidFill>
                <a:srgbClr val="E57876"/>
              </a:solidFill>
              <a:ln w="5976" cap="flat">
                <a:noFill/>
                <a:prstDash val="solid"/>
                <a:miter/>
              </a:ln>
            </p:spPr>
            <p:txBody>
              <a:bodyPr rtlCol="0" anchor="ctr"/>
              <a:lstStyle/>
              <a:p>
                <a:endParaRPr lang="nl-BE"/>
              </a:p>
            </p:txBody>
          </p:sp>
          <p:sp>
            <p:nvSpPr>
              <p:cNvPr id="460" name="Freeform: Shape 459">
                <a:extLst>
                  <a:ext uri="{FF2B5EF4-FFF2-40B4-BE49-F238E27FC236}">
                    <a16:creationId xmlns:a16="http://schemas.microsoft.com/office/drawing/2014/main" id="{8C39F871-AF9E-5590-2F52-A414B61CC8D3}"/>
                  </a:ext>
                </a:extLst>
              </p:cNvPr>
              <p:cNvSpPr/>
              <p:nvPr/>
            </p:nvSpPr>
            <p:spPr>
              <a:xfrm>
                <a:off x="5043855" y="3809079"/>
                <a:ext cx="18993" cy="28166"/>
              </a:xfrm>
              <a:custGeom>
                <a:avLst/>
                <a:gdLst>
                  <a:gd name="connsiteX0" fmla="*/ 18925 w 18993"/>
                  <a:gd name="connsiteY0" fmla="*/ 5313 h 28166"/>
                  <a:gd name="connsiteX1" fmla="*/ 11382 w 18993"/>
                  <a:gd name="connsiteY1" fmla="*/ 26805 h 28166"/>
                  <a:gd name="connsiteX2" fmla="*/ 4797 w 18993"/>
                  <a:gd name="connsiteY2" fmla="*/ 27523 h 28166"/>
                  <a:gd name="connsiteX3" fmla="*/ 68 w 18993"/>
                  <a:gd name="connsiteY3" fmla="*/ 22853 h 28166"/>
                  <a:gd name="connsiteX4" fmla="*/ 7611 w 18993"/>
                  <a:gd name="connsiteY4" fmla="*/ 1362 h 28166"/>
                  <a:gd name="connsiteX5" fmla="*/ 14196 w 18993"/>
                  <a:gd name="connsiteY5" fmla="*/ 644 h 28166"/>
                  <a:gd name="connsiteX6" fmla="*/ 18925 w 18993"/>
                  <a:gd name="connsiteY6" fmla="*/ 5313 h 2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93" h="28166">
                    <a:moveTo>
                      <a:pt x="18925" y="5313"/>
                    </a:moveTo>
                    <a:lnTo>
                      <a:pt x="11382" y="26805"/>
                    </a:lnTo>
                    <a:cubicBezTo>
                      <a:pt x="10844" y="28301"/>
                      <a:pt x="7910" y="28600"/>
                      <a:pt x="4797" y="27523"/>
                    </a:cubicBezTo>
                    <a:cubicBezTo>
                      <a:pt x="1684" y="26445"/>
                      <a:pt x="-411" y="24350"/>
                      <a:pt x="68" y="22853"/>
                    </a:cubicBezTo>
                    <a:lnTo>
                      <a:pt x="7611" y="1362"/>
                    </a:lnTo>
                    <a:cubicBezTo>
                      <a:pt x="8150" y="-135"/>
                      <a:pt x="11083" y="-434"/>
                      <a:pt x="14196" y="644"/>
                    </a:cubicBezTo>
                    <a:cubicBezTo>
                      <a:pt x="17309" y="1721"/>
                      <a:pt x="19404" y="3816"/>
                      <a:pt x="18925" y="5313"/>
                    </a:cubicBezTo>
                    <a:close/>
                  </a:path>
                </a:pathLst>
              </a:custGeom>
              <a:solidFill>
                <a:srgbClr val="E57876"/>
              </a:solidFill>
              <a:ln w="5976" cap="flat">
                <a:noFill/>
                <a:prstDash val="solid"/>
                <a:miter/>
              </a:ln>
            </p:spPr>
            <p:txBody>
              <a:bodyPr rtlCol="0" anchor="ctr"/>
              <a:lstStyle/>
              <a:p>
                <a:endParaRPr lang="nl-BE"/>
              </a:p>
            </p:txBody>
          </p:sp>
          <p:sp>
            <p:nvSpPr>
              <p:cNvPr id="461" name="Freeform: Shape 460">
                <a:extLst>
                  <a:ext uri="{FF2B5EF4-FFF2-40B4-BE49-F238E27FC236}">
                    <a16:creationId xmlns:a16="http://schemas.microsoft.com/office/drawing/2014/main" id="{602325F2-8E1D-4677-51C9-9C85E8390936}"/>
                  </a:ext>
                </a:extLst>
              </p:cNvPr>
              <p:cNvSpPr/>
              <p:nvPr/>
            </p:nvSpPr>
            <p:spPr>
              <a:xfrm>
                <a:off x="5057527" y="3771816"/>
                <a:ext cx="19725" cy="27982"/>
              </a:xfrm>
              <a:custGeom>
                <a:avLst/>
                <a:gdLst>
                  <a:gd name="connsiteX0" fmla="*/ 19620 w 19725"/>
                  <a:gd name="connsiteY0" fmla="*/ 5640 h 27982"/>
                  <a:gd name="connsiteX1" fmla="*/ 11180 w 19725"/>
                  <a:gd name="connsiteY1" fmla="*/ 26772 h 27982"/>
                  <a:gd name="connsiteX2" fmla="*/ 4594 w 19725"/>
                  <a:gd name="connsiteY2" fmla="*/ 27191 h 27982"/>
                  <a:gd name="connsiteX3" fmla="*/ 105 w 19725"/>
                  <a:gd name="connsiteY3" fmla="*/ 22342 h 27982"/>
                  <a:gd name="connsiteX4" fmla="*/ 8545 w 19725"/>
                  <a:gd name="connsiteY4" fmla="*/ 1210 h 27982"/>
                  <a:gd name="connsiteX5" fmla="*/ 15131 w 19725"/>
                  <a:gd name="connsiteY5" fmla="*/ 791 h 27982"/>
                  <a:gd name="connsiteX6" fmla="*/ 19620 w 19725"/>
                  <a:gd name="connsiteY6" fmla="*/ 5640 h 2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25" h="27982">
                    <a:moveTo>
                      <a:pt x="19620" y="5640"/>
                    </a:moveTo>
                    <a:lnTo>
                      <a:pt x="11180" y="26772"/>
                    </a:lnTo>
                    <a:cubicBezTo>
                      <a:pt x="10581" y="28209"/>
                      <a:pt x="7648" y="28389"/>
                      <a:pt x="4594" y="27191"/>
                    </a:cubicBezTo>
                    <a:cubicBezTo>
                      <a:pt x="1541" y="25994"/>
                      <a:pt x="-494" y="23779"/>
                      <a:pt x="105" y="22342"/>
                    </a:cubicBezTo>
                    <a:lnTo>
                      <a:pt x="8545" y="1210"/>
                    </a:lnTo>
                    <a:cubicBezTo>
                      <a:pt x="9144" y="-227"/>
                      <a:pt x="12077" y="-406"/>
                      <a:pt x="15131" y="791"/>
                    </a:cubicBezTo>
                    <a:cubicBezTo>
                      <a:pt x="18184" y="1988"/>
                      <a:pt x="20219" y="4203"/>
                      <a:pt x="19620" y="5640"/>
                    </a:cubicBezTo>
                    <a:close/>
                  </a:path>
                </a:pathLst>
              </a:custGeom>
              <a:solidFill>
                <a:srgbClr val="E57876"/>
              </a:solidFill>
              <a:ln w="5976" cap="flat">
                <a:noFill/>
                <a:prstDash val="solid"/>
                <a:miter/>
              </a:ln>
            </p:spPr>
            <p:txBody>
              <a:bodyPr rtlCol="0" anchor="ctr"/>
              <a:lstStyle/>
              <a:p>
                <a:endParaRPr lang="nl-BE"/>
              </a:p>
            </p:txBody>
          </p:sp>
          <p:sp>
            <p:nvSpPr>
              <p:cNvPr id="462" name="Freeform: Shape 461">
                <a:extLst>
                  <a:ext uri="{FF2B5EF4-FFF2-40B4-BE49-F238E27FC236}">
                    <a16:creationId xmlns:a16="http://schemas.microsoft.com/office/drawing/2014/main" id="{7D03B837-2D4D-6776-FA9B-36E4F7132DE2}"/>
                  </a:ext>
                </a:extLst>
              </p:cNvPr>
              <p:cNvSpPr/>
              <p:nvPr/>
            </p:nvSpPr>
            <p:spPr>
              <a:xfrm>
                <a:off x="5072154" y="3734688"/>
                <a:ext cx="19385" cy="28126"/>
              </a:xfrm>
              <a:custGeom>
                <a:avLst/>
                <a:gdLst>
                  <a:gd name="connsiteX0" fmla="*/ 19301 w 19385"/>
                  <a:gd name="connsiteY0" fmla="*/ 5532 h 28126"/>
                  <a:gd name="connsiteX1" fmla="*/ 11279 w 19385"/>
                  <a:gd name="connsiteY1" fmla="*/ 26844 h 28126"/>
                  <a:gd name="connsiteX2" fmla="*/ 4694 w 19385"/>
                  <a:gd name="connsiteY2" fmla="*/ 27383 h 28126"/>
                  <a:gd name="connsiteX3" fmla="*/ 85 w 19385"/>
                  <a:gd name="connsiteY3" fmla="*/ 22594 h 28126"/>
                  <a:gd name="connsiteX4" fmla="*/ 8106 w 19385"/>
                  <a:gd name="connsiteY4" fmla="*/ 1282 h 28126"/>
                  <a:gd name="connsiteX5" fmla="*/ 14692 w 19385"/>
                  <a:gd name="connsiteY5" fmla="*/ 743 h 28126"/>
                  <a:gd name="connsiteX6" fmla="*/ 19301 w 19385"/>
                  <a:gd name="connsiteY6" fmla="*/ 5532 h 2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85" h="28126">
                    <a:moveTo>
                      <a:pt x="19301" y="5532"/>
                    </a:moveTo>
                    <a:lnTo>
                      <a:pt x="11279" y="26844"/>
                    </a:lnTo>
                    <a:cubicBezTo>
                      <a:pt x="10740" y="28281"/>
                      <a:pt x="7747" y="28580"/>
                      <a:pt x="4694" y="27383"/>
                    </a:cubicBezTo>
                    <a:cubicBezTo>
                      <a:pt x="1641" y="26246"/>
                      <a:pt x="-454" y="24090"/>
                      <a:pt x="85" y="22594"/>
                    </a:cubicBezTo>
                    <a:lnTo>
                      <a:pt x="8106" y="1282"/>
                    </a:lnTo>
                    <a:cubicBezTo>
                      <a:pt x="8645" y="-155"/>
                      <a:pt x="11639" y="-454"/>
                      <a:pt x="14692" y="743"/>
                    </a:cubicBezTo>
                    <a:cubicBezTo>
                      <a:pt x="17745" y="1881"/>
                      <a:pt x="19840" y="4036"/>
                      <a:pt x="19301" y="5532"/>
                    </a:cubicBezTo>
                    <a:close/>
                  </a:path>
                </a:pathLst>
              </a:custGeom>
              <a:solidFill>
                <a:srgbClr val="E57876"/>
              </a:solidFill>
              <a:ln w="5976" cap="flat">
                <a:noFill/>
                <a:prstDash val="solid"/>
                <a:miter/>
              </a:ln>
            </p:spPr>
            <p:txBody>
              <a:bodyPr rtlCol="0" anchor="ctr"/>
              <a:lstStyle/>
              <a:p>
                <a:endParaRPr lang="nl-BE"/>
              </a:p>
            </p:txBody>
          </p:sp>
          <p:sp>
            <p:nvSpPr>
              <p:cNvPr id="463" name="Freeform: Shape 462">
                <a:extLst>
                  <a:ext uri="{FF2B5EF4-FFF2-40B4-BE49-F238E27FC236}">
                    <a16:creationId xmlns:a16="http://schemas.microsoft.com/office/drawing/2014/main" id="{09FD00FA-46F7-87A1-FA21-D74413CBA3FD}"/>
                  </a:ext>
                </a:extLst>
              </p:cNvPr>
              <p:cNvSpPr/>
              <p:nvPr/>
            </p:nvSpPr>
            <p:spPr>
              <a:xfrm>
                <a:off x="5085359" y="3696782"/>
                <a:ext cx="17579" cy="28268"/>
              </a:xfrm>
              <a:custGeom>
                <a:avLst/>
                <a:gdLst>
                  <a:gd name="connsiteX0" fmla="*/ 17530 w 17579"/>
                  <a:gd name="connsiteY0" fmla="*/ 4706 h 28268"/>
                  <a:gd name="connsiteX1" fmla="*/ 11604 w 17579"/>
                  <a:gd name="connsiteY1" fmla="*/ 26676 h 28268"/>
                  <a:gd name="connsiteX2" fmla="*/ 5078 w 17579"/>
                  <a:gd name="connsiteY2" fmla="*/ 27873 h 28268"/>
                  <a:gd name="connsiteX3" fmla="*/ 50 w 17579"/>
                  <a:gd name="connsiteY3" fmla="*/ 23563 h 28268"/>
                  <a:gd name="connsiteX4" fmla="*/ 5976 w 17579"/>
                  <a:gd name="connsiteY4" fmla="*/ 1593 h 28268"/>
                  <a:gd name="connsiteX5" fmla="*/ 12502 w 17579"/>
                  <a:gd name="connsiteY5" fmla="*/ 395 h 28268"/>
                  <a:gd name="connsiteX6" fmla="*/ 17530 w 17579"/>
                  <a:gd name="connsiteY6" fmla="*/ 4706 h 28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9" h="28268">
                    <a:moveTo>
                      <a:pt x="17530" y="4706"/>
                    </a:moveTo>
                    <a:lnTo>
                      <a:pt x="11604" y="26676"/>
                    </a:lnTo>
                    <a:cubicBezTo>
                      <a:pt x="11185" y="28173"/>
                      <a:pt x="8251" y="28711"/>
                      <a:pt x="5078" y="27873"/>
                    </a:cubicBezTo>
                    <a:cubicBezTo>
                      <a:pt x="1906" y="27035"/>
                      <a:pt x="-369" y="25060"/>
                      <a:pt x="50" y="23563"/>
                    </a:cubicBezTo>
                    <a:lnTo>
                      <a:pt x="5976" y="1593"/>
                    </a:lnTo>
                    <a:cubicBezTo>
                      <a:pt x="6395" y="96"/>
                      <a:pt x="9329" y="-443"/>
                      <a:pt x="12502" y="395"/>
                    </a:cubicBezTo>
                    <a:cubicBezTo>
                      <a:pt x="15674" y="1233"/>
                      <a:pt x="17949" y="3209"/>
                      <a:pt x="17530" y="4706"/>
                    </a:cubicBezTo>
                    <a:close/>
                  </a:path>
                </a:pathLst>
              </a:custGeom>
              <a:solidFill>
                <a:srgbClr val="E57876"/>
              </a:solidFill>
              <a:ln w="5976" cap="flat">
                <a:noFill/>
                <a:prstDash val="solid"/>
                <a:miter/>
              </a:ln>
            </p:spPr>
            <p:txBody>
              <a:bodyPr rtlCol="0" anchor="ctr"/>
              <a:lstStyle/>
              <a:p>
                <a:endParaRPr lang="nl-BE"/>
              </a:p>
            </p:txBody>
          </p:sp>
          <p:sp>
            <p:nvSpPr>
              <p:cNvPr id="464" name="Freeform: Shape 463">
                <a:extLst>
                  <a:ext uri="{FF2B5EF4-FFF2-40B4-BE49-F238E27FC236}">
                    <a16:creationId xmlns:a16="http://schemas.microsoft.com/office/drawing/2014/main" id="{5865B5B2-006B-2B0E-42B6-AD416D3B932B}"/>
                  </a:ext>
                </a:extLst>
              </p:cNvPr>
              <p:cNvSpPr/>
              <p:nvPr/>
            </p:nvSpPr>
            <p:spPr>
              <a:xfrm>
                <a:off x="5094439" y="3657667"/>
                <a:ext cx="13898" cy="28455"/>
              </a:xfrm>
              <a:custGeom>
                <a:avLst/>
                <a:gdLst>
                  <a:gd name="connsiteX0" fmla="*/ 13898 w 13898"/>
                  <a:gd name="connsiteY0" fmla="*/ 2993 h 28455"/>
                  <a:gd name="connsiteX1" fmla="*/ 13239 w 13898"/>
                  <a:gd name="connsiteY1" fmla="*/ 14727 h 28455"/>
                  <a:gd name="connsiteX2" fmla="*/ 11862 w 13898"/>
                  <a:gd name="connsiteY2" fmla="*/ 26400 h 28455"/>
                  <a:gd name="connsiteX3" fmla="*/ 5517 w 13898"/>
                  <a:gd name="connsiteY3" fmla="*/ 28316 h 28455"/>
                  <a:gd name="connsiteX4" fmla="*/ 9 w 13898"/>
                  <a:gd name="connsiteY4" fmla="*/ 24604 h 28455"/>
                  <a:gd name="connsiteX5" fmla="*/ 1326 w 13898"/>
                  <a:gd name="connsiteY5" fmla="*/ 13649 h 28455"/>
                  <a:gd name="connsiteX6" fmla="*/ 1925 w 13898"/>
                  <a:gd name="connsiteY6" fmla="*/ 2694 h 28455"/>
                  <a:gd name="connsiteX7" fmla="*/ 7971 w 13898"/>
                  <a:gd name="connsiteY7" fmla="*/ 0 h 28455"/>
                  <a:gd name="connsiteX8" fmla="*/ 13898 w 13898"/>
                  <a:gd name="connsiteY8" fmla="*/ 2993 h 2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98" h="28455">
                    <a:moveTo>
                      <a:pt x="13898" y="2993"/>
                    </a:moveTo>
                    <a:cubicBezTo>
                      <a:pt x="13898" y="2993"/>
                      <a:pt x="13778" y="8860"/>
                      <a:pt x="13239" y="14727"/>
                    </a:cubicBezTo>
                    <a:cubicBezTo>
                      <a:pt x="12760" y="20593"/>
                      <a:pt x="11862" y="26400"/>
                      <a:pt x="11862" y="26400"/>
                    </a:cubicBezTo>
                    <a:cubicBezTo>
                      <a:pt x="11623" y="28017"/>
                      <a:pt x="8749" y="28795"/>
                      <a:pt x="5517" y="28316"/>
                    </a:cubicBezTo>
                    <a:cubicBezTo>
                      <a:pt x="2284" y="27837"/>
                      <a:pt x="-170" y="26101"/>
                      <a:pt x="9" y="24604"/>
                    </a:cubicBezTo>
                    <a:cubicBezTo>
                      <a:pt x="9" y="24604"/>
                      <a:pt x="847" y="19157"/>
                      <a:pt x="1326" y="13649"/>
                    </a:cubicBezTo>
                    <a:cubicBezTo>
                      <a:pt x="1805" y="8142"/>
                      <a:pt x="1925" y="2694"/>
                      <a:pt x="1925" y="2694"/>
                    </a:cubicBezTo>
                    <a:cubicBezTo>
                      <a:pt x="1925" y="1197"/>
                      <a:pt x="4679" y="0"/>
                      <a:pt x="7971" y="0"/>
                    </a:cubicBezTo>
                    <a:cubicBezTo>
                      <a:pt x="11264" y="0"/>
                      <a:pt x="13958" y="1377"/>
                      <a:pt x="13898" y="2993"/>
                    </a:cubicBezTo>
                    <a:close/>
                  </a:path>
                </a:pathLst>
              </a:custGeom>
              <a:solidFill>
                <a:srgbClr val="E57876"/>
              </a:solidFill>
              <a:ln w="5976" cap="flat">
                <a:noFill/>
                <a:prstDash val="solid"/>
                <a:miter/>
              </a:ln>
            </p:spPr>
            <p:txBody>
              <a:bodyPr rtlCol="0" anchor="ctr"/>
              <a:lstStyle/>
              <a:p>
                <a:endParaRPr lang="nl-BE"/>
              </a:p>
            </p:txBody>
          </p:sp>
          <p:sp>
            <p:nvSpPr>
              <p:cNvPr id="465" name="Freeform: Shape 464">
                <a:extLst>
                  <a:ext uri="{FF2B5EF4-FFF2-40B4-BE49-F238E27FC236}">
                    <a16:creationId xmlns:a16="http://schemas.microsoft.com/office/drawing/2014/main" id="{11C1E62C-8546-69CB-3A6A-86EEB388BE50}"/>
                  </a:ext>
                </a:extLst>
              </p:cNvPr>
              <p:cNvSpPr/>
              <p:nvPr/>
            </p:nvSpPr>
            <p:spPr>
              <a:xfrm>
                <a:off x="5094687" y="3631307"/>
                <a:ext cx="13232" cy="15183"/>
              </a:xfrm>
              <a:custGeom>
                <a:avLst/>
                <a:gdLst>
                  <a:gd name="connsiteX0" fmla="*/ 11914 w 13232"/>
                  <a:gd name="connsiteY0" fmla="*/ 977 h 15183"/>
                  <a:gd name="connsiteX1" fmla="*/ 13231 w 13232"/>
                  <a:gd name="connsiteY1" fmla="*/ 12890 h 15183"/>
                  <a:gd name="connsiteX2" fmla="*/ 7424 w 13232"/>
                  <a:gd name="connsiteY2" fmla="*/ 15045 h 15183"/>
                  <a:gd name="connsiteX3" fmla="*/ 1318 w 13232"/>
                  <a:gd name="connsiteY3" fmla="*/ 14207 h 15183"/>
                  <a:gd name="connsiteX4" fmla="*/ 1 w 13232"/>
                  <a:gd name="connsiteY4" fmla="*/ 2294 h 15183"/>
                  <a:gd name="connsiteX5" fmla="*/ 5808 w 13232"/>
                  <a:gd name="connsiteY5" fmla="*/ 139 h 15183"/>
                  <a:gd name="connsiteX6" fmla="*/ 11914 w 13232"/>
                  <a:gd name="connsiteY6" fmla="*/ 977 h 15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32" h="15183">
                    <a:moveTo>
                      <a:pt x="11914" y="977"/>
                    </a:moveTo>
                    <a:lnTo>
                      <a:pt x="13231" y="12890"/>
                    </a:lnTo>
                    <a:cubicBezTo>
                      <a:pt x="13291" y="13728"/>
                      <a:pt x="10717" y="14686"/>
                      <a:pt x="7424" y="15045"/>
                    </a:cubicBezTo>
                    <a:cubicBezTo>
                      <a:pt x="4132" y="15404"/>
                      <a:pt x="1378" y="15045"/>
                      <a:pt x="1318" y="14207"/>
                    </a:cubicBezTo>
                    <a:lnTo>
                      <a:pt x="1" y="2294"/>
                    </a:lnTo>
                    <a:cubicBezTo>
                      <a:pt x="-59" y="1456"/>
                      <a:pt x="2515" y="498"/>
                      <a:pt x="5808" y="139"/>
                    </a:cubicBezTo>
                    <a:cubicBezTo>
                      <a:pt x="9101" y="-220"/>
                      <a:pt x="11854" y="139"/>
                      <a:pt x="11914" y="977"/>
                    </a:cubicBezTo>
                    <a:close/>
                  </a:path>
                </a:pathLst>
              </a:custGeom>
              <a:solidFill>
                <a:srgbClr val="E57876"/>
              </a:solidFill>
              <a:ln w="5976" cap="flat">
                <a:noFill/>
                <a:prstDash val="solid"/>
                <a:miter/>
              </a:ln>
            </p:spPr>
            <p:txBody>
              <a:bodyPr rtlCol="0" anchor="ctr"/>
              <a:lstStyle/>
              <a:p>
                <a:endParaRPr lang="nl-BE"/>
              </a:p>
            </p:txBody>
          </p:sp>
          <p:sp>
            <p:nvSpPr>
              <p:cNvPr id="466" name="Freeform: Shape 465">
                <a:extLst>
                  <a:ext uri="{FF2B5EF4-FFF2-40B4-BE49-F238E27FC236}">
                    <a16:creationId xmlns:a16="http://schemas.microsoft.com/office/drawing/2014/main" id="{23E9C371-16D1-8191-E78E-5FFF66DEEB80}"/>
                  </a:ext>
                </a:extLst>
              </p:cNvPr>
              <p:cNvSpPr/>
              <p:nvPr/>
            </p:nvSpPr>
            <p:spPr>
              <a:xfrm>
                <a:off x="5347329" y="3808717"/>
                <a:ext cx="11341" cy="89011"/>
              </a:xfrm>
              <a:custGeom>
                <a:avLst/>
                <a:gdLst>
                  <a:gd name="connsiteX0" fmla="*/ 4418 w 11341"/>
                  <a:gd name="connsiteY0" fmla="*/ 87450 h 89011"/>
                  <a:gd name="connsiteX1" fmla="*/ 6214 w 11341"/>
                  <a:gd name="connsiteY1" fmla="*/ 1604 h 89011"/>
                  <a:gd name="connsiteX2" fmla="*/ 1904 w 11341"/>
                  <a:gd name="connsiteY2" fmla="*/ 2802 h 89011"/>
                  <a:gd name="connsiteX3" fmla="*/ 108 w 11341"/>
                  <a:gd name="connsiteY3" fmla="*/ 86253 h 89011"/>
                  <a:gd name="connsiteX4" fmla="*/ 4418 w 11341"/>
                  <a:gd name="connsiteY4" fmla="*/ 87450 h 89011"/>
                  <a:gd name="connsiteX5" fmla="*/ 4418 w 11341"/>
                  <a:gd name="connsiteY5" fmla="*/ 87450 h 8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41" h="89011">
                    <a:moveTo>
                      <a:pt x="4418" y="87450"/>
                    </a:moveTo>
                    <a:cubicBezTo>
                      <a:pt x="13038" y="59075"/>
                      <a:pt x="13577" y="30339"/>
                      <a:pt x="6214" y="1604"/>
                    </a:cubicBezTo>
                    <a:cubicBezTo>
                      <a:pt x="5495" y="-1209"/>
                      <a:pt x="1185" y="-12"/>
                      <a:pt x="1904" y="2802"/>
                    </a:cubicBezTo>
                    <a:cubicBezTo>
                      <a:pt x="9147" y="30878"/>
                      <a:pt x="8489" y="58536"/>
                      <a:pt x="108" y="86253"/>
                    </a:cubicBezTo>
                    <a:cubicBezTo>
                      <a:pt x="-731" y="89007"/>
                      <a:pt x="3580" y="90204"/>
                      <a:pt x="4418" y="87450"/>
                    </a:cubicBezTo>
                    <a:lnTo>
                      <a:pt x="4418" y="87450"/>
                    </a:lnTo>
                    <a:close/>
                  </a:path>
                </a:pathLst>
              </a:custGeom>
              <a:solidFill>
                <a:srgbClr val="E57876"/>
              </a:solidFill>
              <a:ln w="5976" cap="flat">
                <a:noFill/>
                <a:prstDash val="solid"/>
                <a:miter/>
              </a:ln>
            </p:spPr>
            <p:txBody>
              <a:bodyPr rtlCol="0" anchor="ctr"/>
              <a:lstStyle/>
              <a:p>
                <a:endParaRPr lang="nl-BE"/>
              </a:p>
            </p:txBody>
          </p:sp>
          <p:sp>
            <p:nvSpPr>
              <p:cNvPr id="467" name="Freeform: Shape 466">
                <a:extLst>
                  <a:ext uri="{FF2B5EF4-FFF2-40B4-BE49-F238E27FC236}">
                    <a16:creationId xmlns:a16="http://schemas.microsoft.com/office/drawing/2014/main" id="{C5DA55A7-41C8-8FFD-4AD1-477F61665D97}"/>
                  </a:ext>
                </a:extLst>
              </p:cNvPr>
              <p:cNvSpPr/>
              <p:nvPr/>
            </p:nvSpPr>
            <p:spPr>
              <a:xfrm>
                <a:off x="5348141" y="3806834"/>
                <a:ext cx="16413" cy="20186"/>
              </a:xfrm>
              <a:custGeom>
                <a:avLst/>
                <a:gdLst>
                  <a:gd name="connsiteX0" fmla="*/ 15758 w 16413"/>
                  <a:gd name="connsiteY0" fmla="*/ 16359 h 20186"/>
                  <a:gd name="connsiteX1" fmla="*/ 4204 w 16413"/>
                  <a:gd name="connsiteY1" fmla="*/ 1093 h 20186"/>
                  <a:gd name="connsiteX2" fmla="*/ 313 w 16413"/>
                  <a:gd name="connsiteY2" fmla="*/ 3368 h 20186"/>
                  <a:gd name="connsiteX3" fmla="*/ 12585 w 16413"/>
                  <a:gd name="connsiteY3" fmla="*/ 19531 h 20186"/>
                  <a:gd name="connsiteX4" fmla="*/ 15758 w 16413"/>
                  <a:gd name="connsiteY4" fmla="*/ 16359 h 20186"/>
                  <a:gd name="connsiteX5" fmla="*/ 15758 w 16413"/>
                  <a:gd name="connsiteY5" fmla="*/ 16359 h 20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13" h="20186">
                    <a:moveTo>
                      <a:pt x="15758" y="16359"/>
                    </a:moveTo>
                    <a:cubicBezTo>
                      <a:pt x="11268" y="11749"/>
                      <a:pt x="7437" y="6720"/>
                      <a:pt x="4204" y="1093"/>
                    </a:cubicBezTo>
                    <a:cubicBezTo>
                      <a:pt x="2768" y="-1421"/>
                      <a:pt x="-1124" y="854"/>
                      <a:pt x="313" y="3368"/>
                    </a:cubicBezTo>
                    <a:cubicBezTo>
                      <a:pt x="3726" y="9295"/>
                      <a:pt x="7796" y="14682"/>
                      <a:pt x="12585" y="19531"/>
                    </a:cubicBezTo>
                    <a:cubicBezTo>
                      <a:pt x="14621" y="21567"/>
                      <a:pt x="17794" y="18394"/>
                      <a:pt x="15758" y="16359"/>
                    </a:cubicBezTo>
                    <a:lnTo>
                      <a:pt x="15758" y="16359"/>
                    </a:lnTo>
                    <a:close/>
                  </a:path>
                </a:pathLst>
              </a:custGeom>
              <a:solidFill>
                <a:srgbClr val="E57876"/>
              </a:solidFill>
              <a:ln w="5976" cap="flat">
                <a:noFill/>
                <a:prstDash val="solid"/>
                <a:miter/>
              </a:ln>
            </p:spPr>
            <p:txBody>
              <a:bodyPr rtlCol="0" anchor="ctr"/>
              <a:lstStyle/>
              <a:p>
                <a:endParaRPr lang="nl-BE"/>
              </a:p>
            </p:txBody>
          </p:sp>
          <p:sp>
            <p:nvSpPr>
              <p:cNvPr id="468" name="Freeform: Shape 467">
                <a:extLst>
                  <a:ext uri="{FF2B5EF4-FFF2-40B4-BE49-F238E27FC236}">
                    <a16:creationId xmlns:a16="http://schemas.microsoft.com/office/drawing/2014/main" id="{DA22038A-2113-594E-EF85-B1F616CCD818}"/>
                  </a:ext>
                </a:extLst>
              </p:cNvPr>
              <p:cNvSpPr/>
              <p:nvPr/>
            </p:nvSpPr>
            <p:spPr>
              <a:xfrm>
                <a:off x="5342479" y="3806872"/>
                <a:ext cx="10306" cy="24482"/>
              </a:xfrm>
              <a:custGeom>
                <a:avLst/>
                <a:gdLst>
                  <a:gd name="connsiteX0" fmla="*/ 4120 w 10306"/>
                  <a:gd name="connsiteY0" fmla="*/ 23325 h 24482"/>
                  <a:gd name="connsiteX1" fmla="*/ 10286 w 10306"/>
                  <a:gd name="connsiteY1" fmla="*/ 2133 h 24482"/>
                  <a:gd name="connsiteX2" fmla="*/ 5796 w 10306"/>
                  <a:gd name="connsiteY2" fmla="*/ 2133 h 24482"/>
                  <a:gd name="connsiteX3" fmla="*/ 229 w 10306"/>
                  <a:gd name="connsiteY3" fmla="*/ 21050 h 24482"/>
                  <a:gd name="connsiteX4" fmla="*/ 4120 w 10306"/>
                  <a:gd name="connsiteY4" fmla="*/ 23325 h 24482"/>
                  <a:gd name="connsiteX5" fmla="*/ 4120 w 10306"/>
                  <a:gd name="connsiteY5" fmla="*/ 23325 h 24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6" h="24482">
                    <a:moveTo>
                      <a:pt x="4120" y="23325"/>
                    </a:moveTo>
                    <a:cubicBezTo>
                      <a:pt x="7293" y="16560"/>
                      <a:pt x="9328" y="9556"/>
                      <a:pt x="10286" y="2133"/>
                    </a:cubicBezTo>
                    <a:cubicBezTo>
                      <a:pt x="10645" y="-741"/>
                      <a:pt x="6155" y="-681"/>
                      <a:pt x="5796" y="2133"/>
                    </a:cubicBezTo>
                    <a:cubicBezTo>
                      <a:pt x="4958" y="8718"/>
                      <a:pt x="3042" y="15064"/>
                      <a:pt x="229" y="21050"/>
                    </a:cubicBezTo>
                    <a:cubicBezTo>
                      <a:pt x="-969" y="23624"/>
                      <a:pt x="2863" y="25959"/>
                      <a:pt x="4120" y="23325"/>
                    </a:cubicBezTo>
                    <a:lnTo>
                      <a:pt x="4120" y="23325"/>
                    </a:lnTo>
                    <a:close/>
                  </a:path>
                </a:pathLst>
              </a:custGeom>
              <a:solidFill>
                <a:srgbClr val="E57876"/>
              </a:solidFill>
              <a:ln w="5976" cap="flat">
                <a:noFill/>
                <a:prstDash val="solid"/>
                <a:miter/>
              </a:ln>
            </p:spPr>
            <p:txBody>
              <a:bodyPr rtlCol="0" anchor="ctr"/>
              <a:lstStyle/>
              <a:p>
                <a:endParaRPr lang="nl-BE"/>
              </a:p>
            </p:txBody>
          </p:sp>
          <p:sp>
            <p:nvSpPr>
              <p:cNvPr id="469" name="Freeform: Shape 468">
                <a:extLst>
                  <a:ext uri="{FF2B5EF4-FFF2-40B4-BE49-F238E27FC236}">
                    <a16:creationId xmlns:a16="http://schemas.microsoft.com/office/drawing/2014/main" id="{CB6A4051-F5E1-233F-C927-39B8CE24D392}"/>
                  </a:ext>
                </a:extLst>
              </p:cNvPr>
              <p:cNvSpPr/>
              <p:nvPr/>
            </p:nvSpPr>
            <p:spPr>
              <a:xfrm>
                <a:off x="5330089" y="3711822"/>
                <a:ext cx="16523" cy="64077"/>
              </a:xfrm>
              <a:custGeom>
                <a:avLst/>
                <a:gdLst>
                  <a:gd name="connsiteX0" fmla="*/ 16509 w 16523"/>
                  <a:gd name="connsiteY0" fmla="*/ 61922 h 64077"/>
                  <a:gd name="connsiteX1" fmla="*/ 4417 w 16523"/>
                  <a:gd name="connsiteY1" fmla="*/ 1579 h 64077"/>
                  <a:gd name="connsiteX2" fmla="*/ 106 w 16523"/>
                  <a:gd name="connsiteY2" fmla="*/ 2776 h 64077"/>
                  <a:gd name="connsiteX3" fmla="*/ 12019 w 16523"/>
                  <a:gd name="connsiteY3" fmla="*/ 61922 h 64077"/>
                  <a:gd name="connsiteX4" fmla="*/ 16509 w 16523"/>
                  <a:gd name="connsiteY4" fmla="*/ 61922 h 64077"/>
                  <a:gd name="connsiteX5" fmla="*/ 16509 w 16523"/>
                  <a:gd name="connsiteY5" fmla="*/ 61922 h 6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23" h="64077">
                    <a:moveTo>
                      <a:pt x="16509" y="61922"/>
                    </a:moveTo>
                    <a:cubicBezTo>
                      <a:pt x="14474" y="41388"/>
                      <a:pt x="10164" y="21394"/>
                      <a:pt x="4417" y="1579"/>
                    </a:cubicBezTo>
                    <a:cubicBezTo>
                      <a:pt x="3638" y="-1175"/>
                      <a:pt x="-732" y="-38"/>
                      <a:pt x="106" y="2776"/>
                    </a:cubicBezTo>
                    <a:cubicBezTo>
                      <a:pt x="5734" y="22172"/>
                      <a:pt x="10044" y="41808"/>
                      <a:pt x="12019" y="61922"/>
                    </a:cubicBezTo>
                    <a:cubicBezTo>
                      <a:pt x="12319" y="64796"/>
                      <a:pt x="16809" y="64796"/>
                      <a:pt x="16509" y="61922"/>
                    </a:cubicBezTo>
                    <a:lnTo>
                      <a:pt x="16509" y="61922"/>
                    </a:lnTo>
                    <a:close/>
                  </a:path>
                </a:pathLst>
              </a:custGeom>
              <a:solidFill>
                <a:srgbClr val="E57876"/>
              </a:solidFill>
              <a:ln w="5976" cap="flat">
                <a:noFill/>
                <a:prstDash val="solid"/>
                <a:miter/>
              </a:ln>
            </p:spPr>
            <p:txBody>
              <a:bodyPr rtlCol="0" anchor="ctr"/>
              <a:lstStyle/>
              <a:p>
                <a:endParaRPr lang="nl-BE"/>
              </a:p>
            </p:txBody>
          </p:sp>
          <p:sp>
            <p:nvSpPr>
              <p:cNvPr id="470" name="Freeform: Shape 469">
                <a:extLst>
                  <a:ext uri="{FF2B5EF4-FFF2-40B4-BE49-F238E27FC236}">
                    <a16:creationId xmlns:a16="http://schemas.microsoft.com/office/drawing/2014/main" id="{FFF4C24F-0640-B617-526B-A5747BC84E6B}"/>
                  </a:ext>
                </a:extLst>
              </p:cNvPr>
              <p:cNvSpPr/>
              <p:nvPr/>
            </p:nvSpPr>
            <p:spPr>
              <a:xfrm>
                <a:off x="5329955" y="3711175"/>
                <a:ext cx="17775" cy="16326"/>
              </a:xfrm>
              <a:custGeom>
                <a:avLst/>
                <a:gdLst>
                  <a:gd name="connsiteX0" fmla="*/ 16644 w 17775"/>
                  <a:gd name="connsiteY0" fmla="*/ 12164 h 16326"/>
                  <a:gd name="connsiteX1" fmla="*/ 4252 w 17775"/>
                  <a:gd name="connsiteY1" fmla="*/ 1029 h 16326"/>
                  <a:gd name="connsiteX2" fmla="*/ 361 w 17775"/>
                  <a:gd name="connsiteY2" fmla="*/ 3304 h 16326"/>
                  <a:gd name="connsiteX3" fmla="*/ 14369 w 17775"/>
                  <a:gd name="connsiteY3" fmla="*/ 16055 h 16326"/>
                  <a:gd name="connsiteX4" fmla="*/ 16644 w 17775"/>
                  <a:gd name="connsiteY4" fmla="*/ 12164 h 16326"/>
                  <a:gd name="connsiteX5" fmla="*/ 16644 w 17775"/>
                  <a:gd name="connsiteY5" fmla="*/ 12164 h 1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75" h="16326">
                    <a:moveTo>
                      <a:pt x="16644" y="12164"/>
                    </a:moveTo>
                    <a:cubicBezTo>
                      <a:pt x="11555" y="9529"/>
                      <a:pt x="7365" y="5818"/>
                      <a:pt x="4252" y="1029"/>
                    </a:cubicBezTo>
                    <a:cubicBezTo>
                      <a:pt x="2695" y="-1366"/>
                      <a:pt x="-1196" y="849"/>
                      <a:pt x="361" y="3304"/>
                    </a:cubicBezTo>
                    <a:cubicBezTo>
                      <a:pt x="3893" y="8751"/>
                      <a:pt x="8622" y="13061"/>
                      <a:pt x="14369" y="16055"/>
                    </a:cubicBezTo>
                    <a:cubicBezTo>
                      <a:pt x="16943" y="17372"/>
                      <a:pt x="19218" y="13540"/>
                      <a:pt x="16644" y="12164"/>
                    </a:cubicBezTo>
                    <a:lnTo>
                      <a:pt x="16644" y="12164"/>
                    </a:lnTo>
                    <a:close/>
                  </a:path>
                </a:pathLst>
              </a:custGeom>
              <a:solidFill>
                <a:srgbClr val="E57876"/>
              </a:solidFill>
              <a:ln w="5976" cap="flat">
                <a:noFill/>
                <a:prstDash val="solid"/>
                <a:miter/>
              </a:ln>
            </p:spPr>
            <p:txBody>
              <a:bodyPr rtlCol="0" anchor="ctr"/>
              <a:lstStyle/>
              <a:p>
                <a:endParaRPr lang="nl-BE"/>
              </a:p>
            </p:txBody>
          </p:sp>
          <p:sp>
            <p:nvSpPr>
              <p:cNvPr id="471" name="Freeform: Shape 470">
                <a:extLst>
                  <a:ext uri="{FF2B5EF4-FFF2-40B4-BE49-F238E27FC236}">
                    <a16:creationId xmlns:a16="http://schemas.microsoft.com/office/drawing/2014/main" id="{1E8AD795-E575-2D5E-D7A4-D22C2BBEC7EA}"/>
                  </a:ext>
                </a:extLst>
              </p:cNvPr>
              <p:cNvSpPr/>
              <p:nvPr/>
            </p:nvSpPr>
            <p:spPr>
              <a:xfrm>
                <a:off x="5325352" y="3712383"/>
                <a:ext cx="9581" cy="21267"/>
              </a:xfrm>
              <a:custGeom>
                <a:avLst/>
                <a:gdLst>
                  <a:gd name="connsiteX0" fmla="*/ 4185 w 9581"/>
                  <a:gd name="connsiteY0" fmla="*/ 20174 h 21267"/>
                  <a:gd name="connsiteX1" fmla="*/ 9573 w 9581"/>
                  <a:gd name="connsiteY1" fmla="*/ 2155 h 21267"/>
                  <a:gd name="connsiteX2" fmla="*/ 5083 w 9581"/>
                  <a:gd name="connsiteY2" fmla="*/ 2155 h 21267"/>
                  <a:gd name="connsiteX3" fmla="*/ 294 w 9581"/>
                  <a:gd name="connsiteY3" fmla="*/ 17900 h 21267"/>
                  <a:gd name="connsiteX4" fmla="*/ 4185 w 9581"/>
                  <a:gd name="connsiteY4" fmla="*/ 20174 h 21267"/>
                  <a:gd name="connsiteX5" fmla="*/ 4185 w 9581"/>
                  <a:gd name="connsiteY5" fmla="*/ 20174 h 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81" h="21267">
                    <a:moveTo>
                      <a:pt x="4185" y="20174"/>
                    </a:moveTo>
                    <a:cubicBezTo>
                      <a:pt x="7298" y="14547"/>
                      <a:pt x="9034" y="8561"/>
                      <a:pt x="9573" y="2155"/>
                    </a:cubicBezTo>
                    <a:cubicBezTo>
                      <a:pt x="9812" y="-718"/>
                      <a:pt x="5322" y="-718"/>
                      <a:pt x="5083" y="2155"/>
                    </a:cubicBezTo>
                    <a:cubicBezTo>
                      <a:pt x="4604" y="7722"/>
                      <a:pt x="2988" y="12991"/>
                      <a:pt x="294" y="17900"/>
                    </a:cubicBezTo>
                    <a:cubicBezTo>
                      <a:pt x="-1083" y="20414"/>
                      <a:pt x="2748" y="22689"/>
                      <a:pt x="4185" y="20174"/>
                    </a:cubicBezTo>
                    <a:lnTo>
                      <a:pt x="4185" y="20174"/>
                    </a:lnTo>
                    <a:close/>
                  </a:path>
                </a:pathLst>
              </a:custGeom>
              <a:solidFill>
                <a:srgbClr val="E57876"/>
              </a:solidFill>
              <a:ln w="5976" cap="flat">
                <a:noFill/>
                <a:prstDash val="solid"/>
                <a:miter/>
              </a:ln>
            </p:spPr>
            <p:txBody>
              <a:bodyPr rtlCol="0" anchor="ctr"/>
              <a:lstStyle/>
              <a:p>
                <a:endParaRPr lang="nl-BE"/>
              </a:p>
            </p:txBody>
          </p:sp>
          <p:sp>
            <p:nvSpPr>
              <p:cNvPr id="472" name="Freeform: Shape 471">
                <a:extLst>
                  <a:ext uri="{FF2B5EF4-FFF2-40B4-BE49-F238E27FC236}">
                    <a16:creationId xmlns:a16="http://schemas.microsoft.com/office/drawing/2014/main" id="{FAEE7833-DC41-8CDE-FC92-B4EA278D9927}"/>
                  </a:ext>
                </a:extLst>
              </p:cNvPr>
              <p:cNvSpPr/>
              <p:nvPr/>
            </p:nvSpPr>
            <p:spPr>
              <a:xfrm>
                <a:off x="5071632" y="3793566"/>
                <a:ext cx="27575" cy="67928"/>
              </a:xfrm>
              <a:custGeom>
                <a:avLst/>
                <a:gdLst>
                  <a:gd name="connsiteX0" fmla="*/ 4378 w 27575"/>
                  <a:gd name="connsiteY0" fmla="*/ 66324 h 67928"/>
                  <a:gd name="connsiteX1" fmla="*/ 27307 w 27575"/>
                  <a:gd name="connsiteY1" fmla="*/ 3406 h 67928"/>
                  <a:gd name="connsiteX2" fmla="*/ 23415 w 27575"/>
                  <a:gd name="connsiteY2" fmla="*/ 1132 h 67928"/>
                  <a:gd name="connsiteX3" fmla="*/ 68 w 27575"/>
                  <a:gd name="connsiteY3" fmla="*/ 65127 h 67928"/>
                  <a:gd name="connsiteX4" fmla="*/ 4378 w 27575"/>
                  <a:gd name="connsiteY4" fmla="*/ 66324 h 67928"/>
                  <a:gd name="connsiteX5" fmla="*/ 4378 w 27575"/>
                  <a:gd name="connsiteY5" fmla="*/ 66324 h 6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75" h="67928">
                    <a:moveTo>
                      <a:pt x="4378" y="66324"/>
                    </a:moveTo>
                    <a:cubicBezTo>
                      <a:pt x="9467" y="44354"/>
                      <a:pt x="17070" y="23461"/>
                      <a:pt x="27307" y="3406"/>
                    </a:cubicBezTo>
                    <a:cubicBezTo>
                      <a:pt x="28624" y="832"/>
                      <a:pt x="24732" y="-1443"/>
                      <a:pt x="23415" y="1132"/>
                    </a:cubicBezTo>
                    <a:cubicBezTo>
                      <a:pt x="12999" y="21545"/>
                      <a:pt x="5217" y="42797"/>
                      <a:pt x="68" y="65127"/>
                    </a:cubicBezTo>
                    <a:cubicBezTo>
                      <a:pt x="-590" y="67941"/>
                      <a:pt x="3720" y="69138"/>
                      <a:pt x="4378" y="66324"/>
                    </a:cubicBezTo>
                    <a:lnTo>
                      <a:pt x="4378" y="66324"/>
                    </a:lnTo>
                    <a:close/>
                  </a:path>
                </a:pathLst>
              </a:custGeom>
              <a:solidFill>
                <a:srgbClr val="E57876"/>
              </a:solidFill>
              <a:ln w="5976" cap="flat">
                <a:noFill/>
                <a:prstDash val="solid"/>
                <a:miter/>
              </a:ln>
            </p:spPr>
            <p:txBody>
              <a:bodyPr rtlCol="0" anchor="ctr"/>
              <a:lstStyle/>
              <a:p>
                <a:endParaRPr lang="nl-BE"/>
              </a:p>
            </p:txBody>
          </p:sp>
          <p:sp>
            <p:nvSpPr>
              <p:cNvPr id="473" name="Freeform: Shape 472">
                <a:extLst>
                  <a:ext uri="{FF2B5EF4-FFF2-40B4-BE49-F238E27FC236}">
                    <a16:creationId xmlns:a16="http://schemas.microsoft.com/office/drawing/2014/main" id="{7136E7BD-B099-5A6D-735D-F697B34D93CA}"/>
                  </a:ext>
                </a:extLst>
              </p:cNvPr>
              <p:cNvSpPr/>
              <p:nvPr/>
            </p:nvSpPr>
            <p:spPr>
              <a:xfrm>
                <a:off x="5079728" y="3793085"/>
                <a:ext cx="20245" cy="17444"/>
              </a:xfrm>
              <a:custGeom>
                <a:avLst/>
                <a:gdLst>
                  <a:gd name="connsiteX0" fmla="*/ 3406 w 20245"/>
                  <a:gd name="connsiteY0" fmla="*/ 17177 h 17444"/>
                  <a:gd name="connsiteX1" fmla="*/ 19809 w 20245"/>
                  <a:gd name="connsiteY1" fmla="*/ 3228 h 17444"/>
                  <a:gd name="connsiteX2" fmla="*/ 15918 w 20245"/>
                  <a:gd name="connsiteY2" fmla="*/ 953 h 17444"/>
                  <a:gd name="connsiteX3" fmla="*/ 1132 w 20245"/>
                  <a:gd name="connsiteY3" fmla="*/ 13285 h 17444"/>
                  <a:gd name="connsiteX4" fmla="*/ 3406 w 20245"/>
                  <a:gd name="connsiteY4" fmla="*/ 17177 h 17444"/>
                  <a:gd name="connsiteX5" fmla="*/ 3406 w 20245"/>
                  <a:gd name="connsiteY5" fmla="*/ 17177 h 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45" h="17444">
                    <a:moveTo>
                      <a:pt x="3406" y="17177"/>
                    </a:moveTo>
                    <a:cubicBezTo>
                      <a:pt x="9992" y="13824"/>
                      <a:pt x="15439" y="9095"/>
                      <a:pt x="19809" y="3228"/>
                    </a:cubicBezTo>
                    <a:cubicBezTo>
                      <a:pt x="21545" y="893"/>
                      <a:pt x="17654" y="-1322"/>
                      <a:pt x="15918" y="953"/>
                    </a:cubicBezTo>
                    <a:cubicBezTo>
                      <a:pt x="11967" y="6221"/>
                      <a:pt x="6938" y="10352"/>
                      <a:pt x="1132" y="13285"/>
                    </a:cubicBezTo>
                    <a:cubicBezTo>
                      <a:pt x="-1443" y="14602"/>
                      <a:pt x="832" y="18494"/>
                      <a:pt x="3406" y="17177"/>
                    </a:cubicBezTo>
                    <a:lnTo>
                      <a:pt x="3406" y="17177"/>
                    </a:lnTo>
                    <a:close/>
                  </a:path>
                </a:pathLst>
              </a:custGeom>
              <a:solidFill>
                <a:srgbClr val="E57876"/>
              </a:solidFill>
              <a:ln w="5976" cap="flat">
                <a:noFill/>
                <a:prstDash val="solid"/>
                <a:miter/>
              </a:ln>
            </p:spPr>
            <p:txBody>
              <a:bodyPr rtlCol="0" anchor="ctr"/>
              <a:lstStyle/>
              <a:p>
                <a:endParaRPr lang="nl-BE"/>
              </a:p>
            </p:txBody>
          </p:sp>
          <p:sp>
            <p:nvSpPr>
              <p:cNvPr id="474" name="Freeform: Shape 473">
                <a:extLst>
                  <a:ext uri="{FF2B5EF4-FFF2-40B4-BE49-F238E27FC236}">
                    <a16:creationId xmlns:a16="http://schemas.microsoft.com/office/drawing/2014/main" id="{8B2D60F8-218A-E68A-1D70-8945DED56E76}"/>
                  </a:ext>
                </a:extLst>
              </p:cNvPr>
              <p:cNvSpPr/>
              <p:nvPr/>
            </p:nvSpPr>
            <p:spPr>
              <a:xfrm>
                <a:off x="5094293" y="3792733"/>
                <a:ext cx="8707" cy="22698"/>
              </a:xfrm>
              <a:custGeom>
                <a:avLst/>
                <a:gdLst>
                  <a:gd name="connsiteX0" fmla="*/ 8297 w 8707"/>
                  <a:gd name="connsiteY0" fmla="*/ 19444 h 22698"/>
                  <a:gd name="connsiteX1" fmla="*/ 5184 w 8707"/>
                  <a:gd name="connsiteY1" fmla="*/ 2802 h 22698"/>
                  <a:gd name="connsiteX2" fmla="*/ 874 w 8707"/>
                  <a:gd name="connsiteY2" fmla="*/ 1604 h 22698"/>
                  <a:gd name="connsiteX3" fmla="*/ 4406 w 8707"/>
                  <a:gd name="connsiteY3" fmla="*/ 21719 h 22698"/>
                  <a:gd name="connsiteX4" fmla="*/ 8297 w 8707"/>
                  <a:gd name="connsiteY4" fmla="*/ 19444 h 22698"/>
                  <a:gd name="connsiteX5" fmla="*/ 8297 w 8707"/>
                  <a:gd name="connsiteY5" fmla="*/ 19444 h 2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7" h="22698">
                    <a:moveTo>
                      <a:pt x="8297" y="19444"/>
                    </a:moveTo>
                    <a:cubicBezTo>
                      <a:pt x="4705" y="14475"/>
                      <a:pt x="3568" y="8728"/>
                      <a:pt x="5184" y="2802"/>
                    </a:cubicBezTo>
                    <a:cubicBezTo>
                      <a:pt x="5963" y="-12"/>
                      <a:pt x="1593" y="-1209"/>
                      <a:pt x="874" y="1604"/>
                    </a:cubicBezTo>
                    <a:cubicBezTo>
                      <a:pt x="-1041" y="8549"/>
                      <a:pt x="216" y="15852"/>
                      <a:pt x="4406" y="21719"/>
                    </a:cubicBezTo>
                    <a:cubicBezTo>
                      <a:pt x="6082" y="24054"/>
                      <a:pt x="9974" y="21779"/>
                      <a:pt x="8297" y="19444"/>
                    </a:cubicBezTo>
                    <a:lnTo>
                      <a:pt x="8297" y="19444"/>
                    </a:lnTo>
                    <a:close/>
                  </a:path>
                </a:pathLst>
              </a:custGeom>
              <a:solidFill>
                <a:srgbClr val="E57876"/>
              </a:solidFill>
              <a:ln w="5976" cap="flat">
                <a:noFill/>
                <a:prstDash val="solid"/>
                <a:miter/>
              </a:ln>
            </p:spPr>
            <p:txBody>
              <a:bodyPr rtlCol="0" anchor="ctr"/>
              <a:lstStyle/>
              <a:p>
                <a:endParaRPr lang="nl-BE"/>
              </a:p>
            </p:txBody>
          </p:sp>
          <p:sp>
            <p:nvSpPr>
              <p:cNvPr id="475" name="Freeform: Shape 474">
                <a:extLst>
                  <a:ext uri="{FF2B5EF4-FFF2-40B4-BE49-F238E27FC236}">
                    <a16:creationId xmlns:a16="http://schemas.microsoft.com/office/drawing/2014/main" id="{F97E34B3-C664-42E0-0EF4-D730985BDE27}"/>
                  </a:ext>
                </a:extLst>
              </p:cNvPr>
              <p:cNvSpPr/>
              <p:nvPr/>
            </p:nvSpPr>
            <p:spPr>
              <a:xfrm>
                <a:off x="5104787" y="3690938"/>
                <a:ext cx="21965" cy="72053"/>
              </a:xfrm>
              <a:custGeom>
                <a:avLst/>
                <a:gdLst>
                  <a:gd name="connsiteX0" fmla="*/ 4448 w 21965"/>
                  <a:gd name="connsiteY0" fmla="*/ 70535 h 72053"/>
                  <a:gd name="connsiteX1" fmla="*/ 21929 w 21965"/>
                  <a:gd name="connsiteY1" fmla="*/ 2828 h 72053"/>
                  <a:gd name="connsiteX2" fmla="*/ 17618 w 21965"/>
                  <a:gd name="connsiteY2" fmla="*/ 1630 h 72053"/>
                  <a:gd name="connsiteX3" fmla="*/ 138 w 21965"/>
                  <a:gd name="connsiteY3" fmla="*/ 69337 h 72053"/>
                  <a:gd name="connsiteX4" fmla="*/ 4448 w 21965"/>
                  <a:gd name="connsiteY4" fmla="*/ 70535 h 72053"/>
                  <a:gd name="connsiteX5" fmla="*/ 4448 w 21965"/>
                  <a:gd name="connsiteY5" fmla="*/ 70535 h 7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65" h="72053">
                    <a:moveTo>
                      <a:pt x="4448" y="70535"/>
                    </a:moveTo>
                    <a:cubicBezTo>
                      <a:pt x="12410" y="48504"/>
                      <a:pt x="18217" y="25995"/>
                      <a:pt x="21929" y="2828"/>
                    </a:cubicBezTo>
                    <a:cubicBezTo>
                      <a:pt x="22408" y="14"/>
                      <a:pt x="18037" y="-1243"/>
                      <a:pt x="17618" y="1630"/>
                    </a:cubicBezTo>
                    <a:cubicBezTo>
                      <a:pt x="13907" y="24798"/>
                      <a:pt x="8040" y="47247"/>
                      <a:pt x="138" y="69337"/>
                    </a:cubicBezTo>
                    <a:cubicBezTo>
                      <a:pt x="-820" y="72031"/>
                      <a:pt x="3490" y="73228"/>
                      <a:pt x="4448" y="70535"/>
                    </a:cubicBezTo>
                    <a:lnTo>
                      <a:pt x="4448" y="70535"/>
                    </a:lnTo>
                    <a:close/>
                  </a:path>
                </a:pathLst>
              </a:custGeom>
              <a:solidFill>
                <a:srgbClr val="E57876"/>
              </a:solidFill>
              <a:ln w="5976" cap="flat">
                <a:noFill/>
                <a:prstDash val="solid"/>
                <a:miter/>
              </a:ln>
            </p:spPr>
            <p:txBody>
              <a:bodyPr rtlCol="0" anchor="ctr"/>
              <a:lstStyle/>
              <a:p>
                <a:endParaRPr lang="nl-BE"/>
              </a:p>
            </p:txBody>
          </p:sp>
          <p:sp>
            <p:nvSpPr>
              <p:cNvPr id="476" name="Freeform: Shape 475">
                <a:extLst>
                  <a:ext uri="{FF2B5EF4-FFF2-40B4-BE49-F238E27FC236}">
                    <a16:creationId xmlns:a16="http://schemas.microsoft.com/office/drawing/2014/main" id="{773F587C-07BA-9B70-4FC5-B88CA867900F}"/>
                  </a:ext>
                </a:extLst>
              </p:cNvPr>
              <p:cNvSpPr/>
              <p:nvPr/>
            </p:nvSpPr>
            <p:spPr>
              <a:xfrm>
                <a:off x="5121622" y="3690233"/>
                <a:ext cx="9797" cy="29295"/>
              </a:xfrm>
              <a:custGeom>
                <a:avLst/>
                <a:gdLst>
                  <a:gd name="connsiteX0" fmla="*/ 9644 w 9797"/>
                  <a:gd name="connsiteY0" fmla="*/ 26580 h 29295"/>
                  <a:gd name="connsiteX1" fmla="*/ 4495 w 9797"/>
                  <a:gd name="connsiteY1" fmla="*/ 2155 h 29295"/>
                  <a:gd name="connsiteX2" fmla="*/ 5 w 9797"/>
                  <a:gd name="connsiteY2" fmla="*/ 2155 h 29295"/>
                  <a:gd name="connsiteX3" fmla="*/ 5333 w 9797"/>
                  <a:gd name="connsiteY3" fmla="*/ 27777 h 29295"/>
                  <a:gd name="connsiteX4" fmla="*/ 9644 w 9797"/>
                  <a:gd name="connsiteY4" fmla="*/ 26580 h 29295"/>
                  <a:gd name="connsiteX5" fmla="*/ 9644 w 9797"/>
                  <a:gd name="connsiteY5" fmla="*/ 26580 h 29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97" h="29295">
                    <a:moveTo>
                      <a:pt x="9644" y="26580"/>
                    </a:moveTo>
                    <a:cubicBezTo>
                      <a:pt x="6710" y="18678"/>
                      <a:pt x="4974" y="10596"/>
                      <a:pt x="4495" y="2155"/>
                    </a:cubicBezTo>
                    <a:cubicBezTo>
                      <a:pt x="4316" y="-718"/>
                      <a:pt x="-174" y="-718"/>
                      <a:pt x="5" y="2155"/>
                    </a:cubicBezTo>
                    <a:cubicBezTo>
                      <a:pt x="484" y="10955"/>
                      <a:pt x="2220" y="19456"/>
                      <a:pt x="5333" y="27777"/>
                    </a:cubicBezTo>
                    <a:cubicBezTo>
                      <a:pt x="6351" y="30471"/>
                      <a:pt x="10661" y="29274"/>
                      <a:pt x="9644" y="26580"/>
                    </a:cubicBezTo>
                    <a:lnTo>
                      <a:pt x="9644" y="26580"/>
                    </a:lnTo>
                    <a:close/>
                  </a:path>
                </a:pathLst>
              </a:custGeom>
              <a:solidFill>
                <a:srgbClr val="E57876"/>
              </a:solidFill>
              <a:ln w="5976" cap="flat">
                <a:noFill/>
                <a:prstDash val="solid"/>
                <a:miter/>
              </a:ln>
            </p:spPr>
            <p:txBody>
              <a:bodyPr rtlCol="0" anchor="ctr"/>
              <a:lstStyle/>
              <a:p>
                <a:endParaRPr lang="nl-BE"/>
              </a:p>
            </p:txBody>
          </p:sp>
          <p:sp>
            <p:nvSpPr>
              <p:cNvPr id="477" name="Freeform: Shape 476">
                <a:extLst>
                  <a:ext uri="{FF2B5EF4-FFF2-40B4-BE49-F238E27FC236}">
                    <a16:creationId xmlns:a16="http://schemas.microsoft.com/office/drawing/2014/main" id="{2D45BAF2-2C08-09B3-E97E-9AC2312B69F6}"/>
                  </a:ext>
                </a:extLst>
              </p:cNvPr>
              <p:cNvSpPr/>
              <p:nvPr/>
            </p:nvSpPr>
            <p:spPr>
              <a:xfrm>
                <a:off x="5108851" y="3690081"/>
                <a:ext cx="17893" cy="24845"/>
              </a:xfrm>
              <a:custGeom>
                <a:avLst/>
                <a:gdLst>
                  <a:gd name="connsiteX0" fmla="*/ 3857 w 17893"/>
                  <a:gd name="connsiteY0" fmla="*/ 24158 h 24845"/>
                  <a:gd name="connsiteX1" fmla="*/ 17685 w 17893"/>
                  <a:gd name="connsiteY1" fmla="*/ 3445 h 24845"/>
                  <a:gd name="connsiteX2" fmla="*/ 13794 w 17893"/>
                  <a:gd name="connsiteY2" fmla="*/ 1170 h 24845"/>
                  <a:gd name="connsiteX3" fmla="*/ 624 w 17893"/>
                  <a:gd name="connsiteY3" fmla="*/ 20985 h 24845"/>
                  <a:gd name="connsiteX4" fmla="*/ 3797 w 17893"/>
                  <a:gd name="connsiteY4" fmla="*/ 24158 h 24845"/>
                  <a:gd name="connsiteX5" fmla="*/ 3797 w 17893"/>
                  <a:gd name="connsiteY5" fmla="*/ 24158 h 2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93" h="24845">
                    <a:moveTo>
                      <a:pt x="3857" y="24158"/>
                    </a:moveTo>
                    <a:cubicBezTo>
                      <a:pt x="9664" y="18052"/>
                      <a:pt x="14333" y="11168"/>
                      <a:pt x="17685" y="3445"/>
                    </a:cubicBezTo>
                    <a:cubicBezTo>
                      <a:pt x="18823" y="811"/>
                      <a:pt x="14991" y="-1464"/>
                      <a:pt x="13794" y="1170"/>
                    </a:cubicBezTo>
                    <a:cubicBezTo>
                      <a:pt x="10561" y="8533"/>
                      <a:pt x="6191" y="15178"/>
                      <a:pt x="624" y="20985"/>
                    </a:cubicBezTo>
                    <a:cubicBezTo>
                      <a:pt x="-1352" y="23081"/>
                      <a:pt x="1821" y="26253"/>
                      <a:pt x="3797" y="24158"/>
                    </a:cubicBezTo>
                    <a:lnTo>
                      <a:pt x="3797" y="24158"/>
                    </a:lnTo>
                    <a:close/>
                  </a:path>
                </a:pathLst>
              </a:custGeom>
              <a:solidFill>
                <a:srgbClr val="E57876"/>
              </a:solidFill>
              <a:ln w="5976" cap="flat">
                <a:noFill/>
                <a:prstDash val="solid"/>
                <a:miter/>
              </a:ln>
            </p:spPr>
            <p:txBody>
              <a:bodyPr rtlCol="0" anchor="ctr"/>
              <a:lstStyle/>
              <a:p>
                <a:endParaRPr lang="nl-BE"/>
              </a:p>
            </p:txBody>
          </p:sp>
          <p:sp>
            <p:nvSpPr>
              <p:cNvPr id="478" name="Freeform: Shape 477">
                <a:extLst>
                  <a:ext uri="{FF2B5EF4-FFF2-40B4-BE49-F238E27FC236}">
                    <a16:creationId xmlns:a16="http://schemas.microsoft.com/office/drawing/2014/main" id="{63A33E3B-5CDF-F000-1A00-9279F6377DA2}"/>
                  </a:ext>
                </a:extLst>
              </p:cNvPr>
              <p:cNvSpPr/>
              <p:nvPr/>
            </p:nvSpPr>
            <p:spPr>
              <a:xfrm>
                <a:off x="5293727" y="3924822"/>
                <a:ext cx="51064" cy="58509"/>
              </a:xfrm>
              <a:custGeom>
                <a:avLst/>
                <a:gdLst>
                  <a:gd name="connsiteX0" fmla="*/ 3304 w 51064"/>
                  <a:gd name="connsiteY0" fmla="*/ 58149 h 58509"/>
                  <a:gd name="connsiteX1" fmla="*/ 50836 w 51064"/>
                  <a:gd name="connsiteY1" fmla="*/ 3433 h 58509"/>
                  <a:gd name="connsiteX2" fmla="*/ 46945 w 51064"/>
                  <a:gd name="connsiteY2" fmla="*/ 1158 h 58509"/>
                  <a:gd name="connsiteX3" fmla="*/ 1029 w 51064"/>
                  <a:gd name="connsiteY3" fmla="*/ 54258 h 58509"/>
                  <a:gd name="connsiteX4" fmla="*/ 3304 w 51064"/>
                  <a:gd name="connsiteY4" fmla="*/ 58149 h 58509"/>
                  <a:gd name="connsiteX5" fmla="*/ 3304 w 51064"/>
                  <a:gd name="connsiteY5" fmla="*/ 58149 h 5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64" h="58509">
                    <a:moveTo>
                      <a:pt x="3304" y="58149"/>
                    </a:moveTo>
                    <a:cubicBezTo>
                      <a:pt x="24017" y="44440"/>
                      <a:pt x="40240" y="25882"/>
                      <a:pt x="50836" y="3433"/>
                    </a:cubicBezTo>
                    <a:cubicBezTo>
                      <a:pt x="52033" y="859"/>
                      <a:pt x="48202" y="-1476"/>
                      <a:pt x="46945" y="1158"/>
                    </a:cubicBezTo>
                    <a:cubicBezTo>
                      <a:pt x="36648" y="22949"/>
                      <a:pt x="21143" y="41028"/>
                      <a:pt x="1029" y="54258"/>
                    </a:cubicBezTo>
                    <a:cubicBezTo>
                      <a:pt x="-1366" y="55814"/>
                      <a:pt x="849" y="59706"/>
                      <a:pt x="3304" y="58149"/>
                    </a:cubicBezTo>
                    <a:lnTo>
                      <a:pt x="3304" y="58149"/>
                    </a:lnTo>
                    <a:close/>
                  </a:path>
                </a:pathLst>
              </a:custGeom>
              <a:solidFill>
                <a:srgbClr val="E57876"/>
              </a:solidFill>
              <a:ln w="5976" cap="flat">
                <a:noFill/>
                <a:prstDash val="solid"/>
                <a:miter/>
              </a:ln>
            </p:spPr>
            <p:txBody>
              <a:bodyPr rtlCol="0" anchor="ctr"/>
              <a:lstStyle/>
              <a:p>
                <a:endParaRPr lang="nl-BE"/>
              </a:p>
            </p:txBody>
          </p:sp>
          <p:sp>
            <p:nvSpPr>
              <p:cNvPr id="479" name="Freeform: Shape 478">
                <a:extLst>
                  <a:ext uri="{FF2B5EF4-FFF2-40B4-BE49-F238E27FC236}">
                    <a16:creationId xmlns:a16="http://schemas.microsoft.com/office/drawing/2014/main" id="{00A1C396-2824-8C7F-7400-430C3C7DFB7E}"/>
                  </a:ext>
                </a:extLst>
              </p:cNvPr>
              <p:cNvSpPr/>
              <p:nvPr/>
            </p:nvSpPr>
            <p:spPr>
              <a:xfrm>
                <a:off x="5338813" y="3924598"/>
                <a:ext cx="7546" cy="24369"/>
              </a:xfrm>
              <a:custGeom>
                <a:avLst/>
                <a:gdLst>
                  <a:gd name="connsiteX0" fmla="*/ 4433 w 7546"/>
                  <a:gd name="connsiteY0" fmla="*/ 22215 h 24369"/>
                  <a:gd name="connsiteX1" fmla="*/ 7426 w 7546"/>
                  <a:gd name="connsiteY1" fmla="*/ 2759 h 24369"/>
                  <a:gd name="connsiteX2" fmla="*/ 3116 w 7546"/>
                  <a:gd name="connsiteY2" fmla="*/ 1561 h 24369"/>
                  <a:gd name="connsiteX3" fmla="*/ 2 w 7546"/>
                  <a:gd name="connsiteY3" fmla="*/ 22215 h 24369"/>
                  <a:gd name="connsiteX4" fmla="*/ 4492 w 7546"/>
                  <a:gd name="connsiteY4" fmla="*/ 22215 h 24369"/>
                  <a:gd name="connsiteX5" fmla="*/ 4492 w 7546"/>
                  <a:gd name="connsiteY5" fmla="*/ 22215 h 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6" h="24369">
                    <a:moveTo>
                      <a:pt x="4433" y="22215"/>
                    </a:moveTo>
                    <a:cubicBezTo>
                      <a:pt x="4373" y="15510"/>
                      <a:pt x="5331" y="9104"/>
                      <a:pt x="7426" y="2759"/>
                    </a:cubicBezTo>
                    <a:cubicBezTo>
                      <a:pt x="8324" y="5"/>
                      <a:pt x="3954" y="-1192"/>
                      <a:pt x="3116" y="1561"/>
                    </a:cubicBezTo>
                    <a:cubicBezTo>
                      <a:pt x="960" y="8266"/>
                      <a:pt x="-57" y="15151"/>
                      <a:pt x="2" y="22215"/>
                    </a:cubicBezTo>
                    <a:cubicBezTo>
                      <a:pt x="2" y="25088"/>
                      <a:pt x="4492" y="25088"/>
                      <a:pt x="4492" y="22215"/>
                    </a:cubicBezTo>
                    <a:lnTo>
                      <a:pt x="4492" y="22215"/>
                    </a:lnTo>
                    <a:close/>
                  </a:path>
                </a:pathLst>
              </a:custGeom>
              <a:solidFill>
                <a:srgbClr val="E57876"/>
              </a:solidFill>
              <a:ln w="5976" cap="flat">
                <a:noFill/>
                <a:prstDash val="solid"/>
                <a:miter/>
              </a:ln>
            </p:spPr>
            <p:txBody>
              <a:bodyPr rtlCol="0" anchor="ctr"/>
              <a:lstStyle/>
              <a:p>
                <a:endParaRPr lang="nl-BE"/>
              </a:p>
            </p:txBody>
          </p:sp>
          <p:sp>
            <p:nvSpPr>
              <p:cNvPr id="480" name="Freeform: Shape 479">
                <a:extLst>
                  <a:ext uri="{FF2B5EF4-FFF2-40B4-BE49-F238E27FC236}">
                    <a16:creationId xmlns:a16="http://schemas.microsoft.com/office/drawing/2014/main" id="{4641A340-909C-5F91-B91C-BDA0B9C0ECFE}"/>
                  </a:ext>
                </a:extLst>
              </p:cNvPr>
              <p:cNvSpPr/>
              <p:nvPr/>
            </p:nvSpPr>
            <p:spPr>
              <a:xfrm>
                <a:off x="5325667" y="3923766"/>
                <a:ext cx="20478" cy="16974"/>
              </a:xfrm>
              <a:custGeom>
                <a:avLst/>
                <a:gdLst>
                  <a:gd name="connsiteX0" fmla="*/ 2733 w 20478"/>
                  <a:gd name="connsiteY0" fmla="*/ 16881 h 16974"/>
                  <a:gd name="connsiteX1" fmla="*/ 20093 w 20478"/>
                  <a:gd name="connsiteY1" fmla="*/ 3292 h 16974"/>
                  <a:gd name="connsiteX2" fmla="*/ 16202 w 20478"/>
                  <a:gd name="connsiteY2" fmla="*/ 1017 h 16974"/>
                  <a:gd name="connsiteX3" fmla="*/ 1535 w 20478"/>
                  <a:gd name="connsiteY3" fmla="*/ 12511 h 16974"/>
                  <a:gd name="connsiteX4" fmla="*/ 2733 w 20478"/>
                  <a:gd name="connsiteY4" fmla="*/ 16821 h 16974"/>
                  <a:gd name="connsiteX5" fmla="*/ 2733 w 20478"/>
                  <a:gd name="connsiteY5" fmla="*/ 16821 h 16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78" h="16974">
                    <a:moveTo>
                      <a:pt x="2733" y="16881"/>
                    </a:moveTo>
                    <a:cubicBezTo>
                      <a:pt x="9917" y="14307"/>
                      <a:pt x="15843" y="9698"/>
                      <a:pt x="20093" y="3292"/>
                    </a:cubicBezTo>
                    <a:cubicBezTo>
                      <a:pt x="21710" y="898"/>
                      <a:pt x="17819" y="-1377"/>
                      <a:pt x="16202" y="1017"/>
                    </a:cubicBezTo>
                    <a:cubicBezTo>
                      <a:pt x="12670" y="6345"/>
                      <a:pt x="7582" y="10356"/>
                      <a:pt x="1535" y="12511"/>
                    </a:cubicBezTo>
                    <a:cubicBezTo>
                      <a:pt x="-1158" y="13469"/>
                      <a:pt x="-21" y="17839"/>
                      <a:pt x="2733" y="16821"/>
                    </a:cubicBezTo>
                    <a:lnTo>
                      <a:pt x="2733" y="16821"/>
                    </a:lnTo>
                    <a:close/>
                  </a:path>
                </a:pathLst>
              </a:custGeom>
              <a:solidFill>
                <a:srgbClr val="E57876"/>
              </a:solidFill>
              <a:ln w="5976" cap="flat">
                <a:noFill/>
                <a:prstDash val="solid"/>
                <a:miter/>
              </a:ln>
            </p:spPr>
            <p:txBody>
              <a:bodyPr rtlCol="0" anchor="ctr"/>
              <a:lstStyle/>
              <a:p>
                <a:endParaRPr lang="nl-BE"/>
              </a:p>
            </p:txBody>
          </p:sp>
          <p:sp>
            <p:nvSpPr>
              <p:cNvPr id="481" name="Freeform: Shape 480">
                <a:extLst>
                  <a:ext uri="{FF2B5EF4-FFF2-40B4-BE49-F238E27FC236}">
                    <a16:creationId xmlns:a16="http://schemas.microsoft.com/office/drawing/2014/main" id="{6201B84D-4A66-55D4-7087-2764AEDD8194}"/>
                  </a:ext>
                </a:extLst>
              </p:cNvPr>
              <p:cNvSpPr/>
              <p:nvPr/>
            </p:nvSpPr>
            <p:spPr>
              <a:xfrm>
                <a:off x="5062901" y="3891319"/>
                <a:ext cx="10016" cy="85714"/>
              </a:xfrm>
              <a:custGeom>
                <a:avLst/>
                <a:gdLst>
                  <a:gd name="connsiteX0" fmla="*/ 9936 w 10016"/>
                  <a:gd name="connsiteY0" fmla="*/ 82913 h 85714"/>
                  <a:gd name="connsiteX1" fmla="*/ 6224 w 10016"/>
                  <a:gd name="connsiteY1" fmla="*/ 2155 h 85714"/>
                  <a:gd name="connsiteX2" fmla="*/ 1735 w 10016"/>
                  <a:gd name="connsiteY2" fmla="*/ 2155 h 85714"/>
                  <a:gd name="connsiteX3" fmla="*/ 5626 w 10016"/>
                  <a:gd name="connsiteY3" fmla="*/ 84110 h 85714"/>
                  <a:gd name="connsiteX4" fmla="*/ 9936 w 10016"/>
                  <a:gd name="connsiteY4" fmla="*/ 82913 h 85714"/>
                  <a:gd name="connsiteX5" fmla="*/ 9936 w 10016"/>
                  <a:gd name="connsiteY5" fmla="*/ 82913 h 8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6" h="85714">
                    <a:moveTo>
                      <a:pt x="9936" y="82913"/>
                    </a:moveTo>
                    <a:cubicBezTo>
                      <a:pt x="3052" y="56213"/>
                      <a:pt x="3710" y="29394"/>
                      <a:pt x="6224" y="2155"/>
                    </a:cubicBezTo>
                    <a:cubicBezTo>
                      <a:pt x="6464" y="-718"/>
                      <a:pt x="1974" y="-718"/>
                      <a:pt x="1735" y="2155"/>
                    </a:cubicBezTo>
                    <a:cubicBezTo>
                      <a:pt x="-780" y="29872"/>
                      <a:pt x="-1378" y="56991"/>
                      <a:pt x="5626" y="84110"/>
                    </a:cubicBezTo>
                    <a:cubicBezTo>
                      <a:pt x="6344" y="86923"/>
                      <a:pt x="10654" y="85726"/>
                      <a:pt x="9936" y="82913"/>
                    </a:cubicBezTo>
                    <a:lnTo>
                      <a:pt x="9936" y="82913"/>
                    </a:lnTo>
                    <a:close/>
                  </a:path>
                </a:pathLst>
              </a:custGeom>
              <a:solidFill>
                <a:srgbClr val="E57876"/>
              </a:solidFill>
              <a:ln w="5976" cap="flat">
                <a:noFill/>
                <a:prstDash val="solid"/>
                <a:miter/>
              </a:ln>
            </p:spPr>
            <p:txBody>
              <a:bodyPr rtlCol="0" anchor="ctr"/>
              <a:lstStyle/>
              <a:p>
                <a:endParaRPr lang="nl-BE"/>
              </a:p>
            </p:txBody>
          </p:sp>
          <p:sp>
            <p:nvSpPr>
              <p:cNvPr id="482" name="Freeform: Shape 481">
                <a:extLst>
                  <a:ext uri="{FF2B5EF4-FFF2-40B4-BE49-F238E27FC236}">
                    <a16:creationId xmlns:a16="http://schemas.microsoft.com/office/drawing/2014/main" id="{422F1DFF-E9CB-9709-A9FE-6E21F8143863}"/>
                  </a:ext>
                </a:extLst>
              </p:cNvPr>
              <p:cNvSpPr/>
              <p:nvPr/>
            </p:nvSpPr>
            <p:spPr>
              <a:xfrm>
                <a:off x="5064213" y="3891678"/>
                <a:ext cx="11825" cy="21576"/>
              </a:xfrm>
              <a:custGeom>
                <a:avLst/>
                <a:gdLst>
                  <a:gd name="connsiteX0" fmla="*/ 11139 w 11825"/>
                  <a:gd name="connsiteY0" fmla="*/ 17780 h 21576"/>
                  <a:gd name="connsiteX1" fmla="*/ 4494 w 11825"/>
                  <a:gd name="connsiteY1" fmla="*/ 2155 h 21576"/>
                  <a:gd name="connsiteX2" fmla="*/ 4 w 11825"/>
                  <a:gd name="connsiteY2" fmla="*/ 2155 h 21576"/>
                  <a:gd name="connsiteX3" fmla="*/ 7966 w 11825"/>
                  <a:gd name="connsiteY3" fmla="*/ 20953 h 21576"/>
                  <a:gd name="connsiteX4" fmla="*/ 11139 w 11825"/>
                  <a:gd name="connsiteY4" fmla="*/ 17780 h 21576"/>
                  <a:gd name="connsiteX5" fmla="*/ 11139 w 11825"/>
                  <a:gd name="connsiteY5" fmla="*/ 17780 h 2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5" h="21576">
                    <a:moveTo>
                      <a:pt x="11139" y="17780"/>
                    </a:moveTo>
                    <a:cubicBezTo>
                      <a:pt x="6708" y="13649"/>
                      <a:pt x="4434" y="8201"/>
                      <a:pt x="4494" y="2155"/>
                    </a:cubicBezTo>
                    <a:cubicBezTo>
                      <a:pt x="4494" y="-718"/>
                      <a:pt x="64" y="-718"/>
                      <a:pt x="4" y="2155"/>
                    </a:cubicBezTo>
                    <a:cubicBezTo>
                      <a:pt x="-116" y="9339"/>
                      <a:pt x="2698" y="16044"/>
                      <a:pt x="7966" y="20953"/>
                    </a:cubicBezTo>
                    <a:cubicBezTo>
                      <a:pt x="10061" y="22928"/>
                      <a:pt x="13234" y="19755"/>
                      <a:pt x="11139" y="17780"/>
                    </a:cubicBezTo>
                    <a:lnTo>
                      <a:pt x="11139" y="17780"/>
                    </a:lnTo>
                    <a:close/>
                  </a:path>
                </a:pathLst>
              </a:custGeom>
              <a:solidFill>
                <a:srgbClr val="E57876"/>
              </a:solidFill>
              <a:ln w="5976" cap="flat">
                <a:noFill/>
                <a:prstDash val="solid"/>
                <a:miter/>
              </a:ln>
            </p:spPr>
            <p:txBody>
              <a:bodyPr rtlCol="0" anchor="ctr"/>
              <a:lstStyle/>
              <a:p>
                <a:endParaRPr lang="nl-BE"/>
              </a:p>
            </p:txBody>
          </p:sp>
          <p:sp>
            <p:nvSpPr>
              <p:cNvPr id="483" name="Freeform: Shape 482">
                <a:extLst>
                  <a:ext uri="{FF2B5EF4-FFF2-40B4-BE49-F238E27FC236}">
                    <a16:creationId xmlns:a16="http://schemas.microsoft.com/office/drawing/2014/main" id="{5265E624-8456-92AE-8B45-BEB0377D8044}"/>
                  </a:ext>
                </a:extLst>
              </p:cNvPr>
              <p:cNvSpPr/>
              <p:nvPr/>
            </p:nvSpPr>
            <p:spPr>
              <a:xfrm>
                <a:off x="5054613" y="3890612"/>
                <a:ext cx="14100" cy="22525"/>
              </a:xfrm>
              <a:custGeom>
                <a:avLst/>
                <a:gdLst>
                  <a:gd name="connsiteX0" fmla="*/ 3797 w 14100"/>
                  <a:gd name="connsiteY0" fmla="*/ 21839 h 22525"/>
                  <a:gd name="connsiteX1" fmla="*/ 14034 w 14100"/>
                  <a:gd name="connsiteY1" fmla="*/ 2802 h 22525"/>
                  <a:gd name="connsiteX2" fmla="*/ 9723 w 14100"/>
                  <a:gd name="connsiteY2" fmla="*/ 1604 h 22525"/>
                  <a:gd name="connsiteX3" fmla="*/ 624 w 14100"/>
                  <a:gd name="connsiteY3" fmla="*/ 18666 h 22525"/>
                  <a:gd name="connsiteX4" fmla="*/ 3797 w 14100"/>
                  <a:gd name="connsiteY4" fmla="*/ 21839 h 22525"/>
                  <a:gd name="connsiteX5" fmla="*/ 3797 w 14100"/>
                  <a:gd name="connsiteY5" fmla="*/ 21839 h 2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00" h="22525">
                    <a:moveTo>
                      <a:pt x="3797" y="21839"/>
                    </a:moveTo>
                    <a:cubicBezTo>
                      <a:pt x="8885" y="16511"/>
                      <a:pt x="12417" y="10045"/>
                      <a:pt x="14034" y="2802"/>
                    </a:cubicBezTo>
                    <a:cubicBezTo>
                      <a:pt x="14692" y="-12"/>
                      <a:pt x="10322" y="-1209"/>
                      <a:pt x="9723" y="1604"/>
                    </a:cubicBezTo>
                    <a:cubicBezTo>
                      <a:pt x="8287" y="8130"/>
                      <a:pt x="5234" y="13817"/>
                      <a:pt x="624" y="18666"/>
                    </a:cubicBezTo>
                    <a:cubicBezTo>
                      <a:pt x="-1352" y="20761"/>
                      <a:pt x="1821" y="23934"/>
                      <a:pt x="3797" y="21839"/>
                    </a:cubicBezTo>
                    <a:lnTo>
                      <a:pt x="3797" y="21839"/>
                    </a:lnTo>
                    <a:close/>
                  </a:path>
                </a:pathLst>
              </a:custGeom>
              <a:solidFill>
                <a:srgbClr val="E57876"/>
              </a:solidFill>
              <a:ln w="5976" cap="flat">
                <a:noFill/>
                <a:prstDash val="solid"/>
                <a:miter/>
              </a:ln>
            </p:spPr>
            <p:txBody>
              <a:bodyPr rtlCol="0" anchor="ctr"/>
              <a:lstStyle/>
              <a:p>
                <a:endParaRPr lang="nl-BE"/>
              </a:p>
            </p:txBody>
          </p:sp>
        </p:grpSp>
        <p:grpSp>
          <p:nvGrpSpPr>
            <p:cNvPr id="484" name="Graphic 4">
              <a:extLst>
                <a:ext uri="{FF2B5EF4-FFF2-40B4-BE49-F238E27FC236}">
                  <a16:creationId xmlns:a16="http://schemas.microsoft.com/office/drawing/2014/main" id="{6048FD86-50F1-28CA-A7D4-7FCEDF5B7749}"/>
                </a:ext>
              </a:extLst>
            </p:cNvPr>
            <p:cNvGrpSpPr/>
            <p:nvPr/>
          </p:nvGrpSpPr>
          <p:grpSpPr>
            <a:xfrm>
              <a:off x="5009836" y="4478766"/>
              <a:ext cx="421047" cy="369816"/>
              <a:chOff x="5009836" y="4478766"/>
              <a:chExt cx="421047" cy="369816"/>
            </a:xfrm>
          </p:grpSpPr>
          <p:sp>
            <p:nvSpPr>
              <p:cNvPr id="485" name="Freeform: Shape 484">
                <a:extLst>
                  <a:ext uri="{FF2B5EF4-FFF2-40B4-BE49-F238E27FC236}">
                    <a16:creationId xmlns:a16="http://schemas.microsoft.com/office/drawing/2014/main" id="{7094D4DE-E46E-56C7-A259-6AFE7216EA15}"/>
                  </a:ext>
                </a:extLst>
              </p:cNvPr>
              <p:cNvSpPr/>
              <p:nvPr/>
            </p:nvSpPr>
            <p:spPr>
              <a:xfrm>
                <a:off x="5215295" y="4484752"/>
                <a:ext cx="215588" cy="335465"/>
              </a:xfrm>
              <a:custGeom>
                <a:avLst/>
                <a:gdLst>
                  <a:gd name="connsiteX0" fmla="*/ 6066 w 215588"/>
                  <a:gd name="connsiteY0" fmla="*/ 263589 h 335465"/>
                  <a:gd name="connsiteX1" fmla="*/ 7862 w 215588"/>
                  <a:gd name="connsiteY1" fmla="*/ 269157 h 335465"/>
                  <a:gd name="connsiteX2" fmla="*/ 14866 w 215588"/>
                  <a:gd name="connsiteY2" fmla="*/ 284123 h 335465"/>
                  <a:gd name="connsiteX3" fmla="*/ 58807 w 215588"/>
                  <a:gd name="connsiteY3" fmla="*/ 321119 h 335465"/>
                  <a:gd name="connsiteX4" fmla="*/ 98138 w 215588"/>
                  <a:gd name="connsiteY4" fmla="*/ 328602 h 335465"/>
                  <a:gd name="connsiteX5" fmla="*/ 142318 w 215588"/>
                  <a:gd name="connsiteY5" fmla="*/ 326328 h 335465"/>
                  <a:gd name="connsiteX6" fmla="*/ 163869 w 215588"/>
                  <a:gd name="connsiteY6" fmla="*/ 318126 h 335465"/>
                  <a:gd name="connsiteX7" fmla="*/ 182487 w 215588"/>
                  <a:gd name="connsiteY7" fmla="*/ 303579 h 335465"/>
                  <a:gd name="connsiteX8" fmla="*/ 205296 w 215588"/>
                  <a:gd name="connsiteY8" fmla="*/ 261075 h 335465"/>
                  <a:gd name="connsiteX9" fmla="*/ 197872 w 215588"/>
                  <a:gd name="connsiteY9" fmla="*/ 165770 h 335465"/>
                  <a:gd name="connsiteX10" fmla="*/ 164647 w 215588"/>
                  <a:gd name="connsiteY10" fmla="*/ 86450 h 335465"/>
                  <a:gd name="connsiteX11" fmla="*/ 145491 w 215588"/>
                  <a:gd name="connsiteY11" fmla="*/ 28022 h 335465"/>
                  <a:gd name="connsiteX12" fmla="*/ 142797 w 215588"/>
                  <a:gd name="connsiteY12" fmla="*/ 10841 h 335465"/>
                  <a:gd name="connsiteX13" fmla="*/ 142258 w 215588"/>
                  <a:gd name="connsiteY13" fmla="*/ 4735 h 335465"/>
                  <a:gd name="connsiteX14" fmla="*/ 144952 w 215588"/>
                  <a:gd name="connsiteY14" fmla="*/ 5 h 335465"/>
                  <a:gd name="connsiteX15" fmla="*/ 148245 w 215588"/>
                  <a:gd name="connsiteY15" fmla="*/ 4375 h 335465"/>
                  <a:gd name="connsiteX16" fmla="*/ 148783 w 215588"/>
                  <a:gd name="connsiteY16" fmla="*/ 10302 h 335465"/>
                  <a:gd name="connsiteX17" fmla="*/ 151358 w 215588"/>
                  <a:gd name="connsiteY17" fmla="*/ 26884 h 335465"/>
                  <a:gd name="connsiteX18" fmla="*/ 170155 w 215588"/>
                  <a:gd name="connsiteY18" fmla="*/ 84175 h 335465"/>
                  <a:gd name="connsiteX19" fmla="*/ 203560 w 215588"/>
                  <a:gd name="connsiteY19" fmla="*/ 163855 h 335465"/>
                  <a:gd name="connsiteX20" fmla="*/ 214694 w 215588"/>
                  <a:gd name="connsiteY20" fmla="*/ 211746 h 335465"/>
                  <a:gd name="connsiteX21" fmla="*/ 211043 w 215588"/>
                  <a:gd name="connsiteY21" fmla="*/ 262631 h 335465"/>
                  <a:gd name="connsiteX22" fmla="*/ 186797 w 215588"/>
                  <a:gd name="connsiteY22" fmla="*/ 307650 h 335465"/>
                  <a:gd name="connsiteX23" fmla="*/ 143695 w 215588"/>
                  <a:gd name="connsiteY23" fmla="*/ 332134 h 335465"/>
                  <a:gd name="connsiteX24" fmla="*/ 97479 w 215588"/>
                  <a:gd name="connsiteY24" fmla="*/ 334529 h 335465"/>
                  <a:gd name="connsiteX25" fmla="*/ 56891 w 215588"/>
                  <a:gd name="connsiteY25" fmla="*/ 326806 h 335465"/>
                  <a:gd name="connsiteX26" fmla="*/ 26360 w 215588"/>
                  <a:gd name="connsiteY26" fmla="*/ 308667 h 335465"/>
                  <a:gd name="connsiteX27" fmla="*/ 9658 w 215588"/>
                  <a:gd name="connsiteY27" fmla="*/ 287176 h 335465"/>
                  <a:gd name="connsiteX28" fmla="*/ 2175 w 215588"/>
                  <a:gd name="connsiteY28" fmla="*/ 271192 h 335465"/>
                  <a:gd name="connsiteX29" fmla="*/ 259 w 215588"/>
                  <a:gd name="connsiteY29" fmla="*/ 265266 h 335465"/>
                  <a:gd name="connsiteX30" fmla="*/ 1995 w 215588"/>
                  <a:gd name="connsiteY30" fmla="*/ 260057 h 335465"/>
                  <a:gd name="connsiteX31" fmla="*/ 6006 w 215588"/>
                  <a:gd name="connsiteY31" fmla="*/ 263649 h 33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5588" h="335465">
                    <a:moveTo>
                      <a:pt x="6066" y="263589"/>
                    </a:moveTo>
                    <a:cubicBezTo>
                      <a:pt x="6066" y="263589"/>
                      <a:pt x="6605" y="265565"/>
                      <a:pt x="7862" y="269157"/>
                    </a:cubicBezTo>
                    <a:cubicBezTo>
                      <a:pt x="9179" y="272749"/>
                      <a:pt x="11214" y="277957"/>
                      <a:pt x="14866" y="284123"/>
                    </a:cubicBezTo>
                    <a:cubicBezTo>
                      <a:pt x="22230" y="296036"/>
                      <a:pt x="34981" y="313936"/>
                      <a:pt x="58807" y="321119"/>
                    </a:cubicBezTo>
                    <a:cubicBezTo>
                      <a:pt x="70421" y="325011"/>
                      <a:pt x="83830" y="327046"/>
                      <a:pt x="98138" y="328602"/>
                    </a:cubicBezTo>
                    <a:cubicBezTo>
                      <a:pt x="112206" y="330099"/>
                      <a:pt x="127352" y="329979"/>
                      <a:pt x="142318" y="326328"/>
                    </a:cubicBezTo>
                    <a:cubicBezTo>
                      <a:pt x="149741" y="324591"/>
                      <a:pt x="157164" y="321838"/>
                      <a:pt x="163869" y="318126"/>
                    </a:cubicBezTo>
                    <a:cubicBezTo>
                      <a:pt x="170933" y="314295"/>
                      <a:pt x="176920" y="309386"/>
                      <a:pt x="182487" y="303579"/>
                    </a:cubicBezTo>
                    <a:cubicBezTo>
                      <a:pt x="193502" y="291965"/>
                      <a:pt x="201165" y="276939"/>
                      <a:pt x="205296" y="261075"/>
                    </a:cubicBezTo>
                    <a:cubicBezTo>
                      <a:pt x="214216" y="229047"/>
                      <a:pt x="208049" y="195044"/>
                      <a:pt x="197872" y="165770"/>
                    </a:cubicBezTo>
                    <a:cubicBezTo>
                      <a:pt x="187695" y="136197"/>
                      <a:pt x="174346" y="109917"/>
                      <a:pt x="164647" y="86450"/>
                    </a:cubicBezTo>
                    <a:cubicBezTo>
                      <a:pt x="154710" y="63103"/>
                      <a:pt x="148424" y="42689"/>
                      <a:pt x="145491" y="28022"/>
                    </a:cubicBezTo>
                    <a:cubicBezTo>
                      <a:pt x="144054" y="20658"/>
                      <a:pt x="143216" y="14911"/>
                      <a:pt x="142797" y="10841"/>
                    </a:cubicBezTo>
                    <a:cubicBezTo>
                      <a:pt x="142318" y="6770"/>
                      <a:pt x="142258" y="4735"/>
                      <a:pt x="142258" y="4735"/>
                    </a:cubicBezTo>
                    <a:cubicBezTo>
                      <a:pt x="142079" y="2220"/>
                      <a:pt x="143276" y="125"/>
                      <a:pt x="144952" y="5"/>
                    </a:cubicBezTo>
                    <a:cubicBezTo>
                      <a:pt x="146568" y="-115"/>
                      <a:pt x="148065" y="1861"/>
                      <a:pt x="148245" y="4375"/>
                    </a:cubicBezTo>
                    <a:cubicBezTo>
                      <a:pt x="148245" y="4375"/>
                      <a:pt x="148305" y="6530"/>
                      <a:pt x="148783" y="10302"/>
                    </a:cubicBezTo>
                    <a:cubicBezTo>
                      <a:pt x="149143" y="14073"/>
                      <a:pt x="149981" y="19760"/>
                      <a:pt x="151358" y="26884"/>
                    </a:cubicBezTo>
                    <a:cubicBezTo>
                      <a:pt x="154231" y="41132"/>
                      <a:pt x="160277" y="61067"/>
                      <a:pt x="170155" y="84175"/>
                    </a:cubicBezTo>
                    <a:cubicBezTo>
                      <a:pt x="179733" y="107402"/>
                      <a:pt x="193143" y="133743"/>
                      <a:pt x="203560" y="163855"/>
                    </a:cubicBezTo>
                    <a:cubicBezTo>
                      <a:pt x="208708" y="178881"/>
                      <a:pt x="212899" y="194984"/>
                      <a:pt x="214694" y="211746"/>
                    </a:cubicBezTo>
                    <a:cubicBezTo>
                      <a:pt x="216610" y="228389"/>
                      <a:pt x="215473" y="246049"/>
                      <a:pt x="211043" y="262631"/>
                    </a:cubicBezTo>
                    <a:cubicBezTo>
                      <a:pt x="206673" y="279274"/>
                      <a:pt x="198651" y="295198"/>
                      <a:pt x="186797" y="307650"/>
                    </a:cubicBezTo>
                    <a:cubicBezTo>
                      <a:pt x="175184" y="320281"/>
                      <a:pt x="159499" y="328602"/>
                      <a:pt x="143695" y="332134"/>
                    </a:cubicBezTo>
                    <a:cubicBezTo>
                      <a:pt x="127891" y="335966"/>
                      <a:pt x="112086" y="336085"/>
                      <a:pt x="97479" y="334529"/>
                    </a:cubicBezTo>
                    <a:cubicBezTo>
                      <a:pt x="83052" y="332913"/>
                      <a:pt x="69223" y="330937"/>
                      <a:pt x="56891" y="326806"/>
                    </a:cubicBezTo>
                    <a:cubicBezTo>
                      <a:pt x="44559" y="322736"/>
                      <a:pt x="33843" y="316450"/>
                      <a:pt x="26360" y="308667"/>
                    </a:cubicBezTo>
                    <a:cubicBezTo>
                      <a:pt x="18997" y="301184"/>
                      <a:pt x="13489" y="293701"/>
                      <a:pt x="9658" y="287176"/>
                    </a:cubicBezTo>
                    <a:cubicBezTo>
                      <a:pt x="5767" y="280651"/>
                      <a:pt x="3552" y="275023"/>
                      <a:pt x="2175" y="271192"/>
                    </a:cubicBezTo>
                    <a:cubicBezTo>
                      <a:pt x="858" y="267361"/>
                      <a:pt x="259" y="265266"/>
                      <a:pt x="259" y="265266"/>
                    </a:cubicBezTo>
                    <a:cubicBezTo>
                      <a:pt x="-459" y="262751"/>
                      <a:pt x="379" y="260416"/>
                      <a:pt x="1995" y="260057"/>
                    </a:cubicBezTo>
                    <a:cubicBezTo>
                      <a:pt x="3612" y="259698"/>
                      <a:pt x="5348" y="261314"/>
                      <a:pt x="6006" y="263649"/>
                    </a:cubicBezTo>
                    <a:close/>
                  </a:path>
                </a:pathLst>
              </a:custGeom>
              <a:solidFill>
                <a:srgbClr val="02A6CC"/>
              </a:solidFill>
              <a:ln w="5976" cap="flat">
                <a:noFill/>
                <a:prstDash val="solid"/>
                <a:miter/>
              </a:ln>
            </p:spPr>
            <p:txBody>
              <a:bodyPr rtlCol="0" anchor="ctr"/>
              <a:lstStyle/>
              <a:p>
                <a:endParaRPr lang="nl-BE"/>
              </a:p>
            </p:txBody>
          </p:sp>
          <p:sp>
            <p:nvSpPr>
              <p:cNvPr id="486" name="Freeform: Shape 485">
                <a:extLst>
                  <a:ext uri="{FF2B5EF4-FFF2-40B4-BE49-F238E27FC236}">
                    <a16:creationId xmlns:a16="http://schemas.microsoft.com/office/drawing/2014/main" id="{5FB295DD-89C1-929F-83ED-A62C292E0FFD}"/>
                  </a:ext>
                </a:extLst>
              </p:cNvPr>
              <p:cNvSpPr/>
              <p:nvPr/>
            </p:nvSpPr>
            <p:spPr>
              <a:xfrm>
                <a:off x="5009836" y="4478766"/>
                <a:ext cx="241833" cy="369816"/>
              </a:xfrm>
              <a:custGeom>
                <a:avLst/>
                <a:gdLst>
                  <a:gd name="connsiteX0" fmla="*/ 240320 w 241833"/>
                  <a:gd name="connsiteY0" fmla="*/ 326267 h 369816"/>
                  <a:gd name="connsiteX1" fmla="*/ 236130 w 241833"/>
                  <a:gd name="connsiteY1" fmla="*/ 331176 h 369816"/>
                  <a:gd name="connsiteX2" fmla="*/ 230562 w 241833"/>
                  <a:gd name="connsiteY2" fmla="*/ 336564 h 369816"/>
                  <a:gd name="connsiteX3" fmla="*/ 222600 w 241833"/>
                  <a:gd name="connsiteY3" fmla="*/ 343329 h 369816"/>
                  <a:gd name="connsiteX4" fmla="*/ 163454 w 241833"/>
                  <a:gd name="connsiteY4" fmla="*/ 367873 h 369816"/>
                  <a:gd name="connsiteX5" fmla="*/ 74555 w 241833"/>
                  <a:gd name="connsiteY5" fmla="*/ 354643 h 369816"/>
                  <a:gd name="connsiteX6" fmla="*/ 68868 w 241833"/>
                  <a:gd name="connsiteY6" fmla="*/ 351770 h 369816"/>
                  <a:gd name="connsiteX7" fmla="*/ 63600 w 241833"/>
                  <a:gd name="connsiteY7" fmla="*/ 348477 h 369816"/>
                  <a:gd name="connsiteX8" fmla="*/ 58212 w 241833"/>
                  <a:gd name="connsiteY8" fmla="*/ 345005 h 369816"/>
                  <a:gd name="connsiteX9" fmla="*/ 53063 w 241833"/>
                  <a:gd name="connsiteY9" fmla="*/ 341114 h 369816"/>
                  <a:gd name="connsiteX10" fmla="*/ 34505 w 241833"/>
                  <a:gd name="connsiteY10" fmla="*/ 322735 h 369816"/>
                  <a:gd name="connsiteX11" fmla="*/ 9302 w 241833"/>
                  <a:gd name="connsiteY11" fmla="*/ 276280 h 369816"/>
                  <a:gd name="connsiteX12" fmla="*/ 83 w 241833"/>
                  <a:gd name="connsiteY12" fmla="*/ 224318 h 369816"/>
                  <a:gd name="connsiteX13" fmla="*/ 4214 w 241833"/>
                  <a:gd name="connsiteY13" fmla="*/ 173493 h 369816"/>
                  <a:gd name="connsiteX14" fmla="*/ 30195 w 241833"/>
                  <a:gd name="connsiteY14" fmla="*/ 87527 h 369816"/>
                  <a:gd name="connsiteX15" fmla="*/ 49292 w 241833"/>
                  <a:gd name="connsiteY15" fmla="*/ 27842 h 369816"/>
                  <a:gd name="connsiteX16" fmla="*/ 51926 w 241833"/>
                  <a:gd name="connsiteY16" fmla="*/ 10661 h 369816"/>
                  <a:gd name="connsiteX17" fmla="*/ 52405 w 241833"/>
                  <a:gd name="connsiteY17" fmla="*/ 4555 h 369816"/>
                  <a:gd name="connsiteX18" fmla="*/ 55638 w 241833"/>
                  <a:gd name="connsiteY18" fmla="*/ 5 h 369816"/>
                  <a:gd name="connsiteX19" fmla="*/ 58391 w 241833"/>
                  <a:gd name="connsiteY19" fmla="*/ 4854 h 369816"/>
                  <a:gd name="connsiteX20" fmla="*/ 57912 w 241833"/>
                  <a:gd name="connsiteY20" fmla="*/ 11200 h 369816"/>
                  <a:gd name="connsiteX21" fmla="*/ 55159 w 241833"/>
                  <a:gd name="connsiteY21" fmla="*/ 29039 h 369816"/>
                  <a:gd name="connsiteX22" fmla="*/ 35763 w 241833"/>
                  <a:gd name="connsiteY22" fmla="*/ 89682 h 369816"/>
                  <a:gd name="connsiteX23" fmla="*/ 10081 w 241833"/>
                  <a:gd name="connsiteY23" fmla="*/ 174570 h 369816"/>
                  <a:gd name="connsiteX24" fmla="*/ 14930 w 241833"/>
                  <a:gd name="connsiteY24" fmla="*/ 274305 h 369816"/>
                  <a:gd name="connsiteX25" fmla="*/ 39055 w 241833"/>
                  <a:gd name="connsiteY25" fmla="*/ 318904 h 369816"/>
                  <a:gd name="connsiteX26" fmla="*/ 56715 w 241833"/>
                  <a:gd name="connsiteY26" fmla="*/ 336384 h 369816"/>
                  <a:gd name="connsiteX27" fmla="*/ 61564 w 241833"/>
                  <a:gd name="connsiteY27" fmla="*/ 340096 h 369816"/>
                  <a:gd name="connsiteX28" fmla="*/ 66713 w 241833"/>
                  <a:gd name="connsiteY28" fmla="*/ 343389 h 369816"/>
                  <a:gd name="connsiteX29" fmla="*/ 71981 w 241833"/>
                  <a:gd name="connsiteY29" fmla="*/ 346681 h 369816"/>
                  <a:gd name="connsiteX30" fmla="*/ 77309 w 241833"/>
                  <a:gd name="connsiteY30" fmla="*/ 349315 h 369816"/>
                  <a:gd name="connsiteX31" fmla="*/ 162436 w 241833"/>
                  <a:gd name="connsiteY31" fmla="*/ 361887 h 369816"/>
                  <a:gd name="connsiteX32" fmla="*/ 218889 w 241833"/>
                  <a:gd name="connsiteY32" fmla="*/ 338480 h 369816"/>
                  <a:gd name="connsiteX33" fmla="*/ 226431 w 241833"/>
                  <a:gd name="connsiteY33" fmla="*/ 332074 h 369816"/>
                  <a:gd name="connsiteX34" fmla="*/ 231700 w 241833"/>
                  <a:gd name="connsiteY34" fmla="*/ 326986 h 369816"/>
                  <a:gd name="connsiteX35" fmla="*/ 235651 w 241833"/>
                  <a:gd name="connsiteY35" fmla="*/ 322376 h 369816"/>
                  <a:gd name="connsiteX36" fmla="*/ 241038 w 241833"/>
                  <a:gd name="connsiteY36" fmla="*/ 320700 h 369816"/>
                  <a:gd name="connsiteX37" fmla="*/ 240260 w 241833"/>
                  <a:gd name="connsiteY37" fmla="*/ 326207 h 369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1833" h="369816">
                    <a:moveTo>
                      <a:pt x="240320" y="326267"/>
                    </a:moveTo>
                    <a:cubicBezTo>
                      <a:pt x="240320" y="326267"/>
                      <a:pt x="238883" y="327944"/>
                      <a:pt x="236130" y="331176"/>
                    </a:cubicBezTo>
                    <a:cubicBezTo>
                      <a:pt x="234813" y="332852"/>
                      <a:pt x="232777" y="334409"/>
                      <a:pt x="230562" y="336564"/>
                    </a:cubicBezTo>
                    <a:cubicBezTo>
                      <a:pt x="228287" y="338599"/>
                      <a:pt x="225833" y="341114"/>
                      <a:pt x="222600" y="343329"/>
                    </a:cubicBezTo>
                    <a:cubicBezTo>
                      <a:pt x="210268" y="352727"/>
                      <a:pt x="190034" y="363982"/>
                      <a:pt x="163454" y="367873"/>
                    </a:cubicBezTo>
                    <a:cubicBezTo>
                      <a:pt x="137233" y="372303"/>
                      <a:pt x="104787" y="369669"/>
                      <a:pt x="74555" y="354643"/>
                    </a:cubicBezTo>
                    <a:lnTo>
                      <a:pt x="68868" y="351770"/>
                    </a:lnTo>
                    <a:lnTo>
                      <a:pt x="63600" y="348477"/>
                    </a:lnTo>
                    <a:lnTo>
                      <a:pt x="58212" y="345005"/>
                    </a:lnTo>
                    <a:lnTo>
                      <a:pt x="53063" y="341114"/>
                    </a:lnTo>
                    <a:cubicBezTo>
                      <a:pt x="46359" y="335666"/>
                      <a:pt x="40133" y="329500"/>
                      <a:pt x="34505" y="322735"/>
                    </a:cubicBezTo>
                    <a:cubicBezTo>
                      <a:pt x="23490" y="309026"/>
                      <a:pt x="14930" y="293102"/>
                      <a:pt x="9302" y="276280"/>
                    </a:cubicBezTo>
                    <a:cubicBezTo>
                      <a:pt x="3555" y="259518"/>
                      <a:pt x="682" y="241738"/>
                      <a:pt x="83" y="224318"/>
                    </a:cubicBezTo>
                    <a:cubicBezTo>
                      <a:pt x="-396" y="206897"/>
                      <a:pt x="1221" y="189776"/>
                      <a:pt x="4214" y="173493"/>
                    </a:cubicBezTo>
                    <a:cubicBezTo>
                      <a:pt x="10141" y="140926"/>
                      <a:pt x="20796" y="111952"/>
                      <a:pt x="30195" y="87527"/>
                    </a:cubicBezTo>
                    <a:cubicBezTo>
                      <a:pt x="39654" y="63162"/>
                      <a:pt x="46478" y="42629"/>
                      <a:pt x="49292" y="27842"/>
                    </a:cubicBezTo>
                    <a:cubicBezTo>
                      <a:pt x="50729" y="20479"/>
                      <a:pt x="51627" y="14612"/>
                      <a:pt x="51926" y="10661"/>
                    </a:cubicBezTo>
                    <a:cubicBezTo>
                      <a:pt x="52345" y="6770"/>
                      <a:pt x="52405" y="4555"/>
                      <a:pt x="52405" y="4555"/>
                    </a:cubicBezTo>
                    <a:cubicBezTo>
                      <a:pt x="52525" y="1980"/>
                      <a:pt x="53961" y="-115"/>
                      <a:pt x="55638" y="5"/>
                    </a:cubicBezTo>
                    <a:cubicBezTo>
                      <a:pt x="57254" y="65"/>
                      <a:pt x="58511" y="2280"/>
                      <a:pt x="58391" y="4854"/>
                    </a:cubicBezTo>
                    <a:cubicBezTo>
                      <a:pt x="58391" y="4854"/>
                      <a:pt x="58391" y="7009"/>
                      <a:pt x="57912" y="11200"/>
                    </a:cubicBezTo>
                    <a:cubicBezTo>
                      <a:pt x="57553" y="15390"/>
                      <a:pt x="56655" y="21436"/>
                      <a:pt x="55159" y="29039"/>
                    </a:cubicBezTo>
                    <a:cubicBezTo>
                      <a:pt x="52225" y="44305"/>
                      <a:pt x="45221" y="65257"/>
                      <a:pt x="35763" y="89682"/>
                    </a:cubicBezTo>
                    <a:cubicBezTo>
                      <a:pt x="26424" y="114047"/>
                      <a:pt x="15888" y="142662"/>
                      <a:pt x="10081" y="174570"/>
                    </a:cubicBezTo>
                    <a:cubicBezTo>
                      <a:pt x="4214" y="206298"/>
                      <a:pt x="3675" y="241738"/>
                      <a:pt x="14930" y="274305"/>
                    </a:cubicBezTo>
                    <a:cubicBezTo>
                      <a:pt x="20317" y="290588"/>
                      <a:pt x="28579" y="305853"/>
                      <a:pt x="39055" y="318904"/>
                    </a:cubicBezTo>
                    <a:cubicBezTo>
                      <a:pt x="44383" y="325369"/>
                      <a:pt x="50310" y="331236"/>
                      <a:pt x="56715" y="336384"/>
                    </a:cubicBezTo>
                    <a:lnTo>
                      <a:pt x="61564" y="340096"/>
                    </a:lnTo>
                    <a:lnTo>
                      <a:pt x="66713" y="343389"/>
                    </a:lnTo>
                    <a:lnTo>
                      <a:pt x="71981" y="346681"/>
                    </a:lnTo>
                    <a:lnTo>
                      <a:pt x="77309" y="349315"/>
                    </a:lnTo>
                    <a:cubicBezTo>
                      <a:pt x="105864" y="363503"/>
                      <a:pt x="137293" y="366197"/>
                      <a:pt x="162436" y="361887"/>
                    </a:cubicBezTo>
                    <a:cubicBezTo>
                      <a:pt x="187939" y="358115"/>
                      <a:pt x="207155" y="347400"/>
                      <a:pt x="218889" y="338480"/>
                    </a:cubicBezTo>
                    <a:cubicBezTo>
                      <a:pt x="222002" y="336384"/>
                      <a:pt x="224336" y="334050"/>
                      <a:pt x="226431" y="332074"/>
                    </a:cubicBezTo>
                    <a:cubicBezTo>
                      <a:pt x="228467" y="330039"/>
                      <a:pt x="230502" y="328602"/>
                      <a:pt x="231700" y="326986"/>
                    </a:cubicBezTo>
                    <a:cubicBezTo>
                      <a:pt x="234274" y="323992"/>
                      <a:pt x="235651" y="322376"/>
                      <a:pt x="235651" y="322376"/>
                    </a:cubicBezTo>
                    <a:cubicBezTo>
                      <a:pt x="237267" y="320460"/>
                      <a:pt x="239721" y="319742"/>
                      <a:pt x="241038" y="320700"/>
                    </a:cubicBezTo>
                    <a:cubicBezTo>
                      <a:pt x="242356" y="321658"/>
                      <a:pt x="241996" y="324172"/>
                      <a:pt x="240260" y="326207"/>
                    </a:cubicBezTo>
                    <a:close/>
                  </a:path>
                </a:pathLst>
              </a:custGeom>
              <a:solidFill>
                <a:srgbClr val="02A6CC"/>
              </a:solidFill>
              <a:ln w="5976" cap="flat">
                <a:noFill/>
                <a:prstDash val="solid"/>
                <a:miter/>
              </a:ln>
            </p:spPr>
            <p:txBody>
              <a:bodyPr rtlCol="0" anchor="ctr"/>
              <a:lstStyle/>
              <a:p>
                <a:endParaRPr lang="nl-BE"/>
              </a:p>
            </p:txBody>
          </p:sp>
          <p:sp>
            <p:nvSpPr>
              <p:cNvPr id="487" name="Freeform: Shape 486">
                <a:extLst>
                  <a:ext uri="{FF2B5EF4-FFF2-40B4-BE49-F238E27FC236}">
                    <a16:creationId xmlns:a16="http://schemas.microsoft.com/office/drawing/2014/main" id="{8071018F-17DA-D4C4-4934-B13669E3DA6A}"/>
                  </a:ext>
                </a:extLst>
              </p:cNvPr>
              <p:cNvSpPr/>
              <p:nvPr/>
            </p:nvSpPr>
            <p:spPr>
              <a:xfrm>
                <a:off x="5074513" y="4671834"/>
                <a:ext cx="111108" cy="111108"/>
              </a:xfrm>
              <a:custGeom>
                <a:avLst/>
                <a:gdLst>
                  <a:gd name="connsiteX0" fmla="*/ 55554 w 111108"/>
                  <a:gd name="connsiteY0" fmla="*/ 0 h 111108"/>
                  <a:gd name="connsiteX1" fmla="*/ 0 w 111108"/>
                  <a:gd name="connsiteY1" fmla="*/ 55554 h 111108"/>
                  <a:gd name="connsiteX2" fmla="*/ 55554 w 111108"/>
                  <a:gd name="connsiteY2" fmla="*/ 111109 h 111108"/>
                  <a:gd name="connsiteX3" fmla="*/ 111109 w 111108"/>
                  <a:gd name="connsiteY3" fmla="*/ 55554 h 111108"/>
                  <a:gd name="connsiteX4" fmla="*/ 55554 w 111108"/>
                  <a:gd name="connsiteY4" fmla="*/ 0 h 111108"/>
                  <a:gd name="connsiteX5" fmla="*/ 55554 w 111108"/>
                  <a:gd name="connsiteY5" fmla="*/ 102668 h 111108"/>
                  <a:gd name="connsiteX6" fmla="*/ 8441 w 111108"/>
                  <a:gd name="connsiteY6" fmla="*/ 55554 h 111108"/>
                  <a:gd name="connsiteX7" fmla="*/ 55554 w 111108"/>
                  <a:gd name="connsiteY7" fmla="*/ 8441 h 111108"/>
                  <a:gd name="connsiteX8" fmla="*/ 102668 w 111108"/>
                  <a:gd name="connsiteY8" fmla="*/ 55554 h 111108"/>
                  <a:gd name="connsiteX9" fmla="*/ 55554 w 111108"/>
                  <a:gd name="connsiteY9" fmla="*/ 102668 h 111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108" h="111108">
                    <a:moveTo>
                      <a:pt x="55554" y="0"/>
                    </a:moveTo>
                    <a:cubicBezTo>
                      <a:pt x="24904" y="0"/>
                      <a:pt x="0" y="24904"/>
                      <a:pt x="0" y="55554"/>
                    </a:cubicBezTo>
                    <a:cubicBezTo>
                      <a:pt x="0" y="86205"/>
                      <a:pt x="24904" y="111109"/>
                      <a:pt x="55554" y="111109"/>
                    </a:cubicBezTo>
                    <a:cubicBezTo>
                      <a:pt x="86205" y="111109"/>
                      <a:pt x="111109" y="86205"/>
                      <a:pt x="111109" y="55554"/>
                    </a:cubicBezTo>
                    <a:cubicBezTo>
                      <a:pt x="111109" y="24904"/>
                      <a:pt x="86205" y="0"/>
                      <a:pt x="55554" y="0"/>
                    </a:cubicBezTo>
                    <a:close/>
                    <a:moveTo>
                      <a:pt x="55554" y="102668"/>
                    </a:moveTo>
                    <a:cubicBezTo>
                      <a:pt x="29573" y="102668"/>
                      <a:pt x="8441" y="81536"/>
                      <a:pt x="8441" y="55554"/>
                    </a:cubicBezTo>
                    <a:cubicBezTo>
                      <a:pt x="8441" y="29573"/>
                      <a:pt x="29573" y="8441"/>
                      <a:pt x="55554" y="8441"/>
                    </a:cubicBezTo>
                    <a:cubicBezTo>
                      <a:pt x="81536" y="8441"/>
                      <a:pt x="102668" y="29573"/>
                      <a:pt x="102668" y="55554"/>
                    </a:cubicBezTo>
                    <a:cubicBezTo>
                      <a:pt x="102668" y="81536"/>
                      <a:pt x="81536" y="102668"/>
                      <a:pt x="55554" y="102668"/>
                    </a:cubicBezTo>
                    <a:close/>
                  </a:path>
                </a:pathLst>
              </a:custGeom>
              <a:solidFill>
                <a:srgbClr val="E57876"/>
              </a:solidFill>
              <a:ln w="5976" cap="flat">
                <a:noFill/>
                <a:prstDash val="solid"/>
                <a:miter/>
              </a:ln>
            </p:spPr>
            <p:txBody>
              <a:bodyPr rtlCol="0" anchor="ctr"/>
              <a:lstStyle/>
              <a:p>
                <a:endParaRPr lang="nl-BE"/>
              </a:p>
            </p:txBody>
          </p:sp>
          <p:sp>
            <p:nvSpPr>
              <p:cNvPr id="488" name="Freeform: Shape 487">
                <a:extLst>
                  <a:ext uri="{FF2B5EF4-FFF2-40B4-BE49-F238E27FC236}">
                    <a16:creationId xmlns:a16="http://schemas.microsoft.com/office/drawing/2014/main" id="{7877B495-1212-DE57-A254-89264171D209}"/>
                  </a:ext>
                </a:extLst>
              </p:cNvPr>
              <p:cNvSpPr/>
              <p:nvPr/>
            </p:nvSpPr>
            <p:spPr>
              <a:xfrm>
                <a:off x="5051525" y="4648846"/>
                <a:ext cx="157084" cy="157084"/>
              </a:xfrm>
              <a:custGeom>
                <a:avLst/>
                <a:gdLst>
                  <a:gd name="connsiteX0" fmla="*/ 78542 w 157084"/>
                  <a:gd name="connsiteY0" fmla="*/ 0 h 157084"/>
                  <a:gd name="connsiteX1" fmla="*/ 0 w 157084"/>
                  <a:gd name="connsiteY1" fmla="*/ 78542 h 157084"/>
                  <a:gd name="connsiteX2" fmla="*/ 78542 w 157084"/>
                  <a:gd name="connsiteY2" fmla="*/ 157085 h 157084"/>
                  <a:gd name="connsiteX3" fmla="*/ 157085 w 157084"/>
                  <a:gd name="connsiteY3" fmla="*/ 78542 h 157084"/>
                  <a:gd name="connsiteX4" fmla="*/ 78542 w 157084"/>
                  <a:gd name="connsiteY4" fmla="*/ 0 h 157084"/>
                  <a:gd name="connsiteX5" fmla="*/ 78542 w 157084"/>
                  <a:gd name="connsiteY5" fmla="*/ 151038 h 157084"/>
                  <a:gd name="connsiteX6" fmla="*/ 6046 w 157084"/>
                  <a:gd name="connsiteY6" fmla="*/ 78542 h 157084"/>
                  <a:gd name="connsiteX7" fmla="*/ 78542 w 157084"/>
                  <a:gd name="connsiteY7" fmla="*/ 6046 h 157084"/>
                  <a:gd name="connsiteX8" fmla="*/ 151039 w 157084"/>
                  <a:gd name="connsiteY8" fmla="*/ 78542 h 157084"/>
                  <a:gd name="connsiteX9" fmla="*/ 78542 w 157084"/>
                  <a:gd name="connsiteY9" fmla="*/ 151038 h 15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084" h="157084">
                    <a:moveTo>
                      <a:pt x="78542" y="0"/>
                    </a:moveTo>
                    <a:cubicBezTo>
                      <a:pt x="35200" y="0"/>
                      <a:pt x="0" y="35141"/>
                      <a:pt x="0" y="78542"/>
                    </a:cubicBezTo>
                    <a:cubicBezTo>
                      <a:pt x="0" y="121944"/>
                      <a:pt x="35141" y="157085"/>
                      <a:pt x="78542" y="157085"/>
                    </a:cubicBezTo>
                    <a:cubicBezTo>
                      <a:pt x="121944" y="157085"/>
                      <a:pt x="157085" y="121944"/>
                      <a:pt x="157085" y="78542"/>
                    </a:cubicBezTo>
                    <a:cubicBezTo>
                      <a:pt x="157085" y="35141"/>
                      <a:pt x="121944" y="0"/>
                      <a:pt x="78542" y="0"/>
                    </a:cubicBezTo>
                    <a:close/>
                    <a:moveTo>
                      <a:pt x="78542" y="151038"/>
                    </a:moveTo>
                    <a:cubicBezTo>
                      <a:pt x="38493" y="151038"/>
                      <a:pt x="6046" y="118592"/>
                      <a:pt x="6046" y="78542"/>
                    </a:cubicBezTo>
                    <a:cubicBezTo>
                      <a:pt x="6046" y="38493"/>
                      <a:pt x="38493" y="6046"/>
                      <a:pt x="78542" y="6046"/>
                    </a:cubicBezTo>
                    <a:cubicBezTo>
                      <a:pt x="118592" y="6046"/>
                      <a:pt x="151039" y="38493"/>
                      <a:pt x="151039" y="78542"/>
                    </a:cubicBezTo>
                    <a:cubicBezTo>
                      <a:pt x="151039" y="118592"/>
                      <a:pt x="118592" y="151038"/>
                      <a:pt x="78542" y="151038"/>
                    </a:cubicBezTo>
                    <a:close/>
                  </a:path>
                </a:pathLst>
              </a:custGeom>
              <a:solidFill>
                <a:srgbClr val="E57876"/>
              </a:solidFill>
              <a:ln w="5976" cap="flat">
                <a:noFill/>
                <a:prstDash val="solid"/>
                <a:miter/>
              </a:ln>
            </p:spPr>
            <p:txBody>
              <a:bodyPr rtlCol="0" anchor="ctr"/>
              <a:lstStyle/>
              <a:p>
                <a:endParaRPr lang="nl-BE"/>
              </a:p>
            </p:txBody>
          </p:sp>
          <p:sp>
            <p:nvSpPr>
              <p:cNvPr id="489" name="Freeform: Shape 488">
                <a:extLst>
                  <a:ext uri="{FF2B5EF4-FFF2-40B4-BE49-F238E27FC236}">
                    <a16:creationId xmlns:a16="http://schemas.microsoft.com/office/drawing/2014/main" id="{02D73035-43F2-C581-47EF-DCAEED653712}"/>
                  </a:ext>
                </a:extLst>
              </p:cNvPr>
              <p:cNvSpPr/>
              <p:nvPr/>
            </p:nvSpPr>
            <p:spPr>
              <a:xfrm>
                <a:off x="5099896" y="4697217"/>
                <a:ext cx="60343" cy="60343"/>
              </a:xfrm>
              <a:custGeom>
                <a:avLst/>
                <a:gdLst>
                  <a:gd name="connsiteX0" fmla="*/ 60344 w 60343"/>
                  <a:gd name="connsiteY0" fmla="*/ 30172 h 60343"/>
                  <a:gd name="connsiteX1" fmla="*/ 30172 w 60343"/>
                  <a:gd name="connsiteY1" fmla="*/ 60344 h 60343"/>
                  <a:gd name="connsiteX2" fmla="*/ 0 w 60343"/>
                  <a:gd name="connsiteY2" fmla="*/ 30172 h 60343"/>
                  <a:gd name="connsiteX3" fmla="*/ 30172 w 60343"/>
                  <a:gd name="connsiteY3" fmla="*/ 0 h 60343"/>
                  <a:gd name="connsiteX4" fmla="*/ 60344 w 60343"/>
                  <a:gd name="connsiteY4" fmla="*/ 30172 h 60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43" h="60343">
                    <a:moveTo>
                      <a:pt x="60344" y="30172"/>
                    </a:moveTo>
                    <a:cubicBezTo>
                      <a:pt x="60344" y="46835"/>
                      <a:pt x="46835" y="60344"/>
                      <a:pt x="30172" y="60344"/>
                    </a:cubicBezTo>
                    <a:cubicBezTo>
                      <a:pt x="13508" y="60344"/>
                      <a:pt x="0" y="46835"/>
                      <a:pt x="0" y="30172"/>
                    </a:cubicBezTo>
                    <a:cubicBezTo>
                      <a:pt x="0" y="13508"/>
                      <a:pt x="13508" y="0"/>
                      <a:pt x="30172" y="0"/>
                    </a:cubicBezTo>
                    <a:cubicBezTo>
                      <a:pt x="46835" y="0"/>
                      <a:pt x="60344" y="13508"/>
                      <a:pt x="60344" y="30172"/>
                    </a:cubicBezTo>
                    <a:close/>
                  </a:path>
                </a:pathLst>
              </a:custGeom>
              <a:solidFill>
                <a:srgbClr val="E57876"/>
              </a:solidFill>
              <a:ln w="5976" cap="flat">
                <a:noFill/>
                <a:prstDash val="solid"/>
                <a:miter/>
              </a:ln>
            </p:spPr>
            <p:txBody>
              <a:bodyPr rtlCol="0" anchor="ctr"/>
              <a:lstStyle/>
              <a:p>
                <a:endParaRPr lang="nl-BE"/>
              </a:p>
            </p:txBody>
          </p:sp>
        </p:grpSp>
        <p:grpSp>
          <p:nvGrpSpPr>
            <p:cNvPr id="490" name="Graphic 4">
              <a:extLst>
                <a:ext uri="{FF2B5EF4-FFF2-40B4-BE49-F238E27FC236}">
                  <a16:creationId xmlns:a16="http://schemas.microsoft.com/office/drawing/2014/main" id="{811F663F-F820-3518-6A76-5A5B00004221}"/>
                </a:ext>
              </a:extLst>
            </p:cNvPr>
            <p:cNvGrpSpPr/>
            <p:nvPr/>
          </p:nvGrpSpPr>
          <p:grpSpPr>
            <a:xfrm>
              <a:off x="4903713" y="2821096"/>
              <a:ext cx="686582" cy="425994"/>
              <a:chOff x="4903713" y="2821096"/>
              <a:chExt cx="686582" cy="425994"/>
            </a:xfrm>
          </p:grpSpPr>
          <p:sp>
            <p:nvSpPr>
              <p:cNvPr id="491" name="Freeform: Shape 490">
                <a:extLst>
                  <a:ext uri="{FF2B5EF4-FFF2-40B4-BE49-F238E27FC236}">
                    <a16:creationId xmlns:a16="http://schemas.microsoft.com/office/drawing/2014/main" id="{3341EC1C-AF1E-6F5A-9C0E-BDBFCE7A0CA8}"/>
                  </a:ext>
                </a:extLst>
              </p:cNvPr>
              <p:cNvSpPr/>
              <p:nvPr/>
            </p:nvSpPr>
            <p:spPr>
              <a:xfrm>
                <a:off x="5295965" y="2955926"/>
                <a:ext cx="31357" cy="56579"/>
              </a:xfrm>
              <a:custGeom>
                <a:avLst/>
                <a:gdLst>
                  <a:gd name="connsiteX0" fmla="*/ 24772 w 31357"/>
                  <a:gd name="connsiteY0" fmla="*/ 48557 h 56579"/>
                  <a:gd name="connsiteX1" fmla="*/ 26927 w 31357"/>
                  <a:gd name="connsiteY1" fmla="*/ 53646 h 56579"/>
                  <a:gd name="connsiteX2" fmla="*/ 31357 w 31357"/>
                  <a:gd name="connsiteY2" fmla="*/ 56579 h 56579"/>
                  <a:gd name="connsiteX3" fmla="*/ 27526 w 31357"/>
                  <a:gd name="connsiteY3" fmla="*/ 47360 h 56579"/>
                  <a:gd name="connsiteX4" fmla="*/ 19983 w 31357"/>
                  <a:gd name="connsiteY4" fmla="*/ 31556 h 56579"/>
                  <a:gd name="connsiteX5" fmla="*/ 6753 w 31357"/>
                  <a:gd name="connsiteY5" fmla="*/ 8747 h 56579"/>
                  <a:gd name="connsiteX6" fmla="*/ 48 w 31357"/>
                  <a:gd name="connsiteY6" fmla="*/ 7 h 56579"/>
                  <a:gd name="connsiteX7" fmla="*/ 17289 w 31357"/>
                  <a:gd name="connsiteY7" fmla="*/ 32933 h 56579"/>
                  <a:gd name="connsiteX8" fmla="*/ 24712 w 31357"/>
                  <a:gd name="connsiteY8" fmla="*/ 48617 h 5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57" h="56579">
                    <a:moveTo>
                      <a:pt x="24772" y="48557"/>
                    </a:moveTo>
                    <a:cubicBezTo>
                      <a:pt x="25491" y="50114"/>
                      <a:pt x="26209" y="51910"/>
                      <a:pt x="26927" y="53646"/>
                    </a:cubicBezTo>
                    <a:cubicBezTo>
                      <a:pt x="28544" y="54484"/>
                      <a:pt x="30040" y="55442"/>
                      <a:pt x="31357" y="56579"/>
                    </a:cubicBezTo>
                    <a:cubicBezTo>
                      <a:pt x="30040" y="53287"/>
                      <a:pt x="28723" y="50174"/>
                      <a:pt x="27526" y="47360"/>
                    </a:cubicBezTo>
                    <a:cubicBezTo>
                      <a:pt x="23276" y="37722"/>
                      <a:pt x="19983" y="31556"/>
                      <a:pt x="19983" y="31556"/>
                    </a:cubicBezTo>
                    <a:cubicBezTo>
                      <a:pt x="15314" y="22396"/>
                      <a:pt x="10464" y="14375"/>
                      <a:pt x="6753" y="8747"/>
                    </a:cubicBezTo>
                    <a:cubicBezTo>
                      <a:pt x="2981" y="3120"/>
                      <a:pt x="407" y="-173"/>
                      <a:pt x="48" y="7"/>
                    </a:cubicBezTo>
                    <a:cubicBezTo>
                      <a:pt x="-730" y="486"/>
                      <a:pt x="8070" y="14734"/>
                      <a:pt x="17289" y="32933"/>
                    </a:cubicBezTo>
                    <a:cubicBezTo>
                      <a:pt x="17289" y="32933"/>
                      <a:pt x="20522" y="39099"/>
                      <a:pt x="24712" y="48617"/>
                    </a:cubicBezTo>
                    <a:close/>
                  </a:path>
                </a:pathLst>
              </a:custGeom>
              <a:solidFill>
                <a:srgbClr val="02A6CC"/>
              </a:solidFill>
              <a:ln w="5976" cap="flat">
                <a:noFill/>
                <a:prstDash val="solid"/>
                <a:miter/>
              </a:ln>
            </p:spPr>
            <p:txBody>
              <a:bodyPr rtlCol="0" anchor="ctr"/>
              <a:lstStyle/>
              <a:p>
                <a:endParaRPr lang="nl-BE"/>
              </a:p>
            </p:txBody>
          </p:sp>
          <p:sp>
            <p:nvSpPr>
              <p:cNvPr id="492" name="Freeform: Shape 491">
                <a:extLst>
                  <a:ext uri="{FF2B5EF4-FFF2-40B4-BE49-F238E27FC236}">
                    <a16:creationId xmlns:a16="http://schemas.microsoft.com/office/drawing/2014/main" id="{D7A2B66A-4187-5DCC-38A7-74D4A9C7361F}"/>
                  </a:ext>
                </a:extLst>
              </p:cNvPr>
              <p:cNvSpPr/>
              <p:nvPr/>
            </p:nvSpPr>
            <p:spPr>
              <a:xfrm>
                <a:off x="5330368" y="3058481"/>
                <a:ext cx="11755" cy="72618"/>
              </a:xfrm>
              <a:custGeom>
                <a:avLst/>
                <a:gdLst>
                  <a:gd name="connsiteX0" fmla="*/ 11681 w 11755"/>
                  <a:gd name="connsiteY0" fmla="*/ 19396 h 72618"/>
                  <a:gd name="connsiteX1" fmla="*/ 9885 w 11755"/>
                  <a:gd name="connsiteY1" fmla="*/ 0 h 72618"/>
                  <a:gd name="connsiteX2" fmla="*/ 8688 w 11755"/>
                  <a:gd name="connsiteY2" fmla="*/ 1856 h 72618"/>
                  <a:gd name="connsiteX3" fmla="*/ 7550 w 11755"/>
                  <a:gd name="connsiteY3" fmla="*/ 5089 h 72618"/>
                  <a:gd name="connsiteX4" fmla="*/ 8748 w 11755"/>
                  <a:gd name="connsiteY4" fmla="*/ 19456 h 72618"/>
                  <a:gd name="connsiteX5" fmla="*/ 8568 w 11755"/>
                  <a:gd name="connsiteY5" fmla="*/ 31968 h 72618"/>
                  <a:gd name="connsiteX6" fmla="*/ 8149 w 11755"/>
                  <a:gd name="connsiteY6" fmla="*/ 36697 h 72618"/>
                  <a:gd name="connsiteX7" fmla="*/ 67 w 11755"/>
                  <a:gd name="connsiteY7" fmla="*/ 72616 h 72618"/>
                  <a:gd name="connsiteX8" fmla="*/ 5156 w 11755"/>
                  <a:gd name="connsiteY8" fmla="*/ 62858 h 72618"/>
                  <a:gd name="connsiteX9" fmla="*/ 11082 w 11755"/>
                  <a:gd name="connsiteY9" fmla="*/ 36996 h 72618"/>
                  <a:gd name="connsiteX10" fmla="*/ 11501 w 11755"/>
                  <a:gd name="connsiteY10" fmla="*/ 32147 h 72618"/>
                  <a:gd name="connsiteX11" fmla="*/ 11681 w 11755"/>
                  <a:gd name="connsiteY11" fmla="*/ 19396 h 7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5" h="72618">
                    <a:moveTo>
                      <a:pt x="11681" y="19396"/>
                    </a:moveTo>
                    <a:cubicBezTo>
                      <a:pt x="11501" y="13769"/>
                      <a:pt x="10903" y="7064"/>
                      <a:pt x="9885" y="0"/>
                    </a:cubicBezTo>
                    <a:cubicBezTo>
                      <a:pt x="9526" y="659"/>
                      <a:pt x="9107" y="1257"/>
                      <a:pt x="8688" y="1856"/>
                    </a:cubicBezTo>
                    <a:cubicBezTo>
                      <a:pt x="8388" y="2933"/>
                      <a:pt x="7969" y="4011"/>
                      <a:pt x="7550" y="5089"/>
                    </a:cubicBezTo>
                    <a:cubicBezTo>
                      <a:pt x="8209" y="10297"/>
                      <a:pt x="8628" y="15206"/>
                      <a:pt x="8748" y="19456"/>
                    </a:cubicBezTo>
                    <a:cubicBezTo>
                      <a:pt x="8927" y="24664"/>
                      <a:pt x="8748" y="28975"/>
                      <a:pt x="8568" y="31968"/>
                    </a:cubicBezTo>
                    <a:cubicBezTo>
                      <a:pt x="8329" y="34961"/>
                      <a:pt x="8149" y="36697"/>
                      <a:pt x="8149" y="36697"/>
                    </a:cubicBezTo>
                    <a:cubicBezTo>
                      <a:pt x="6473" y="56991"/>
                      <a:pt x="-771" y="72257"/>
                      <a:pt x="67" y="72616"/>
                    </a:cubicBezTo>
                    <a:cubicBezTo>
                      <a:pt x="367" y="72736"/>
                      <a:pt x="2701" y="69204"/>
                      <a:pt x="5156" y="62858"/>
                    </a:cubicBezTo>
                    <a:cubicBezTo>
                      <a:pt x="7610" y="56512"/>
                      <a:pt x="10184" y="47353"/>
                      <a:pt x="11082" y="36996"/>
                    </a:cubicBezTo>
                    <a:cubicBezTo>
                      <a:pt x="11082" y="36996"/>
                      <a:pt x="11202" y="35260"/>
                      <a:pt x="11501" y="32147"/>
                    </a:cubicBezTo>
                    <a:cubicBezTo>
                      <a:pt x="11681" y="29094"/>
                      <a:pt x="11861" y="24664"/>
                      <a:pt x="11681" y="19396"/>
                    </a:cubicBezTo>
                    <a:close/>
                  </a:path>
                </a:pathLst>
              </a:custGeom>
              <a:solidFill>
                <a:srgbClr val="02A6CC"/>
              </a:solidFill>
              <a:ln w="5976" cap="flat">
                <a:noFill/>
                <a:prstDash val="solid"/>
                <a:miter/>
              </a:ln>
            </p:spPr>
            <p:txBody>
              <a:bodyPr rtlCol="0" anchor="ctr"/>
              <a:lstStyle/>
              <a:p>
                <a:endParaRPr lang="nl-BE"/>
              </a:p>
            </p:txBody>
          </p:sp>
          <p:sp>
            <p:nvSpPr>
              <p:cNvPr id="493" name="Freeform: Shape 492">
                <a:extLst>
                  <a:ext uri="{FF2B5EF4-FFF2-40B4-BE49-F238E27FC236}">
                    <a16:creationId xmlns:a16="http://schemas.microsoft.com/office/drawing/2014/main" id="{A6F64173-04D6-08E0-B715-6A7F79D6A588}"/>
                  </a:ext>
                </a:extLst>
              </p:cNvPr>
              <p:cNvSpPr/>
              <p:nvPr/>
            </p:nvSpPr>
            <p:spPr>
              <a:xfrm>
                <a:off x="4965191" y="3021246"/>
                <a:ext cx="39579" cy="53169"/>
              </a:xfrm>
              <a:custGeom>
                <a:avLst/>
                <a:gdLst>
                  <a:gd name="connsiteX0" fmla="*/ 38203 w 39579"/>
                  <a:gd name="connsiteY0" fmla="*/ 0 h 53169"/>
                  <a:gd name="connsiteX1" fmla="*/ 22997 w 39579"/>
                  <a:gd name="connsiteY1" fmla="*/ 24425 h 53169"/>
                  <a:gd name="connsiteX2" fmla="*/ 6535 w 39579"/>
                  <a:gd name="connsiteY2" fmla="*/ 45677 h 53169"/>
                  <a:gd name="connsiteX3" fmla="*/ 9 w 39579"/>
                  <a:gd name="connsiteY3" fmla="*/ 53160 h 53169"/>
                  <a:gd name="connsiteX4" fmla="*/ 7552 w 39579"/>
                  <a:gd name="connsiteY4" fmla="*/ 46635 h 53169"/>
                  <a:gd name="connsiteX5" fmla="*/ 25033 w 39579"/>
                  <a:gd name="connsiteY5" fmla="*/ 25921 h 53169"/>
                  <a:gd name="connsiteX6" fmla="*/ 39580 w 39579"/>
                  <a:gd name="connsiteY6" fmla="*/ 3771 h 53169"/>
                  <a:gd name="connsiteX7" fmla="*/ 38203 w 39579"/>
                  <a:gd name="connsiteY7" fmla="*/ 0 h 53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79" h="53169">
                    <a:moveTo>
                      <a:pt x="38203" y="0"/>
                    </a:moveTo>
                    <a:cubicBezTo>
                      <a:pt x="32875" y="9219"/>
                      <a:pt x="27787" y="17480"/>
                      <a:pt x="22997" y="24425"/>
                    </a:cubicBezTo>
                    <a:cubicBezTo>
                      <a:pt x="16592" y="33764"/>
                      <a:pt x="10785" y="40888"/>
                      <a:pt x="6535" y="45677"/>
                    </a:cubicBezTo>
                    <a:cubicBezTo>
                      <a:pt x="2284" y="50346"/>
                      <a:pt x="-170" y="52920"/>
                      <a:pt x="9" y="53160"/>
                    </a:cubicBezTo>
                    <a:cubicBezTo>
                      <a:pt x="129" y="53339"/>
                      <a:pt x="2943" y="51065"/>
                      <a:pt x="7552" y="46635"/>
                    </a:cubicBezTo>
                    <a:cubicBezTo>
                      <a:pt x="12102" y="42145"/>
                      <a:pt x="18328" y="35200"/>
                      <a:pt x="25033" y="25921"/>
                    </a:cubicBezTo>
                    <a:cubicBezTo>
                      <a:pt x="29702" y="19576"/>
                      <a:pt x="34551" y="12033"/>
                      <a:pt x="39580" y="3771"/>
                    </a:cubicBezTo>
                    <a:cubicBezTo>
                      <a:pt x="38981" y="2574"/>
                      <a:pt x="38562" y="1317"/>
                      <a:pt x="38203" y="0"/>
                    </a:cubicBezTo>
                    <a:close/>
                  </a:path>
                </a:pathLst>
              </a:custGeom>
              <a:solidFill>
                <a:srgbClr val="02A6CC"/>
              </a:solidFill>
              <a:ln w="5976" cap="flat">
                <a:noFill/>
                <a:prstDash val="solid"/>
                <a:miter/>
              </a:ln>
            </p:spPr>
            <p:txBody>
              <a:bodyPr rtlCol="0" anchor="ctr"/>
              <a:lstStyle/>
              <a:p>
                <a:endParaRPr lang="nl-BE"/>
              </a:p>
            </p:txBody>
          </p:sp>
          <p:sp>
            <p:nvSpPr>
              <p:cNvPr id="494" name="Freeform: Shape 493">
                <a:extLst>
                  <a:ext uri="{FF2B5EF4-FFF2-40B4-BE49-F238E27FC236}">
                    <a16:creationId xmlns:a16="http://schemas.microsoft.com/office/drawing/2014/main" id="{623ED325-8A03-7A3D-A17B-4DF7010833B5}"/>
                  </a:ext>
                </a:extLst>
              </p:cNvPr>
              <p:cNvSpPr/>
              <p:nvPr/>
            </p:nvSpPr>
            <p:spPr>
              <a:xfrm>
                <a:off x="5077926" y="2821096"/>
                <a:ext cx="231900" cy="128614"/>
              </a:xfrm>
              <a:custGeom>
                <a:avLst/>
                <a:gdLst>
                  <a:gd name="connsiteX0" fmla="*/ 228264 w 231900"/>
                  <a:gd name="connsiteY0" fmla="*/ 7925 h 128614"/>
                  <a:gd name="connsiteX1" fmla="*/ 215573 w 231900"/>
                  <a:gd name="connsiteY1" fmla="*/ 262 h 128614"/>
                  <a:gd name="connsiteX2" fmla="*/ 200307 w 231900"/>
                  <a:gd name="connsiteY2" fmla="*/ 1399 h 128614"/>
                  <a:gd name="connsiteX3" fmla="*/ 170375 w 231900"/>
                  <a:gd name="connsiteY3" fmla="*/ 13372 h 128614"/>
                  <a:gd name="connsiteX4" fmla="*/ 109852 w 231900"/>
                  <a:gd name="connsiteY4" fmla="*/ 45879 h 128614"/>
                  <a:gd name="connsiteX5" fmla="*/ 75908 w 231900"/>
                  <a:gd name="connsiteY5" fmla="*/ 54559 h 128614"/>
                  <a:gd name="connsiteX6" fmla="*/ 59206 w 231900"/>
                  <a:gd name="connsiteY6" fmla="*/ 59947 h 128614"/>
                  <a:gd name="connsiteX7" fmla="*/ 44419 w 231900"/>
                  <a:gd name="connsiteY7" fmla="*/ 68567 h 128614"/>
                  <a:gd name="connsiteX8" fmla="*/ 0 w 231900"/>
                  <a:gd name="connsiteY8" fmla="*/ 101852 h 128614"/>
                  <a:gd name="connsiteX9" fmla="*/ 3532 w 231900"/>
                  <a:gd name="connsiteY9" fmla="*/ 103648 h 128614"/>
                  <a:gd name="connsiteX10" fmla="*/ 46455 w 231900"/>
                  <a:gd name="connsiteY10" fmla="*/ 71561 h 128614"/>
                  <a:gd name="connsiteX11" fmla="*/ 110929 w 231900"/>
                  <a:gd name="connsiteY11" fmla="*/ 49291 h 128614"/>
                  <a:gd name="connsiteX12" fmla="*/ 172051 w 231900"/>
                  <a:gd name="connsiteY12" fmla="*/ 16485 h 128614"/>
                  <a:gd name="connsiteX13" fmla="*/ 201085 w 231900"/>
                  <a:gd name="connsiteY13" fmla="*/ 4871 h 128614"/>
                  <a:gd name="connsiteX14" fmla="*/ 225211 w 231900"/>
                  <a:gd name="connsiteY14" fmla="*/ 9840 h 128614"/>
                  <a:gd name="connsiteX15" fmla="*/ 228204 w 231900"/>
                  <a:gd name="connsiteY15" fmla="*/ 21035 h 128614"/>
                  <a:gd name="connsiteX16" fmla="*/ 227186 w 231900"/>
                  <a:gd name="connsiteY16" fmla="*/ 31930 h 128614"/>
                  <a:gd name="connsiteX17" fmla="*/ 219344 w 231900"/>
                  <a:gd name="connsiteY17" fmla="*/ 47735 h 128614"/>
                  <a:gd name="connsiteX18" fmla="*/ 211203 w 231900"/>
                  <a:gd name="connsiteY18" fmla="*/ 55996 h 128614"/>
                  <a:gd name="connsiteX19" fmla="*/ 207970 w 231900"/>
                  <a:gd name="connsiteY19" fmla="*/ 58570 h 128614"/>
                  <a:gd name="connsiteX20" fmla="*/ 164748 w 231900"/>
                  <a:gd name="connsiteY20" fmla="*/ 79463 h 128614"/>
                  <a:gd name="connsiteX21" fmla="*/ 144813 w 231900"/>
                  <a:gd name="connsiteY21" fmla="*/ 87604 h 128614"/>
                  <a:gd name="connsiteX22" fmla="*/ 129248 w 231900"/>
                  <a:gd name="connsiteY22" fmla="*/ 98380 h 128614"/>
                  <a:gd name="connsiteX23" fmla="*/ 111648 w 231900"/>
                  <a:gd name="connsiteY23" fmla="*/ 119153 h 128614"/>
                  <a:gd name="connsiteX24" fmla="*/ 108774 w 231900"/>
                  <a:gd name="connsiteY24" fmla="*/ 126038 h 128614"/>
                  <a:gd name="connsiteX25" fmla="*/ 108355 w 231900"/>
                  <a:gd name="connsiteY25" fmla="*/ 128612 h 128614"/>
                  <a:gd name="connsiteX26" fmla="*/ 112845 w 231900"/>
                  <a:gd name="connsiteY26" fmla="*/ 119872 h 128614"/>
                  <a:gd name="connsiteX27" fmla="*/ 130864 w 231900"/>
                  <a:gd name="connsiteY27" fmla="*/ 100296 h 128614"/>
                  <a:gd name="connsiteX28" fmla="*/ 146130 w 231900"/>
                  <a:gd name="connsiteY28" fmla="*/ 90298 h 128614"/>
                  <a:gd name="connsiteX29" fmla="*/ 165825 w 231900"/>
                  <a:gd name="connsiteY29" fmla="*/ 82636 h 128614"/>
                  <a:gd name="connsiteX30" fmla="*/ 188095 w 231900"/>
                  <a:gd name="connsiteY30" fmla="*/ 74494 h 128614"/>
                  <a:gd name="connsiteX31" fmla="*/ 210185 w 231900"/>
                  <a:gd name="connsiteY31" fmla="*/ 61503 h 128614"/>
                  <a:gd name="connsiteX32" fmla="*/ 213537 w 231900"/>
                  <a:gd name="connsiteY32" fmla="*/ 58810 h 128614"/>
                  <a:gd name="connsiteX33" fmla="*/ 222218 w 231900"/>
                  <a:gd name="connsiteY33" fmla="*/ 50069 h 128614"/>
                  <a:gd name="connsiteX34" fmla="*/ 230778 w 231900"/>
                  <a:gd name="connsiteY34" fmla="*/ 32828 h 128614"/>
                  <a:gd name="connsiteX35" fmla="*/ 231856 w 231900"/>
                  <a:gd name="connsiteY35" fmla="*/ 20975 h 128614"/>
                  <a:gd name="connsiteX36" fmla="*/ 228264 w 231900"/>
                  <a:gd name="connsiteY36" fmla="*/ 7984 h 12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1900" h="128614">
                    <a:moveTo>
                      <a:pt x="228264" y="7925"/>
                    </a:moveTo>
                    <a:cubicBezTo>
                      <a:pt x="225810" y="3734"/>
                      <a:pt x="220661" y="741"/>
                      <a:pt x="215573" y="262"/>
                    </a:cubicBezTo>
                    <a:cubicBezTo>
                      <a:pt x="210484" y="-397"/>
                      <a:pt x="205336" y="262"/>
                      <a:pt x="200307" y="1399"/>
                    </a:cubicBezTo>
                    <a:cubicBezTo>
                      <a:pt x="190190" y="3734"/>
                      <a:pt x="180073" y="7865"/>
                      <a:pt x="170375" y="13372"/>
                    </a:cubicBezTo>
                    <a:cubicBezTo>
                      <a:pt x="150979" y="24328"/>
                      <a:pt x="132301" y="39174"/>
                      <a:pt x="109852" y="45879"/>
                    </a:cubicBezTo>
                    <a:cubicBezTo>
                      <a:pt x="98717" y="49411"/>
                      <a:pt x="87223" y="51746"/>
                      <a:pt x="75908" y="54559"/>
                    </a:cubicBezTo>
                    <a:cubicBezTo>
                      <a:pt x="70341" y="55936"/>
                      <a:pt x="64474" y="57373"/>
                      <a:pt x="59206" y="59947"/>
                    </a:cubicBezTo>
                    <a:cubicBezTo>
                      <a:pt x="53878" y="62401"/>
                      <a:pt x="49029" y="65395"/>
                      <a:pt x="44419" y="68567"/>
                    </a:cubicBezTo>
                    <a:cubicBezTo>
                      <a:pt x="28196" y="80600"/>
                      <a:pt x="13050" y="91556"/>
                      <a:pt x="0" y="101852"/>
                    </a:cubicBezTo>
                    <a:cubicBezTo>
                      <a:pt x="1197" y="102391"/>
                      <a:pt x="2395" y="102990"/>
                      <a:pt x="3532" y="103648"/>
                    </a:cubicBezTo>
                    <a:cubicBezTo>
                      <a:pt x="16163" y="93771"/>
                      <a:pt x="30950" y="83055"/>
                      <a:pt x="46455" y="71561"/>
                    </a:cubicBezTo>
                    <a:cubicBezTo>
                      <a:pt x="63816" y="57552"/>
                      <a:pt x="88360" y="56894"/>
                      <a:pt x="110929" y="49291"/>
                    </a:cubicBezTo>
                    <a:cubicBezTo>
                      <a:pt x="134097" y="42347"/>
                      <a:pt x="153134" y="27141"/>
                      <a:pt x="172051" y="16485"/>
                    </a:cubicBezTo>
                    <a:cubicBezTo>
                      <a:pt x="181569" y="11097"/>
                      <a:pt x="191387" y="7086"/>
                      <a:pt x="201085" y="4871"/>
                    </a:cubicBezTo>
                    <a:cubicBezTo>
                      <a:pt x="210544" y="2716"/>
                      <a:pt x="220961" y="2597"/>
                      <a:pt x="225211" y="9840"/>
                    </a:cubicBezTo>
                    <a:cubicBezTo>
                      <a:pt x="227366" y="13253"/>
                      <a:pt x="228204" y="17084"/>
                      <a:pt x="228204" y="21035"/>
                    </a:cubicBezTo>
                    <a:cubicBezTo>
                      <a:pt x="228384" y="24926"/>
                      <a:pt x="228025" y="28578"/>
                      <a:pt x="227186" y="31930"/>
                    </a:cubicBezTo>
                    <a:cubicBezTo>
                      <a:pt x="225690" y="38635"/>
                      <a:pt x="222397" y="43843"/>
                      <a:pt x="219344" y="47735"/>
                    </a:cubicBezTo>
                    <a:cubicBezTo>
                      <a:pt x="216231" y="51626"/>
                      <a:pt x="213178" y="54200"/>
                      <a:pt x="211203" y="55996"/>
                    </a:cubicBezTo>
                    <a:cubicBezTo>
                      <a:pt x="209107" y="57732"/>
                      <a:pt x="207970" y="58570"/>
                      <a:pt x="207970" y="58570"/>
                    </a:cubicBezTo>
                    <a:cubicBezTo>
                      <a:pt x="194560" y="69226"/>
                      <a:pt x="178935" y="74494"/>
                      <a:pt x="164748" y="79463"/>
                    </a:cubicBezTo>
                    <a:cubicBezTo>
                      <a:pt x="157684" y="81977"/>
                      <a:pt x="150859" y="84551"/>
                      <a:pt x="144813" y="87604"/>
                    </a:cubicBezTo>
                    <a:cubicBezTo>
                      <a:pt x="138706" y="90717"/>
                      <a:pt x="133558" y="94549"/>
                      <a:pt x="129248" y="98380"/>
                    </a:cubicBezTo>
                    <a:cubicBezTo>
                      <a:pt x="120687" y="106103"/>
                      <a:pt x="114820" y="113466"/>
                      <a:pt x="111648" y="119153"/>
                    </a:cubicBezTo>
                    <a:cubicBezTo>
                      <a:pt x="110091" y="122027"/>
                      <a:pt x="109193" y="124361"/>
                      <a:pt x="108774" y="126038"/>
                    </a:cubicBezTo>
                    <a:cubicBezTo>
                      <a:pt x="108295" y="127714"/>
                      <a:pt x="108295" y="128552"/>
                      <a:pt x="108355" y="128612"/>
                    </a:cubicBezTo>
                    <a:cubicBezTo>
                      <a:pt x="108654" y="128731"/>
                      <a:pt x="109433" y="125199"/>
                      <a:pt x="112845" y="119872"/>
                    </a:cubicBezTo>
                    <a:cubicBezTo>
                      <a:pt x="116197" y="114603"/>
                      <a:pt x="122303" y="107599"/>
                      <a:pt x="130864" y="100296"/>
                    </a:cubicBezTo>
                    <a:cubicBezTo>
                      <a:pt x="135174" y="96704"/>
                      <a:pt x="140203" y="93172"/>
                      <a:pt x="146130" y="90298"/>
                    </a:cubicBezTo>
                    <a:cubicBezTo>
                      <a:pt x="152056" y="87425"/>
                      <a:pt x="158701" y="85030"/>
                      <a:pt x="165825" y="82636"/>
                    </a:cubicBezTo>
                    <a:cubicBezTo>
                      <a:pt x="172889" y="80241"/>
                      <a:pt x="180492" y="77787"/>
                      <a:pt x="188095" y="74494"/>
                    </a:cubicBezTo>
                    <a:cubicBezTo>
                      <a:pt x="195757" y="71202"/>
                      <a:pt x="203181" y="66891"/>
                      <a:pt x="210185" y="61503"/>
                    </a:cubicBezTo>
                    <a:cubicBezTo>
                      <a:pt x="210185" y="61503"/>
                      <a:pt x="211382" y="60605"/>
                      <a:pt x="213537" y="58810"/>
                    </a:cubicBezTo>
                    <a:cubicBezTo>
                      <a:pt x="215692" y="56954"/>
                      <a:pt x="218865" y="54260"/>
                      <a:pt x="222218" y="50069"/>
                    </a:cubicBezTo>
                    <a:cubicBezTo>
                      <a:pt x="225510" y="45879"/>
                      <a:pt x="229162" y="40251"/>
                      <a:pt x="230778" y="32828"/>
                    </a:cubicBezTo>
                    <a:cubicBezTo>
                      <a:pt x="231676" y="29177"/>
                      <a:pt x="232036" y="25166"/>
                      <a:pt x="231856" y="20975"/>
                    </a:cubicBezTo>
                    <a:cubicBezTo>
                      <a:pt x="231856" y="16904"/>
                      <a:pt x="230898" y="12055"/>
                      <a:pt x="228264" y="7984"/>
                    </a:cubicBezTo>
                    <a:close/>
                  </a:path>
                </a:pathLst>
              </a:custGeom>
              <a:solidFill>
                <a:srgbClr val="02A6CC"/>
              </a:solidFill>
              <a:ln w="5976" cap="flat">
                <a:noFill/>
                <a:prstDash val="solid"/>
                <a:miter/>
              </a:ln>
            </p:spPr>
            <p:txBody>
              <a:bodyPr rtlCol="0" anchor="ctr"/>
              <a:lstStyle/>
              <a:p>
                <a:endParaRPr lang="nl-BE"/>
              </a:p>
            </p:txBody>
          </p:sp>
          <p:sp>
            <p:nvSpPr>
              <p:cNvPr id="495" name="Freeform: Shape 494">
                <a:extLst>
                  <a:ext uri="{FF2B5EF4-FFF2-40B4-BE49-F238E27FC236}">
                    <a16:creationId xmlns:a16="http://schemas.microsoft.com/office/drawing/2014/main" id="{CB2CC1EB-4CC5-1ECE-E218-CF99BF7D2C2A}"/>
                  </a:ext>
                </a:extLst>
              </p:cNvPr>
              <p:cNvSpPr/>
              <p:nvPr/>
            </p:nvSpPr>
            <p:spPr>
              <a:xfrm>
                <a:off x="4903713" y="3025390"/>
                <a:ext cx="101891" cy="52454"/>
              </a:xfrm>
              <a:custGeom>
                <a:avLst/>
                <a:gdLst>
                  <a:gd name="connsiteX0" fmla="*/ 21618 w 101891"/>
                  <a:gd name="connsiteY0" fmla="*/ 43688 h 52454"/>
                  <a:gd name="connsiteX1" fmla="*/ 54064 w 101891"/>
                  <a:gd name="connsiteY1" fmla="*/ 31655 h 52454"/>
                  <a:gd name="connsiteX2" fmla="*/ 75017 w 101891"/>
                  <a:gd name="connsiteY2" fmla="*/ 20580 h 52454"/>
                  <a:gd name="connsiteX3" fmla="*/ 81483 w 101891"/>
                  <a:gd name="connsiteY3" fmla="*/ 16210 h 52454"/>
                  <a:gd name="connsiteX4" fmla="*/ 83877 w 101891"/>
                  <a:gd name="connsiteY4" fmla="*/ 14474 h 52454"/>
                  <a:gd name="connsiteX5" fmla="*/ 101837 w 101891"/>
                  <a:gd name="connsiteY5" fmla="*/ 46 h 52454"/>
                  <a:gd name="connsiteX6" fmla="*/ 98185 w 101891"/>
                  <a:gd name="connsiteY6" fmla="*/ 5973 h 52454"/>
                  <a:gd name="connsiteX7" fmla="*/ 93036 w 101891"/>
                  <a:gd name="connsiteY7" fmla="*/ 11480 h 52454"/>
                  <a:gd name="connsiteX8" fmla="*/ 86032 w 101891"/>
                  <a:gd name="connsiteY8" fmla="*/ 17407 h 52454"/>
                  <a:gd name="connsiteX9" fmla="*/ 83578 w 101891"/>
                  <a:gd name="connsiteY9" fmla="*/ 19203 h 52454"/>
                  <a:gd name="connsiteX10" fmla="*/ 76933 w 101891"/>
                  <a:gd name="connsiteY10" fmla="*/ 23693 h 52454"/>
                  <a:gd name="connsiteX11" fmla="*/ 55561 w 101891"/>
                  <a:gd name="connsiteY11" fmla="*/ 35007 h 52454"/>
                  <a:gd name="connsiteX12" fmla="*/ 22755 w 101891"/>
                  <a:gd name="connsiteY12" fmla="*/ 47160 h 52454"/>
                  <a:gd name="connsiteX13" fmla="*/ 7 w 101891"/>
                  <a:gd name="connsiteY13" fmla="*/ 52248 h 52454"/>
                  <a:gd name="connsiteX14" fmla="*/ 21678 w 101891"/>
                  <a:gd name="connsiteY14" fmla="*/ 43747 h 5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891" h="52454">
                    <a:moveTo>
                      <a:pt x="21618" y="43688"/>
                    </a:moveTo>
                    <a:cubicBezTo>
                      <a:pt x="21618" y="43688"/>
                      <a:pt x="38260" y="38659"/>
                      <a:pt x="54064" y="31655"/>
                    </a:cubicBezTo>
                    <a:cubicBezTo>
                      <a:pt x="61967" y="28183"/>
                      <a:pt x="69510" y="24052"/>
                      <a:pt x="75017" y="20580"/>
                    </a:cubicBezTo>
                    <a:cubicBezTo>
                      <a:pt x="77711" y="18844"/>
                      <a:pt x="79986" y="17407"/>
                      <a:pt x="81483" y="16210"/>
                    </a:cubicBezTo>
                    <a:cubicBezTo>
                      <a:pt x="82979" y="15072"/>
                      <a:pt x="83877" y="14474"/>
                      <a:pt x="83877" y="14474"/>
                    </a:cubicBezTo>
                    <a:cubicBezTo>
                      <a:pt x="93994" y="7110"/>
                      <a:pt x="100939" y="-672"/>
                      <a:pt x="101837" y="46"/>
                    </a:cubicBezTo>
                    <a:cubicBezTo>
                      <a:pt x="102196" y="405"/>
                      <a:pt x="100759" y="2620"/>
                      <a:pt x="98185" y="5973"/>
                    </a:cubicBezTo>
                    <a:cubicBezTo>
                      <a:pt x="96808" y="7589"/>
                      <a:pt x="95012" y="9445"/>
                      <a:pt x="93036" y="11480"/>
                    </a:cubicBezTo>
                    <a:cubicBezTo>
                      <a:pt x="90941" y="13336"/>
                      <a:pt x="88666" y="15491"/>
                      <a:pt x="86032" y="17407"/>
                    </a:cubicBezTo>
                    <a:cubicBezTo>
                      <a:pt x="86032" y="17407"/>
                      <a:pt x="85134" y="18066"/>
                      <a:pt x="83578" y="19203"/>
                    </a:cubicBezTo>
                    <a:cubicBezTo>
                      <a:pt x="82021" y="20400"/>
                      <a:pt x="79746" y="21897"/>
                      <a:pt x="76933" y="23693"/>
                    </a:cubicBezTo>
                    <a:cubicBezTo>
                      <a:pt x="71306" y="27225"/>
                      <a:pt x="63583" y="31415"/>
                      <a:pt x="55561" y="35007"/>
                    </a:cubicBezTo>
                    <a:cubicBezTo>
                      <a:pt x="39457" y="42131"/>
                      <a:pt x="22755" y="47160"/>
                      <a:pt x="22755" y="47160"/>
                    </a:cubicBezTo>
                    <a:cubicBezTo>
                      <a:pt x="10543" y="51051"/>
                      <a:pt x="246" y="53146"/>
                      <a:pt x="7" y="52248"/>
                    </a:cubicBezTo>
                    <a:cubicBezTo>
                      <a:pt x="-293" y="51290"/>
                      <a:pt x="9525" y="47639"/>
                      <a:pt x="21678" y="43747"/>
                    </a:cubicBezTo>
                    <a:close/>
                  </a:path>
                </a:pathLst>
              </a:custGeom>
              <a:solidFill>
                <a:srgbClr val="02A6CC"/>
              </a:solidFill>
              <a:ln w="5976" cap="flat">
                <a:noFill/>
                <a:prstDash val="solid"/>
                <a:miter/>
              </a:ln>
            </p:spPr>
            <p:txBody>
              <a:bodyPr rtlCol="0" anchor="ctr"/>
              <a:lstStyle/>
              <a:p>
                <a:endParaRPr lang="nl-BE"/>
              </a:p>
            </p:txBody>
          </p:sp>
          <p:sp>
            <p:nvSpPr>
              <p:cNvPr id="496" name="Freeform: Shape 495">
                <a:extLst>
                  <a:ext uri="{FF2B5EF4-FFF2-40B4-BE49-F238E27FC236}">
                    <a16:creationId xmlns:a16="http://schemas.microsoft.com/office/drawing/2014/main" id="{BF44196C-3CD4-0A92-AEC1-6D940B5C2247}"/>
                  </a:ext>
                </a:extLst>
              </p:cNvPr>
              <p:cNvSpPr/>
              <p:nvPr/>
            </p:nvSpPr>
            <p:spPr>
              <a:xfrm>
                <a:off x="4975584" y="3101337"/>
                <a:ext cx="54318" cy="90315"/>
              </a:xfrm>
              <a:custGeom>
                <a:avLst/>
                <a:gdLst>
                  <a:gd name="connsiteX0" fmla="*/ 39185 w 54318"/>
                  <a:gd name="connsiteY0" fmla="*/ 75197 h 90315"/>
                  <a:gd name="connsiteX1" fmla="*/ 20926 w 54318"/>
                  <a:gd name="connsiteY1" fmla="*/ 48917 h 90315"/>
                  <a:gd name="connsiteX2" fmla="*/ 6319 w 54318"/>
                  <a:gd name="connsiteY2" fmla="*/ 20421 h 90315"/>
                  <a:gd name="connsiteX3" fmla="*/ 153 w 54318"/>
                  <a:gd name="connsiteY3" fmla="*/ 7 h 90315"/>
                  <a:gd name="connsiteX4" fmla="*/ 9073 w 54318"/>
                  <a:gd name="connsiteY4" fmla="*/ 19224 h 90315"/>
                  <a:gd name="connsiteX5" fmla="*/ 23500 w 54318"/>
                  <a:gd name="connsiteY5" fmla="*/ 47360 h 90315"/>
                  <a:gd name="connsiteX6" fmla="*/ 41519 w 54318"/>
                  <a:gd name="connsiteY6" fmla="*/ 73342 h 90315"/>
                  <a:gd name="connsiteX7" fmla="*/ 54271 w 54318"/>
                  <a:gd name="connsiteY7" fmla="*/ 90283 h 90315"/>
                  <a:gd name="connsiteX8" fmla="*/ 39185 w 54318"/>
                  <a:gd name="connsiteY8" fmla="*/ 75197 h 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18" h="90315">
                    <a:moveTo>
                      <a:pt x="39185" y="75197"/>
                    </a:moveTo>
                    <a:cubicBezTo>
                      <a:pt x="39185" y="75197"/>
                      <a:pt x="29127" y="62686"/>
                      <a:pt x="20926" y="48917"/>
                    </a:cubicBezTo>
                    <a:cubicBezTo>
                      <a:pt x="12605" y="35208"/>
                      <a:pt x="6319" y="20421"/>
                      <a:pt x="6319" y="20421"/>
                    </a:cubicBezTo>
                    <a:cubicBezTo>
                      <a:pt x="1590" y="9646"/>
                      <a:pt x="-625" y="247"/>
                      <a:pt x="153" y="7"/>
                    </a:cubicBezTo>
                    <a:cubicBezTo>
                      <a:pt x="991" y="-292"/>
                      <a:pt x="4463" y="8628"/>
                      <a:pt x="9073" y="19224"/>
                    </a:cubicBezTo>
                    <a:cubicBezTo>
                      <a:pt x="9073" y="19224"/>
                      <a:pt x="15299" y="33831"/>
                      <a:pt x="23500" y="47360"/>
                    </a:cubicBezTo>
                    <a:cubicBezTo>
                      <a:pt x="31582" y="61009"/>
                      <a:pt x="41519" y="73342"/>
                      <a:pt x="41519" y="73342"/>
                    </a:cubicBezTo>
                    <a:cubicBezTo>
                      <a:pt x="48703" y="82441"/>
                      <a:pt x="54929" y="89685"/>
                      <a:pt x="54271" y="90283"/>
                    </a:cubicBezTo>
                    <a:cubicBezTo>
                      <a:pt x="53732" y="90822"/>
                      <a:pt x="46428" y="84476"/>
                      <a:pt x="39185" y="75197"/>
                    </a:cubicBezTo>
                    <a:close/>
                  </a:path>
                </a:pathLst>
              </a:custGeom>
              <a:solidFill>
                <a:srgbClr val="02A6CC"/>
              </a:solidFill>
              <a:ln w="5976" cap="flat">
                <a:noFill/>
                <a:prstDash val="solid"/>
                <a:miter/>
              </a:ln>
            </p:spPr>
            <p:txBody>
              <a:bodyPr rtlCol="0" anchor="ctr"/>
              <a:lstStyle/>
              <a:p>
                <a:endParaRPr lang="nl-BE"/>
              </a:p>
            </p:txBody>
          </p:sp>
          <p:sp>
            <p:nvSpPr>
              <p:cNvPr id="497" name="Freeform: Shape 496">
                <a:extLst>
                  <a:ext uri="{FF2B5EF4-FFF2-40B4-BE49-F238E27FC236}">
                    <a16:creationId xmlns:a16="http://schemas.microsoft.com/office/drawing/2014/main" id="{69F33AF1-7F30-B399-7A3A-1B5711119FF3}"/>
                  </a:ext>
                </a:extLst>
              </p:cNvPr>
              <p:cNvSpPr/>
              <p:nvPr/>
            </p:nvSpPr>
            <p:spPr>
              <a:xfrm>
                <a:off x="5063918" y="3079021"/>
                <a:ext cx="447787" cy="142396"/>
              </a:xfrm>
              <a:custGeom>
                <a:avLst/>
                <a:gdLst>
                  <a:gd name="connsiteX0" fmla="*/ 395346 w 447787"/>
                  <a:gd name="connsiteY0" fmla="*/ 2927 h 142396"/>
                  <a:gd name="connsiteX1" fmla="*/ 399776 w 447787"/>
                  <a:gd name="connsiteY1" fmla="*/ 2089 h 142396"/>
                  <a:gd name="connsiteX2" fmla="*/ 412468 w 447787"/>
                  <a:gd name="connsiteY2" fmla="*/ 413 h 142396"/>
                  <a:gd name="connsiteX3" fmla="*/ 432642 w 447787"/>
                  <a:gd name="connsiteY3" fmla="*/ 1072 h 142396"/>
                  <a:gd name="connsiteX4" fmla="*/ 444256 w 447787"/>
                  <a:gd name="connsiteY4" fmla="*/ 6998 h 142396"/>
                  <a:gd name="connsiteX5" fmla="*/ 447488 w 447787"/>
                  <a:gd name="connsiteY5" fmla="*/ 13763 h 142396"/>
                  <a:gd name="connsiteX6" fmla="*/ 447788 w 447787"/>
                  <a:gd name="connsiteY6" fmla="*/ 17355 h 142396"/>
                  <a:gd name="connsiteX7" fmla="*/ 447189 w 447787"/>
                  <a:gd name="connsiteY7" fmla="*/ 21246 h 142396"/>
                  <a:gd name="connsiteX8" fmla="*/ 438449 w 447787"/>
                  <a:gd name="connsiteY8" fmla="*/ 33937 h 142396"/>
                  <a:gd name="connsiteX9" fmla="*/ 425219 w 447787"/>
                  <a:gd name="connsiteY9" fmla="*/ 42917 h 142396"/>
                  <a:gd name="connsiteX10" fmla="*/ 395047 w 447787"/>
                  <a:gd name="connsiteY10" fmla="*/ 58302 h 142396"/>
                  <a:gd name="connsiteX11" fmla="*/ 327460 w 447787"/>
                  <a:gd name="connsiteY11" fmla="*/ 87157 h 142396"/>
                  <a:gd name="connsiteX12" fmla="*/ 194560 w 447787"/>
                  <a:gd name="connsiteY12" fmla="*/ 122238 h 142396"/>
                  <a:gd name="connsiteX13" fmla="*/ 149721 w 447787"/>
                  <a:gd name="connsiteY13" fmla="*/ 128643 h 142396"/>
                  <a:gd name="connsiteX14" fmla="*/ 132660 w 447787"/>
                  <a:gd name="connsiteY14" fmla="*/ 130679 h 142396"/>
                  <a:gd name="connsiteX15" fmla="*/ 39032 w 447787"/>
                  <a:gd name="connsiteY15" fmla="*/ 139419 h 142396"/>
                  <a:gd name="connsiteX16" fmla="*/ 10536 w 447787"/>
                  <a:gd name="connsiteY16" fmla="*/ 141813 h 142396"/>
                  <a:gd name="connsiteX17" fmla="*/ 0 w 447787"/>
                  <a:gd name="connsiteY17" fmla="*/ 142292 h 142396"/>
                  <a:gd name="connsiteX18" fmla="*/ 10356 w 447787"/>
                  <a:gd name="connsiteY18" fmla="*/ 140437 h 142396"/>
                  <a:gd name="connsiteX19" fmla="*/ 38792 w 447787"/>
                  <a:gd name="connsiteY19" fmla="*/ 136905 h 142396"/>
                  <a:gd name="connsiteX20" fmla="*/ 132301 w 447787"/>
                  <a:gd name="connsiteY20" fmla="*/ 127087 h 142396"/>
                  <a:gd name="connsiteX21" fmla="*/ 149303 w 447787"/>
                  <a:gd name="connsiteY21" fmla="*/ 125111 h 142396"/>
                  <a:gd name="connsiteX22" fmla="*/ 194021 w 447787"/>
                  <a:gd name="connsiteY22" fmla="*/ 118766 h 142396"/>
                  <a:gd name="connsiteX23" fmla="*/ 326262 w 447787"/>
                  <a:gd name="connsiteY23" fmla="*/ 83864 h 142396"/>
                  <a:gd name="connsiteX24" fmla="*/ 393490 w 447787"/>
                  <a:gd name="connsiteY24" fmla="*/ 55129 h 142396"/>
                  <a:gd name="connsiteX25" fmla="*/ 423423 w 447787"/>
                  <a:gd name="connsiteY25" fmla="*/ 39864 h 142396"/>
                  <a:gd name="connsiteX26" fmla="*/ 436054 w 447787"/>
                  <a:gd name="connsiteY26" fmla="*/ 31363 h 142396"/>
                  <a:gd name="connsiteX27" fmla="*/ 443717 w 447787"/>
                  <a:gd name="connsiteY27" fmla="*/ 20468 h 142396"/>
                  <a:gd name="connsiteX28" fmla="*/ 444196 w 447787"/>
                  <a:gd name="connsiteY28" fmla="*/ 17534 h 142396"/>
                  <a:gd name="connsiteX29" fmla="*/ 443956 w 447787"/>
                  <a:gd name="connsiteY29" fmla="*/ 14362 h 142396"/>
                  <a:gd name="connsiteX30" fmla="*/ 441562 w 447787"/>
                  <a:gd name="connsiteY30" fmla="*/ 9453 h 142396"/>
                  <a:gd name="connsiteX31" fmla="*/ 431924 w 447787"/>
                  <a:gd name="connsiteY31" fmla="*/ 4604 h 142396"/>
                  <a:gd name="connsiteX32" fmla="*/ 412827 w 447787"/>
                  <a:gd name="connsiteY32" fmla="*/ 4005 h 142396"/>
                  <a:gd name="connsiteX33" fmla="*/ 400435 w 447787"/>
                  <a:gd name="connsiteY33" fmla="*/ 5621 h 142396"/>
                  <a:gd name="connsiteX34" fmla="*/ 396065 w 447787"/>
                  <a:gd name="connsiteY34" fmla="*/ 6400 h 142396"/>
                  <a:gd name="connsiteX35" fmla="*/ 346736 w 447787"/>
                  <a:gd name="connsiteY35" fmla="*/ 20887 h 142396"/>
                  <a:gd name="connsiteX36" fmla="*/ 306447 w 447787"/>
                  <a:gd name="connsiteY36" fmla="*/ 33937 h 142396"/>
                  <a:gd name="connsiteX37" fmla="*/ 279149 w 447787"/>
                  <a:gd name="connsiteY37" fmla="*/ 42438 h 142396"/>
                  <a:gd name="connsiteX38" fmla="*/ 268972 w 447787"/>
                  <a:gd name="connsiteY38" fmla="*/ 45072 h 142396"/>
                  <a:gd name="connsiteX39" fmla="*/ 278730 w 447787"/>
                  <a:gd name="connsiteY39" fmla="*/ 41061 h 142396"/>
                  <a:gd name="connsiteX40" fmla="*/ 305669 w 447787"/>
                  <a:gd name="connsiteY40" fmla="*/ 31483 h 142396"/>
                  <a:gd name="connsiteX41" fmla="*/ 345718 w 447787"/>
                  <a:gd name="connsiteY41" fmla="*/ 17714 h 142396"/>
                  <a:gd name="connsiteX42" fmla="*/ 395466 w 447787"/>
                  <a:gd name="connsiteY42" fmla="*/ 2868 h 14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47787" h="142396">
                    <a:moveTo>
                      <a:pt x="395346" y="2927"/>
                    </a:moveTo>
                    <a:cubicBezTo>
                      <a:pt x="395346" y="2927"/>
                      <a:pt x="396903" y="2628"/>
                      <a:pt x="399776" y="2089"/>
                    </a:cubicBezTo>
                    <a:cubicBezTo>
                      <a:pt x="402710" y="1610"/>
                      <a:pt x="406960" y="892"/>
                      <a:pt x="412468" y="413"/>
                    </a:cubicBezTo>
                    <a:cubicBezTo>
                      <a:pt x="417975" y="-6"/>
                      <a:pt x="424800" y="-485"/>
                      <a:pt x="432642" y="1072"/>
                    </a:cubicBezTo>
                    <a:cubicBezTo>
                      <a:pt x="436473" y="1970"/>
                      <a:pt x="440903" y="3347"/>
                      <a:pt x="444256" y="6998"/>
                    </a:cubicBezTo>
                    <a:cubicBezTo>
                      <a:pt x="445932" y="8794"/>
                      <a:pt x="447069" y="11129"/>
                      <a:pt x="447488" y="13763"/>
                    </a:cubicBezTo>
                    <a:cubicBezTo>
                      <a:pt x="447788" y="15140"/>
                      <a:pt x="447728" y="16217"/>
                      <a:pt x="447788" y="17355"/>
                    </a:cubicBezTo>
                    <a:cubicBezTo>
                      <a:pt x="447728" y="18792"/>
                      <a:pt x="447608" y="19989"/>
                      <a:pt x="447189" y="21246"/>
                    </a:cubicBezTo>
                    <a:cubicBezTo>
                      <a:pt x="445812" y="26335"/>
                      <a:pt x="442280" y="30465"/>
                      <a:pt x="438449" y="33937"/>
                    </a:cubicBezTo>
                    <a:cubicBezTo>
                      <a:pt x="434498" y="37350"/>
                      <a:pt x="429948" y="40223"/>
                      <a:pt x="425219" y="42917"/>
                    </a:cubicBezTo>
                    <a:cubicBezTo>
                      <a:pt x="415700" y="48065"/>
                      <a:pt x="405643" y="53154"/>
                      <a:pt x="395047" y="58302"/>
                    </a:cubicBezTo>
                    <a:cubicBezTo>
                      <a:pt x="373975" y="68539"/>
                      <a:pt x="350927" y="78417"/>
                      <a:pt x="327460" y="87157"/>
                    </a:cubicBezTo>
                    <a:cubicBezTo>
                      <a:pt x="280586" y="104697"/>
                      <a:pt x="231616" y="116371"/>
                      <a:pt x="194560" y="122238"/>
                    </a:cubicBezTo>
                    <a:cubicBezTo>
                      <a:pt x="176062" y="125291"/>
                      <a:pt x="160557" y="127266"/>
                      <a:pt x="149721" y="128643"/>
                    </a:cubicBezTo>
                    <a:cubicBezTo>
                      <a:pt x="138886" y="129900"/>
                      <a:pt x="132660" y="130679"/>
                      <a:pt x="132660" y="130679"/>
                    </a:cubicBezTo>
                    <a:cubicBezTo>
                      <a:pt x="96203" y="134749"/>
                      <a:pt x="63037" y="137324"/>
                      <a:pt x="39032" y="139419"/>
                    </a:cubicBezTo>
                    <a:cubicBezTo>
                      <a:pt x="26999" y="140437"/>
                      <a:pt x="17301" y="141215"/>
                      <a:pt x="10536" y="141813"/>
                    </a:cubicBezTo>
                    <a:cubicBezTo>
                      <a:pt x="3772" y="142352"/>
                      <a:pt x="60" y="142532"/>
                      <a:pt x="0" y="142292"/>
                    </a:cubicBezTo>
                    <a:cubicBezTo>
                      <a:pt x="0" y="142053"/>
                      <a:pt x="3652" y="141394"/>
                      <a:pt x="10356" y="140437"/>
                    </a:cubicBezTo>
                    <a:cubicBezTo>
                      <a:pt x="17061" y="139479"/>
                      <a:pt x="26760" y="138281"/>
                      <a:pt x="38792" y="136905"/>
                    </a:cubicBezTo>
                    <a:cubicBezTo>
                      <a:pt x="62798" y="134390"/>
                      <a:pt x="95903" y="130918"/>
                      <a:pt x="132301" y="127087"/>
                    </a:cubicBezTo>
                    <a:cubicBezTo>
                      <a:pt x="132301" y="127087"/>
                      <a:pt x="138467" y="126368"/>
                      <a:pt x="149303" y="125111"/>
                    </a:cubicBezTo>
                    <a:cubicBezTo>
                      <a:pt x="160138" y="123734"/>
                      <a:pt x="175583" y="121819"/>
                      <a:pt x="194021" y="118766"/>
                    </a:cubicBezTo>
                    <a:cubicBezTo>
                      <a:pt x="230958" y="112899"/>
                      <a:pt x="279568" y="101345"/>
                      <a:pt x="326262" y="83864"/>
                    </a:cubicBezTo>
                    <a:cubicBezTo>
                      <a:pt x="349610" y="75184"/>
                      <a:pt x="372538" y="65366"/>
                      <a:pt x="393490" y="55129"/>
                    </a:cubicBezTo>
                    <a:cubicBezTo>
                      <a:pt x="403967" y="50041"/>
                      <a:pt x="414084" y="44893"/>
                      <a:pt x="423423" y="39864"/>
                    </a:cubicBezTo>
                    <a:cubicBezTo>
                      <a:pt x="428032" y="37290"/>
                      <a:pt x="432343" y="34536"/>
                      <a:pt x="436054" y="31363"/>
                    </a:cubicBezTo>
                    <a:cubicBezTo>
                      <a:pt x="439646" y="28190"/>
                      <a:pt x="442639" y="24479"/>
                      <a:pt x="443717" y="20468"/>
                    </a:cubicBezTo>
                    <a:cubicBezTo>
                      <a:pt x="444016" y="19510"/>
                      <a:pt x="444076" y="18373"/>
                      <a:pt x="444196" y="17534"/>
                    </a:cubicBezTo>
                    <a:cubicBezTo>
                      <a:pt x="444196" y="16397"/>
                      <a:pt x="444196" y="15200"/>
                      <a:pt x="443956" y="14362"/>
                    </a:cubicBezTo>
                    <a:cubicBezTo>
                      <a:pt x="443657" y="12566"/>
                      <a:pt x="442819" y="10770"/>
                      <a:pt x="441562" y="9453"/>
                    </a:cubicBezTo>
                    <a:cubicBezTo>
                      <a:pt x="439107" y="6699"/>
                      <a:pt x="435336" y="5442"/>
                      <a:pt x="431924" y="4604"/>
                    </a:cubicBezTo>
                    <a:cubicBezTo>
                      <a:pt x="424800" y="3167"/>
                      <a:pt x="418155" y="3586"/>
                      <a:pt x="412827" y="4005"/>
                    </a:cubicBezTo>
                    <a:cubicBezTo>
                      <a:pt x="407439" y="4484"/>
                      <a:pt x="403248" y="5142"/>
                      <a:pt x="400435" y="5621"/>
                    </a:cubicBezTo>
                    <a:cubicBezTo>
                      <a:pt x="397561" y="6160"/>
                      <a:pt x="396065" y="6400"/>
                      <a:pt x="396065" y="6400"/>
                    </a:cubicBezTo>
                    <a:cubicBezTo>
                      <a:pt x="378225" y="9692"/>
                      <a:pt x="361942" y="16098"/>
                      <a:pt x="346736" y="20887"/>
                    </a:cubicBezTo>
                    <a:cubicBezTo>
                      <a:pt x="331590" y="25796"/>
                      <a:pt x="317941" y="30166"/>
                      <a:pt x="306447" y="33937"/>
                    </a:cubicBezTo>
                    <a:cubicBezTo>
                      <a:pt x="294953" y="37529"/>
                      <a:pt x="285614" y="40403"/>
                      <a:pt x="279149" y="42438"/>
                    </a:cubicBezTo>
                    <a:cubicBezTo>
                      <a:pt x="272684" y="44354"/>
                      <a:pt x="269032" y="45312"/>
                      <a:pt x="268972" y="45072"/>
                    </a:cubicBezTo>
                    <a:cubicBezTo>
                      <a:pt x="268912" y="44833"/>
                      <a:pt x="272384" y="43456"/>
                      <a:pt x="278730" y="41061"/>
                    </a:cubicBezTo>
                    <a:cubicBezTo>
                      <a:pt x="285135" y="38786"/>
                      <a:pt x="294354" y="35494"/>
                      <a:pt x="305669" y="31483"/>
                    </a:cubicBezTo>
                    <a:cubicBezTo>
                      <a:pt x="317103" y="27532"/>
                      <a:pt x="330692" y="22922"/>
                      <a:pt x="345718" y="17714"/>
                    </a:cubicBezTo>
                    <a:cubicBezTo>
                      <a:pt x="360744" y="12805"/>
                      <a:pt x="377207" y="6220"/>
                      <a:pt x="395466" y="2868"/>
                    </a:cubicBezTo>
                    <a:close/>
                  </a:path>
                </a:pathLst>
              </a:custGeom>
              <a:solidFill>
                <a:srgbClr val="02A6CC"/>
              </a:solidFill>
              <a:ln w="5976" cap="flat">
                <a:noFill/>
                <a:prstDash val="solid"/>
                <a:miter/>
              </a:ln>
            </p:spPr>
            <p:txBody>
              <a:bodyPr rtlCol="0" anchor="ctr"/>
              <a:lstStyle/>
              <a:p>
                <a:endParaRPr lang="nl-BE"/>
              </a:p>
            </p:txBody>
          </p:sp>
          <p:sp>
            <p:nvSpPr>
              <p:cNvPr id="498" name="Freeform: Shape 497">
                <a:extLst>
                  <a:ext uri="{FF2B5EF4-FFF2-40B4-BE49-F238E27FC236}">
                    <a16:creationId xmlns:a16="http://schemas.microsoft.com/office/drawing/2014/main" id="{6F1DA75A-DF4D-2215-5AF6-74A4542EB68D}"/>
                  </a:ext>
                </a:extLst>
              </p:cNvPr>
              <p:cNvSpPr/>
              <p:nvPr/>
            </p:nvSpPr>
            <p:spPr>
              <a:xfrm>
                <a:off x="5332944" y="2988776"/>
                <a:ext cx="252785" cy="139338"/>
              </a:xfrm>
              <a:custGeom>
                <a:avLst/>
                <a:gdLst>
                  <a:gd name="connsiteX0" fmla="*/ 94412 w 252785"/>
                  <a:gd name="connsiteY0" fmla="*/ 84133 h 139338"/>
                  <a:gd name="connsiteX1" fmla="*/ 143980 w 252785"/>
                  <a:gd name="connsiteY1" fmla="*/ 70723 h 139338"/>
                  <a:gd name="connsiteX2" fmla="*/ 194625 w 252785"/>
                  <a:gd name="connsiteY2" fmla="*/ 56954 h 139338"/>
                  <a:gd name="connsiteX3" fmla="*/ 221624 w 252785"/>
                  <a:gd name="connsiteY3" fmla="*/ 45400 h 139338"/>
                  <a:gd name="connsiteX4" fmla="*/ 244672 w 252785"/>
                  <a:gd name="connsiteY4" fmla="*/ 26782 h 139338"/>
                  <a:gd name="connsiteX5" fmla="*/ 248923 w 252785"/>
                  <a:gd name="connsiteY5" fmla="*/ 14151 h 139338"/>
                  <a:gd name="connsiteX6" fmla="*/ 245331 w 252785"/>
                  <a:gd name="connsiteY6" fmla="*/ 8943 h 139338"/>
                  <a:gd name="connsiteX7" fmla="*/ 242397 w 252785"/>
                  <a:gd name="connsiteY7" fmla="*/ 6907 h 139338"/>
                  <a:gd name="connsiteX8" fmla="*/ 239224 w 252785"/>
                  <a:gd name="connsiteY8" fmla="*/ 5411 h 139338"/>
                  <a:gd name="connsiteX9" fmla="*/ 210968 w 252785"/>
                  <a:gd name="connsiteY9" fmla="*/ 5411 h 139338"/>
                  <a:gd name="connsiteX10" fmla="*/ 160622 w 252785"/>
                  <a:gd name="connsiteY10" fmla="*/ 20317 h 139338"/>
                  <a:gd name="connsiteX11" fmla="*/ 124224 w 252785"/>
                  <a:gd name="connsiteY11" fmla="*/ 28099 h 139338"/>
                  <a:gd name="connsiteX12" fmla="*/ 110575 w 252785"/>
                  <a:gd name="connsiteY12" fmla="*/ 31392 h 139338"/>
                  <a:gd name="connsiteX13" fmla="*/ 37361 w 252785"/>
                  <a:gd name="connsiteY13" fmla="*/ 55398 h 139338"/>
                  <a:gd name="connsiteX14" fmla="*/ 15809 w 252785"/>
                  <a:gd name="connsiteY14" fmla="*/ 64677 h 139338"/>
                  <a:gd name="connsiteX15" fmla="*/ 7788 w 252785"/>
                  <a:gd name="connsiteY15" fmla="*/ 67969 h 139338"/>
                  <a:gd name="connsiteX16" fmla="*/ 15151 w 252785"/>
                  <a:gd name="connsiteY16" fmla="*/ 63420 h 139338"/>
                  <a:gd name="connsiteX17" fmla="*/ 36343 w 252785"/>
                  <a:gd name="connsiteY17" fmla="*/ 53063 h 139338"/>
                  <a:gd name="connsiteX18" fmla="*/ 109617 w 252785"/>
                  <a:gd name="connsiteY18" fmla="*/ 27920 h 139338"/>
                  <a:gd name="connsiteX19" fmla="*/ 123446 w 252785"/>
                  <a:gd name="connsiteY19" fmla="*/ 24567 h 139338"/>
                  <a:gd name="connsiteX20" fmla="*/ 159784 w 252785"/>
                  <a:gd name="connsiteY20" fmla="*/ 16845 h 139338"/>
                  <a:gd name="connsiteX21" fmla="*/ 210250 w 252785"/>
                  <a:gd name="connsiteY21" fmla="*/ 1938 h 139338"/>
                  <a:gd name="connsiteX22" fmla="*/ 225096 w 252785"/>
                  <a:gd name="connsiteY22" fmla="*/ 23 h 139338"/>
                  <a:gd name="connsiteX23" fmla="*/ 240541 w 252785"/>
                  <a:gd name="connsiteY23" fmla="*/ 2178 h 139338"/>
                  <a:gd name="connsiteX24" fmla="*/ 244253 w 252785"/>
                  <a:gd name="connsiteY24" fmla="*/ 3914 h 139338"/>
                  <a:gd name="connsiteX25" fmla="*/ 247546 w 252785"/>
                  <a:gd name="connsiteY25" fmla="*/ 6249 h 139338"/>
                  <a:gd name="connsiteX26" fmla="*/ 252455 w 252785"/>
                  <a:gd name="connsiteY26" fmla="*/ 13433 h 139338"/>
                  <a:gd name="connsiteX27" fmla="*/ 247605 w 252785"/>
                  <a:gd name="connsiteY27" fmla="*/ 29117 h 139338"/>
                  <a:gd name="connsiteX28" fmla="*/ 223360 w 252785"/>
                  <a:gd name="connsiteY28" fmla="*/ 48753 h 139338"/>
                  <a:gd name="connsiteX29" fmla="*/ 195823 w 252785"/>
                  <a:gd name="connsiteY29" fmla="*/ 60546 h 139338"/>
                  <a:gd name="connsiteX30" fmla="*/ 144998 w 252785"/>
                  <a:gd name="connsiteY30" fmla="*/ 74375 h 139338"/>
                  <a:gd name="connsiteX31" fmla="*/ 95489 w 252785"/>
                  <a:gd name="connsiteY31" fmla="*/ 87725 h 139338"/>
                  <a:gd name="connsiteX32" fmla="*/ 75734 w 252785"/>
                  <a:gd name="connsiteY32" fmla="*/ 96585 h 139338"/>
                  <a:gd name="connsiteX33" fmla="*/ 57236 w 252785"/>
                  <a:gd name="connsiteY33" fmla="*/ 105445 h 139338"/>
                  <a:gd name="connsiteX34" fmla="*/ 26286 w 252785"/>
                  <a:gd name="connsiteY34" fmla="*/ 121129 h 139338"/>
                  <a:gd name="connsiteX35" fmla="*/ 6830 w 252785"/>
                  <a:gd name="connsiteY35" fmla="*/ 134060 h 139338"/>
                  <a:gd name="connsiteX36" fmla="*/ 5 w 252785"/>
                  <a:gd name="connsiteY36" fmla="*/ 139328 h 139338"/>
                  <a:gd name="connsiteX37" fmla="*/ 5932 w 252785"/>
                  <a:gd name="connsiteY37" fmla="*/ 132982 h 139338"/>
                  <a:gd name="connsiteX38" fmla="*/ 24969 w 252785"/>
                  <a:gd name="connsiteY38" fmla="*/ 118974 h 139338"/>
                  <a:gd name="connsiteX39" fmla="*/ 55739 w 252785"/>
                  <a:gd name="connsiteY39" fmla="*/ 102511 h 139338"/>
                  <a:gd name="connsiteX40" fmla="*/ 74178 w 252785"/>
                  <a:gd name="connsiteY40" fmla="*/ 93472 h 139338"/>
                  <a:gd name="connsiteX41" fmla="*/ 94472 w 252785"/>
                  <a:gd name="connsiteY41" fmla="*/ 84312 h 13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52785" h="139338">
                    <a:moveTo>
                      <a:pt x="94412" y="84133"/>
                    </a:moveTo>
                    <a:cubicBezTo>
                      <a:pt x="94412" y="84133"/>
                      <a:pt x="114227" y="78805"/>
                      <a:pt x="143980" y="70723"/>
                    </a:cubicBezTo>
                    <a:cubicBezTo>
                      <a:pt x="158826" y="66712"/>
                      <a:pt x="176127" y="61983"/>
                      <a:pt x="194625" y="56954"/>
                    </a:cubicBezTo>
                    <a:cubicBezTo>
                      <a:pt x="203425" y="53961"/>
                      <a:pt x="212585" y="49351"/>
                      <a:pt x="221624" y="45400"/>
                    </a:cubicBezTo>
                    <a:cubicBezTo>
                      <a:pt x="230185" y="40731"/>
                      <a:pt x="238626" y="34565"/>
                      <a:pt x="244672" y="26782"/>
                    </a:cubicBezTo>
                    <a:cubicBezTo>
                      <a:pt x="247546" y="22951"/>
                      <a:pt x="249940" y="18341"/>
                      <a:pt x="248923" y="14151"/>
                    </a:cubicBezTo>
                    <a:cubicBezTo>
                      <a:pt x="248204" y="12056"/>
                      <a:pt x="247246" y="10499"/>
                      <a:pt x="245331" y="8943"/>
                    </a:cubicBezTo>
                    <a:cubicBezTo>
                      <a:pt x="244373" y="8284"/>
                      <a:pt x="243176" y="7207"/>
                      <a:pt x="242397" y="6907"/>
                    </a:cubicBezTo>
                    <a:cubicBezTo>
                      <a:pt x="241320" y="6428"/>
                      <a:pt x="240302" y="5830"/>
                      <a:pt x="239224" y="5411"/>
                    </a:cubicBezTo>
                    <a:cubicBezTo>
                      <a:pt x="230245" y="2178"/>
                      <a:pt x="220128" y="3495"/>
                      <a:pt x="210968" y="5411"/>
                    </a:cubicBezTo>
                    <a:cubicBezTo>
                      <a:pt x="192410" y="9362"/>
                      <a:pt x="175828" y="17024"/>
                      <a:pt x="160622" y="20317"/>
                    </a:cubicBezTo>
                    <a:cubicBezTo>
                      <a:pt x="145536" y="23909"/>
                      <a:pt x="132905" y="26124"/>
                      <a:pt x="124224" y="28099"/>
                    </a:cubicBezTo>
                    <a:cubicBezTo>
                      <a:pt x="115484" y="30015"/>
                      <a:pt x="110575" y="31392"/>
                      <a:pt x="110575" y="31392"/>
                    </a:cubicBezTo>
                    <a:cubicBezTo>
                      <a:pt x="81601" y="39354"/>
                      <a:pt x="55619" y="47855"/>
                      <a:pt x="37361" y="55398"/>
                    </a:cubicBezTo>
                    <a:cubicBezTo>
                      <a:pt x="28201" y="59109"/>
                      <a:pt x="20838" y="62402"/>
                      <a:pt x="15809" y="64677"/>
                    </a:cubicBezTo>
                    <a:cubicBezTo>
                      <a:pt x="10781" y="66952"/>
                      <a:pt x="7907" y="68209"/>
                      <a:pt x="7788" y="67969"/>
                    </a:cubicBezTo>
                    <a:cubicBezTo>
                      <a:pt x="7668" y="67790"/>
                      <a:pt x="10302" y="66113"/>
                      <a:pt x="15151" y="63420"/>
                    </a:cubicBezTo>
                    <a:cubicBezTo>
                      <a:pt x="20060" y="60726"/>
                      <a:pt x="27244" y="57074"/>
                      <a:pt x="36343" y="53063"/>
                    </a:cubicBezTo>
                    <a:cubicBezTo>
                      <a:pt x="54482" y="44861"/>
                      <a:pt x="80523" y="35942"/>
                      <a:pt x="109617" y="27920"/>
                    </a:cubicBezTo>
                    <a:cubicBezTo>
                      <a:pt x="109617" y="27920"/>
                      <a:pt x="114646" y="26543"/>
                      <a:pt x="123446" y="24567"/>
                    </a:cubicBezTo>
                    <a:cubicBezTo>
                      <a:pt x="132246" y="22592"/>
                      <a:pt x="144878" y="20377"/>
                      <a:pt x="159784" y="16845"/>
                    </a:cubicBezTo>
                    <a:cubicBezTo>
                      <a:pt x="174750" y="13672"/>
                      <a:pt x="191093" y="6069"/>
                      <a:pt x="210250" y="1938"/>
                    </a:cubicBezTo>
                    <a:cubicBezTo>
                      <a:pt x="215039" y="921"/>
                      <a:pt x="219948" y="202"/>
                      <a:pt x="225096" y="23"/>
                    </a:cubicBezTo>
                    <a:cubicBezTo>
                      <a:pt x="230185" y="-97"/>
                      <a:pt x="235513" y="202"/>
                      <a:pt x="240541" y="2178"/>
                    </a:cubicBezTo>
                    <a:cubicBezTo>
                      <a:pt x="241799" y="2657"/>
                      <a:pt x="242996" y="3315"/>
                      <a:pt x="244253" y="3914"/>
                    </a:cubicBezTo>
                    <a:cubicBezTo>
                      <a:pt x="245750" y="4752"/>
                      <a:pt x="246408" y="5471"/>
                      <a:pt x="247546" y="6249"/>
                    </a:cubicBezTo>
                    <a:cubicBezTo>
                      <a:pt x="249641" y="7865"/>
                      <a:pt x="251676" y="10619"/>
                      <a:pt x="252455" y="13433"/>
                    </a:cubicBezTo>
                    <a:cubicBezTo>
                      <a:pt x="253831" y="19539"/>
                      <a:pt x="250659" y="24927"/>
                      <a:pt x="247605" y="29117"/>
                    </a:cubicBezTo>
                    <a:cubicBezTo>
                      <a:pt x="240961" y="37558"/>
                      <a:pt x="232400" y="43724"/>
                      <a:pt x="223360" y="48753"/>
                    </a:cubicBezTo>
                    <a:cubicBezTo>
                      <a:pt x="213902" y="52943"/>
                      <a:pt x="205221" y="57313"/>
                      <a:pt x="195823" y="60546"/>
                    </a:cubicBezTo>
                    <a:cubicBezTo>
                      <a:pt x="177205" y="65575"/>
                      <a:pt x="159844" y="70304"/>
                      <a:pt x="144998" y="74375"/>
                    </a:cubicBezTo>
                    <a:cubicBezTo>
                      <a:pt x="115305" y="82397"/>
                      <a:pt x="95489" y="87725"/>
                      <a:pt x="95489" y="87725"/>
                    </a:cubicBezTo>
                    <a:cubicBezTo>
                      <a:pt x="88725" y="89880"/>
                      <a:pt x="82140" y="93651"/>
                      <a:pt x="75734" y="96585"/>
                    </a:cubicBezTo>
                    <a:cubicBezTo>
                      <a:pt x="69328" y="99638"/>
                      <a:pt x="63103" y="102631"/>
                      <a:pt x="57236" y="105445"/>
                    </a:cubicBezTo>
                    <a:cubicBezTo>
                      <a:pt x="45383" y="111012"/>
                      <a:pt x="34846" y="116160"/>
                      <a:pt x="26286" y="121129"/>
                    </a:cubicBezTo>
                    <a:cubicBezTo>
                      <a:pt x="17725" y="126038"/>
                      <a:pt x="11200" y="130648"/>
                      <a:pt x="6830" y="134060"/>
                    </a:cubicBezTo>
                    <a:cubicBezTo>
                      <a:pt x="2460" y="137472"/>
                      <a:pt x="185" y="139508"/>
                      <a:pt x="5" y="139328"/>
                    </a:cubicBezTo>
                    <a:cubicBezTo>
                      <a:pt x="-115" y="139208"/>
                      <a:pt x="1801" y="136754"/>
                      <a:pt x="5932" y="132982"/>
                    </a:cubicBezTo>
                    <a:cubicBezTo>
                      <a:pt x="10063" y="129211"/>
                      <a:pt x="16468" y="124182"/>
                      <a:pt x="24969" y="118974"/>
                    </a:cubicBezTo>
                    <a:cubicBezTo>
                      <a:pt x="33470" y="113706"/>
                      <a:pt x="44006" y="108258"/>
                      <a:pt x="55739" y="102511"/>
                    </a:cubicBezTo>
                    <a:cubicBezTo>
                      <a:pt x="61606" y="99638"/>
                      <a:pt x="67772" y="96585"/>
                      <a:pt x="74178" y="93472"/>
                    </a:cubicBezTo>
                    <a:cubicBezTo>
                      <a:pt x="80643" y="90478"/>
                      <a:pt x="86869" y="86767"/>
                      <a:pt x="94472" y="84312"/>
                    </a:cubicBezTo>
                    <a:close/>
                  </a:path>
                </a:pathLst>
              </a:custGeom>
              <a:solidFill>
                <a:srgbClr val="02A6CC"/>
              </a:solidFill>
              <a:ln w="5976" cap="flat">
                <a:noFill/>
                <a:prstDash val="solid"/>
                <a:miter/>
              </a:ln>
            </p:spPr>
            <p:txBody>
              <a:bodyPr rtlCol="0" anchor="ctr"/>
              <a:lstStyle/>
              <a:p>
                <a:endParaRPr lang="nl-BE"/>
              </a:p>
            </p:txBody>
          </p:sp>
          <p:sp>
            <p:nvSpPr>
              <p:cNvPr id="499" name="Freeform: Shape 498">
                <a:extLst>
                  <a:ext uri="{FF2B5EF4-FFF2-40B4-BE49-F238E27FC236}">
                    <a16:creationId xmlns:a16="http://schemas.microsoft.com/office/drawing/2014/main" id="{3042E5E7-B56B-E135-EC8A-009E91B842CB}"/>
                  </a:ext>
                </a:extLst>
              </p:cNvPr>
              <p:cNvSpPr/>
              <p:nvPr/>
            </p:nvSpPr>
            <p:spPr>
              <a:xfrm>
                <a:off x="5188975" y="2859631"/>
                <a:ext cx="337489" cy="131153"/>
              </a:xfrm>
              <a:custGeom>
                <a:avLst/>
                <a:gdLst>
                  <a:gd name="connsiteX0" fmla="*/ 232634 w 337489"/>
                  <a:gd name="connsiteY0" fmla="*/ 77924 h 131153"/>
                  <a:gd name="connsiteX1" fmla="*/ 285016 w 337489"/>
                  <a:gd name="connsiteY1" fmla="*/ 56912 h 131153"/>
                  <a:gd name="connsiteX2" fmla="*/ 310338 w 337489"/>
                  <a:gd name="connsiteY2" fmla="*/ 46435 h 131153"/>
                  <a:gd name="connsiteX3" fmla="*/ 316924 w 337489"/>
                  <a:gd name="connsiteY3" fmla="*/ 43562 h 131153"/>
                  <a:gd name="connsiteX4" fmla="*/ 322790 w 337489"/>
                  <a:gd name="connsiteY4" fmla="*/ 39431 h 131153"/>
                  <a:gd name="connsiteX5" fmla="*/ 331710 w 337489"/>
                  <a:gd name="connsiteY5" fmla="*/ 27638 h 131153"/>
                  <a:gd name="connsiteX6" fmla="*/ 332967 w 337489"/>
                  <a:gd name="connsiteY6" fmla="*/ 13330 h 131153"/>
                  <a:gd name="connsiteX7" fmla="*/ 322311 w 337489"/>
                  <a:gd name="connsiteY7" fmla="*/ 4111 h 131153"/>
                  <a:gd name="connsiteX8" fmla="*/ 306447 w 337489"/>
                  <a:gd name="connsiteY8" fmla="*/ 4889 h 131153"/>
                  <a:gd name="connsiteX9" fmla="*/ 290523 w 337489"/>
                  <a:gd name="connsiteY9" fmla="*/ 9858 h 131153"/>
                  <a:gd name="connsiteX10" fmla="*/ 258615 w 337489"/>
                  <a:gd name="connsiteY10" fmla="*/ 20754 h 131153"/>
                  <a:gd name="connsiteX11" fmla="*/ 228084 w 337489"/>
                  <a:gd name="connsiteY11" fmla="*/ 32307 h 131153"/>
                  <a:gd name="connsiteX12" fmla="*/ 174087 w 337489"/>
                  <a:gd name="connsiteY12" fmla="*/ 53320 h 131153"/>
                  <a:gd name="connsiteX13" fmla="*/ 135175 w 337489"/>
                  <a:gd name="connsiteY13" fmla="*/ 66610 h 131153"/>
                  <a:gd name="connsiteX14" fmla="*/ 120089 w 337489"/>
                  <a:gd name="connsiteY14" fmla="*/ 70621 h 131153"/>
                  <a:gd name="connsiteX15" fmla="*/ 35380 w 337489"/>
                  <a:gd name="connsiteY15" fmla="*/ 80918 h 131153"/>
                  <a:gd name="connsiteX16" fmla="*/ 9399 w 337489"/>
                  <a:gd name="connsiteY16" fmla="*/ 79481 h 131153"/>
                  <a:gd name="connsiteX17" fmla="*/ 0 w 337489"/>
                  <a:gd name="connsiteY17" fmla="*/ 77864 h 131153"/>
                  <a:gd name="connsiteX18" fmla="*/ 9518 w 337489"/>
                  <a:gd name="connsiteY18" fmla="*/ 78104 h 131153"/>
                  <a:gd name="connsiteX19" fmla="*/ 35320 w 337489"/>
                  <a:gd name="connsiteY19" fmla="*/ 78403 h 131153"/>
                  <a:gd name="connsiteX20" fmla="*/ 119251 w 337489"/>
                  <a:gd name="connsiteY20" fmla="*/ 67149 h 131153"/>
                  <a:gd name="connsiteX21" fmla="*/ 134157 w 337489"/>
                  <a:gd name="connsiteY21" fmla="*/ 63198 h 131153"/>
                  <a:gd name="connsiteX22" fmla="*/ 172770 w 337489"/>
                  <a:gd name="connsiteY22" fmla="*/ 49968 h 131153"/>
                  <a:gd name="connsiteX23" fmla="*/ 226767 w 337489"/>
                  <a:gd name="connsiteY23" fmla="*/ 29015 h 131153"/>
                  <a:gd name="connsiteX24" fmla="*/ 257358 w 337489"/>
                  <a:gd name="connsiteY24" fmla="*/ 17401 h 131153"/>
                  <a:gd name="connsiteX25" fmla="*/ 289266 w 337489"/>
                  <a:gd name="connsiteY25" fmla="*/ 6506 h 131153"/>
                  <a:gd name="connsiteX26" fmla="*/ 305669 w 337489"/>
                  <a:gd name="connsiteY26" fmla="*/ 1417 h 131153"/>
                  <a:gd name="connsiteX27" fmla="*/ 323090 w 337489"/>
                  <a:gd name="connsiteY27" fmla="*/ 639 h 131153"/>
                  <a:gd name="connsiteX28" fmla="*/ 327400 w 337489"/>
                  <a:gd name="connsiteY28" fmla="*/ 2076 h 131153"/>
                  <a:gd name="connsiteX29" fmla="*/ 331231 w 337489"/>
                  <a:gd name="connsiteY29" fmla="*/ 4650 h 131153"/>
                  <a:gd name="connsiteX30" fmla="*/ 336320 w 337489"/>
                  <a:gd name="connsiteY30" fmla="*/ 12133 h 131153"/>
                  <a:gd name="connsiteX31" fmla="*/ 334943 w 337489"/>
                  <a:gd name="connsiteY31" fmla="*/ 29135 h 131153"/>
                  <a:gd name="connsiteX32" fmla="*/ 325185 w 337489"/>
                  <a:gd name="connsiteY32" fmla="*/ 42125 h 131153"/>
                  <a:gd name="connsiteX33" fmla="*/ 318720 w 337489"/>
                  <a:gd name="connsiteY33" fmla="*/ 46735 h 131153"/>
                  <a:gd name="connsiteX34" fmla="*/ 311775 w 337489"/>
                  <a:gd name="connsiteY34" fmla="*/ 49788 h 131153"/>
                  <a:gd name="connsiteX35" fmla="*/ 286512 w 337489"/>
                  <a:gd name="connsiteY35" fmla="*/ 60264 h 131153"/>
                  <a:gd name="connsiteX36" fmla="*/ 234011 w 337489"/>
                  <a:gd name="connsiteY36" fmla="*/ 81337 h 131153"/>
                  <a:gd name="connsiteX37" fmla="*/ 190250 w 337489"/>
                  <a:gd name="connsiteY37" fmla="*/ 97859 h 131153"/>
                  <a:gd name="connsiteX38" fmla="*/ 155469 w 337489"/>
                  <a:gd name="connsiteY38" fmla="*/ 113664 h 131153"/>
                  <a:gd name="connsiteX39" fmla="*/ 132481 w 337489"/>
                  <a:gd name="connsiteY39" fmla="*/ 125277 h 131153"/>
                  <a:gd name="connsiteX40" fmla="*/ 125057 w 337489"/>
                  <a:gd name="connsiteY40" fmla="*/ 131144 h 131153"/>
                  <a:gd name="connsiteX41" fmla="*/ 126494 w 337489"/>
                  <a:gd name="connsiteY41" fmla="*/ 129109 h 131153"/>
                  <a:gd name="connsiteX42" fmla="*/ 131643 w 337489"/>
                  <a:gd name="connsiteY42" fmla="*/ 124200 h 131153"/>
                  <a:gd name="connsiteX43" fmla="*/ 154271 w 337489"/>
                  <a:gd name="connsiteY43" fmla="*/ 111449 h 131153"/>
                  <a:gd name="connsiteX44" fmla="*/ 188933 w 337489"/>
                  <a:gd name="connsiteY44" fmla="*/ 94866 h 131153"/>
                  <a:gd name="connsiteX45" fmla="*/ 232694 w 337489"/>
                  <a:gd name="connsiteY45" fmla="*/ 78044 h 13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7489" h="131153">
                    <a:moveTo>
                      <a:pt x="232634" y="77924"/>
                    </a:moveTo>
                    <a:cubicBezTo>
                      <a:pt x="232634" y="77924"/>
                      <a:pt x="253766" y="70022"/>
                      <a:pt x="285016" y="56912"/>
                    </a:cubicBezTo>
                    <a:cubicBezTo>
                      <a:pt x="292858" y="53679"/>
                      <a:pt x="301359" y="50147"/>
                      <a:pt x="310338" y="46435"/>
                    </a:cubicBezTo>
                    <a:cubicBezTo>
                      <a:pt x="312554" y="45478"/>
                      <a:pt x="314948" y="44640"/>
                      <a:pt x="316924" y="43562"/>
                    </a:cubicBezTo>
                    <a:cubicBezTo>
                      <a:pt x="318959" y="42425"/>
                      <a:pt x="320935" y="40988"/>
                      <a:pt x="322790" y="39431"/>
                    </a:cubicBezTo>
                    <a:cubicBezTo>
                      <a:pt x="326382" y="36199"/>
                      <a:pt x="329615" y="32248"/>
                      <a:pt x="331710" y="27638"/>
                    </a:cubicBezTo>
                    <a:cubicBezTo>
                      <a:pt x="333805" y="23148"/>
                      <a:pt x="334763" y="17940"/>
                      <a:pt x="332967" y="13330"/>
                    </a:cubicBezTo>
                    <a:cubicBezTo>
                      <a:pt x="331231" y="8781"/>
                      <a:pt x="327400" y="5009"/>
                      <a:pt x="322311" y="4111"/>
                    </a:cubicBezTo>
                    <a:cubicBezTo>
                      <a:pt x="317283" y="3034"/>
                      <a:pt x="311775" y="3692"/>
                      <a:pt x="306447" y="4889"/>
                    </a:cubicBezTo>
                    <a:cubicBezTo>
                      <a:pt x="301059" y="6087"/>
                      <a:pt x="295791" y="7883"/>
                      <a:pt x="290523" y="9858"/>
                    </a:cubicBezTo>
                    <a:cubicBezTo>
                      <a:pt x="279927" y="14049"/>
                      <a:pt x="268972" y="16862"/>
                      <a:pt x="258615" y="20754"/>
                    </a:cubicBezTo>
                    <a:cubicBezTo>
                      <a:pt x="248139" y="24465"/>
                      <a:pt x="237962" y="28416"/>
                      <a:pt x="228084" y="32307"/>
                    </a:cubicBezTo>
                    <a:cubicBezTo>
                      <a:pt x="208329" y="39970"/>
                      <a:pt x="189891" y="47154"/>
                      <a:pt x="174087" y="53320"/>
                    </a:cubicBezTo>
                    <a:cubicBezTo>
                      <a:pt x="158222" y="59366"/>
                      <a:pt x="144753" y="63856"/>
                      <a:pt x="135175" y="66610"/>
                    </a:cubicBezTo>
                    <a:cubicBezTo>
                      <a:pt x="125656" y="69364"/>
                      <a:pt x="120089" y="70621"/>
                      <a:pt x="120089" y="70621"/>
                    </a:cubicBezTo>
                    <a:cubicBezTo>
                      <a:pt x="87642" y="78164"/>
                      <a:pt x="57350" y="81097"/>
                      <a:pt x="35380" y="80918"/>
                    </a:cubicBezTo>
                    <a:cubicBezTo>
                      <a:pt x="24425" y="80918"/>
                      <a:pt x="15505" y="80199"/>
                      <a:pt x="9399" y="79481"/>
                    </a:cubicBezTo>
                    <a:cubicBezTo>
                      <a:pt x="3293" y="78762"/>
                      <a:pt x="0" y="78104"/>
                      <a:pt x="0" y="77864"/>
                    </a:cubicBezTo>
                    <a:cubicBezTo>
                      <a:pt x="0" y="77565"/>
                      <a:pt x="3412" y="77805"/>
                      <a:pt x="9518" y="78104"/>
                    </a:cubicBezTo>
                    <a:cubicBezTo>
                      <a:pt x="15625" y="78403"/>
                      <a:pt x="24425" y="78703"/>
                      <a:pt x="35320" y="78403"/>
                    </a:cubicBezTo>
                    <a:cubicBezTo>
                      <a:pt x="57051" y="77924"/>
                      <a:pt x="87043" y="74572"/>
                      <a:pt x="119251" y="67149"/>
                    </a:cubicBezTo>
                    <a:cubicBezTo>
                      <a:pt x="119251" y="67149"/>
                      <a:pt x="124698" y="65951"/>
                      <a:pt x="134157" y="63198"/>
                    </a:cubicBezTo>
                    <a:cubicBezTo>
                      <a:pt x="143615" y="60444"/>
                      <a:pt x="156965" y="56014"/>
                      <a:pt x="172770" y="49968"/>
                    </a:cubicBezTo>
                    <a:cubicBezTo>
                      <a:pt x="188574" y="43801"/>
                      <a:pt x="207012" y="36678"/>
                      <a:pt x="226767" y="29015"/>
                    </a:cubicBezTo>
                    <a:cubicBezTo>
                      <a:pt x="236645" y="25124"/>
                      <a:pt x="246882" y="21173"/>
                      <a:pt x="257358" y="17401"/>
                    </a:cubicBezTo>
                    <a:cubicBezTo>
                      <a:pt x="267835" y="13510"/>
                      <a:pt x="278850" y="10636"/>
                      <a:pt x="289266" y="6506"/>
                    </a:cubicBezTo>
                    <a:cubicBezTo>
                      <a:pt x="294594" y="4590"/>
                      <a:pt x="300042" y="2734"/>
                      <a:pt x="305669" y="1417"/>
                    </a:cubicBezTo>
                    <a:cubicBezTo>
                      <a:pt x="311296" y="160"/>
                      <a:pt x="317163" y="-618"/>
                      <a:pt x="323090" y="639"/>
                    </a:cubicBezTo>
                    <a:cubicBezTo>
                      <a:pt x="324586" y="878"/>
                      <a:pt x="325963" y="1597"/>
                      <a:pt x="327400" y="2076"/>
                    </a:cubicBezTo>
                    <a:cubicBezTo>
                      <a:pt x="328717" y="2854"/>
                      <a:pt x="330094" y="3632"/>
                      <a:pt x="331231" y="4650"/>
                    </a:cubicBezTo>
                    <a:cubicBezTo>
                      <a:pt x="333506" y="6805"/>
                      <a:pt x="335182" y="9260"/>
                      <a:pt x="336320" y="12133"/>
                    </a:cubicBezTo>
                    <a:cubicBezTo>
                      <a:pt x="338535" y="17820"/>
                      <a:pt x="337337" y="24166"/>
                      <a:pt x="334943" y="29135"/>
                    </a:cubicBezTo>
                    <a:cubicBezTo>
                      <a:pt x="332608" y="34283"/>
                      <a:pt x="329076" y="38533"/>
                      <a:pt x="325185" y="42125"/>
                    </a:cubicBezTo>
                    <a:cubicBezTo>
                      <a:pt x="323150" y="43861"/>
                      <a:pt x="321054" y="45478"/>
                      <a:pt x="318720" y="46735"/>
                    </a:cubicBezTo>
                    <a:cubicBezTo>
                      <a:pt x="316325" y="47992"/>
                      <a:pt x="314050" y="48830"/>
                      <a:pt x="311775" y="49788"/>
                    </a:cubicBezTo>
                    <a:cubicBezTo>
                      <a:pt x="302796" y="53500"/>
                      <a:pt x="294295" y="57032"/>
                      <a:pt x="286512" y="60264"/>
                    </a:cubicBezTo>
                    <a:cubicBezTo>
                      <a:pt x="255263" y="73434"/>
                      <a:pt x="234011" y="81337"/>
                      <a:pt x="234011" y="81337"/>
                    </a:cubicBezTo>
                    <a:cubicBezTo>
                      <a:pt x="218386" y="87084"/>
                      <a:pt x="203540" y="92292"/>
                      <a:pt x="190250" y="97859"/>
                    </a:cubicBezTo>
                    <a:cubicBezTo>
                      <a:pt x="176960" y="103307"/>
                      <a:pt x="165227" y="108814"/>
                      <a:pt x="155469" y="113664"/>
                    </a:cubicBezTo>
                    <a:cubicBezTo>
                      <a:pt x="145591" y="118393"/>
                      <a:pt x="137270" y="121566"/>
                      <a:pt x="132481" y="125277"/>
                    </a:cubicBezTo>
                    <a:cubicBezTo>
                      <a:pt x="127572" y="128809"/>
                      <a:pt x="125297" y="131324"/>
                      <a:pt x="125057" y="131144"/>
                    </a:cubicBezTo>
                    <a:cubicBezTo>
                      <a:pt x="124997" y="131084"/>
                      <a:pt x="125417" y="130366"/>
                      <a:pt x="126494" y="129109"/>
                    </a:cubicBezTo>
                    <a:cubicBezTo>
                      <a:pt x="127572" y="127851"/>
                      <a:pt x="129248" y="126115"/>
                      <a:pt x="131643" y="124200"/>
                    </a:cubicBezTo>
                    <a:cubicBezTo>
                      <a:pt x="136372" y="120009"/>
                      <a:pt x="144633" y="116477"/>
                      <a:pt x="154271" y="111449"/>
                    </a:cubicBezTo>
                    <a:cubicBezTo>
                      <a:pt x="163969" y="106300"/>
                      <a:pt x="175643" y="100493"/>
                      <a:pt x="188933" y="94866"/>
                    </a:cubicBezTo>
                    <a:cubicBezTo>
                      <a:pt x="202223" y="89119"/>
                      <a:pt x="217189" y="83731"/>
                      <a:pt x="232694" y="78044"/>
                    </a:cubicBezTo>
                    <a:close/>
                  </a:path>
                </a:pathLst>
              </a:custGeom>
              <a:solidFill>
                <a:srgbClr val="02A6CC"/>
              </a:solidFill>
              <a:ln w="5976" cap="flat">
                <a:noFill/>
                <a:prstDash val="solid"/>
                <a:miter/>
              </a:ln>
            </p:spPr>
            <p:txBody>
              <a:bodyPr rtlCol="0" anchor="ctr"/>
              <a:lstStyle/>
              <a:p>
                <a:endParaRPr lang="nl-BE"/>
              </a:p>
            </p:txBody>
          </p:sp>
          <p:sp>
            <p:nvSpPr>
              <p:cNvPr id="500" name="Freeform: Shape 499">
                <a:extLst>
                  <a:ext uri="{FF2B5EF4-FFF2-40B4-BE49-F238E27FC236}">
                    <a16:creationId xmlns:a16="http://schemas.microsoft.com/office/drawing/2014/main" id="{02490B2A-2BBF-2ED8-AFBA-59C54697DB5A}"/>
                  </a:ext>
                </a:extLst>
              </p:cNvPr>
              <p:cNvSpPr/>
              <p:nvPr/>
            </p:nvSpPr>
            <p:spPr>
              <a:xfrm>
                <a:off x="5314750" y="2914070"/>
                <a:ext cx="275545" cy="137907"/>
              </a:xfrm>
              <a:custGeom>
                <a:avLst/>
                <a:gdLst>
                  <a:gd name="connsiteX0" fmla="*/ 109074 w 275545"/>
                  <a:gd name="connsiteY0" fmla="*/ 39649 h 137907"/>
                  <a:gd name="connsiteX1" fmla="*/ 123083 w 275545"/>
                  <a:gd name="connsiteY1" fmla="*/ 34560 h 137907"/>
                  <a:gd name="connsiteX2" fmla="*/ 160917 w 275545"/>
                  <a:gd name="connsiteY2" fmla="*/ 23904 h 137907"/>
                  <a:gd name="connsiteX3" fmla="*/ 186300 w 275545"/>
                  <a:gd name="connsiteY3" fmla="*/ 18397 h 137907"/>
                  <a:gd name="connsiteX4" fmla="*/ 213838 w 275545"/>
                  <a:gd name="connsiteY4" fmla="*/ 8998 h 137907"/>
                  <a:gd name="connsiteX5" fmla="*/ 228385 w 275545"/>
                  <a:gd name="connsiteY5" fmla="*/ 3969 h 137907"/>
                  <a:gd name="connsiteX6" fmla="*/ 244129 w 275545"/>
                  <a:gd name="connsiteY6" fmla="*/ 378 h 137907"/>
                  <a:gd name="connsiteX7" fmla="*/ 260711 w 275545"/>
                  <a:gd name="connsiteY7" fmla="*/ 1216 h 137907"/>
                  <a:gd name="connsiteX8" fmla="*/ 268554 w 275545"/>
                  <a:gd name="connsiteY8" fmla="*/ 4987 h 137907"/>
                  <a:gd name="connsiteX9" fmla="*/ 273822 w 275545"/>
                  <a:gd name="connsiteY9" fmla="*/ 12051 h 137907"/>
                  <a:gd name="connsiteX10" fmla="*/ 273762 w 275545"/>
                  <a:gd name="connsiteY10" fmla="*/ 29232 h 137907"/>
                  <a:gd name="connsiteX11" fmla="*/ 263465 w 275545"/>
                  <a:gd name="connsiteY11" fmla="*/ 42403 h 137907"/>
                  <a:gd name="connsiteX12" fmla="*/ 249637 w 275545"/>
                  <a:gd name="connsiteY12" fmla="*/ 50903 h 137907"/>
                  <a:gd name="connsiteX13" fmla="*/ 234850 w 275545"/>
                  <a:gd name="connsiteY13" fmla="*/ 55812 h 137907"/>
                  <a:gd name="connsiteX14" fmla="*/ 182289 w 275545"/>
                  <a:gd name="connsiteY14" fmla="*/ 73233 h 137907"/>
                  <a:gd name="connsiteX15" fmla="*/ 144574 w 275545"/>
                  <a:gd name="connsiteY15" fmla="*/ 83589 h 137907"/>
                  <a:gd name="connsiteX16" fmla="*/ 130446 w 275545"/>
                  <a:gd name="connsiteY16" fmla="*/ 87900 h 137907"/>
                  <a:gd name="connsiteX17" fmla="*/ 56394 w 275545"/>
                  <a:gd name="connsiteY17" fmla="*/ 120227 h 137907"/>
                  <a:gd name="connsiteX18" fmla="*/ 35381 w 275545"/>
                  <a:gd name="connsiteY18" fmla="*/ 133157 h 137907"/>
                  <a:gd name="connsiteX19" fmla="*/ 27598 w 275545"/>
                  <a:gd name="connsiteY19" fmla="*/ 137887 h 137907"/>
                  <a:gd name="connsiteX20" fmla="*/ 34543 w 275545"/>
                  <a:gd name="connsiteY20" fmla="*/ 132020 h 137907"/>
                  <a:gd name="connsiteX21" fmla="*/ 55076 w 275545"/>
                  <a:gd name="connsiteY21" fmla="*/ 118072 h 137907"/>
                  <a:gd name="connsiteX22" fmla="*/ 129309 w 275545"/>
                  <a:gd name="connsiteY22" fmla="*/ 84487 h 137907"/>
                  <a:gd name="connsiteX23" fmla="*/ 143556 w 275545"/>
                  <a:gd name="connsiteY23" fmla="*/ 80117 h 137907"/>
                  <a:gd name="connsiteX24" fmla="*/ 181271 w 275545"/>
                  <a:gd name="connsiteY24" fmla="*/ 69761 h 137907"/>
                  <a:gd name="connsiteX25" fmla="*/ 233713 w 275545"/>
                  <a:gd name="connsiteY25" fmla="*/ 52400 h 137907"/>
                  <a:gd name="connsiteX26" fmla="*/ 248140 w 275545"/>
                  <a:gd name="connsiteY26" fmla="*/ 47611 h 137907"/>
                  <a:gd name="connsiteX27" fmla="*/ 261131 w 275545"/>
                  <a:gd name="connsiteY27" fmla="*/ 39649 h 137907"/>
                  <a:gd name="connsiteX28" fmla="*/ 270410 w 275545"/>
                  <a:gd name="connsiteY28" fmla="*/ 27855 h 137907"/>
                  <a:gd name="connsiteX29" fmla="*/ 270589 w 275545"/>
                  <a:gd name="connsiteY29" fmla="*/ 13608 h 137907"/>
                  <a:gd name="connsiteX30" fmla="*/ 266339 w 275545"/>
                  <a:gd name="connsiteY30" fmla="*/ 7801 h 137907"/>
                  <a:gd name="connsiteX31" fmla="*/ 259754 w 275545"/>
                  <a:gd name="connsiteY31" fmla="*/ 4628 h 137907"/>
                  <a:gd name="connsiteX32" fmla="*/ 244488 w 275545"/>
                  <a:gd name="connsiteY32" fmla="*/ 3910 h 137907"/>
                  <a:gd name="connsiteX33" fmla="*/ 214975 w 275545"/>
                  <a:gd name="connsiteY33" fmla="*/ 12410 h 137907"/>
                  <a:gd name="connsiteX34" fmla="*/ 187318 w 275545"/>
                  <a:gd name="connsiteY34" fmla="*/ 21869 h 137907"/>
                  <a:gd name="connsiteX35" fmla="*/ 161636 w 275545"/>
                  <a:gd name="connsiteY35" fmla="*/ 27436 h 137907"/>
                  <a:gd name="connsiteX36" fmla="*/ 124280 w 275545"/>
                  <a:gd name="connsiteY36" fmla="*/ 37973 h 137907"/>
                  <a:gd name="connsiteX37" fmla="*/ 110391 w 275545"/>
                  <a:gd name="connsiteY37" fmla="*/ 43061 h 137907"/>
                  <a:gd name="connsiteX38" fmla="*/ 32567 w 275545"/>
                  <a:gd name="connsiteY38" fmla="*/ 66767 h 137907"/>
                  <a:gd name="connsiteX39" fmla="*/ 8801 w 275545"/>
                  <a:gd name="connsiteY39" fmla="*/ 73472 h 137907"/>
                  <a:gd name="connsiteX40" fmla="*/ 1 w 275545"/>
                  <a:gd name="connsiteY40" fmla="*/ 75807 h 137907"/>
                  <a:gd name="connsiteX41" fmla="*/ 8382 w 275545"/>
                  <a:gd name="connsiteY41" fmla="*/ 72155 h 137907"/>
                  <a:gd name="connsiteX42" fmla="*/ 31909 w 275545"/>
                  <a:gd name="connsiteY42" fmla="*/ 64313 h 137907"/>
                  <a:gd name="connsiteX43" fmla="*/ 109194 w 275545"/>
                  <a:gd name="connsiteY43" fmla="*/ 39649 h 137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5545" h="137907">
                    <a:moveTo>
                      <a:pt x="109074" y="39649"/>
                    </a:moveTo>
                    <a:cubicBezTo>
                      <a:pt x="109074" y="39649"/>
                      <a:pt x="114103" y="37673"/>
                      <a:pt x="123083" y="34560"/>
                    </a:cubicBezTo>
                    <a:cubicBezTo>
                      <a:pt x="132062" y="31447"/>
                      <a:pt x="144933" y="27197"/>
                      <a:pt x="160917" y="23904"/>
                    </a:cubicBezTo>
                    <a:cubicBezTo>
                      <a:pt x="168879" y="22348"/>
                      <a:pt x="177500" y="20971"/>
                      <a:pt x="186300" y="18397"/>
                    </a:cubicBezTo>
                    <a:cubicBezTo>
                      <a:pt x="194920" y="15763"/>
                      <a:pt x="204319" y="12171"/>
                      <a:pt x="213838" y="8998"/>
                    </a:cubicBezTo>
                    <a:cubicBezTo>
                      <a:pt x="218627" y="7322"/>
                      <a:pt x="223476" y="5646"/>
                      <a:pt x="228385" y="3969"/>
                    </a:cubicBezTo>
                    <a:cubicBezTo>
                      <a:pt x="233413" y="2114"/>
                      <a:pt x="238681" y="976"/>
                      <a:pt x="244129" y="378"/>
                    </a:cubicBezTo>
                    <a:cubicBezTo>
                      <a:pt x="249517" y="-221"/>
                      <a:pt x="255144" y="-221"/>
                      <a:pt x="260711" y="1216"/>
                    </a:cubicBezTo>
                    <a:cubicBezTo>
                      <a:pt x="263465" y="1994"/>
                      <a:pt x="266159" y="3191"/>
                      <a:pt x="268554" y="4987"/>
                    </a:cubicBezTo>
                    <a:cubicBezTo>
                      <a:pt x="270769" y="6783"/>
                      <a:pt x="272984" y="9716"/>
                      <a:pt x="273822" y="12051"/>
                    </a:cubicBezTo>
                    <a:cubicBezTo>
                      <a:pt x="276276" y="17619"/>
                      <a:pt x="275977" y="23904"/>
                      <a:pt x="273762" y="29232"/>
                    </a:cubicBezTo>
                    <a:cubicBezTo>
                      <a:pt x="271547" y="34620"/>
                      <a:pt x="267716" y="38930"/>
                      <a:pt x="263465" y="42403"/>
                    </a:cubicBezTo>
                    <a:cubicBezTo>
                      <a:pt x="259215" y="45935"/>
                      <a:pt x="254545" y="48748"/>
                      <a:pt x="249637" y="50903"/>
                    </a:cubicBezTo>
                    <a:cubicBezTo>
                      <a:pt x="244548" y="53238"/>
                      <a:pt x="239579" y="54256"/>
                      <a:pt x="234850" y="55812"/>
                    </a:cubicBezTo>
                    <a:cubicBezTo>
                      <a:pt x="215693" y="61918"/>
                      <a:pt x="198093" y="69042"/>
                      <a:pt x="182289" y="73233"/>
                    </a:cubicBezTo>
                    <a:cubicBezTo>
                      <a:pt x="166664" y="77543"/>
                      <a:pt x="153614" y="80896"/>
                      <a:pt x="144574" y="83589"/>
                    </a:cubicBezTo>
                    <a:cubicBezTo>
                      <a:pt x="135534" y="86224"/>
                      <a:pt x="130446" y="87900"/>
                      <a:pt x="130446" y="87900"/>
                    </a:cubicBezTo>
                    <a:cubicBezTo>
                      <a:pt x="100454" y="97658"/>
                      <a:pt x="74353" y="109810"/>
                      <a:pt x="56394" y="120227"/>
                    </a:cubicBezTo>
                    <a:cubicBezTo>
                      <a:pt x="47414" y="125375"/>
                      <a:pt x="40290" y="129925"/>
                      <a:pt x="35381" y="133157"/>
                    </a:cubicBezTo>
                    <a:cubicBezTo>
                      <a:pt x="30472" y="136330"/>
                      <a:pt x="27778" y="138126"/>
                      <a:pt x="27598" y="137887"/>
                    </a:cubicBezTo>
                    <a:cubicBezTo>
                      <a:pt x="27479" y="137707"/>
                      <a:pt x="29873" y="135552"/>
                      <a:pt x="34543" y="132020"/>
                    </a:cubicBezTo>
                    <a:cubicBezTo>
                      <a:pt x="39212" y="128428"/>
                      <a:pt x="46157" y="123579"/>
                      <a:pt x="55076" y="118072"/>
                    </a:cubicBezTo>
                    <a:cubicBezTo>
                      <a:pt x="72856" y="106997"/>
                      <a:pt x="99077" y="94365"/>
                      <a:pt x="129309" y="84487"/>
                    </a:cubicBezTo>
                    <a:cubicBezTo>
                      <a:pt x="129309" y="84487"/>
                      <a:pt x="134457" y="82751"/>
                      <a:pt x="143556" y="80117"/>
                    </a:cubicBezTo>
                    <a:cubicBezTo>
                      <a:pt x="152656" y="77423"/>
                      <a:pt x="165706" y="74071"/>
                      <a:pt x="181271" y="69761"/>
                    </a:cubicBezTo>
                    <a:cubicBezTo>
                      <a:pt x="196836" y="65630"/>
                      <a:pt x="214316" y="58626"/>
                      <a:pt x="233713" y="52400"/>
                    </a:cubicBezTo>
                    <a:cubicBezTo>
                      <a:pt x="238562" y="50784"/>
                      <a:pt x="243710" y="49706"/>
                      <a:pt x="248140" y="47611"/>
                    </a:cubicBezTo>
                    <a:cubicBezTo>
                      <a:pt x="252750" y="45575"/>
                      <a:pt x="257179" y="42881"/>
                      <a:pt x="261131" y="39649"/>
                    </a:cubicBezTo>
                    <a:cubicBezTo>
                      <a:pt x="265082" y="36416"/>
                      <a:pt x="268494" y="32465"/>
                      <a:pt x="270410" y="27855"/>
                    </a:cubicBezTo>
                    <a:cubicBezTo>
                      <a:pt x="272325" y="23366"/>
                      <a:pt x="272505" y="17978"/>
                      <a:pt x="270589" y="13608"/>
                    </a:cubicBezTo>
                    <a:cubicBezTo>
                      <a:pt x="269452" y="10914"/>
                      <a:pt x="268195" y="9537"/>
                      <a:pt x="266339" y="7801"/>
                    </a:cubicBezTo>
                    <a:cubicBezTo>
                      <a:pt x="264423" y="6364"/>
                      <a:pt x="262148" y="5346"/>
                      <a:pt x="259754" y="4628"/>
                    </a:cubicBezTo>
                    <a:cubicBezTo>
                      <a:pt x="254905" y="3371"/>
                      <a:pt x="249637" y="3311"/>
                      <a:pt x="244488" y="3910"/>
                    </a:cubicBezTo>
                    <a:cubicBezTo>
                      <a:pt x="234191" y="4867"/>
                      <a:pt x="224613" y="9297"/>
                      <a:pt x="214975" y="12410"/>
                    </a:cubicBezTo>
                    <a:cubicBezTo>
                      <a:pt x="205337" y="15643"/>
                      <a:pt x="196357" y="19055"/>
                      <a:pt x="187318" y="21869"/>
                    </a:cubicBezTo>
                    <a:cubicBezTo>
                      <a:pt x="178278" y="24503"/>
                      <a:pt x="169538" y="25880"/>
                      <a:pt x="161636" y="27436"/>
                    </a:cubicBezTo>
                    <a:cubicBezTo>
                      <a:pt x="145951" y="30669"/>
                      <a:pt x="133140" y="34919"/>
                      <a:pt x="124280" y="37973"/>
                    </a:cubicBezTo>
                    <a:cubicBezTo>
                      <a:pt x="115420" y="41086"/>
                      <a:pt x="110391" y="43061"/>
                      <a:pt x="110391" y="43061"/>
                    </a:cubicBezTo>
                    <a:cubicBezTo>
                      <a:pt x="80878" y="54854"/>
                      <a:pt x="52562" y="61200"/>
                      <a:pt x="32567" y="66767"/>
                    </a:cubicBezTo>
                    <a:cubicBezTo>
                      <a:pt x="22510" y="69461"/>
                      <a:pt x="14428" y="71796"/>
                      <a:pt x="8801" y="73472"/>
                    </a:cubicBezTo>
                    <a:cubicBezTo>
                      <a:pt x="3234" y="75149"/>
                      <a:pt x="121" y="76046"/>
                      <a:pt x="1" y="75807"/>
                    </a:cubicBezTo>
                    <a:cubicBezTo>
                      <a:pt x="-59" y="75568"/>
                      <a:pt x="2874" y="74251"/>
                      <a:pt x="8382" y="72155"/>
                    </a:cubicBezTo>
                    <a:cubicBezTo>
                      <a:pt x="13830" y="70060"/>
                      <a:pt x="21911" y="67366"/>
                      <a:pt x="31909" y="64313"/>
                    </a:cubicBezTo>
                    <a:cubicBezTo>
                      <a:pt x="51844" y="58087"/>
                      <a:pt x="79860" y="51382"/>
                      <a:pt x="109194" y="39649"/>
                    </a:cubicBezTo>
                    <a:close/>
                  </a:path>
                </a:pathLst>
              </a:custGeom>
              <a:solidFill>
                <a:srgbClr val="02A6CC"/>
              </a:solidFill>
              <a:ln w="5976" cap="flat">
                <a:noFill/>
                <a:prstDash val="solid"/>
                <a:miter/>
              </a:ln>
            </p:spPr>
            <p:txBody>
              <a:bodyPr rtlCol="0" anchor="ctr"/>
              <a:lstStyle/>
              <a:p>
                <a:endParaRPr lang="nl-BE"/>
              </a:p>
            </p:txBody>
          </p:sp>
          <p:sp>
            <p:nvSpPr>
              <p:cNvPr id="501" name="Freeform: Shape 500">
                <a:extLst>
                  <a:ext uri="{FF2B5EF4-FFF2-40B4-BE49-F238E27FC236}">
                    <a16:creationId xmlns:a16="http://schemas.microsoft.com/office/drawing/2014/main" id="{8748758E-4A00-18DE-87A0-AB4AE9C03804}"/>
                  </a:ext>
                </a:extLst>
              </p:cNvPr>
              <p:cNvSpPr/>
              <p:nvPr/>
            </p:nvSpPr>
            <p:spPr>
              <a:xfrm>
                <a:off x="5441782" y="2893588"/>
                <a:ext cx="7487" cy="23737"/>
              </a:xfrm>
              <a:custGeom>
                <a:avLst/>
                <a:gdLst>
                  <a:gd name="connsiteX0" fmla="*/ 4492 w 7487"/>
                  <a:gd name="connsiteY0" fmla="*/ 18764 h 23737"/>
                  <a:gd name="connsiteX1" fmla="*/ 3594 w 7487"/>
                  <a:gd name="connsiteY1" fmla="*/ 11760 h 23737"/>
                  <a:gd name="connsiteX2" fmla="*/ 1319 w 7487"/>
                  <a:gd name="connsiteY2" fmla="*/ 5055 h 23737"/>
                  <a:gd name="connsiteX3" fmla="*/ 301 w 7487"/>
                  <a:gd name="connsiteY3" fmla="*/ 86 h 23737"/>
                  <a:gd name="connsiteX4" fmla="*/ 4013 w 7487"/>
                  <a:gd name="connsiteY4" fmla="*/ 3798 h 23737"/>
                  <a:gd name="connsiteX5" fmla="*/ 6527 w 7487"/>
                  <a:gd name="connsiteY5" fmla="*/ 11101 h 23737"/>
                  <a:gd name="connsiteX6" fmla="*/ 7485 w 7487"/>
                  <a:gd name="connsiteY6" fmla="*/ 18764 h 23737"/>
                  <a:gd name="connsiteX7" fmla="*/ 5749 w 7487"/>
                  <a:gd name="connsiteY7" fmla="*/ 23733 h 23737"/>
                  <a:gd name="connsiteX8" fmla="*/ 4492 w 7487"/>
                  <a:gd name="connsiteY8" fmla="*/ 18824 h 2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7" h="23737">
                    <a:moveTo>
                      <a:pt x="4492" y="18764"/>
                    </a:moveTo>
                    <a:cubicBezTo>
                      <a:pt x="4492" y="18764"/>
                      <a:pt x="4492" y="15172"/>
                      <a:pt x="3594" y="11760"/>
                    </a:cubicBezTo>
                    <a:cubicBezTo>
                      <a:pt x="2815" y="8288"/>
                      <a:pt x="1319" y="5055"/>
                      <a:pt x="1319" y="5055"/>
                    </a:cubicBezTo>
                    <a:cubicBezTo>
                      <a:pt x="241" y="2720"/>
                      <a:pt x="-417" y="565"/>
                      <a:pt x="301" y="86"/>
                    </a:cubicBezTo>
                    <a:cubicBezTo>
                      <a:pt x="960" y="-393"/>
                      <a:pt x="2815" y="1164"/>
                      <a:pt x="4013" y="3798"/>
                    </a:cubicBezTo>
                    <a:cubicBezTo>
                      <a:pt x="4013" y="3798"/>
                      <a:pt x="5689" y="7330"/>
                      <a:pt x="6527" y="11101"/>
                    </a:cubicBezTo>
                    <a:cubicBezTo>
                      <a:pt x="7425" y="14873"/>
                      <a:pt x="7485" y="18764"/>
                      <a:pt x="7485" y="18764"/>
                    </a:cubicBezTo>
                    <a:cubicBezTo>
                      <a:pt x="7545" y="21637"/>
                      <a:pt x="6527" y="23852"/>
                      <a:pt x="5749" y="23733"/>
                    </a:cubicBezTo>
                    <a:cubicBezTo>
                      <a:pt x="4911" y="23613"/>
                      <a:pt x="4551" y="21398"/>
                      <a:pt x="4492" y="18824"/>
                    </a:cubicBezTo>
                    <a:close/>
                  </a:path>
                </a:pathLst>
              </a:custGeom>
              <a:solidFill>
                <a:srgbClr val="02A6CC"/>
              </a:solidFill>
              <a:ln w="5976" cap="flat">
                <a:noFill/>
                <a:prstDash val="solid"/>
                <a:miter/>
              </a:ln>
            </p:spPr>
            <p:txBody>
              <a:bodyPr rtlCol="0" anchor="ctr"/>
              <a:lstStyle/>
              <a:p>
                <a:endParaRPr lang="nl-BE"/>
              </a:p>
            </p:txBody>
          </p:sp>
          <p:sp>
            <p:nvSpPr>
              <p:cNvPr id="502" name="Freeform: Shape 501">
                <a:extLst>
                  <a:ext uri="{FF2B5EF4-FFF2-40B4-BE49-F238E27FC236}">
                    <a16:creationId xmlns:a16="http://schemas.microsoft.com/office/drawing/2014/main" id="{E710E964-6803-ABF8-F89D-C39B69B4A9B3}"/>
                  </a:ext>
                </a:extLst>
              </p:cNvPr>
              <p:cNvSpPr/>
              <p:nvPr/>
            </p:nvSpPr>
            <p:spPr>
              <a:xfrm>
                <a:off x="5500944" y="2942224"/>
                <a:ext cx="13199" cy="30172"/>
              </a:xfrm>
              <a:custGeom>
                <a:avLst/>
                <a:gdLst>
                  <a:gd name="connsiteX0" fmla="*/ 10102 w 13199"/>
                  <a:gd name="connsiteY0" fmla="*/ 23767 h 30172"/>
                  <a:gd name="connsiteX1" fmla="*/ 7708 w 13199"/>
                  <a:gd name="connsiteY1" fmla="*/ 14487 h 30172"/>
                  <a:gd name="connsiteX2" fmla="*/ 3158 w 13199"/>
                  <a:gd name="connsiteY2" fmla="*/ 6047 h 30172"/>
                  <a:gd name="connsiteX3" fmla="*/ 105 w 13199"/>
                  <a:gd name="connsiteY3" fmla="*/ 120 h 30172"/>
                  <a:gd name="connsiteX4" fmla="*/ 5553 w 13199"/>
                  <a:gd name="connsiteY4" fmla="*/ 4370 h 30172"/>
                  <a:gd name="connsiteX5" fmla="*/ 10461 w 13199"/>
                  <a:gd name="connsiteY5" fmla="*/ 13410 h 30172"/>
                  <a:gd name="connsiteX6" fmla="*/ 13036 w 13199"/>
                  <a:gd name="connsiteY6" fmla="*/ 23347 h 30172"/>
                  <a:gd name="connsiteX7" fmla="*/ 11898 w 13199"/>
                  <a:gd name="connsiteY7" fmla="*/ 30172 h 30172"/>
                  <a:gd name="connsiteX8" fmla="*/ 10042 w 13199"/>
                  <a:gd name="connsiteY8" fmla="*/ 23767 h 3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99" h="30172">
                    <a:moveTo>
                      <a:pt x="10102" y="23767"/>
                    </a:moveTo>
                    <a:cubicBezTo>
                      <a:pt x="10102" y="23767"/>
                      <a:pt x="9504" y="18977"/>
                      <a:pt x="7708" y="14487"/>
                    </a:cubicBezTo>
                    <a:cubicBezTo>
                      <a:pt x="5972" y="9998"/>
                      <a:pt x="3158" y="6047"/>
                      <a:pt x="3158" y="6047"/>
                    </a:cubicBezTo>
                    <a:cubicBezTo>
                      <a:pt x="1182" y="3173"/>
                      <a:pt x="-434" y="719"/>
                      <a:pt x="105" y="120"/>
                    </a:cubicBezTo>
                    <a:cubicBezTo>
                      <a:pt x="644" y="-479"/>
                      <a:pt x="3397" y="1198"/>
                      <a:pt x="5553" y="4370"/>
                    </a:cubicBezTo>
                    <a:cubicBezTo>
                      <a:pt x="5553" y="4370"/>
                      <a:pt x="8606" y="8561"/>
                      <a:pt x="10461" y="13410"/>
                    </a:cubicBezTo>
                    <a:cubicBezTo>
                      <a:pt x="12377" y="18199"/>
                      <a:pt x="13036" y="23347"/>
                      <a:pt x="13036" y="23347"/>
                    </a:cubicBezTo>
                    <a:cubicBezTo>
                      <a:pt x="13574" y="27119"/>
                      <a:pt x="12676" y="30232"/>
                      <a:pt x="11898" y="30172"/>
                    </a:cubicBezTo>
                    <a:cubicBezTo>
                      <a:pt x="11060" y="30172"/>
                      <a:pt x="10581" y="27239"/>
                      <a:pt x="10042" y="23767"/>
                    </a:cubicBezTo>
                    <a:close/>
                  </a:path>
                </a:pathLst>
              </a:custGeom>
              <a:solidFill>
                <a:srgbClr val="02A6CC"/>
              </a:solidFill>
              <a:ln w="5976" cap="flat">
                <a:noFill/>
                <a:prstDash val="solid"/>
                <a:miter/>
              </a:ln>
            </p:spPr>
            <p:txBody>
              <a:bodyPr rtlCol="0" anchor="ctr"/>
              <a:lstStyle/>
              <a:p>
                <a:endParaRPr lang="nl-BE"/>
              </a:p>
            </p:txBody>
          </p:sp>
          <p:sp>
            <p:nvSpPr>
              <p:cNvPr id="503" name="Freeform: Shape 502">
                <a:extLst>
                  <a:ext uri="{FF2B5EF4-FFF2-40B4-BE49-F238E27FC236}">
                    <a16:creationId xmlns:a16="http://schemas.microsoft.com/office/drawing/2014/main" id="{F3A1765A-4327-CA28-2868-814DDC15F73A}"/>
                  </a:ext>
                </a:extLst>
              </p:cNvPr>
              <p:cNvSpPr/>
              <p:nvPr/>
            </p:nvSpPr>
            <p:spPr>
              <a:xfrm>
                <a:off x="5498432" y="3015742"/>
                <a:ext cx="8553" cy="23527"/>
              </a:xfrm>
              <a:custGeom>
                <a:avLst/>
                <a:gdLst>
                  <a:gd name="connsiteX0" fmla="*/ 5491 w 8553"/>
                  <a:gd name="connsiteY0" fmla="*/ 18614 h 23527"/>
                  <a:gd name="connsiteX1" fmla="*/ 4353 w 8553"/>
                  <a:gd name="connsiteY1" fmla="*/ 11610 h 23527"/>
                  <a:gd name="connsiteX2" fmla="*/ 1659 w 8553"/>
                  <a:gd name="connsiteY2" fmla="*/ 5025 h 23527"/>
                  <a:gd name="connsiteX3" fmla="*/ 223 w 8553"/>
                  <a:gd name="connsiteY3" fmla="*/ 116 h 23527"/>
                  <a:gd name="connsiteX4" fmla="*/ 4293 w 8553"/>
                  <a:gd name="connsiteY4" fmla="*/ 3528 h 23527"/>
                  <a:gd name="connsiteX5" fmla="*/ 7287 w 8553"/>
                  <a:gd name="connsiteY5" fmla="*/ 10772 h 23527"/>
                  <a:gd name="connsiteX6" fmla="*/ 8544 w 8553"/>
                  <a:gd name="connsiteY6" fmla="*/ 18494 h 23527"/>
                  <a:gd name="connsiteX7" fmla="*/ 6868 w 8553"/>
                  <a:gd name="connsiteY7" fmla="*/ 23523 h 23527"/>
                  <a:gd name="connsiteX8" fmla="*/ 5551 w 8553"/>
                  <a:gd name="connsiteY8" fmla="*/ 18614 h 2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3" h="23527">
                    <a:moveTo>
                      <a:pt x="5491" y="18614"/>
                    </a:moveTo>
                    <a:cubicBezTo>
                      <a:pt x="5491" y="18614"/>
                      <a:pt x="5371" y="15022"/>
                      <a:pt x="4353" y="11610"/>
                    </a:cubicBezTo>
                    <a:cubicBezTo>
                      <a:pt x="3396" y="8138"/>
                      <a:pt x="1659" y="5025"/>
                      <a:pt x="1659" y="5025"/>
                    </a:cubicBezTo>
                    <a:cubicBezTo>
                      <a:pt x="462" y="2750"/>
                      <a:pt x="-436" y="654"/>
                      <a:pt x="223" y="116"/>
                    </a:cubicBezTo>
                    <a:cubicBezTo>
                      <a:pt x="821" y="-423"/>
                      <a:pt x="2857" y="954"/>
                      <a:pt x="4293" y="3528"/>
                    </a:cubicBezTo>
                    <a:cubicBezTo>
                      <a:pt x="4293" y="3528"/>
                      <a:pt x="6209" y="6940"/>
                      <a:pt x="7287" y="10772"/>
                    </a:cubicBezTo>
                    <a:cubicBezTo>
                      <a:pt x="8364" y="14543"/>
                      <a:pt x="8544" y="18494"/>
                      <a:pt x="8544" y="18494"/>
                    </a:cubicBezTo>
                    <a:cubicBezTo>
                      <a:pt x="8664" y="21368"/>
                      <a:pt x="7646" y="23643"/>
                      <a:pt x="6868" y="23523"/>
                    </a:cubicBezTo>
                    <a:cubicBezTo>
                      <a:pt x="6030" y="23403"/>
                      <a:pt x="5670" y="21188"/>
                      <a:pt x="5551" y="18614"/>
                    </a:cubicBezTo>
                    <a:close/>
                  </a:path>
                </a:pathLst>
              </a:custGeom>
              <a:solidFill>
                <a:srgbClr val="02A6CC"/>
              </a:solidFill>
              <a:ln w="5976" cap="flat">
                <a:noFill/>
                <a:prstDash val="solid"/>
                <a:miter/>
              </a:ln>
            </p:spPr>
            <p:txBody>
              <a:bodyPr rtlCol="0" anchor="ctr"/>
              <a:lstStyle/>
              <a:p>
                <a:endParaRPr lang="nl-BE"/>
              </a:p>
            </p:txBody>
          </p:sp>
          <p:sp>
            <p:nvSpPr>
              <p:cNvPr id="504" name="Freeform: Shape 503">
                <a:extLst>
                  <a:ext uri="{FF2B5EF4-FFF2-40B4-BE49-F238E27FC236}">
                    <a16:creationId xmlns:a16="http://schemas.microsoft.com/office/drawing/2014/main" id="{534071A8-4BE5-4711-3CAC-07B247D33BD6}"/>
                  </a:ext>
                </a:extLst>
              </p:cNvPr>
              <p:cNvSpPr/>
              <p:nvPr/>
            </p:nvSpPr>
            <p:spPr>
              <a:xfrm>
                <a:off x="5415109" y="3036531"/>
                <a:ext cx="5976" cy="27761"/>
              </a:xfrm>
              <a:custGeom>
                <a:avLst/>
                <a:gdLst>
                  <a:gd name="connsiteX0" fmla="*/ 2968 w 5976"/>
                  <a:gd name="connsiteY0" fmla="*/ 22010 h 27761"/>
                  <a:gd name="connsiteX1" fmla="*/ 2668 w 5976"/>
                  <a:gd name="connsiteY1" fmla="*/ 13809 h 27761"/>
                  <a:gd name="connsiteX2" fmla="*/ 933 w 5976"/>
                  <a:gd name="connsiteY2" fmla="*/ 5787 h 27761"/>
                  <a:gd name="connsiteX3" fmla="*/ 394 w 5976"/>
                  <a:gd name="connsiteY3" fmla="*/ 40 h 27761"/>
                  <a:gd name="connsiteX4" fmla="*/ 3806 w 5976"/>
                  <a:gd name="connsiteY4" fmla="*/ 4889 h 27761"/>
                  <a:gd name="connsiteX5" fmla="*/ 5602 w 5976"/>
                  <a:gd name="connsiteY5" fmla="*/ 13450 h 27761"/>
                  <a:gd name="connsiteX6" fmla="*/ 5901 w 5976"/>
                  <a:gd name="connsiteY6" fmla="*/ 22190 h 27761"/>
                  <a:gd name="connsiteX7" fmla="*/ 3806 w 5976"/>
                  <a:gd name="connsiteY7" fmla="*/ 27757 h 27761"/>
                  <a:gd name="connsiteX8" fmla="*/ 2908 w 5976"/>
                  <a:gd name="connsiteY8" fmla="*/ 22070 h 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6" h="27761">
                    <a:moveTo>
                      <a:pt x="2968" y="22010"/>
                    </a:moveTo>
                    <a:cubicBezTo>
                      <a:pt x="2968" y="22010"/>
                      <a:pt x="3207" y="17880"/>
                      <a:pt x="2668" y="13809"/>
                    </a:cubicBezTo>
                    <a:cubicBezTo>
                      <a:pt x="2190" y="9678"/>
                      <a:pt x="933" y="5787"/>
                      <a:pt x="933" y="5787"/>
                    </a:cubicBezTo>
                    <a:cubicBezTo>
                      <a:pt x="94" y="2913"/>
                      <a:pt x="-384" y="399"/>
                      <a:pt x="394" y="40"/>
                    </a:cubicBezTo>
                    <a:cubicBezTo>
                      <a:pt x="1112" y="-319"/>
                      <a:pt x="2848" y="1776"/>
                      <a:pt x="3806" y="4889"/>
                    </a:cubicBezTo>
                    <a:cubicBezTo>
                      <a:pt x="3806" y="4889"/>
                      <a:pt x="5123" y="9080"/>
                      <a:pt x="5602" y="13450"/>
                    </a:cubicBezTo>
                    <a:cubicBezTo>
                      <a:pt x="6200" y="17820"/>
                      <a:pt x="5901" y="22190"/>
                      <a:pt x="5901" y="22190"/>
                    </a:cubicBezTo>
                    <a:cubicBezTo>
                      <a:pt x="5782" y="25423"/>
                      <a:pt x="4584" y="27877"/>
                      <a:pt x="3806" y="27757"/>
                    </a:cubicBezTo>
                    <a:cubicBezTo>
                      <a:pt x="2968" y="27578"/>
                      <a:pt x="2788" y="25063"/>
                      <a:pt x="2908" y="22070"/>
                    </a:cubicBezTo>
                    <a:close/>
                  </a:path>
                </a:pathLst>
              </a:custGeom>
              <a:solidFill>
                <a:srgbClr val="02A6CC"/>
              </a:solidFill>
              <a:ln w="5976" cap="flat">
                <a:noFill/>
                <a:prstDash val="solid"/>
                <a:miter/>
              </a:ln>
            </p:spPr>
            <p:txBody>
              <a:bodyPr rtlCol="0" anchor="ctr"/>
              <a:lstStyle/>
              <a:p>
                <a:endParaRPr lang="nl-BE"/>
              </a:p>
            </p:txBody>
          </p:sp>
          <p:sp>
            <p:nvSpPr>
              <p:cNvPr id="505" name="Freeform: Shape 504">
                <a:extLst>
                  <a:ext uri="{FF2B5EF4-FFF2-40B4-BE49-F238E27FC236}">
                    <a16:creationId xmlns:a16="http://schemas.microsoft.com/office/drawing/2014/main" id="{AF1419F3-FDA0-2688-3445-3CDD1A9651E0}"/>
                  </a:ext>
                </a:extLst>
              </p:cNvPr>
              <p:cNvSpPr/>
              <p:nvPr/>
            </p:nvSpPr>
            <p:spPr>
              <a:xfrm>
                <a:off x="5396626" y="2979773"/>
                <a:ext cx="9377" cy="26091"/>
              </a:xfrm>
              <a:custGeom>
                <a:avLst/>
                <a:gdLst>
                  <a:gd name="connsiteX0" fmla="*/ 6305 w 9377"/>
                  <a:gd name="connsiteY0" fmla="*/ 20579 h 26091"/>
                  <a:gd name="connsiteX1" fmla="*/ 5047 w 9377"/>
                  <a:gd name="connsiteY1" fmla="*/ 12737 h 26091"/>
                  <a:gd name="connsiteX2" fmla="*/ 1995 w 9377"/>
                  <a:gd name="connsiteY2" fmla="*/ 5434 h 26091"/>
                  <a:gd name="connsiteX3" fmla="*/ 198 w 9377"/>
                  <a:gd name="connsiteY3" fmla="*/ 106 h 26091"/>
                  <a:gd name="connsiteX4" fmla="*/ 4629 w 9377"/>
                  <a:gd name="connsiteY4" fmla="*/ 3937 h 26091"/>
                  <a:gd name="connsiteX5" fmla="*/ 7981 w 9377"/>
                  <a:gd name="connsiteY5" fmla="*/ 11899 h 26091"/>
                  <a:gd name="connsiteX6" fmla="*/ 9358 w 9377"/>
                  <a:gd name="connsiteY6" fmla="*/ 20460 h 26091"/>
                  <a:gd name="connsiteX7" fmla="*/ 7682 w 9377"/>
                  <a:gd name="connsiteY7" fmla="*/ 26087 h 26091"/>
                  <a:gd name="connsiteX8" fmla="*/ 6365 w 9377"/>
                  <a:gd name="connsiteY8" fmla="*/ 20639 h 2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7" h="26091">
                    <a:moveTo>
                      <a:pt x="6305" y="20579"/>
                    </a:moveTo>
                    <a:cubicBezTo>
                      <a:pt x="6305" y="20579"/>
                      <a:pt x="6185" y="16569"/>
                      <a:pt x="5047" y="12737"/>
                    </a:cubicBezTo>
                    <a:cubicBezTo>
                      <a:pt x="3970" y="8906"/>
                      <a:pt x="1995" y="5434"/>
                      <a:pt x="1995" y="5434"/>
                    </a:cubicBezTo>
                    <a:cubicBezTo>
                      <a:pt x="618" y="2919"/>
                      <a:pt x="-460" y="645"/>
                      <a:pt x="198" y="106"/>
                    </a:cubicBezTo>
                    <a:cubicBezTo>
                      <a:pt x="797" y="-433"/>
                      <a:pt x="3012" y="1123"/>
                      <a:pt x="4629" y="3937"/>
                    </a:cubicBezTo>
                    <a:cubicBezTo>
                      <a:pt x="4629" y="3937"/>
                      <a:pt x="6844" y="7709"/>
                      <a:pt x="7981" y="11899"/>
                    </a:cubicBezTo>
                    <a:cubicBezTo>
                      <a:pt x="9238" y="16090"/>
                      <a:pt x="9358" y="20460"/>
                      <a:pt x="9358" y="20460"/>
                    </a:cubicBezTo>
                    <a:cubicBezTo>
                      <a:pt x="9537" y="23692"/>
                      <a:pt x="8460" y="26207"/>
                      <a:pt x="7682" y="26087"/>
                    </a:cubicBezTo>
                    <a:cubicBezTo>
                      <a:pt x="6844" y="25967"/>
                      <a:pt x="6544" y="23513"/>
                      <a:pt x="6365" y="20639"/>
                    </a:cubicBezTo>
                    <a:close/>
                  </a:path>
                </a:pathLst>
              </a:custGeom>
              <a:solidFill>
                <a:srgbClr val="02A6CC"/>
              </a:solidFill>
              <a:ln w="5976" cap="flat">
                <a:noFill/>
                <a:prstDash val="solid"/>
                <a:miter/>
              </a:ln>
            </p:spPr>
            <p:txBody>
              <a:bodyPr rtlCol="0" anchor="ctr"/>
              <a:lstStyle/>
              <a:p>
                <a:endParaRPr lang="nl-BE"/>
              </a:p>
            </p:txBody>
          </p:sp>
          <p:sp>
            <p:nvSpPr>
              <p:cNvPr id="506" name="Freeform: Shape 505">
                <a:extLst>
                  <a:ext uri="{FF2B5EF4-FFF2-40B4-BE49-F238E27FC236}">
                    <a16:creationId xmlns:a16="http://schemas.microsoft.com/office/drawing/2014/main" id="{C1ACA03F-0C1D-F3EB-5A81-1A09E1B26942}"/>
                  </a:ext>
                </a:extLst>
              </p:cNvPr>
              <p:cNvSpPr/>
              <p:nvPr/>
            </p:nvSpPr>
            <p:spPr>
              <a:xfrm>
                <a:off x="5362323" y="2922910"/>
                <a:ext cx="10655" cy="21122"/>
              </a:xfrm>
              <a:custGeom>
                <a:avLst/>
                <a:gdLst>
                  <a:gd name="connsiteX0" fmla="*/ 7264 w 10655"/>
                  <a:gd name="connsiteY0" fmla="*/ 17159 h 21122"/>
                  <a:gd name="connsiteX1" fmla="*/ 4749 w 10655"/>
                  <a:gd name="connsiteY1" fmla="*/ 10814 h 21122"/>
                  <a:gd name="connsiteX2" fmla="*/ 1517 w 10655"/>
                  <a:gd name="connsiteY2" fmla="*/ 4767 h 21122"/>
                  <a:gd name="connsiteX3" fmla="*/ 259 w 10655"/>
                  <a:gd name="connsiteY3" fmla="*/ 98 h 21122"/>
                  <a:gd name="connsiteX4" fmla="*/ 4091 w 10655"/>
                  <a:gd name="connsiteY4" fmla="*/ 3211 h 21122"/>
                  <a:gd name="connsiteX5" fmla="*/ 7443 w 10655"/>
                  <a:gd name="connsiteY5" fmla="*/ 9497 h 21122"/>
                  <a:gd name="connsiteX6" fmla="*/ 10077 w 10655"/>
                  <a:gd name="connsiteY6" fmla="*/ 16142 h 21122"/>
                  <a:gd name="connsiteX7" fmla="*/ 10017 w 10655"/>
                  <a:gd name="connsiteY7" fmla="*/ 21110 h 21122"/>
                  <a:gd name="connsiteX8" fmla="*/ 7264 w 10655"/>
                  <a:gd name="connsiteY8" fmla="*/ 17159 h 2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5" h="21122">
                    <a:moveTo>
                      <a:pt x="7264" y="17159"/>
                    </a:moveTo>
                    <a:cubicBezTo>
                      <a:pt x="7264" y="17159"/>
                      <a:pt x="6186" y="13927"/>
                      <a:pt x="4749" y="10814"/>
                    </a:cubicBezTo>
                    <a:cubicBezTo>
                      <a:pt x="3313" y="7701"/>
                      <a:pt x="1517" y="4767"/>
                      <a:pt x="1517" y="4767"/>
                    </a:cubicBezTo>
                    <a:cubicBezTo>
                      <a:pt x="259" y="2612"/>
                      <a:pt x="-399" y="577"/>
                      <a:pt x="259" y="98"/>
                    </a:cubicBezTo>
                    <a:cubicBezTo>
                      <a:pt x="918" y="-381"/>
                      <a:pt x="2714" y="936"/>
                      <a:pt x="4091" y="3211"/>
                    </a:cubicBezTo>
                    <a:cubicBezTo>
                      <a:pt x="4091" y="3211"/>
                      <a:pt x="5947" y="6264"/>
                      <a:pt x="7443" y="9497"/>
                    </a:cubicBezTo>
                    <a:cubicBezTo>
                      <a:pt x="8940" y="12729"/>
                      <a:pt x="10077" y="16142"/>
                      <a:pt x="10077" y="16142"/>
                    </a:cubicBezTo>
                    <a:cubicBezTo>
                      <a:pt x="10915" y="18656"/>
                      <a:pt x="10796" y="20871"/>
                      <a:pt x="10017" y="21110"/>
                    </a:cubicBezTo>
                    <a:cubicBezTo>
                      <a:pt x="9179" y="21290"/>
                      <a:pt x="8102" y="19494"/>
                      <a:pt x="7264" y="17159"/>
                    </a:cubicBezTo>
                    <a:close/>
                  </a:path>
                </a:pathLst>
              </a:custGeom>
              <a:solidFill>
                <a:srgbClr val="02A6CC"/>
              </a:solidFill>
              <a:ln w="5976" cap="flat">
                <a:noFill/>
                <a:prstDash val="solid"/>
                <a:miter/>
              </a:ln>
            </p:spPr>
            <p:txBody>
              <a:bodyPr rtlCol="0" anchor="ctr"/>
              <a:lstStyle/>
              <a:p>
                <a:endParaRPr lang="nl-BE"/>
              </a:p>
            </p:txBody>
          </p:sp>
          <p:sp>
            <p:nvSpPr>
              <p:cNvPr id="507" name="Freeform: Shape 506">
                <a:extLst>
                  <a:ext uri="{FF2B5EF4-FFF2-40B4-BE49-F238E27FC236}">
                    <a16:creationId xmlns:a16="http://schemas.microsoft.com/office/drawing/2014/main" id="{268B48DD-2F37-D770-E7D3-B2DD34D31174}"/>
                  </a:ext>
                </a:extLst>
              </p:cNvPr>
              <p:cNvSpPr/>
              <p:nvPr/>
            </p:nvSpPr>
            <p:spPr>
              <a:xfrm>
                <a:off x="5444205" y="3107061"/>
                <a:ext cx="5144" cy="23486"/>
              </a:xfrm>
              <a:custGeom>
                <a:avLst/>
                <a:gdLst>
                  <a:gd name="connsiteX0" fmla="*/ 751 w 5144"/>
                  <a:gd name="connsiteY0" fmla="*/ 18469 h 23486"/>
                  <a:gd name="connsiteX1" fmla="*/ 2068 w 5144"/>
                  <a:gd name="connsiteY1" fmla="*/ 11764 h 23486"/>
                  <a:gd name="connsiteX2" fmla="*/ 1828 w 5144"/>
                  <a:gd name="connsiteY2" fmla="*/ 4940 h 23486"/>
                  <a:gd name="connsiteX3" fmla="*/ 2187 w 5144"/>
                  <a:gd name="connsiteY3" fmla="*/ 31 h 23486"/>
                  <a:gd name="connsiteX4" fmla="*/ 4762 w 5144"/>
                  <a:gd name="connsiteY4" fmla="*/ 4461 h 23486"/>
                  <a:gd name="connsiteX5" fmla="*/ 5061 w 5144"/>
                  <a:gd name="connsiteY5" fmla="*/ 12004 h 23486"/>
                  <a:gd name="connsiteX6" fmla="*/ 3624 w 5144"/>
                  <a:gd name="connsiteY6" fmla="*/ 19427 h 23486"/>
                  <a:gd name="connsiteX7" fmla="*/ 392 w 5144"/>
                  <a:gd name="connsiteY7" fmla="*/ 23438 h 23486"/>
                  <a:gd name="connsiteX8" fmla="*/ 751 w 5144"/>
                  <a:gd name="connsiteY8" fmla="*/ 18529 h 2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 h="23486">
                    <a:moveTo>
                      <a:pt x="751" y="18469"/>
                    </a:moveTo>
                    <a:cubicBezTo>
                      <a:pt x="751" y="18469"/>
                      <a:pt x="1828" y="15177"/>
                      <a:pt x="2068" y="11764"/>
                    </a:cubicBezTo>
                    <a:cubicBezTo>
                      <a:pt x="2367" y="8352"/>
                      <a:pt x="1828" y="4940"/>
                      <a:pt x="1828" y="4940"/>
                    </a:cubicBezTo>
                    <a:cubicBezTo>
                      <a:pt x="1469" y="2485"/>
                      <a:pt x="1409" y="330"/>
                      <a:pt x="2187" y="31"/>
                    </a:cubicBezTo>
                    <a:cubicBezTo>
                      <a:pt x="2966" y="-269"/>
                      <a:pt x="4343" y="1647"/>
                      <a:pt x="4762" y="4461"/>
                    </a:cubicBezTo>
                    <a:cubicBezTo>
                      <a:pt x="4762" y="4461"/>
                      <a:pt x="5360" y="8232"/>
                      <a:pt x="5061" y="12004"/>
                    </a:cubicBezTo>
                    <a:cubicBezTo>
                      <a:pt x="4821" y="15775"/>
                      <a:pt x="3624" y="19427"/>
                      <a:pt x="3624" y="19427"/>
                    </a:cubicBezTo>
                    <a:cubicBezTo>
                      <a:pt x="2786" y="22121"/>
                      <a:pt x="1110" y="23797"/>
                      <a:pt x="392" y="23438"/>
                    </a:cubicBezTo>
                    <a:cubicBezTo>
                      <a:pt x="-327" y="23019"/>
                      <a:pt x="32" y="20924"/>
                      <a:pt x="751" y="18529"/>
                    </a:cubicBezTo>
                    <a:close/>
                  </a:path>
                </a:pathLst>
              </a:custGeom>
              <a:solidFill>
                <a:srgbClr val="02A6CC"/>
              </a:solidFill>
              <a:ln w="5976" cap="flat">
                <a:noFill/>
                <a:prstDash val="solid"/>
                <a:miter/>
              </a:ln>
            </p:spPr>
            <p:txBody>
              <a:bodyPr rtlCol="0" anchor="ctr"/>
              <a:lstStyle/>
              <a:p>
                <a:endParaRPr lang="nl-BE"/>
              </a:p>
            </p:txBody>
          </p:sp>
          <p:sp>
            <p:nvSpPr>
              <p:cNvPr id="508" name="Freeform: Shape 507">
                <a:extLst>
                  <a:ext uri="{FF2B5EF4-FFF2-40B4-BE49-F238E27FC236}">
                    <a16:creationId xmlns:a16="http://schemas.microsoft.com/office/drawing/2014/main" id="{8CFA3138-2C53-24FD-771A-BA0264248D15}"/>
                  </a:ext>
                </a:extLst>
              </p:cNvPr>
              <p:cNvSpPr/>
              <p:nvPr/>
            </p:nvSpPr>
            <p:spPr>
              <a:xfrm>
                <a:off x="5377351" y="3121802"/>
                <a:ext cx="6049" cy="28683"/>
              </a:xfrm>
              <a:custGeom>
                <a:avLst/>
                <a:gdLst>
                  <a:gd name="connsiteX0" fmla="*/ 1275 w 6049"/>
                  <a:gd name="connsiteY0" fmla="*/ 22825 h 28683"/>
                  <a:gd name="connsiteX1" fmla="*/ 2951 w 6049"/>
                  <a:gd name="connsiteY1" fmla="*/ 14504 h 28683"/>
                  <a:gd name="connsiteX2" fmla="*/ 2712 w 6049"/>
                  <a:gd name="connsiteY2" fmla="*/ 6003 h 28683"/>
                  <a:gd name="connsiteX3" fmla="*/ 2891 w 6049"/>
                  <a:gd name="connsiteY3" fmla="*/ 16 h 28683"/>
                  <a:gd name="connsiteX4" fmla="*/ 5645 w 6049"/>
                  <a:gd name="connsiteY4" fmla="*/ 5524 h 28683"/>
                  <a:gd name="connsiteX5" fmla="*/ 5884 w 6049"/>
                  <a:gd name="connsiteY5" fmla="*/ 14683 h 28683"/>
                  <a:gd name="connsiteX6" fmla="*/ 4029 w 6049"/>
                  <a:gd name="connsiteY6" fmla="*/ 23663 h 28683"/>
                  <a:gd name="connsiteX7" fmla="*/ 317 w 6049"/>
                  <a:gd name="connsiteY7" fmla="*/ 28632 h 28683"/>
                  <a:gd name="connsiteX8" fmla="*/ 1155 w 6049"/>
                  <a:gd name="connsiteY8" fmla="*/ 22705 h 2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49" h="28683">
                    <a:moveTo>
                      <a:pt x="1275" y="22825"/>
                    </a:moveTo>
                    <a:cubicBezTo>
                      <a:pt x="1275" y="22825"/>
                      <a:pt x="2652" y="18754"/>
                      <a:pt x="2951" y="14504"/>
                    </a:cubicBezTo>
                    <a:cubicBezTo>
                      <a:pt x="3370" y="10253"/>
                      <a:pt x="2712" y="6003"/>
                      <a:pt x="2712" y="6003"/>
                    </a:cubicBezTo>
                    <a:cubicBezTo>
                      <a:pt x="2293" y="2950"/>
                      <a:pt x="2113" y="316"/>
                      <a:pt x="2891" y="16"/>
                    </a:cubicBezTo>
                    <a:cubicBezTo>
                      <a:pt x="3669" y="-223"/>
                      <a:pt x="5226" y="2172"/>
                      <a:pt x="5645" y="5524"/>
                    </a:cubicBezTo>
                    <a:cubicBezTo>
                      <a:pt x="5645" y="5524"/>
                      <a:pt x="6363" y="10074"/>
                      <a:pt x="5884" y="14683"/>
                    </a:cubicBezTo>
                    <a:cubicBezTo>
                      <a:pt x="5525" y="19293"/>
                      <a:pt x="4029" y="23663"/>
                      <a:pt x="4029" y="23663"/>
                    </a:cubicBezTo>
                    <a:cubicBezTo>
                      <a:pt x="3011" y="26896"/>
                      <a:pt x="1035" y="29051"/>
                      <a:pt x="317" y="28632"/>
                    </a:cubicBezTo>
                    <a:cubicBezTo>
                      <a:pt x="-401" y="28213"/>
                      <a:pt x="197" y="25698"/>
                      <a:pt x="1155" y="22705"/>
                    </a:cubicBezTo>
                    <a:close/>
                  </a:path>
                </a:pathLst>
              </a:custGeom>
              <a:solidFill>
                <a:srgbClr val="02A6CC"/>
              </a:solidFill>
              <a:ln w="5976" cap="flat">
                <a:noFill/>
                <a:prstDash val="solid"/>
                <a:miter/>
              </a:ln>
            </p:spPr>
            <p:txBody>
              <a:bodyPr rtlCol="0" anchor="ctr"/>
              <a:lstStyle/>
              <a:p>
                <a:endParaRPr lang="nl-BE"/>
              </a:p>
            </p:txBody>
          </p:sp>
          <p:sp>
            <p:nvSpPr>
              <p:cNvPr id="509" name="Freeform: Shape 508">
                <a:extLst>
                  <a:ext uri="{FF2B5EF4-FFF2-40B4-BE49-F238E27FC236}">
                    <a16:creationId xmlns:a16="http://schemas.microsoft.com/office/drawing/2014/main" id="{BC967F22-022D-E541-2193-3F49F6A2C8B5}"/>
                  </a:ext>
                </a:extLst>
              </p:cNvPr>
              <p:cNvSpPr/>
              <p:nvPr/>
            </p:nvSpPr>
            <p:spPr>
              <a:xfrm>
                <a:off x="5222949" y="2852442"/>
                <a:ext cx="11805" cy="11568"/>
              </a:xfrm>
              <a:custGeom>
                <a:avLst/>
                <a:gdLst>
                  <a:gd name="connsiteX0" fmla="*/ 8350 w 11805"/>
                  <a:gd name="connsiteY0" fmla="*/ 9863 h 11568"/>
                  <a:gd name="connsiteX1" fmla="*/ 5178 w 11805"/>
                  <a:gd name="connsiteY1" fmla="*/ 6511 h 11568"/>
                  <a:gd name="connsiteX2" fmla="*/ 1705 w 11805"/>
                  <a:gd name="connsiteY2" fmla="*/ 3458 h 11568"/>
                  <a:gd name="connsiteX3" fmla="*/ 149 w 11805"/>
                  <a:gd name="connsiteY3" fmla="*/ 345 h 11568"/>
                  <a:gd name="connsiteX4" fmla="*/ 3621 w 11805"/>
                  <a:gd name="connsiteY4" fmla="*/ 1123 h 11568"/>
                  <a:gd name="connsiteX5" fmla="*/ 7273 w 11805"/>
                  <a:gd name="connsiteY5" fmla="*/ 4356 h 11568"/>
                  <a:gd name="connsiteX6" fmla="*/ 10625 w 11805"/>
                  <a:gd name="connsiteY6" fmla="*/ 7947 h 11568"/>
                  <a:gd name="connsiteX7" fmla="*/ 11463 w 11805"/>
                  <a:gd name="connsiteY7" fmla="*/ 11420 h 11568"/>
                  <a:gd name="connsiteX8" fmla="*/ 8350 w 11805"/>
                  <a:gd name="connsiteY8" fmla="*/ 9923 h 1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05" h="11568">
                    <a:moveTo>
                      <a:pt x="8350" y="9863"/>
                    </a:moveTo>
                    <a:cubicBezTo>
                      <a:pt x="8350" y="9863"/>
                      <a:pt x="6854" y="8067"/>
                      <a:pt x="5178" y="6511"/>
                    </a:cubicBezTo>
                    <a:cubicBezTo>
                      <a:pt x="3501" y="4894"/>
                      <a:pt x="1705" y="3458"/>
                      <a:pt x="1705" y="3458"/>
                    </a:cubicBezTo>
                    <a:cubicBezTo>
                      <a:pt x="388" y="2380"/>
                      <a:pt x="-330" y="1063"/>
                      <a:pt x="149" y="345"/>
                    </a:cubicBezTo>
                    <a:cubicBezTo>
                      <a:pt x="628" y="-314"/>
                      <a:pt x="2184" y="-15"/>
                      <a:pt x="3621" y="1123"/>
                    </a:cubicBezTo>
                    <a:cubicBezTo>
                      <a:pt x="3621" y="1123"/>
                      <a:pt x="5537" y="2679"/>
                      <a:pt x="7273" y="4356"/>
                    </a:cubicBezTo>
                    <a:cubicBezTo>
                      <a:pt x="9009" y="6032"/>
                      <a:pt x="10625" y="7947"/>
                      <a:pt x="10625" y="7947"/>
                    </a:cubicBezTo>
                    <a:cubicBezTo>
                      <a:pt x="11822" y="9324"/>
                      <a:pt x="12122" y="10881"/>
                      <a:pt x="11463" y="11420"/>
                    </a:cubicBezTo>
                    <a:cubicBezTo>
                      <a:pt x="10805" y="11898"/>
                      <a:pt x="9428" y="11180"/>
                      <a:pt x="8350" y="9923"/>
                    </a:cubicBezTo>
                    <a:close/>
                  </a:path>
                </a:pathLst>
              </a:custGeom>
              <a:solidFill>
                <a:srgbClr val="02A6CC"/>
              </a:solidFill>
              <a:ln w="5976" cap="flat">
                <a:noFill/>
                <a:prstDash val="solid"/>
                <a:miter/>
              </a:ln>
            </p:spPr>
            <p:txBody>
              <a:bodyPr rtlCol="0" anchor="ctr"/>
              <a:lstStyle/>
              <a:p>
                <a:endParaRPr lang="nl-BE"/>
              </a:p>
            </p:txBody>
          </p:sp>
          <p:sp>
            <p:nvSpPr>
              <p:cNvPr id="510" name="Freeform: Shape 509">
                <a:extLst>
                  <a:ext uri="{FF2B5EF4-FFF2-40B4-BE49-F238E27FC236}">
                    <a16:creationId xmlns:a16="http://schemas.microsoft.com/office/drawing/2014/main" id="{53F169FB-4730-BBB1-D061-B0F6A0E9C803}"/>
                  </a:ext>
                </a:extLst>
              </p:cNvPr>
              <p:cNvSpPr/>
              <p:nvPr/>
            </p:nvSpPr>
            <p:spPr>
              <a:xfrm>
                <a:off x="5001963" y="2922275"/>
                <a:ext cx="258589" cy="152549"/>
              </a:xfrm>
              <a:custGeom>
                <a:avLst/>
                <a:gdLst>
                  <a:gd name="connsiteX0" fmla="*/ 251605 w 258589"/>
                  <a:gd name="connsiteY0" fmla="*/ 95139 h 152549"/>
                  <a:gd name="connsiteX1" fmla="*/ 200601 w 258589"/>
                  <a:gd name="connsiteY1" fmla="*/ 65566 h 152549"/>
                  <a:gd name="connsiteX2" fmla="*/ 137922 w 258589"/>
                  <a:gd name="connsiteY2" fmla="*/ 35274 h 152549"/>
                  <a:gd name="connsiteX3" fmla="*/ 101345 w 258589"/>
                  <a:gd name="connsiteY3" fmla="*/ 13723 h 152549"/>
                  <a:gd name="connsiteX4" fmla="*/ 67581 w 258589"/>
                  <a:gd name="connsiteY4" fmla="*/ 14 h 152549"/>
                  <a:gd name="connsiteX5" fmla="*/ 34237 w 258589"/>
                  <a:gd name="connsiteY5" fmla="*/ 16716 h 152549"/>
                  <a:gd name="connsiteX6" fmla="*/ 30405 w 258589"/>
                  <a:gd name="connsiteY6" fmla="*/ 32461 h 152549"/>
                  <a:gd name="connsiteX7" fmla="*/ 22324 w 258589"/>
                  <a:gd name="connsiteY7" fmla="*/ 44434 h 152549"/>
                  <a:gd name="connsiteX8" fmla="*/ 10051 w 258589"/>
                  <a:gd name="connsiteY8" fmla="*/ 61735 h 152549"/>
                  <a:gd name="connsiteX9" fmla="*/ 1730 w 258589"/>
                  <a:gd name="connsiteY9" fmla="*/ 75863 h 152549"/>
                  <a:gd name="connsiteX10" fmla="*/ 473 w 258589"/>
                  <a:gd name="connsiteY10" fmla="*/ 89033 h 152549"/>
                  <a:gd name="connsiteX11" fmla="*/ 1910 w 258589"/>
                  <a:gd name="connsiteY11" fmla="*/ 99509 h 152549"/>
                  <a:gd name="connsiteX12" fmla="*/ 11668 w 258589"/>
                  <a:gd name="connsiteY12" fmla="*/ 117708 h 152549"/>
                  <a:gd name="connsiteX13" fmla="*/ 39205 w 258589"/>
                  <a:gd name="connsiteY13" fmla="*/ 133452 h 152549"/>
                  <a:gd name="connsiteX14" fmla="*/ 79554 w 258589"/>
                  <a:gd name="connsiteY14" fmla="*/ 152549 h 152549"/>
                  <a:gd name="connsiteX15" fmla="*/ 111642 w 258589"/>
                  <a:gd name="connsiteY15" fmla="*/ 135069 h 152549"/>
                  <a:gd name="connsiteX16" fmla="*/ 125650 w 258589"/>
                  <a:gd name="connsiteY16" fmla="*/ 137523 h 152549"/>
                  <a:gd name="connsiteX17" fmla="*/ 148818 w 258589"/>
                  <a:gd name="connsiteY17" fmla="*/ 125011 h 152549"/>
                  <a:gd name="connsiteX18" fmla="*/ 162527 w 258589"/>
                  <a:gd name="connsiteY18" fmla="*/ 128304 h 152549"/>
                  <a:gd name="connsiteX19" fmla="*/ 180726 w 258589"/>
                  <a:gd name="connsiteY19" fmla="*/ 120761 h 152549"/>
                  <a:gd name="connsiteX20" fmla="*/ 181324 w 258589"/>
                  <a:gd name="connsiteY20" fmla="*/ 120761 h 152549"/>
                  <a:gd name="connsiteX21" fmla="*/ 196051 w 258589"/>
                  <a:gd name="connsiteY21" fmla="*/ 125610 h 152549"/>
                  <a:gd name="connsiteX22" fmla="*/ 214968 w 258589"/>
                  <a:gd name="connsiteY22" fmla="*/ 117229 h 152549"/>
                  <a:gd name="connsiteX23" fmla="*/ 236460 w 258589"/>
                  <a:gd name="connsiteY23" fmla="*/ 129501 h 152549"/>
                  <a:gd name="connsiteX24" fmla="*/ 252743 w 258589"/>
                  <a:gd name="connsiteY24" fmla="*/ 126209 h 152549"/>
                  <a:gd name="connsiteX25" fmla="*/ 257951 w 258589"/>
                  <a:gd name="connsiteY25" fmla="*/ 126508 h 152549"/>
                  <a:gd name="connsiteX26" fmla="*/ 251605 w 258589"/>
                  <a:gd name="connsiteY26" fmla="*/ 95079 h 152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8589" h="152549">
                    <a:moveTo>
                      <a:pt x="251605" y="95139"/>
                    </a:moveTo>
                    <a:cubicBezTo>
                      <a:pt x="240351" y="77778"/>
                      <a:pt x="218381" y="73468"/>
                      <a:pt x="200601" y="65566"/>
                    </a:cubicBezTo>
                    <a:cubicBezTo>
                      <a:pt x="179409" y="56107"/>
                      <a:pt x="158456" y="46050"/>
                      <a:pt x="137922" y="35274"/>
                    </a:cubicBezTo>
                    <a:cubicBezTo>
                      <a:pt x="124992" y="28570"/>
                      <a:pt x="113019" y="22403"/>
                      <a:pt x="101345" y="13723"/>
                    </a:cubicBezTo>
                    <a:cubicBezTo>
                      <a:pt x="91288" y="6240"/>
                      <a:pt x="80632" y="-345"/>
                      <a:pt x="67581" y="14"/>
                    </a:cubicBezTo>
                    <a:cubicBezTo>
                      <a:pt x="56207" y="373"/>
                      <a:pt x="40343" y="6300"/>
                      <a:pt x="34237" y="16716"/>
                    </a:cubicBezTo>
                    <a:cubicBezTo>
                      <a:pt x="31423" y="21505"/>
                      <a:pt x="32141" y="27312"/>
                      <a:pt x="30405" y="32461"/>
                    </a:cubicBezTo>
                    <a:cubicBezTo>
                      <a:pt x="28729" y="37250"/>
                      <a:pt x="25197" y="40303"/>
                      <a:pt x="22324" y="44434"/>
                    </a:cubicBezTo>
                    <a:cubicBezTo>
                      <a:pt x="18253" y="50181"/>
                      <a:pt x="14122" y="55988"/>
                      <a:pt x="10051" y="61735"/>
                    </a:cubicBezTo>
                    <a:cubicBezTo>
                      <a:pt x="6879" y="66224"/>
                      <a:pt x="3706" y="70714"/>
                      <a:pt x="1730" y="75863"/>
                    </a:cubicBezTo>
                    <a:cubicBezTo>
                      <a:pt x="174" y="80053"/>
                      <a:pt x="-545" y="84663"/>
                      <a:pt x="473" y="89033"/>
                    </a:cubicBezTo>
                    <a:cubicBezTo>
                      <a:pt x="1251" y="92505"/>
                      <a:pt x="1251" y="95977"/>
                      <a:pt x="1910" y="99509"/>
                    </a:cubicBezTo>
                    <a:cubicBezTo>
                      <a:pt x="3227" y="106154"/>
                      <a:pt x="5861" y="113637"/>
                      <a:pt x="11668" y="117708"/>
                    </a:cubicBezTo>
                    <a:cubicBezTo>
                      <a:pt x="20288" y="123814"/>
                      <a:pt x="29747" y="128843"/>
                      <a:pt x="39205" y="133452"/>
                    </a:cubicBezTo>
                    <a:cubicBezTo>
                      <a:pt x="52615" y="139978"/>
                      <a:pt x="66205" y="145964"/>
                      <a:pt x="79554" y="152549"/>
                    </a:cubicBezTo>
                    <a:cubicBezTo>
                      <a:pt x="85541" y="142372"/>
                      <a:pt x="96257" y="135069"/>
                      <a:pt x="111642" y="135069"/>
                    </a:cubicBezTo>
                    <a:cubicBezTo>
                      <a:pt x="116910" y="135069"/>
                      <a:pt x="121519" y="136027"/>
                      <a:pt x="125650" y="137523"/>
                    </a:cubicBezTo>
                    <a:cubicBezTo>
                      <a:pt x="130080" y="130280"/>
                      <a:pt x="137743" y="125011"/>
                      <a:pt x="148818" y="125011"/>
                    </a:cubicBezTo>
                    <a:cubicBezTo>
                      <a:pt x="154146" y="125011"/>
                      <a:pt x="158695" y="126269"/>
                      <a:pt x="162527" y="128304"/>
                    </a:cubicBezTo>
                    <a:cubicBezTo>
                      <a:pt x="167196" y="123635"/>
                      <a:pt x="174141" y="120761"/>
                      <a:pt x="180726" y="120761"/>
                    </a:cubicBezTo>
                    <a:lnTo>
                      <a:pt x="181324" y="120761"/>
                    </a:lnTo>
                    <a:cubicBezTo>
                      <a:pt x="186952" y="120761"/>
                      <a:pt x="191980" y="122617"/>
                      <a:pt x="196051" y="125610"/>
                    </a:cubicBezTo>
                    <a:cubicBezTo>
                      <a:pt x="200182" y="120581"/>
                      <a:pt x="206467" y="117229"/>
                      <a:pt x="214968" y="117229"/>
                    </a:cubicBezTo>
                    <a:cubicBezTo>
                      <a:pt x="225504" y="117229"/>
                      <a:pt x="232628" y="122437"/>
                      <a:pt x="236460" y="129501"/>
                    </a:cubicBezTo>
                    <a:cubicBezTo>
                      <a:pt x="241129" y="127406"/>
                      <a:pt x="246517" y="126209"/>
                      <a:pt x="252743" y="126209"/>
                    </a:cubicBezTo>
                    <a:cubicBezTo>
                      <a:pt x="254539" y="126209"/>
                      <a:pt x="256275" y="126329"/>
                      <a:pt x="257951" y="126508"/>
                    </a:cubicBezTo>
                    <a:cubicBezTo>
                      <a:pt x="259807" y="115732"/>
                      <a:pt x="257592" y="104418"/>
                      <a:pt x="251605" y="95079"/>
                    </a:cubicBezTo>
                    <a:close/>
                  </a:path>
                </a:pathLst>
              </a:custGeom>
              <a:solidFill>
                <a:srgbClr val="02A6CC">
                  <a:alpha val="30000"/>
                </a:srgbClr>
              </a:solidFill>
              <a:ln w="5976" cap="flat">
                <a:noFill/>
                <a:prstDash val="solid"/>
                <a:miter/>
              </a:ln>
            </p:spPr>
            <p:txBody>
              <a:bodyPr rtlCol="0" anchor="ctr"/>
              <a:lstStyle/>
              <a:p>
                <a:endParaRPr lang="nl-BE"/>
              </a:p>
            </p:txBody>
          </p:sp>
          <p:sp>
            <p:nvSpPr>
              <p:cNvPr id="511" name="Freeform: Shape 510">
                <a:extLst>
                  <a:ext uri="{FF2B5EF4-FFF2-40B4-BE49-F238E27FC236}">
                    <a16:creationId xmlns:a16="http://schemas.microsoft.com/office/drawing/2014/main" id="{67A20617-A01C-96C3-59B6-2A18F5C90A59}"/>
                  </a:ext>
                </a:extLst>
              </p:cNvPr>
              <p:cNvSpPr/>
              <p:nvPr/>
            </p:nvSpPr>
            <p:spPr>
              <a:xfrm>
                <a:off x="5001029" y="2920300"/>
                <a:ext cx="260401" cy="157810"/>
              </a:xfrm>
              <a:custGeom>
                <a:avLst/>
                <a:gdLst>
                  <a:gd name="connsiteX0" fmla="*/ 256730 w 260401"/>
                  <a:gd name="connsiteY0" fmla="*/ 117648 h 157810"/>
                  <a:gd name="connsiteX1" fmla="*/ 256730 w 260401"/>
                  <a:gd name="connsiteY1" fmla="*/ 112858 h 157810"/>
                  <a:gd name="connsiteX2" fmla="*/ 252539 w 260401"/>
                  <a:gd name="connsiteY2" fmla="*/ 99987 h 157810"/>
                  <a:gd name="connsiteX3" fmla="*/ 237394 w 260401"/>
                  <a:gd name="connsiteY3" fmla="*/ 84842 h 157810"/>
                  <a:gd name="connsiteX4" fmla="*/ 210754 w 260401"/>
                  <a:gd name="connsiteY4" fmla="*/ 74066 h 157810"/>
                  <a:gd name="connsiteX5" fmla="*/ 144125 w 260401"/>
                  <a:gd name="connsiteY5" fmla="*/ 43595 h 157810"/>
                  <a:gd name="connsiteX6" fmla="*/ 126404 w 260401"/>
                  <a:gd name="connsiteY6" fmla="*/ 33598 h 157810"/>
                  <a:gd name="connsiteX7" fmla="*/ 108385 w 260401"/>
                  <a:gd name="connsiteY7" fmla="*/ 22762 h 157810"/>
                  <a:gd name="connsiteX8" fmla="*/ 91084 w 260401"/>
                  <a:gd name="connsiteY8" fmla="*/ 10849 h 157810"/>
                  <a:gd name="connsiteX9" fmla="*/ 71688 w 260401"/>
                  <a:gd name="connsiteY9" fmla="*/ 4024 h 157810"/>
                  <a:gd name="connsiteX10" fmla="*/ 51693 w 260401"/>
                  <a:gd name="connsiteY10" fmla="*/ 6120 h 157810"/>
                  <a:gd name="connsiteX11" fmla="*/ 43312 w 260401"/>
                  <a:gd name="connsiteY11" fmla="*/ 11687 h 157810"/>
                  <a:gd name="connsiteX12" fmla="*/ 37326 w 260401"/>
                  <a:gd name="connsiteY12" fmla="*/ 19529 h 157810"/>
                  <a:gd name="connsiteX13" fmla="*/ 29723 w 260401"/>
                  <a:gd name="connsiteY13" fmla="*/ 38746 h 157810"/>
                  <a:gd name="connsiteX14" fmla="*/ 18468 w 260401"/>
                  <a:gd name="connsiteY14" fmla="*/ 56226 h 157810"/>
                  <a:gd name="connsiteX15" fmla="*/ 7513 w 260401"/>
                  <a:gd name="connsiteY15" fmla="*/ 71911 h 157810"/>
                  <a:gd name="connsiteX16" fmla="*/ 3742 w 260401"/>
                  <a:gd name="connsiteY16" fmla="*/ 89571 h 157810"/>
                  <a:gd name="connsiteX17" fmla="*/ 5897 w 260401"/>
                  <a:gd name="connsiteY17" fmla="*/ 106453 h 157810"/>
                  <a:gd name="connsiteX18" fmla="*/ 15475 w 260401"/>
                  <a:gd name="connsiteY18" fmla="*/ 118725 h 157810"/>
                  <a:gd name="connsiteX19" fmla="*/ 40559 w 260401"/>
                  <a:gd name="connsiteY19" fmla="*/ 132554 h 157810"/>
                  <a:gd name="connsiteX20" fmla="*/ 60853 w 260401"/>
                  <a:gd name="connsiteY20" fmla="*/ 142312 h 157810"/>
                  <a:gd name="connsiteX21" fmla="*/ 73903 w 260401"/>
                  <a:gd name="connsiteY21" fmla="*/ 148598 h 157810"/>
                  <a:gd name="connsiteX22" fmla="*/ 78573 w 260401"/>
                  <a:gd name="connsiteY22" fmla="*/ 151052 h 157810"/>
                  <a:gd name="connsiteX23" fmla="*/ 83482 w 260401"/>
                  <a:gd name="connsiteY23" fmla="*/ 157757 h 157810"/>
                  <a:gd name="connsiteX24" fmla="*/ 76717 w 260401"/>
                  <a:gd name="connsiteY24" fmla="*/ 154105 h 157810"/>
                  <a:gd name="connsiteX25" fmla="*/ 72287 w 260401"/>
                  <a:gd name="connsiteY25" fmla="*/ 151830 h 157810"/>
                  <a:gd name="connsiteX26" fmla="*/ 59236 w 260401"/>
                  <a:gd name="connsiteY26" fmla="*/ 145544 h 157810"/>
                  <a:gd name="connsiteX27" fmla="*/ 38942 w 260401"/>
                  <a:gd name="connsiteY27" fmla="*/ 135846 h 157810"/>
                  <a:gd name="connsiteX28" fmla="*/ 13081 w 260401"/>
                  <a:gd name="connsiteY28" fmla="*/ 121539 h 157810"/>
                  <a:gd name="connsiteX29" fmla="*/ 2425 w 260401"/>
                  <a:gd name="connsiteY29" fmla="*/ 107770 h 157810"/>
                  <a:gd name="connsiteX30" fmla="*/ 30 w 260401"/>
                  <a:gd name="connsiteY30" fmla="*/ 89451 h 157810"/>
                  <a:gd name="connsiteX31" fmla="*/ 4101 w 260401"/>
                  <a:gd name="connsiteY31" fmla="*/ 70474 h 157810"/>
                  <a:gd name="connsiteX32" fmla="*/ 15535 w 260401"/>
                  <a:gd name="connsiteY32" fmla="*/ 53952 h 157810"/>
                  <a:gd name="connsiteX33" fmla="*/ 26251 w 260401"/>
                  <a:gd name="connsiteY33" fmla="*/ 37369 h 157810"/>
                  <a:gd name="connsiteX34" fmla="*/ 34033 w 260401"/>
                  <a:gd name="connsiteY34" fmla="*/ 17853 h 157810"/>
                  <a:gd name="connsiteX35" fmla="*/ 40858 w 260401"/>
                  <a:gd name="connsiteY35" fmla="*/ 8993 h 157810"/>
                  <a:gd name="connsiteX36" fmla="*/ 50137 w 260401"/>
                  <a:gd name="connsiteY36" fmla="*/ 2887 h 157810"/>
                  <a:gd name="connsiteX37" fmla="*/ 72107 w 260401"/>
                  <a:gd name="connsiteY37" fmla="*/ 552 h 157810"/>
                  <a:gd name="connsiteX38" fmla="*/ 92761 w 260401"/>
                  <a:gd name="connsiteY38" fmla="*/ 7796 h 157810"/>
                  <a:gd name="connsiteX39" fmla="*/ 110361 w 260401"/>
                  <a:gd name="connsiteY39" fmla="*/ 19889 h 157810"/>
                  <a:gd name="connsiteX40" fmla="*/ 128081 w 260401"/>
                  <a:gd name="connsiteY40" fmla="*/ 30485 h 157810"/>
                  <a:gd name="connsiteX41" fmla="*/ 145801 w 260401"/>
                  <a:gd name="connsiteY41" fmla="*/ 40482 h 157810"/>
                  <a:gd name="connsiteX42" fmla="*/ 211951 w 260401"/>
                  <a:gd name="connsiteY42" fmla="*/ 70714 h 157810"/>
                  <a:gd name="connsiteX43" fmla="*/ 239249 w 260401"/>
                  <a:gd name="connsiteY43" fmla="*/ 81789 h 157810"/>
                  <a:gd name="connsiteX44" fmla="*/ 255593 w 260401"/>
                  <a:gd name="connsiteY44" fmla="*/ 98132 h 157810"/>
                  <a:gd name="connsiteX45" fmla="*/ 260322 w 260401"/>
                  <a:gd name="connsiteY45" fmla="*/ 112559 h 157810"/>
                  <a:gd name="connsiteX46" fmla="*/ 260322 w 260401"/>
                  <a:gd name="connsiteY46" fmla="*/ 118007 h 157810"/>
                  <a:gd name="connsiteX47" fmla="*/ 256730 w 260401"/>
                  <a:gd name="connsiteY47" fmla="*/ 125430 h 157810"/>
                  <a:gd name="connsiteX48" fmla="*/ 256730 w 260401"/>
                  <a:gd name="connsiteY48" fmla="*/ 117588 h 15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0401" h="157810">
                    <a:moveTo>
                      <a:pt x="256730" y="117648"/>
                    </a:moveTo>
                    <a:cubicBezTo>
                      <a:pt x="256730" y="117648"/>
                      <a:pt x="256910" y="115971"/>
                      <a:pt x="256730" y="112858"/>
                    </a:cubicBezTo>
                    <a:cubicBezTo>
                      <a:pt x="256550" y="109745"/>
                      <a:pt x="255533" y="105136"/>
                      <a:pt x="252539" y="99987"/>
                    </a:cubicBezTo>
                    <a:cubicBezTo>
                      <a:pt x="249486" y="94899"/>
                      <a:pt x="244518" y="89332"/>
                      <a:pt x="237394" y="84842"/>
                    </a:cubicBezTo>
                    <a:cubicBezTo>
                      <a:pt x="230509" y="80292"/>
                      <a:pt x="220691" y="78017"/>
                      <a:pt x="210754" y="74066"/>
                    </a:cubicBezTo>
                    <a:cubicBezTo>
                      <a:pt x="190699" y="66463"/>
                      <a:pt x="167472" y="56945"/>
                      <a:pt x="144125" y="43595"/>
                    </a:cubicBezTo>
                    <a:cubicBezTo>
                      <a:pt x="138318" y="40302"/>
                      <a:pt x="132391" y="37010"/>
                      <a:pt x="126404" y="33598"/>
                    </a:cubicBezTo>
                    <a:cubicBezTo>
                      <a:pt x="120538" y="30185"/>
                      <a:pt x="114132" y="27012"/>
                      <a:pt x="108385" y="22762"/>
                    </a:cubicBezTo>
                    <a:cubicBezTo>
                      <a:pt x="102638" y="18691"/>
                      <a:pt x="97071" y="14321"/>
                      <a:pt x="91084" y="10849"/>
                    </a:cubicBezTo>
                    <a:cubicBezTo>
                      <a:pt x="85158" y="7317"/>
                      <a:pt x="78573" y="5102"/>
                      <a:pt x="71688" y="4024"/>
                    </a:cubicBezTo>
                    <a:cubicBezTo>
                      <a:pt x="64923" y="3007"/>
                      <a:pt x="57860" y="3426"/>
                      <a:pt x="51693" y="6120"/>
                    </a:cubicBezTo>
                    <a:cubicBezTo>
                      <a:pt x="48521" y="7556"/>
                      <a:pt x="46006" y="9173"/>
                      <a:pt x="43312" y="11687"/>
                    </a:cubicBezTo>
                    <a:cubicBezTo>
                      <a:pt x="40978" y="13842"/>
                      <a:pt x="38882" y="16596"/>
                      <a:pt x="37326" y="19529"/>
                    </a:cubicBezTo>
                    <a:cubicBezTo>
                      <a:pt x="34093" y="25456"/>
                      <a:pt x="32417" y="32161"/>
                      <a:pt x="29723" y="38746"/>
                    </a:cubicBezTo>
                    <a:cubicBezTo>
                      <a:pt x="27209" y="45391"/>
                      <a:pt x="22719" y="51138"/>
                      <a:pt x="18468" y="56226"/>
                    </a:cubicBezTo>
                    <a:cubicBezTo>
                      <a:pt x="14218" y="61375"/>
                      <a:pt x="9968" y="66284"/>
                      <a:pt x="7513" y="71911"/>
                    </a:cubicBezTo>
                    <a:cubicBezTo>
                      <a:pt x="5059" y="77538"/>
                      <a:pt x="3981" y="83644"/>
                      <a:pt x="3742" y="89571"/>
                    </a:cubicBezTo>
                    <a:cubicBezTo>
                      <a:pt x="3562" y="95498"/>
                      <a:pt x="4161" y="101304"/>
                      <a:pt x="5897" y="106453"/>
                    </a:cubicBezTo>
                    <a:cubicBezTo>
                      <a:pt x="7753" y="111422"/>
                      <a:pt x="11464" y="115433"/>
                      <a:pt x="15475" y="118725"/>
                    </a:cubicBezTo>
                    <a:cubicBezTo>
                      <a:pt x="23497" y="125310"/>
                      <a:pt x="32656" y="128842"/>
                      <a:pt x="40559" y="132554"/>
                    </a:cubicBezTo>
                    <a:cubicBezTo>
                      <a:pt x="48401" y="136325"/>
                      <a:pt x="55225" y="139618"/>
                      <a:pt x="60853" y="142312"/>
                    </a:cubicBezTo>
                    <a:cubicBezTo>
                      <a:pt x="66480" y="145006"/>
                      <a:pt x="70910" y="147161"/>
                      <a:pt x="73903" y="148598"/>
                    </a:cubicBezTo>
                    <a:cubicBezTo>
                      <a:pt x="76956" y="150034"/>
                      <a:pt x="78573" y="151052"/>
                      <a:pt x="78573" y="151052"/>
                    </a:cubicBezTo>
                    <a:cubicBezTo>
                      <a:pt x="82703" y="153327"/>
                      <a:pt x="84499" y="157338"/>
                      <a:pt x="83482" y="157757"/>
                    </a:cubicBezTo>
                    <a:cubicBezTo>
                      <a:pt x="82583" y="158176"/>
                      <a:pt x="80309" y="156081"/>
                      <a:pt x="76717" y="154105"/>
                    </a:cubicBezTo>
                    <a:cubicBezTo>
                      <a:pt x="76717" y="154105"/>
                      <a:pt x="75280" y="153207"/>
                      <a:pt x="72287" y="151830"/>
                    </a:cubicBezTo>
                    <a:cubicBezTo>
                      <a:pt x="69294" y="150394"/>
                      <a:pt x="64864" y="148238"/>
                      <a:pt x="59236" y="145544"/>
                    </a:cubicBezTo>
                    <a:cubicBezTo>
                      <a:pt x="53609" y="142851"/>
                      <a:pt x="46785" y="139558"/>
                      <a:pt x="38942" y="135846"/>
                    </a:cubicBezTo>
                    <a:cubicBezTo>
                      <a:pt x="31160" y="132195"/>
                      <a:pt x="21701" y="128543"/>
                      <a:pt x="13081" y="121539"/>
                    </a:cubicBezTo>
                    <a:cubicBezTo>
                      <a:pt x="8830" y="118067"/>
                      <a:pt x="4640" y="113637"/>
                      <a:pt x="2425" y="107770"/>
                    </a:cubicBezTo>
                    <a:cubicBezTo>
                      <a:pt x="449" y="101963"/>
                      <a:pt x="-149" y="95737"/>
                      <a:pt x="30" y="89451"/>
                    </a:cubicBezTo>
                    <a:cubicBezTo>
                      <a:pt x="329" y="83166"/>
                      <a:pt x="1407" y="76640"/>
                      <a:pt x="4101" y="70474"/>
                    </a:cubicBezTo>
                    <a:cubicBezTo>
                      <a:pt x="6855" y="64248"/>
                      <a:pt x="11345" y="59040"/>
                      <a:pt x="15535" y="53952"/>
                    </a:cubicBezTo>
                    <a:cubicBezTo>
                      <a:pt x="19845" y="48803"/>
                      <a:pt x="23856" y="43655"/>
                      <a:pt x="26251" y="37369"/>
                    </a:cubicBezTo>
                    <a:cubicBezTo>
                      <a:pt x="28825" y="31203"/>
                      <a:pt x="30501" y="24319"/>
                      <a:pt x="34033" y="17853"/>
                    </a:cubicBezTo>
                    <a:cubicBezTo>
                      <a:pt x="35829" y="14620"/>
                      <a:pt x="37984" y="11687"/>
                      <a:pt x="40858" y="8993"/>
                    </a:cubicBezTo>
                    <a:cubicBezTo>
                      <a:pt x="43372" y="6658"/>
                      <a:pt x="46785" y="4324"/>
                      <a:pt x="50137" y="2887"/>
                    </a:cubicBezTo>
                    <a:cubicBezTo>
                      <a:pt x="57081" y="-166"/>
                      <a:pt x="64864" y="-525"/>
                      <a:pt x="72107" y="552"/>
                    </a:cubicBezTo>
                    <a:cubicBezTo>
                      <a:pt x="79351" y="1630"/>
                      <a:pt x="86475" y="4084"/>
                      <a:pt x="92761" y="7796"/>
                    </a:cubicBezTo>
                    <a:cubicBezTo>
                      <a:pt x="99046" y="11448"/>
                      <a:pt x="104674" y="15878"/>
                      <a:pt x="110361" y="19889"/>
                    </a:cubicBezTo>
                    <a:cubicBezTo>
                      <a:pt x="115928" y="24019"/>
                      <a:pt x="122094" y="27012"/>
                      <a:pt x="128081" y="30485"/>
                    </a:cubicBezTo>
                    <a:cubicBezTo>
                      <a:pt x="134067" y="33837"/>
                      <a:pt x="139994" y="37189"/>
                      <a:pt x="145801" y="40482"/>
                    </a:cubicBezTo>
                    <a:cubicBezTo>
                      <a:pt x="168908" y="53652"/>
                      <a:pt x="192016" y="63171"/>
                      <a:pt x="211951" y="70714"/>
                    </a:cubicBezTo>
                    <a:cubicBezTo>
                      <a:pt x="221829" y="74665"/>
                      <a:pt x="231467" y="76760"/>
                      <a:pt x="239249" y="81789"/>
                    </a:cubicBezTo>
                    <a:cubicBezTo>
                      <a:pt x="246852" y="86578"/>
                      <a:pt x="252300" y="92564"/>
                      <a:pt x="255593" y="98132"/>
                    </a:cubicBezTo>
                    <a:cubicBezTo>
                      <a:pt x="258945" y="103759"/>
                      <a:pt x="260082" y="109027"/>
                      <a:pt x="260322" y="112559"/>
                    </a:cubicBezTo>
                    <a:cubicBezTo>
                      <a:pt x="260501" y="116091"/>
                      <a:pt x="260322" y="118007"/>
                      <a:pt x="260322" y="118007"/>
                    </a:cubicBezTo>
                    <a:cubicBezTo>
                      <a:pt x="259783" y="122676"/>
                      <a:pt x="257508" y="125849"/>
                      <a:pt x="256730" y="125430"/>
                    </a:cubicBezTo>
                    <a:cubicBezTo>
                      <a:pt x="255712" y="125011"/>
                      <a:pt x="256311" y="121599"/>
                      <a:pt x="256730" y="117588"/>
                    </a:cubicBezTo>
                    <a:close/>
                  </a:path>
                </a:pathLst>
              </a:custGeom>
              <a:solidFill>
                <a:srgbClr val="02A6CC"/>
              </a:solidFill>
              <a:ln w="5976" cap="flat">
                <a:noFill/>
                <a:prstDash val="solid"/>
                <a:miter/>
              </a:ln>
            </p:spPr>
            <p:txBody>
              <a:bodyPr rtlCol="0" anchor="ctr"/>
              <a:lstStyle/>
              <a:p>
                <a:endParaRPr lang="nl-BE"/>
              </a:p>
            </p:txBody>
          </p:sp>
          <p:sp>
            <p:nvSpPr>
              <p:cNvPr id="512" name="Freeform: Shape 511">
                <a:extLst>
                  <a:ext uri="{FF2B5EF4-FFF2-40B4-BE49-F238E27FC236}">
                    <a16:creationId xmlns:a16="http://schemas.microsoft.com/office/drawing/2014/main" id="{7A834011-D665-FC2C-6365-96EFEB5FEC48}"/>
                  </a:ext>
                </a:extLst>
              </p:cNvPr>
              <p:cNvSpPr/>
              <p:nvPr/>
            </p:nvSpPr>
            <p:spPr>
              <a:xfrm>
                <a:off x="5079633" y="3054945"/>
                <a:ext cx="57345" cy="38558"/>
              </a:xfrm>
              <a:custGeom>
                <a:avLst/>
                <a:gdLst>
                  <a:gd name="connsiteX0" fmla="*/ 41814 w 57345"/>
                  <a:gd name="connsiteY0" fmla="*/ 4135 h 38558"/>
                  <a:gd name="connsiteX1" fmla="*/ 34451 w 57345"/>
                  <a:gd name="connsiteY1" fmla="*/ 3057 h 38558"/>
                  <a:gd name="connsiteX2" fmla="*/ 18587 w 57345"/>
                  <a:gd name="connsiteY2" fmla="*/ 5152 h 38558"/>
                  <a:gd name="connsiteX3" fmla="*/ 7512 w 57345"/>
                  <a:gd name="connsiteY3" fmla="*/ 16048 h 38558"/>
                  <a:gd name="connsiteX4" fmla="*/ 4758 w 57345"/>
                  <a:gd name="connsiteY4" fmla="*/ 22872 h 38558"/>
                  <a:gd name="connsiteX5" fmla="*/ 508 w 57345"/>
                  <a:gd name="connsiteY5" fmla="*/ 38557 h 38558"/>
                  <a:gd name="connsiteX6" fmla="*/ 1885 w 57345"/>
                  <a:gd name="connsiteY6" fmla="*/ 22034 h 38558"/>
                  <a:gd name="connsiteX7" fmla="*/ 4818 w 57345"/>
                  <a:gd name="connsiteY7" fmla="*/ 14671 h 38558"/>
                  <a:gd name="connsiteX8" fmla="*/ 17390 w 57345"/>
                  <a:gd name="connsiteY8" fmla="*/ 2458 h 38558"/>
                  <a:gd name="connsiteX9" fmla="*/ 34691 w 57345"/>
                  <a:gd name="connsiteY9" fmla="*/ 124 h 38558"/>
                  <a:gd name="connsiteX10" fmla="*/ 42473 w 57345"/>
                  <a:gd name="connsiteY10" fmla="*/ 1261 h 38558"/>
                  <a:gd name="connsiteX11" fmla="*/ 57319 w 57345"/>
                  <a:gd name="connsiteY11" fmla="*/ 8624 h 38558"/>
                  <a:gd name="connsiteX12" fmla="*/ 41814 w 57345"/>
                  <a:gd name="connsiteY12" fmla="*/ 4135 h 3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45" h="38558">
                    <a:moveTo>
                      <a:pt x="41814" y="4135"/>
                    </a:moveTo>
                    <a:cubicBezTo>
                      <a:pt x="41814" y="4135"/>
                      <a:pt x="38881" y="3416"/>
                      <a:pt x="34451" y="3057"/>
                    </a:cubicBezTo>
                    <a:cubicBezTo>
                      <a:pt x="30021" y="2758"/>
                      <a:pt x="23915" y="2818"/>
                      <a:pt x="18587" y="5152"/>
                    </a:cubicBezTo>
                    <a:cubicBezTo>
                      <a:pt x="13259" y="7367"/>
                      <a:pt x="9488" y="12156"/>
                      <a:pt x="7512" y="16048"/>
                    </a:cubicBezTo>
                    <a:cubicBezTo>
                      <a:pt x="5477" y="19939"/>
                      <a:pt x="4758" y="22872"/>
                      <a:pt x="4758" y="22872"/>
                    </a:cubicBezTo>
                    <a:cubicBezTo>
                      <a:pt x="2424" y="31253"/>
                      <a:pt x="1466" y="38677"/>
                      <a:pt x="508" y="38557"/>
                    </a:cubicBezTo>
                    <a:cubicBezTo>
                      <a:pt x="-151" y="38497"/>
                      <a:pt x="-570" y="31014"/>
                      <a:pt x="1885" y="22034"/>
                    </a:cubicBezTo>
                    <a:cubicBezTo>
                      <a:pt x="1885" y="22034"/>
                      <a:pt x="2603" y="18921"/>
                      <a:pt x="4818" y="14671"/>
                    </a:cubicBezTo>
                    <a:cubicBezTo>
                      <a:pt x="6973" y="10480"/>
                      <a:pt x="11224" y="4973"/>
                      <a:pt x="17390" y="2458"/>
                    </a:cubicBezTo>
                    <a:cubicBezTo>
                      <a:pt x="23436" y="-116"/>
                      <a:pt x="30021" y="-176"/>
                      <a:pt x="34691" y="124"/>
                    </a:cubicBezTo>
                    <a:cubicBezTo>
                      <a:pt x="39420" y="483"/>
                      <a:pt x="42473" y="1261"/>
                      <a:pt x="42473" y="1261"/>
                    </a:cubicBezTo>
                    <a:cubicBezTo>
                      <a:pt x="51632" y="3237"/>
                      <a:pt x="57798" y="8026"/>
                      <a:pt x="57319" y="8624"/>
                    </a:cubicBezTo>
                    <a:cubicBezTo>
                      <a:pt x="56900" y="9343"/>
                      <a:pt x="50375" y="5990"/>
                      <a:pt x="41814" y="4135"/>
                    </a:cubicBezTo>
                    <a:close/>
                  </a:path>
                </a:pathLst>
              </a:custGeom>
              <a:solidFill>
                <a:srgbClr val="02A6CC"/>
              </a:solidFill>
              <a:ln w="5976" cap="flat">
                <a:noFill/>
                <a:prstDash val="solid"/>
                <a:miter/>
              </a:ln>
            </p:spPr>
            <p:txBody>
              <a:bodyPr rtlCol="0" anchor="ctr"/>
              <a:lstStyle/>
              <a:p>
                <a:endParaRPr lang="nl-BE"/>
              </a:p>
            </p:txBody>
          </p:sp>
          <p:sp>
            <p:nvSpPr>
              <p:cNvPr id="513" name="Freeform: Shape 512">
                <a:extLst>
                  <a:ext uri="{FF2B5EF4-FFF2-40B4-BE49-F238E27FC236}">
                    <a16:creationId xmlns:a16="http://schemas.microsoft.com/office/drawing/2014/main" id="{62EDE326-9830-D647-AC5F-CA08B77932D8}"/>
                  </a:ext>
                </a:extLst>
              </p:cNvPr>
              <p:cNvSpPr/>
              <p:nvPr/>
            </p:nvSpPr>
            <p:spPr>
              <a:xfrm>
                <a:off x="5233113" y="3045906"/>
                <a:ext cx="45201" cy="20000"/>
              </a:xfrm>
              <a:custGeom>
                <a:avLst/>
                <a:gdLst>
                  <a:gd name="connsiteX0" fmla="*/ 9380 w 45201"/>
                  <a:gd name="connsiteY0" fmla="*/ 1919 h 20000"/>
                  <a:gd name="connsiteX1" fmla="*/ 14588 w 45201"/>
                  <a:gd name="connsiteY1" fmla="*/ 542 h 20000"/>
                  <a:gd name="connsiteX2" fmla="*/ 26382 w 45201"/>
                  <a:gd name="connsiteY2" fmla="*/ 542 h 20000"/>
                  <a:gd name="connsiteX3" fmla="*/ 37217 w 45201"/>
                  <a:gd name="connsiteY3" fmla="*/ 5511 h 20000"/>
                  <a:gd name="connsiteX4" fmla="*/ 41168 w 45201"/>
                  <a:gd name="connsiteY4" fmla="*/ 9283 h 20000"/>
                  <a:gd name="connsiteX5" fmla="*/ 44820 w 45201"/>
                  <a:gd name="connsiteY5" fmla="*/ 19999 h 20000"/>
                  <a:gd name="connsiteX6" fmla="*/ 38894 w 45201"/>
                  <a:gd name="connsiteY6" fmla="*/ 11198 h 20000"/>
                  <a:gd name="connsiteX7" fmla="*/ 35362 w 45201"/>
                  <a:gd name="connsiteY7" fmla="*/ 7906 h 20000"/>
                  <a:gd name="connsiteX8" fmla="*/ 25783 w 45201"/>
                  <a:gd name="connsiteY8" fmla="*/ 3476 h 20000"/>
                  <a:gd name="connsiteX9" fmla="*/ 15067 w 45201"/>
                  <a:gd name="connsiteY9" fmla="*/ 3476 h 20000"/>
                  <a:gd name="connsiteX10" fmla="*/ 10278 w 45201"/>
                  <a:gd name="connsiteY10" fmla="*/ 4733 h 20000"/>
                  <a:gd name="connsiteX11" fmla="*/ 41 w 45201"/>
                  <a:gd name="connsiteY11" fmla="*/ 8325 h 20000"/>
                  <a:gd name="connsiteX12" fmla="*/ 9321 w 45201"/>
                  <a:gd name="connsiteY12" fmla="*/ 1919 h 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201" h="20000">
                    <a:moveTo>
                      <a:pt x="9380" y="1919"/>
                    </a:moveTo>
                    <a:cubicBezTo>
                      <a:pt x="9380" y="1919"/>
                      <a:pt x="11416" y="1141"/>
                      <a:pt x="14588" y="542"/>
                    </a:cubicBezTo>
                    <a:cubicBezTo>
                      <a:pt x="17702" y="-56"/>
                      <a:pt x="22191" y="-296"/>
                      <a:pt x="26382" y="542"/>
                    </a:cubicBezTo>
                    <a:cubicBezTo>
                      <a:pt x="30752" y="1440"/>
                      <a:pt x="34643" y="3536"/>
                      <a:pt x="37217" y="5511"/>
                    </a:cubicBezTo>
                    <a:cubicBezTo>
                      <a:pt x="39851" y="7487"/>
                      <a:pt x="41168" y="9283"/>
                      <a:pt x="41168" y="9283"/>
                    </a:cubicBezTo>
                    <a:cubicBezTo>
                      <a:pt x="45539" y="14251"/>
                      <a:pt x="45599" y="20058"/>
                      <a:pt x="44820" y="19999"/>
                    </a:cubicBezTo>
                    <a:cubicBezTo>
                      <a:pt x="43982" y="20118"/>
                      <a:pt x="42725" y="15449"/>
                      <a:pt x="38894" y="11198"/>
                    </a:cubicBezTo>
                    <a:cubicBezTo>
                      <a:pt x="38894" y="11198"/>
                      <a:pt x="37696" y="9642"/>
                      <a:pt x="35362" y="7906"/>
                    </a:cubicBezTo>
                    <a:cubicBezTo>
                      <a:pt x="33087" y="6110"/>
                      <a:pt x="29495" y="4254"/>
                      <a:pt x="25783" y="3476"/>
                    </a:cubicBezTo>
                    <a:cubicBezTo>
                      <a:pt x="21832" y="2638"/>
                      <a:pt x="18001" y="2877"/>
                      <a:pt x="15067" y="3476"/>
                    </a:cubicBezTo>
                    <a:cubicBezTo>
                      <a:pt x="12134" y="4015"/>
                      <a:pt x="10278" y="4733"/>
                      <a:pt x="10278" y="4733"/>
                    </a:cubicBezTo>
                    <a:cubicBezTo>
                      <a:pt x="4771" y="6589"/>
                      <a:pt x="580" y="9043"/>
                      <a:pt x="41" y="8325"/>
                    </a:cubicBezTo>
                    <a:cubicBezTo>
                      <a:pt x="-437" y="7726"/>
                      <a:pt x="3274" y="3955"/>
                      <a:pt x="9321" y="1919"/>
                    </a:cubicBezTo>
                    <a:close/>
                  </a:path>
                </a:pathLst>
              </a:custGeom>
              <a:solidFill>
                <a:srgbClr val="02A6CC"/>
              </a:solidFill>
              <a:ln w="5976" cap="flat">
                <a:noFill/>
                <a:prstDash val="solid"/>
                <a:miter/>
              </a:ln>
            </p:spPr>
            <p:txBody>
              <a:bodyPr rtlCol="0" anchor="ctr"/>
              <a:lstStyle/>
              <a:p>
                <a:endParaRPr lang="nl-BE"/>
              </a:p>
            </p:txBody>
          </p:sp>
          <p:sp>
            <p:nvSpPr>
              <p:cNvPr id="514" name="Freeform: Shape 513">
                <a:extLst>
                  <a:ext uri="{FF2B5EF4-FFF2-40B4-BE49-F238E27FC236}">
                    <a16:creationId xmlns:a16="http://schemas.microsoft.com/office/drawing/2014/main" id="{2DB556E6-759C-20F4-E067-D6D8A4F277E5}"/>
                  </a:ext>
                </a:extLst>
              </p:cNvPr>
              <p:cNvSpPr/>
              <p:nvPr/>
            </p:nvSpPr>
            <p:spPr>
              <a:xfrm>
                <a:off x="5161694" y="3039623"/>
                <a:ext cx="44408" cy="18082"/>
              </a:xfrm>
              <a:custGeom>
                <a:avLst/>
                <a:gdLst>
                  <a:gd name="connsiteX0" fmla="*/ 35303 w 44408"/>
                  <a:gd name="connsiteY0" fmla="*/ 8861 h 18082"/>
                  <a:gd name="connsiteX1" fmla="*/ 31172 w 44408"/>
                  <a:gd name="connsiteY1" fmla="*/ 5988 h 18082"/>
                  <a:gd name="connsiteX2" fmla="*/ 21115 w 44408"/>
                  <a:gd name="connsiteY2" fmla="*/ 2934 h 18082"/>
                  <a:gd name="connsiteX3" fmla="*/ 11237 w 44408"/>
                  <a:gd name="connsiteY3" fmla="*/ 6586 h 18082"/>
                  <a:gd name="connsiteX4" fmla="*/ 7406 w 44408"/>
                  <a:gd name="connsiteY4" fmla="*/ 9819 h 18082"/>
                  <a:gd name="connsiteX5" fmla="*/ 282 w 44408"/>
                  <a:gd name="connsiteY5" fmla="*/ 18080 h 18082"/>
                  <a:gd name="connsiteX6" fmla="*/ 5251 w 44408"/>
                  <a:gd name="connsiteY6" fmla="*/ 7724 h 18082"/>
                  <a:gd name="connsiteX7" fmla="*/ 9442 w 44408"/>
                  <a:gd name="connsiteY7" fmla="*/ 4192 h 18082"/>
                  <a:gd name="connsiteX8" fmla="*/ 20876 w 44408"/>
                  <a:gd name="connsiteY8" fmla="*/ 1 h 18082"/>
                  <a:gd name="connsiteX9" fmla="*/ 32609 w 44408"/>
                  <a:gd name="connsiteY9" fmla="*/ 3473 h 18082"/>
                  <a:gd name="connsiteX10" fmla="*/ 37099 w 44408"/>
                  <a:gd name="connsiteY10" fmla="*/ 6586 h 18082"/>
                  <a:gd name="connsiteX11" fmla="*/ 44343 w 44408"/>
                  <a:gd name="connsiteY11" fmla="*/ 15386 h 18082"/>
                  <a:gd name="connsiteX12" fmla="*/ 35243 w 44408"/>
                  <a:gd name="connsiteY12" fmla="*/ 8921 h 1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408" h="18082">
                    <a:moveTo>
                      <a:pt x="35303" y="8861"/>
                    </a:moveTo>
                    <a:cubicBezTo>
                      <a:pt x="35303" y="8861"/>
                      <a:pt x="33747" y="7544"/>
                      <a:pt x="31172" y="5988"/>
                    </a:cubicBezTo>
                    <a:cubicBezTo>
                      <a:pt x="28658" y="4431"/>
                      <a:pt x="24827" y="2875"/>
                      <a:pt x="21115" y="2934"/>
                    </a:cubicBezTo>
                    <a:cubicBezTo>
                      <a:pt x="17164" y="2875"/>
                      <a:pt x="13692" y="4910"/>
                      <a:pt x="11237" y="6586"/>
                    </a:cubicBezTo>
                    <a:cubicBezTo>
                      <a:pt x="8843" y="8322"/>
                      <a:pt x="7406" y="9819"/>
                      <a:pt x="7406" y="9819"/>
                    </a:cubicBezTo>
                    <a:cubicBezTo>
                      <a:pt x="3156" y="13950"/>
                      <a:pt x="1060" y="18200"/>
                      <a:pt x="282" y="18080"/>
                    </a:cubicBezTo>
                    <a:cubicBezTo>
                      <a:pt x="-616" y="17961"/>
                      <a:pt x="522" y="12273"/>
                      <a:pt x="5251" y="7724"/>
                    </a:cubicBezTo>
                    <a:cubicBezTo>
                      <a:pt x="5251" y="7724"/>
                      <a:pt x="6748" y="6107"/>
                      <a:pt x="9442" y="4192"/>
                    </a:cubicBezTo>
                    <a:cubicBezTo>
                      <a:pt x="12076" y="2336"/>
                      <a:pt x="16266" y="-59"/>
                      <a:pt x="20876" y="1"/>
                    </a:cubicBezTo>
                    <a:cubicBezTo>
                      <a:pt x="25665" y="1"/>
                      <a:pt x="29796" y="1797"/>
                      <a:pt x="32609" y="3473"/>
                    </a:cubicBezTo>
                    <a:cubicBezTo>
                      <a:pt x="35423" y="5149"/>
                      <a:pt x="37099" y="6586"/>
                      <a:pt x="37099" y="6586"/>
                    </a:cubicBezTo>
                    <a:cubicBezTo>
                      <a:pt x="42068" y="10597"/>
                      <a:pt x="44881" y="14907"/>
                      <a:pt x="44343" y="15386"/>
                    </a:cubicBezTo>
                    <a:cubicBezTo>
                      <a:pt x="43684" y="15985"/>
                      <a:pt x="39913" y="12633"/>
                      <a:pt x="35243" y="8921"/>
                    </a:cubicBezTo>
                    <a:close/>
                  </a:path>
                </a:pathLst>
              </a:custGeom>
              <a:solidFill>
                <a:srgbClr val="02A6CC"/>
              </a:solidFill>
              <a:ln w="5976" cap="flat">
                <a:noFill/>
                <a:prstDash val="solid"/>
                <a:miter/>
              </a:ln>
            </p:spPr>
            <p:txBody>
              <a:bodyPr rtlCol="0" anchor="ctr"/>
              <a:lstStyle/>
              <a:p>
                <a:endParaRPr lang="nl-BE"/>
              </a:p>
            </p:txBody>
          </p:sp>
          <p:sp>
            <p:nvSpPr>
              <p:cNvPr id="515" name="Freeform: Shape 514">
                <a:extLst>
                  <a:ext uri="{FF2B5EF4-FFF2-40B4-BE49-F238E27FC236}">
                    <a16:creationId xmlns:a16="http://schemas.microsoft.com/office/drawing/2014/main" id="{9E1EAFD0-22E4-D952-71D1-9AB8F7C71934}"/>
                  </a:ext>
                </a:extLst>
              </p:cNvPr>
              <p:cNvSpPr/>
              <p:nvPr/>
            </p:nvSpPr>
            <p:spPr>
              <a:xfrm>
                <a:off x="5196736" y="3038962"/>
                <a:ext cx="43696" cy="12966"/>
              </a:xfrm>
              <a:custGeom>
                <a:avLst/>
                <a:gdLst>
                  <a:gd name="connsiteX0" fmla="*/ 7504 w 43696"/>
                  <a:gd name="connsiteY0" fmla="*/ 3356 h 12966"/>
                  <a:gd name="connsiteX1" fmla="*/ 12114 w 43696"/>
                  <a:gd name="connsiteY1" fmla="*/ 1560 h 12966"/>
                  <a:gd name="connsiteX2" fmla="*/ 22769 w 43696"/>
                  <a:gd name="connsiteY2" fmla="*/ 3 h 12966"/>
                  <a:gd name="connsiteX3" fmla="*/ 33485 w 43696"/>
                  <a:gd name="connsiteY3" fmla="*/ 1740 h 12966"/>
                  <a:gd name="connsiteX4" fmla="*/ 37915 w 43696"/>
                  <a:gd name="connsiteY4" fmla="*/ 4194 h 12966"/>
                  <a:gd name="connsiteX5" fmla="*/ 43543 w 43696"/>
                  <a:gd name="connsiteY5" fmla="*/ 12934 h 12966"/>
                  <a:gd name="connsiteX6" fmla="*/ 36179 w 43696"/>
                  <a:gd name="connsiteY6" fmla="*/ 6589 h 12966"/>
                  <a:gd name="connsiteX7" fmla="*/ 32408 w 43696"/>
                  <a:gd name="connsiteY7" fmla="*/ 4493 h 12966"/>
                  <a:gd name="connsiteX8" fmla="*/ 22769 w 43696"/>
                  <a:gd name="connsiteY8" fmla="*/ 2937 h 12966"/>
                  <a:gd name="connsiteX9" fmla="*/ 13011 w 43696"/>
                  <a:gd name="connsiteY9" fmla="*/ 4374 h 12966"/>
                  <a:gd name="connsiteX10" fmla="*/ 8821 w 43696"/>
                  <a:gd name="connsiteY10" fmla="*/ 5990 h 12966"/>
                  <a:gd name="connsiteX11" fmla="*/ 81 w 43696"/>
                  <a:gd name="connsiteY11" fmla="*/ 10480 h 12966"/>
                  <a:gd name="connsiteX12" fmla="*/ 7564 w 43696"/>
                  <a:gd name="connsiteY12" fmla="*/ 3296 h 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96" h="12966">
                    <a:moveTo>
                      <a:pt x="7504" y="3356"/>
                    </a:moveTo>
                    <a:cubicBezTo>
                      <a:pt x="7504" y="3356"/>
                      <a:pt x="9240" y="2458"/>
                      <a:pt x="12114" y="1560"/>
                    </a:cubicBezTo>
                    <a:cubicBezTo>
                      <a:pt x="14927" y="662"/>
                      <a:pt x="18818" y="-56"/>
                      <a:pt x="22769" y="3"/>
                    </a:cubicBezTo>
                    <a:cubicBezTo>
                      <a:pt x="26721" y="3"/>
                      <a:pt x="30612" y="602"/>
                      <a:pt x="33485" y="1740"/>
                    </a:cubicBezTo>
                    <a:cubicBezTo>
                      <a:pt x="36359" y="2877"/>
                      <a:pt x="37915" y="4194"/>
                      <a:pt x="37915" y="4194"/>
                    </a:cubicBezTo>
                    <a:cubicBezTo>
                      <a:pt x="42824" y="7846"/>
                      <a:pt x="44201" y="12695"/>
                      <a:pt x="43543" y="12934"/>
                    </a:cubicBezTo>
                    <a:cubicBezTo>
                      <a:pt x="42764" y="13353"/>
                      <a:pt x="40310" y="9582"/>
                      <a:pt x="36179" y="6589"/>
                    </a:cubicBezTo>
                    <a:cubicBezTo>
                      <a:pt x="36179" y="6589"/>
                      <a:pt x="34802" y="5451"/>
                      <a:pt x="32408" y="4493"/>
                    </a:cubicBezTo>
                    <a:cubicBezTo>
                      <a:pt x="30013" y="3535"/>
                      <a:pt x="26361" y="2937"/>
                      <a:pt x="22769" y="2937"/>
                    </a:cubicBezTo>
                    <a:cubicBezTo>
                      <a:pt x="19178" y="2937"/>
                      <a:pt x="15586" y="3595"/>
                      <a:pt x="13011" y="4374"/>
                    </a:cubicBezTo>
                    <a:cubicBezTo>
                      <a:pt x="10437" y="5212"/>
                      <a:pt x="8821" y="5990"/>
                      <a:pt x="8821" y="5990"/>
                    </a:cubicBezTo>
                    <a:cubicBezTo>
                      <a:pt x="4092" y="8205"/>
                      <a:pt x="739" y="11078"/>
                      <a:pt x="81" y="10480"/>
                    </a:cubicBezTo>
                    <a:cubicBezTo>
                      <a:pt x="-518" y="10001"/>
                      <a:pt x="2236" y="5810"/>
                      <a:pt x="7564" y="3296"/>
                    </a:cubicBezTo>
                    <a:close/>
                  </a:path>
                </a:pathLst>
              </a:custGeom>
              <a:solidFill>
                <a:srgbClr val="02A6CC"/>
              </a:solidFill>
              <a:ln w="5976" cap="flat">
                <a:noFill/>
                <a:prstDash val="solid"/>
                <a:miter/>
              </a:ln>
            </p:spPr>
            <p:txBody>
              <a:bodyPr rtlCol="0" anchor="ctr"/>
              <a:lstStyle/>
              <a:p>
                <a:endParaRPr lang="nl-BE"/>
              </a:p>
            </p:txBody>
          </p:sp>
          <p:sp>
            <p:nvSpPr>
              <p:cNvPr id="516" name="Freeform: Shape 515">
                <a:extLst>
                  <a:ext uri="{FF2B5EF4-FFF2-40B4-BE49-F238E27FC236}">
                    <a16:creationId xmlns:a16="http://schemas.microsoft.com/office/drawing/2014/main" id="{200982DE-1FA7-C0FA-8149-90ECE4077903}"/>
                  </a:ext>
                </a:extLst>
              </p:cNvPr>
              <p:cNvSpPr/>
              <p:nvPr/>
            </p:nvSpPr>
            <p:spPr>
              <a:xfrm>
                <a:off x="5127055" y="3044110"/>
                <a:ext cx="37170" cy="16876"/>
              </a:xfrm>
              <a:custGeom>
                <a:avLst/>
                <a:gdLst>
                  <a:gd name="connsiteX0" fmla="*/ 4090 w 37170"/>
                  <a:gd name="connsiteY0" fmla="*/ 8445 h 16876"/>
                  <a:gd name="connsiteX1" fmla="*/ 4868 w 37170"/>
                  <a:gd name="connsiteY1" fmla="*/ 7427 h 16876"/>
                  <a:gd name="connsiteX2" fmla="*/ 7263 w 37170"/>
                  <a:gd name="connsiteY2" fmla="*/ 5152 h 16876"/>
                  <a:gd name="connsiteX3" fmla="*/ 16123 w 37170"/>
                  <a:gd name="connsiteY3" fmla="*/ 722 h 16876"/>
                  <a:gd name="connsiteX4" fmla="*/ 26001 w 37170"/>
                  <a:gd name="connsiteY4" fmla="*/ 363 h 16876"/>
                  <a:gd name="connsiteX5" fmla="*/ 30371 w 37170"/>
                  <a:gd name="connsiteY5" fmla="*/ 1620 h 16876"/>
                  <a:gd name="connsiteX6" fmla="*/ 35938 w 37170"/>
                  <a:gd name="connsiteY6" fmla="*/ 5631 h 16876"/>
                  <a:gd name="connsiteX7" fmla="*/ 37076 w 37170"/>
                  <a:gd name="connsiteY7" fmla="*/ 8265 h 16876"/>
                  <a:gd name="connsiteX8" fmla="*/ 34442 w 37170"/>
                  <a:gd name="connsiteY8" fmla="*/ 7128 h 16876"/>
                  <a:gd name="connsiteX9" fmla="*/ 29233 w 37170"/>
                  <a:gd name="connsiteY9" fmla="*/ 4374 h 16876"/>
                  <a:gd name="connsiteX10" fmla="*/ 25462 w 37170"/>
                  <a:gd name="connsiteY10" fmla="*/ 3296 h 16876"/>
                  <a:gd name="connsiteX11" fmla="*/ 16841 w 37170"/>
                  <a:gd name="connsiteY11" fmla="*/ 3596 h 16876"/>
                  <a:gd name="connsiteX12" fmla="*/ 6485 w 37170"/>
                  <a:gd name="connsiteY12" fmla="*/ 10241 h 16876"/>
                  <a:gd name="connsiteX13" fmla="*/ 139 w 37170"/>
                  <a:gd name="connsiteY13" fmla="*/ 16826 h 16876"/>
                  <a:gd name="connsiteX14" fmla="*/ 4090 w 37170"/>
                  <a:gd name="connsiteY14" fmla="*/ 8505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70" h="16876">
                    <a:moveTo>
                      <a:pt x="4090" y="8445"/>
                    </a:moveTo>
                    <a:cubicBezTo>
                      <a:pt x="4090" y="8445"/>
                      <a:pt x="4210" y="8145"/>
                      <a:pt x="4868" y="7427"/>
                    </a:cubicBezTo>
                    <a:cubicBezTo>
                      <a:pt x="5467" y="6888"/>
                      <a:pt x="6186" y="5990"/>
                      <a:pt x="7263" y="5152"/>
                    </a:cubicBezTo>
                    <a:cubicBezTo>
                      <a:pt x="9358" y="3416"/>
                      <a:pt x="12591" y="1560"/>
                      <a:pt x="16123" y="722"/>
                    </a:cubicBezTo>
                    <a:cubicBezTo>
                      <a:pt x="19655" y="-236"/>
                      <a:pt x="23367" y="-116"/>
                      <a:pt x="26001" y="363"/>
                    </a:cubicBezTo>
                    <a:cubicBezTo>
                      <a:pt x="28695" y="902"/>
                      <a:pt x="30371" y="1620"/>
                      <a:pt x="30371" y="1620"/>
                    </a:cubicBezTo>
                    <a:cubicBezTo>
                      <a:pt x="32825" y="2638"/>
                      <a:pt x="34801" y="4254"/>
                      <a:pt x="35938" y="5631"/>
                    </a:cubicBezTo>
                    <a:cubicBezTo>
                      <a:pt x="36956" y="7008"/>
                      <a:pt x="37375" y="7966"/>
                      <a:pt x="37076" y="8265"/>
                    </a:cubicBezTo>
                    <a:cubicBezTo>
                      <a:pt x="36776" y="8564"/>
                      <a:pt x="35819" y="8026"/>
                      <a:pt x="34442" y="7128"/>
                    </a:cubicBezTo>
                    <a:cubicBezTo>
                      <a:pt x="33125" y="6349"/>
                      <a:pt x="31329" y="5272"/>
                      <a:pt x="29233" y="4374"/>
                    </a:cubicBezTo>
                    <a:cubicBezTo>
                      <a:pt x="29233" y="4374"/>
                      <a:pt x="27797" y="3715"/>
                      <a:pt x="25462" y="3296"/>
                    </a:cubicBezTo>
                    <a:cubicBezTo>
                      <a:pt x="23127" y="2877"/>
                      <a:pt x="19895" y="2758"/>
                      <a:pt x="16841" y="3596"/>
                    </a:cubicBezTo>
                    <a:cubicBezTo>
                      <a:pt x="10496" y="5032"/>
                      <a:pt x="6186" y="10241"/>
                      <a:pt x="6485" y="10241"/>
                    </a:cubicBezTo>
                    <a:cubicBezTo>
                      <a:pt x="3671" y="14371"/>
                      <a:pt x="798" y="17305"/>
                      <a:pt x="139" y="16826"/>
                    </a:cubicBezTo>
                    <a:cubicBezTo>
                      <a:pt x="-519" y="16347"/>
                      <a:pt x="1217" y="12575"/>
                      <a:pt x="4090" y="8505"/>
                    </a:cubicBezTo>
                    <a:close/>
                  </a:path>
                </a:pathLst>
              </a:custGeom>
              <a:solidFill>
                <a:srgbClr val="02A6CC"/>
              </a:solidFill>
              <a:ln w="5976" cap="flat">
                <a:noFill/>
                <a:prstDash val="solid"/>
                <a:miter/>
              </a:ln>
            </p:spPr>
            <p:txBody>
              <a:bodyPr rtlCol="0" anchor="ctr"/>
              <a:lstStyle/>
              <a:p>
                <a:endParaRPr lang="nl-BE"/>
              </a:p>
            </p:txBody>
          </p:sp>
          <p:sp>
            <p:nvSpPr>
              <p:cNvPr id="517" name="Freeform: Shape 516">
                <a:extLst>
                  <a:ext uri="{FF2B5EF4-FFF2-40B4-BE49-F238E27FC236}">
                    <a16:creationId xmlns:a16="http://schemas.microsoft.com/office/drawing/2014/main" id="{C51021EE-5118-F019-0BED-8EC654AEAD68}"/>
                  </a:ext>
                </a:extLst>
              </p:cNvPr>
              <p:cNvSpPr/>
              <p:nvPr/>
            </p:nvSpPr>
            <p:spPr>
              <a:xfrm>
                <a:off x="5120795" y="2936869"/>
                <a:ext cx="70138" cy="28648"/>
              </a:xfrm>
              <a:custGeom>
                <a:avLst/>
                <a:gdLst>
                  <a:gd name="connsiteX0" fmla="*/ 13822 w 70138"/>
                  <a:gd name="connsiteY0" fmla="*/ 1404 h 28648"/>
                  <a:gd name="connsiteX1" fmla="*/ 21904 w 70138"/>
                  <a:gd name="connsiteY1" fmla="*/ 147 h 28648"/>
                  <a:gd name="connsiteX2" fmla="*/ 39564 w 70138"/>
                  <a:gd name="connsiteY2" fmla="*/ 1524 h 28648"/>
                  <a:gd name="connsiteX3" fmla="*/ 55967 w 70138"/>
                  <a:gd name="connsiteY3" fmla="*/ 8289 h 28648"/>
                  <a:gd name="connsiteX4" fmla="*/ 62313 w 70138"/>
                  <a:gd name="connsiteY4" fmla="*/ 13377 h 28648"/>
                  <a:gd name="connsiteX5" fmla="*/ 69915 w 70138"/>
                  <a:gd name="connsiteY5" fmla="*/ 28643 h 28648"/>
                  <a:gd name="connsiteX6" fmla="*/ 60217 w 70138"/>
                  <a:gd name="connsiteY6" fmla="*/ 15532 h 28648"/>
                  <a:gd name="connsiteX7" fmla="*/ 54291 w 70138"/>
                  <a:gd name="connsiteY7" fmla="*/ 10803 h 28648"/>
                  <a:gd name="connsiteX8" fmla="*/ 38846 w 70138"/>
                  <a:gd name="connsiteY8" fmla="*/ 4398 h 28648"/>
                  <a:gd name="connsiteX9" fmla="*/ 22084 w 70138"/>
                  <a:gd name="connsiteY9" fmla="*/ 3081 h 28648"/>
                  <a:gd name="connsiteX10" fmla="*/ 14601 w 70138"/>
                  <a:gd name="connsiteY10" fmla="*/ 4218 h 28648"/>
                  <a:gd name="connsiteX11" fmla="*/ 53 w 70138"/>
                  <a:gd name="connsiteY11" fmla="*/ 11342 h 28648"/>
                  <a:gd name="connsiteX12" fmla="*/ 2987 w 70138"/>
                  <a:gd name="connsiteY12" fmla="*/ 7151 h 28648"/>
                  <a:gd name="connsiteX13" fmla="*/ 13822 w 70138"/>
                  <a:gd name="connsiteY13" fmla="*/ 1285 h 2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138" h="28648">
                    <a:moveTo>
                      <a:pt x="13822" y="1404"/>
                    </a:moveTo>
                    <a:cubicBezTo>
                      <a:pt x="13822" y="1404"/>
                      <a:pt x="16995" y="447"/>
                      <a:pt x="21904" y="147"/>
                    </a:cubicBezTo>
                    <a:cubicBezTo>
                      <a:pt x="26693" y="-212"/>
                      <a:pt x="33278" y="27"/>
                      <a:pt x="39564" y="1524"/>
                    </a:cubicBezTo>
                    <a:cubicBezTo>
                      <a:pt x="45910" y="3021"/>
                      <a:pt x="51836" y="5595"/>
                      <a:pt x="55967" y="8289"/>
                    </a:cubicBezTo>
                    <a:cubicBezTo>
                      <a:pt x="60098" y="10983"/>
                      <a:pt x="62313" y="13377"/>
                      <a:pt x="62313" y="13377"/>
                    </a:cubicBezTo>
                    <a:cubicBezTo>
                      <a:pt x="69437" y="20202"/>
                      <a:pt x="70754" y="28643"/>
                      <a:pt x="69915" y="28643"/>
                    </a:cubicBezTo>
                    <a:cubicBezTo>
                      <a:pt x="69077" y="28882"/>
                      <a:pt x="66743" y="21699"/>
                      <a:pt x="60217" y="15532"/>
                    </a:cubicBezTo>
                    <a:cubicBezTo>
                      <a:pt x="60217" y="15532"/>
                      <a:pt x="58122" y="13317"/>
                      <a:pt x="54291" y="10803"/>
                    </a:cubicBezTo>
                    <a:cubicBezTo>
                      <a:pt x="50519" y="8349"/>
                      <a:pt x="44772" y="5774"/>
                      <a:pt x="38846" y="4398"/>
                    </a:cubicBezTo>
                    <a:cubicBezTo>
                      <a:pt x="32859" y="2961"/>
                      <a:pt x="26693" y="2721"/>
                      <a:pt x="22084" y="3081"/>
                    </a:cubicBezTo>
                    <a:cubicBezTo>
                      <a:pt x="17474" y="3380"/>
                      <a:pt x="14601" y="4218"/>
                      <a:pt x="14601" y="4218"/>
                    </a:cubicBezTo>
                    <a:cubicBezTo>
                      <a:pt x="5920" y="6313"/>
                      <a:pt x="712" y="12000"/>
                      <a:pt x="53" y="11342"/>
                    </a:cubicBezTo>
                    <a:cubicBezTo>
                      <a:pt x="-246" y="11102"/>
                      <a:pt x="712" y="9366"/>
                      <a:pt x="2987" y="7151"/>
                    </a:cubicBezTo>
                    <a:cubicBezTo>
                      <a:pt x="5262" y="4936"/>
                      <a:pt x="9093" y="2482"/>
                      <a:pt x="13822" y="1285"/>
                    </a:cubicBezTo>
                    <a:close/>
                  </a:path>
                </a:pathLst>
              </a:custGeom>
              <a:solidFill>
                <a:srgbClr val="02A6CC"/>
              </a:solidFill>
              <a:ln w="5976" cap="flat">
                <a:noFill/>
                <a:prstDash val="solid"/>
                <a:miter/>
              </a:ln>
            </p:spPr>
            <p:txBody>
              <a:bodyPr rtlCol="0" anchor="ctr"/>
              <a:lstStyle/>
              <a:p>
                <a:endParaRPr lang="nl-BE"/>
              </a:p>
            </p:txBody>
          </p:sp>
          <p:sp>
            <p:nvSpPr>
              <p:cNvPr id="518" name="Freeform: Shape 517">
                <a:extLst>
                  <a:ext uri="{FF2B5EF4-FFF2-40B4-BE49-F238E27FC236}">
                    <a16:creationId xmlns:a16="http://schemas.microsoft.com/office/drawing/2014/main" id="{8C6B5CAC-4130-51E5-3240-C0FB35022C29}"/>
                  </a:ext>
                </a:extLst>
              </p:cNvPr>
              <p:cNvSpPr/>
              <p:nvPr/>
            </p:nvSpPr>
            <p:spPr>
              <a:xfrm>
                <a:off x="5180474" y="2941478"/>
                <a:ext cx="119372" cy="68155"/>
              </a:xfrm>
              <a:custGeom>
                <a:avLst/>
                <a:gdLst>
                  <a:gd name="connsiteX0" fmla="*/ 114461 w 119372"/>
                  <a:gd name="connsiteY0" fmla="*/ 36007 h 68155"/>
                  <a:gd name="connsiteX1" fmla="*/ 112725 w 119372"/>
                  <a:gd name="connsiteY1" fmla="*/ 32355 h 68155"/>
                  <a:gd name="connsiteX2" fmla="*/ 105901 w 119372"/>
                  <a:gd name="connsiteY2" fmla="*/ 24273 h 68155"/>
                  <a:gd name="connsiteX3" fmla="*/ 74412 w 119372"/>
                  <a:gd name="connsiteY3" fmla="*/ 19365 h 68155"/>
                  <a:gd name="connsiteX4" fmla="*/ 64893 w 119372"/>
                  <a:gd name="connsiteY4" fmla="*/ 20741 h 68155"/>
                  <a:gd name="connsiteX5" fmla="*/ 57410 w 119372"/>
                  <a:gd name="connsiteY5" fmla="*/ 14336 h 68155"/>
                  <a:gd name="connsiteX6" fmla="*/ 51843 w 119372"/>
                  <a:gd name="connsiteY6" fmla="*/ 8888 h 68155"/>
                  <a:gd name="connsiteX7" fmla="*/ 45557 w 119372"/>
                  <a:gd name="connsiteY7" fmla="*/ 5416 h 68155"/>
                  <a:gd name="connsiteX8" fmla="*/ 35260 w 119372"/>
                  <a:gd name="connsiteY8" fmla="*/ 3021 h 68155"/>
                  <a:gd name="connsiteX9" fmla="*/ 31249 w 119372"/>
                  <a:gd name="connsiteY9" fmla="*/ 3201 h 68155"/>
                  <a:gd name="connsiteX10" fmla="*/ 20174 w 119372"/>
                  <a:gd name="connsiteY10" fmla="*/ 7871 h 68155"/>
                  <a:gd name="connsiteX11" fmla="*/ 14667 w 119372"/>
                  <a:gd name="connsiteY11" fmla="*/ 10445 h 68155"/>
                  <a:gd name="connsiteX12" fmla="*/ 9459 w 119372"/>
                  <a:gd name="connsiteY12" fmla="*/ 10086 h 68155"/>
                  <a:gd name="connsiteX13" fmla="*/ 0 w 119372"/>
                  <a:gd name="connsiteY13" fmla="*/ 8230 h 68155"/>
                  <a:gd name="connsiteX14" fmla="*/ 2634 w 119372"/>
                  <a:gd name="connsiteY14" fmla="*/ 7452 h 68155"/>
                  <a:gd name="connsiteX15" fmla="*/ 9818 w 119372"/>
                  <a:gd name="connsiteY15" fmla="*/ 7930 h 68155"/>
                  <a:gd name="connsiteX16" fmla="*/ 14367 w 119372"/>
                  <a:gd name="connsiteY16" fmla="*/ 7930 h 68155"/>
                  <a:gd name="connsiteX17" fmla="*/ 18738 w 119372"/>
                  <a:gd name="connsiteY17" fmla="*/ 5536 h 68155"/>
                  <a:gd name="connsiteX18" fmla="*/ 30950 w 119372"/>
                  <a:gd name="connsiteY18" fmla="*/ 208 h 68155"/>
                  <a:gd name="connsiteX19" fmla="*/ 35440 w 119372"/>
                  <a:gd name="connsiteY19" fmla="*/ 28 h 68155"/>
                  <a:gd name="connsiteX20" fmla="*/ 46874 w 119372"/>
                  <a:gd name="connsiteY20" fmla="*/ 2662 h 68155"/>
                  <a:gd name="connsiteX21" fmla="*/ 53699 w 119372"/>
                  <a:gd name="connsiteY21" fmla="*/ 6434 h 68155"/>
                  <a:gd name="connsiteX22" fmla="*/ 59984 w 119372"/>
                  <a:gd name="connsiteY22" fmla="*/ 12600 h 68155"/>
                  <a:gd name="connsiteX23" fmla="*/ 65492 w 119372"/>
                  <a:gd name="connsiteY23" fmla="*/ 17748 h 68155"/>
                  <a:gd name="connsiteX24" fmla="*/ 74172 w 119372"/>
                  <a:gd name="connsiteY24" fmla="*/ 16371 h 68155"/>
                  <a:gd name="connsiteX25" fmla="*/ 92670 w 119372"/>
                  <a:gd name="connsiteY25" fmla="*/ 15833 h 68155"/>
                  <a:gd name="connsiteX26" fmla="*/ 107936 w 119372"/>
                  <a:gd name="connsiteY26" fmla="*/ 21939 h 68155"/>
                  <a:gd name="connsiteX27" fmla="*/ 115479 w 119372"/>
                  <a:gd name="connsiteY27" fmla="*/ 30918 h 68155"/>
                  <a:gd name="connsiteX28" fmla="*/ 117395 w 119372"/>
                  <a:gd name="connsiteY28" fmla="*/ 34989 h 68155"/>
                  <a:gd name="connsiteX29" fmla="*/ 118233 w 119372"/>
                  <a:gd name="connsiteY29" fmla="*/ 58756 h 68155"/>
                  <a:gd name="connsiteX30" fmla="*/ 115359 w 119372"/>
                  <a:gd name="connsiteY30" fmla="*/ 68154 h 68155"/>
                  <a:gd name="connsiteX31" fmla="*/ 116137 w 119372"/>
                  <a:gd name="connsiteY31" fmla="*/ 58516 h 68155"/>
                  <a:gd name="connsiteX32" fmla="*/ 114641 w 119372"/>
                  <a:gd name="connsiteY32" fmla="*/ 36127 h 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9372" h="68155">
                    <a:moveTo>
                      <a:pt x="114461" y="36007"/>
                    </a:moveTo>
                    <a:cubicBezTo>
                      <a:pt x="114461" y="36007"/>
                      <a:pt x="113982" y="34630"/>
                      <a:pt x="112725" y="32355"/>
                    </a:cubicBezTo>
                    <a:cubicBezTo>
                      <a:pt x="111468" y="30140"/>
                      <a:pt x="109313" y="27027"/>
                      <a:pt x="105901" y="24273"/>
                    </a:cubicBezTo>
                    <a:cubicBezTo>
                      <a:pt x="99315" y="17928"/>
                      <a:pt x="86385" y="17748"/>
                      <a:pt x="74412" y="19365"/>
                    </a:cubicBezTo>
                    <a:cubicBezTo>
                      <a:pt x="71538" y="19544"/>
                      <a:pt x="68784" y="21161"/>
                      <a:pt x="64893" y="20741"/>
                    </a:cubicBezTo>
                    <a:cubicBezTo>
                      <a:pt x="60703" y="19843"/>
                      <a:pt x="59146" y="16491"/>
                      <a:pt x="57410" y="14336"/>
                    </a:cubicBezTo>
                    <a:cubicBezTo>
                      <a:pt x="55794" y="11881"/>
                      <a:pt x="54118" y="10325"/>
                      <a:pt x="51843" y="8888"/>
                    </a:cubicBezTo>
                    <a:cubicBezTo>
                      <a:pt x="49748" y="7452"/>
                      <a:pt x="47592" y="6314"/>
                      <a:pt x="45557" y="5416"/>
                    </a:cubicBezTo>
                    <a:cubicBezTo>
                      <a:pt x="41486" y="3680"/>
                      <a:pt x="37715" y="3081"/>
                      <a:pt x="35260" y="3021"/>
                    </a:cubicBezTo>
                    <a:cubicBezTo>
                      <a:pt x="32626" y="2902"/>
                      <a:pt x="31249" y="3201"/>
                      <a:pt x="31249" y="3201"/>
                    </a:cubicBezTo>
                    <a:cubicBezTo>
                      <a:pt x="27059" y="3740"/>
                      <a:pt x="23407" y="5775"/>
                      <a:pt x="20174" y="7871"/>
                    </a:cubicBezTo>
                    <a:cubicBezTo>
                      <a:pt x="18738" y="8828"/>
                      <a:pt x="16702" y="10385"/>
                      <a:pt x="14667" y="10445"/>
                    </a:cubicBezTo>
                    <a:cubicBezTo>
                      <a:pt x="12691" y="10684"/>
                      <a:pt x="10955" y="10385"/>
                      <a:pt x="9459" y="10086"/>
                    </a:cubicBezTo>
                    <a:cubicBezTo>
                      <a:pt x="3532" y="8529"/>
                      <a:pt x="180" y="8529"/>
                      <a:pt x="0" y="8230"/>
                    </a:cubicBezTo>
                    <a:cubicBezTo>
                      <a:pt x="0" y="8050"/>
                      <a:pt x="838" y="7631"/>
                      <a:pt x="2634" y="7452"/>
                    </a:cubicBezTo>
                    <a:cubicBezTo>
                      <a:pt x="4370" y="7272"/>
                      <a:pt x="6884" y="7631"/>
                      <a:pt x="9818" y="7930"/>
                    </a:cubicBezTo>
                    <a:cubicBezTo>
                      <a:pt x="11255" y="8050"/>
                      <a:pt x="12871" y="8170"/>
                      <a:pt x="14367" y="7930"/>
                    </a:cubicBezTo>
                    <a:cubicBezTo>
                      <a:pt x="15924" y="7751"/>
                      <a:pt x="16942" y="6793"/>
                      <a:pt x="18738" y="5536"/>
                    </a:cubicBezTo>
                    <a:cubicBezTo>
                      <a:pt x="21970" y="3201"/>
                      <a:pt x="26101" y="807"/>
                      <a:pt x="30950" y="208"/>
                    </a:cubicBezTo>
                    <a:cubicBezTo>
                      <a:pt x="30950" y="208"/>
                      <a:pt x="32626" y="-91"/>
                      <a:pt x="35440" y="28"/>
                    </a:cubicBezTo>
                    <a:cubicBezTo>
                      <a:pt x="38373" y="148"/>
                      <a:pt x="42384" y="747"/>
                      <a:pt x="46874" y="2662"/>
                    </a:cubicBezTo>
                    <a:cubicBezTo>
                      <a:pt x="49089" y="3620"/>
                      <a:pt x="51424" y="4877"/>
                      <a:pt x="53699" y="6434"/>
                    </a:cubicBezTo>
                    <a:cubicBezTo>
                      <a:pt x="55974" y="7811"/>
                      <a:pt x="58428" y="10205"/>
                      <a:pt x="59984" y="12600"/>
                    </a:cubicBezTo>
                    <a:cubicBezTo>
                      <a:pt x="61661" y="14935"/>
                      <a:pt x="63397" y="17509"/>
                      <a:pt x="65492" y="17748"/>
                    </a:cubicBezTo>
                    <a:cubicBezTo>
                      <a:pt x="67827" y="18167"/>
                      <a:pt x="70820" y="16671"/>
                      <a:pt x="74172" y="16371"/>
                    </a:cubicBezTo>
                    <a:cubicBezTo>
                      <a:pt x="80338" y="15593"/>
                      <a:pt x="86684" y="15174"/>
                      <a:pt x="92670" y="15833"/>
                    </a:cubicBezTo>
                    <a:cubicBezTo>
                      <a:pt x="98657" y="16371"/>
                      <a:pt x="104224" y="18706"/>
                      <a:pt x="107936" y="21939"/>
                    </a:cubicBezTo>
                    <a:cubicBezTo>
                      <a:pt x="111707" y="25052"/>
                      <a:pt x="114102" y="28404"/>
                      <a:pt x="115479" y="30918"/>
                    </a:cubicBezTo>
                    <a:cubicBezTo>
                      <a:pt x="116856" y="33433"/>
                      <a:pt x="117395" y="34989"/>
                      <a:pt x="117395" y="34989"/>
                    </a:cubicBezTo>
                    <a:cubicBezTo>
                      <a:pt x="120627" y="44208"/>
                      <a:pt x="119131" y="52829"/>
                      <a:pt x="118233" y="58756"/>
                    </a:cubicBezTo>
                    <a:cubicBezTo>
                      <a:pt x="117095" y="64682"/>
                      <a:pt x="115718" y="68214"/>
                      <a:pt x="115359" y="68154"/>
                    </a:cubicBezTo>
                    <a:cubicBezTo>
                      <a:pt x="114940" y="68035"/>
                      <a:pt x="115599" y="64383"/>
                      <a:pt x="116137" y="58516"/>
                    </a:cubicBezTo>
                    <a:cubicBezTo>
                      <a:pt x="116557" y="52709"/>
                      <a:pt x="117514" y="44208"/>
                      <a:pt x="114641" y="36127"/>
                    </a:cubicBezTo>
                    <a:close/>
                  </a:path>
                </a:pathLst>
              </a:custGeom>
              <a:solidFill>
                <a:srgbClr val="02A6CC"/>
              </a:solidFill>
              <a:ln w="5976" cap="flat">
                <a:noFill/>
                <a:prstDash val="solid"/>
                <a:miter/>
              </a:ln>
            </p:spPr>
            <p:txBody>
              <a:bodyPr rtlCol="0" anchor="ctr"/>
              <a:lstStyle/>
              <a:p>
                <a:endParaRPr lang="nl-BE"/>
              </a:p>
            </p:txBody>
          </p:sp>
          <p:sp>
            <p:nvSpPr>
              <p:cNvPr id="519" name="Freeform: Shape 518">
                <a:extLst>
                  <a:ext uri="{FF2B5EF4-FFF2-40B4-BE49-F238E27FC236}">
                    <a16:creationId xmlns:a16="http://schemas.microsoft.com/office/drawing/2014/main" id="{7DA7719E-B92E-4A44-1C45-DA3B02D4CE3D}"/>
                  </a:ext>
                </a:extLst>
              </p:cNvPr>
              <p:cNvSpPr/>
              <p:nvPr/>
            </p:nvSpPr>
            <p:spPr>
              <a:xfrm>
                <a:off x="5295105" y="3002124"/>
                <a:ext cx="50124" cy="82034"/>
              </a:xfrm>
              <a:custGeom>
                <a:avLst/>
                <a:gdLst>
                  <a:gd name="connsiteX0" fmla="*/ 23656 w 50124"/>
                  <a:gd name="connsiteY0" fmla="*/ 3258 h 82034"/>
                  <a:gd name="connsiteX1" fmla="*/ 33294 w 50124"/>
                  <a:gd name="connsiteY1" fmla="*/ 9424 h 82034"/>
                  <a:gd name="connsiteX2" fmla="*/ 47901 w 50124"/>
                  <a:gd name="connsiteY2" fmla="*/ 29718 h 82034"/>
                  <a:gd name="connsiteX3" fmla="*/ 48440 w 50124"/>
                  <a:gd name="connsiteY3" fmla="*/ 54681 h 82034"/>
                  <a:gd name="connsiteX4" fmla="*/ 44070 w 50124"/>
                  <a:gd name="connsiteY4" fmla="*/ 65278 h 82034"/>
                  <a:gd name="connsiteX5" fmla="*/ 26949 w 50124"/>
                  <a:gd name="connsiteY5" fmla="*/ 81980 h 82034"/>
                  <a:gd name="connsiteX6" fmla="*/ 41436 w 50124"/>
                  <a:gd name="connsiteY6" fmla="*/ 63841 h 82034"/>
                  <a:gd name="connsiteX7" fmla="*/ 45567 w 50124"/>
                  <a:gd name="connsiteY7" fmla="*/ 53903 h 82034"/>
                  <a:gd name="connsiteX8" fmla="*/ 45088 w 50124"/>
                  <a:gd name="connsiteY8" fmla="*/ 30736 h 82034"/>
                  <a:gd name="connsiteX9" fmla="*/ 31379 w 50124"/>
                  <a:gd name="connsiteY9" fmla="*/ 11818 h 82034"/>
                  <a:gd name="connsiteX10" fmla="*/ 22339 w 50124"/>
                  <a:gd name="connsiteY10" fmla="*/ 6071 h 82034"/>
                  <a:gd name="connsiteX11" fmla="*/ 6834 w 50124"/>
                  <a:gd name="connsiteY11" fmla="*/ 2300 h 82034"/>
                  <a:gd name="connsiteX12" fmla="*/ 10 w 50124"/>
                  <a:gd name="connsiteY12" fmla="*/ 2839 h 82034"/>
                  <a:gd name="connsiteX13" fmla="*/ 6714 w 50124"/>
                  <a:gd name="connsiteY13" fmla="*/ 205 h 82034"/>
                  <a:gd name="connsiteX14" fmla="*/ 23656 w 50124"/>
                  <a:gd name="connsiteY14" fmla="*/ 3377 h 8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124" h="82034">
                    <a:moveTo>
                      <a:pt x="23656" y="3258"/>
                    </a:moveTo>
                    <a:cubicBezTo>
                      <a:pt x="23656" y="3258"/>
                      <a:pt x="27966" y="5054"/>
                      <a:pt x="33294" y="9424"/>
                    </a:cubicBezTo>
                    <a:cubicBezTo>
                      <a:pt x="38622" y="13734"/>
                      <a:pt x="44848" y="20858"/>
                      <a:pt x="47901" y="29718"/>
                    </a:cubicBezTo>
                    <a:cubicBezTo>
                      <a:pt x="51134" y="38458"/>
                      <a:pt x="50416" y="48156"/>
                      <a:pt x="48440" y="54681"/>
                    </a:cubicBezTo>
                    <a:cubicBezTo>
                      <a:pt x="46524" y="61326"/>
                      <a:pt x="44070" y="65278"/>
                      <a:pt x="44070" y="65278"/>
                    </a:cubicBezTo>
                    <a:cubicBezTo>
                      <a:pt x="37545" y="77370"/>
                      <a:pt x="27188" y="82638"/>
                      <a:pt x="26949" y="81980"/>
                    </a:cubicBezTo>
                    <a:cubicBezTo>
                      <a:pt x="26350" y="81202"/>
                      <a:pt x="35390" y="75155"/>
                      <a:pt x="41436" y="63841"/>
                    </a:cubicBezTo>
                    <a:cubicBezTo>
                      <a:pt x="41436" y="63841"/>
                      <a:pt x="43711" y="60129"/>
                      <a:pt x="45567" y="53903"/>
                    </a:cubicBezTo>
                    <a:cubicBezTo>
                      <a:pt x="47363" y="47737"/>
                      <a:pt x="48081" y="38877"/>
                      <a:pt x="45088" y="30736"/>
                    </a:cubicBezTo>
                    <a:cubicBezTo>
                      <a:pt x="42274" y="22654"/>
                      <a:pt x="36407" y="15829"/>
                      <a:pt x="31379" y="11818"/>
                    </a:cubicBezTo>
                    <a:cubicBezTo>
                      <a:pt x="26350" y="7688"/>
                      <a:pt x="22339" y="6071"/>
                      <a:pt x="22339" y="6071"/>
                    </a:cubicBezTo>
                    <a:cubicBezTo>
                      <a:pt x="16652" y="3318"/>
                      <a:pt x="10965" y="2240"/>
                      <a:pt x="6834" y="2300"/>
                    </a:cubicBezTo>
                    <a:cubicBezTo>
                      <a:pt x="2704" y="2300"/>
                      <a:pt x="189" y="3258"/>
                      <a:pt x="10" y="2839"/>
                    </a:cubicBezTo>
                    <a:cubicBezTo>
                      <a:pt x="-170" y="2539"/>
                      <a:pt x="2165" y="803"/>
                      <a:pt x="6714" y="205"/>
                    </a:cubicBezTo>
                    <a:cubicBezTo>
                      <a:pt x="11144" y="-454"/>
                      <a:pt x="17550" y="444"/>
                      <a:pt x="23656" y="3377"/>
                    </a:cubicBezTo>
                    <a:close/>
                  </a:path>
                </a:pathLst>
              </a:custGeom>
              <a:solidFill>
                <a:srgbClr val="02A6CC"/>
              </a:solidFill>
              <a:ln w="5976" cap="flat">
                <a:noFill/>
                <a:prstDash val="solid"/>
                <a:miter/>
              </a:ln>
            </p:spPr>
            <p:txBody>
              <a:bodyPr rtlCol="0" anchor="ctr"/>
              <a:lstStyle/>
              <a:p>
                <a:endParaRPr lang="nl-BE"/>
              </a:p>
            </p:txBody>
          </p:sp>
          <p:sp>
            <p:nvSpPr>
              <p:cNvPr id="520" name="Freeform: Shape 519">
                <a:extLst>
                  <a:ext uri="{FF2B5EF4-FFF2-40B4-BE49-F238E27FC236}">
                    <a16:creationId xmlns:a16="http://schemas.microsoft.com/office/drawing/2014/main" id="{AE1B73B1-F6E4-1B53-6F9A-CDDE0D99D46D}"/>
                  </a:ext>
                </a:extLst>
              </p:cNvPr>
              <p:cNvSpPr/>
              <p:nvPr/>
            </p:nvSpPr>
            <p:spPr>
              <a:xfrm>
                <a:off x="4999566" y="3040414"/>
                <a:ext cx="35211" cy="59964"/>
              </a:xfrm>
              <a:custGeom>
                <a:avLst/>
                <a:gdLst>
                  <a:gd name="connsiteX0" fmla="*/ 18795 w 35211"/>
                  <a:gd name="connsiteY0" fmla="*/ 56261 h 59964"/>
                  <a:gd name="connsiteX1" fmla="*/ 16759 w 35211"/>
                  <a:gd name="connsiteY1" fmla="*/ 55363 h 59964"/>
                  <a:gd name="connsiteX2" fmla="*/ 11611 w 35211"/>
                  <a:gd name="connsiteY2" fmla="*/ 52310 h 59964"/>
                  <a:gd name="connsiteX3" fmla="*/ 5924 w 35211"/>
                  <a:gd name="connsiteY3" fmla="*/ 46084 h 59964"/>
                  <a:gd name="connsiteX4" fmla="*/ 2092 w 35211"/>
                  <a:gd name="connsiteY4" fmla="*/ 37224 h 59964"/>
                  <a:gd name="connsiteX5" fmla="*/ 476 w 35211"/>
                  <a:gd name="connsiteY5" fmla="*/ 28005 h 59964"/>
                  <a:gd name="connsiteX6" fmla="*/ 177 w 35211"/>
                  <a:gd name="connsiteY6" fmla="*/ 19684 h 59964"/>
                  <a:gd name="connsiteX7" fmla="*/ 1853 w 35211"/>
                  <a:gd name="connsiteY7" fmla="*/ 13877 h 59964"/>
                  <a:gd name="connsiteX8" fmla="*/ 2871 w 35211"/>
                  <a:gd name="connsiteY8" fmla="*/ 11842 h 59964"/>
                  <a:gd name="connsiteX9" fmla="*/ 15023 w 35211"/>
                  <a:gd name="connsiteY9" fmla="*/ 49 h 59964"/>
                  <a:gd name="connsiteX10" fmla="*/ 5505 w 35211"/>
                  <a:gd name="connsiteY10" fmla="*/ 13279 h 59964"/>
                  <a:gd name="connsiteX11" fmla="*/ 4607 w 35211"/>
                  <a:gd name="connsiteY11" fmla="*/ 15075 h 59964"/>
                  <a:gd name="connsiteX12" fmla="*/ 3170 w 35211"/>
                  <a:gd name="connsiteY12" fmla="*/ 20103 h 59964"/>
                  <a:gd name="connsiteX13" fmla="*/ 3469 w 35211"/>
                  <a:gd name="connsiteY13" fmla="*/ 27706 h 59964"/>
                  <a:gd name="connsiteX14" fmla="*/ 4966 w 35211"/>
                  <a:gd name="connsiteY14" fmla="*/ 36506 h 59964"/>
                  <a:gd name="connsiteX15" fmla="*/ 8318 w 35211"/>
                  <a:gd name="connsiteY15" fmla="*/ 44408 h 59964"/>
                  <a:gd name="connsiteX16" fmla="*/ 13407 w 35211"/>
                  <a:gd name="connsiteY16" fmla="*/ 49976 h 59964"/>
                  <a:gd name="connsiteX17" fmla="*/ 17957 w 35211"/>
                  <a:gd name="connsiteY17" fmla="*/ 52670 h 59964"/>
                  <a:gd name="connsiteX18" fmla="*/ 19872 w 35211"/>
                  <a:gd name="connsiteY18" fmla="*/ 53448 h 59964"/>
                  <a:gd name="connsiteX19" fmla="*/ 30887 w 35211"/>
                  <a:gd name="connsiteY19" fmla="*/ 57219 h 59964"/>
                  <a:gd name="connsiteX20" fmla="*/ 35198 w 35211"/>
                  <a:gd name="connsiteY20" fmla="*/ 59793 h 59964"/>
                  <a:gd name="connsiteX21" fmla="*/ 30289 w 35211"/>
                  <a:gd name="connsiteY21" fmla="*/ 59255 h 59964"/>
                  <a:gd name="connsiteX22" fmla="*/ 18795 w 35211"/>
                  <a:gd name="connsiteY22" fmla="*/ 56261 h 59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211" h="59964">
                    <a:moveTo>
                      <a:pt x="18795" y="56261"/>
                    </a:moveTo>
                    <a:cubicBezTo>
                      <a:pt x="18795" y="56261"/>
                      <a:pt x="18016" y="56022"/>
                      <a:pt x="16759" y="55363"/>
                    </a:cubicBezTo>
                    <a:cubicBezTo>
                      <a:pt x="15442" y="54825"/>
                      <a:pt x="13586" y="53807"/>
                      <a:pt x="11611" y="52310"/>
                    </a:cubicBezTo>
                    <a:cubicBezTo>
                      <a:pt x="9695" y="50874"/>
                      <a:pt x="7420" y="48479"/>
                      <a:pt x="5924" y="46084"/>
                    </a:cubicBezTo>
                    <a:cubicBezTo>
                      <a:pt x="4128" y="43391"/>
                      <a:pt x="2930" y="40397"/>
                      <a:pt x="2092" y="37224"/>
                    </a:cubicBezTo>
                    <a:cubicBezTo>
                      <a:pt x="1254" y="34111"/>
                      <a:pt x="835" y="30939"/>
                      <a:pt x="476" y="28005"/>
                    </a:cubicBezTo>
                    <a:cubicBezTo>
                      <a:pt x="177" y="25132"/>
                      <a:pt x="-242" y="22258"/>
                      <a:pt x="177" y="19684"/>
                    </a:cubicBezTo>
                    <a:cubicBezTo>
                      <a:pt x="536" y="17170"/>
                      <a:pt x="1254" y="15194"/>
                      <a:pt x="1853" y="13877"/>
                    </a:cubicBezTo>
                    <a:cubicBezTo>
                      <a:pt x="2392" y="12560"/>
                      <a:pt x="2871" y="11842"/>
                      <a:pt x="2871" y="11842"/>
                    </a:cubicBezTo>
                    <a:cubicBezTo>
                      <a:pt x="7779" y="3461"/>
                      <a:pt x="14664" y="-490"/>
                      <a:pt x="15023" y="49"/>
                    </a:cubicBezTo>
                    <a:cubicBezTo>
                      <a:pt x="15742" y="767"/>
                      <a:pt x="9875" y="5736"/>
                      <a:pt x="5505" y="13279"/>
                    </a:cubicBezTo>
                    <a:cubicBezTo>
                      <a:pt x="5505" y="13279"/>
                      <a:pt x="5086" y="13937"/>
                      <a:pt x="4607" y="15075"/>
                    </a:cubicBezTo>
                    <a:cubicBezTo>
                      <a:pt x="4068" y="16212"/>
                      <a:pt x="3409" y="17948"/>
                      <a:pt x="3170" y="20103"/>
                    </a:cubicBezTo>
                    <a:cubicBezTo>
                      <a:pt x="2811" y="22139"/>
                      <a:pt x="3170" y="24773"/>
                      <a:pt x="3469" y="27706"/>
                    </a:cubicBezTo>
                    <a:cubicBezTo>
                      <a:pt x="3769" y="30579"/>
                      <a:pt x="4188" y="33633"/>
                      <a:pt x="4966" y="36506"/>
                    </a:cubicBezTo>
                    <a:cubicBezTo>
                      <a:pt x="5684" y="39380"/>
                      <a:pt x="6882" y="42193"/>
                      <a:pt x="8318" y="44408"/>
                    </a:cubicBezTo>
                    <a:cubicBezTo>
                      <a:pt x="9935" y="46982"/>
                      <a:pt x="11611" y="48539"/>
                      <a:pt x="13407" y="49976"/>
                    </a:cubicBezTo>
                    <a:cubicBezTo>
                      <a:pt x="15143" y="51293"/>
                      <a:pt x="16759" y="52191"/>
                      <a:pt x="17957" y="52670"/>
                    </a:cubicBezTo>
                    <a:cubicBezTo>
                      <a:pt x="19154" y="53208"/>
                      <a:pt x="19872" y="53448"/>
                      <a:pt x="19872" y="53448"/>
                    </a:cubicBezTo>
                    <a:cubicBezTo>
                      <a:pt x="24003" y="55004"/>
                      <a:pt x="28074" y="56022"/>
                      <a:pt x="30887" y="57219"/>
                    </a:cubicBezTo>
                    <a:cubicBezTo>
                      <a:pt x="33761" y="58357"/>
                      <a:pt x="35377" y="59434"/>
                      <a:pt x="35198" y="59793"/>
                    </a:cubicBezTo>
                    <a:cubicBezTo>
                      <a:pt x="35018" y="60212"/>
                      <a:pt x="33222" y="59793"/>
                      <a:pt x="30289" y="59255"/>
                    </a:cubicBezTo>
                    <a:cubicBezTo>
                      <a:pt x="27355" y="58656"/>
                      <a:pt x="23284" y="57938"/>
                      <a:pt x="18795" y="56261"/>
                    </a:cubicBezTo>
                    <a:close/>
                  </a:path>
                </a:pathLst>
              </a:custGeom>
              <a:solidFill>
                <a:srgbClr val="02A6CC"/>
              </a:solidFill>
              <a:ln w="5976" cap="flat">
                <a:noFill/>
                <a:prstDash val="solid"/>
                <a:miter/>
              </a:ln>
            </p:spPr>
            <p:txBody>
              <a:bodyPr rtlCol="0" anchor="ctr"/>
              <a:lstStyle/>
              <a:p>
                <a:endParaRPr lang="nl-BE"/>
              </a:p>
            </p:txBody>
          </p:sp>
          <p:sp>
            <p:nvSpPr>
              <p:cNvPr id="521" name="Freeform: Shape 520">
                <a:extLst>
                  <a:ext uri="{FF2B5EF4-FFF2-40B4-BE49-F238E27FC236}">
                    <a16:creationId xmlns:a16="http://schemas.microsoft.com/office/drawing/2014/main" id="{F3F8030F-E5AA-6E03-289B-2628C748CA28}"/>
                  </a:ext>
                </a:extLst>
              </p:cNvPr>
              <p:cNvSpPr/>
              <p:nvPr/>
            </p:nvSpPr>
            <p:spPr>
              <a:xfrm>
                <a:off x="5064995" y="3145462"/>
                <a:ext cx="82315" cy="40007"/>
              </a:xfrm>
              <a:custGeom>
                <a:avLst/>
                <a:gdLst>
                  <a:gd name="connsiteX0" fmla="*/ 67886 w 82315"/>
                  <a:gd name="connsiteY0" fmla="*/ 32928 h 40007"/>
                  <a:gd name="connsiteX1" fmla="*/ 58308 w 82315"/>
                  <a:gd name="connsiteY1" fmla="*/ 37478 h 40007"/>
                  <a:gd name="connsiteX2" fmla="*/ 35260 w 82315"/>
                  <a:gd name="connsiteY2" fmla="*/ 39274 h 40007"/>
                  <a:gd name="connsiteX3" fmla="*/ 14487 w 82315"/>
                  <a:gd name="connsiteY3" fmla="*/ 28857 h 40007"/>
                  <a:gd name="connsiteX4" fmla="*/ 7303 w 82315"/>
                  <a:gd name="connsiteY4" fmla="*/ 21015 h 40007"/>
                  <a:gd name="connsiteX5" fmla="*/ 599 w 82315"/>
                  <a:gd name="connsiteY5" fmla="*/ 6587 h 40007"/>
                  <a:gd name="connsiteX6" fmla="*/ 299 w 82315"/>
                  <a:gd name="connsiteY6" fmla="*/ 2 h 40007"/>
                  <a:gd name="connsiteX7" fmla="*/ 9698 w 82315"/>
                  <a:gd name="connsiteY7" fmla="*/ 19279 h 40007"/>
                  <a:gd name="connsiteX8" fmla="*/ 16403 w 82315"/>
                  <a:gd name="connsiteY8" fmla="*/ 26582 h 40007"/>
                  <a:gd name="connsiteX9" fmla="*/ 35679 w 82315"/>
                  <a:gd name="connsiteY9" fmla="*/ 36280 h 40007"/>
                  <a:gd name="connsiteX10" fmla="*/ 57291 w 82315"/>
                  <a:gd name="connsiteY10" fmla="*/ 34604 h 40007"/>
                  <a:gd name="connsiteX11" fmla="*/ 66270 w 82315"/>
                  <a:gd name="connsiteY11" fmla="*/ 30354 h 40007"/>
                  <a:gd name="connsiteX12" fmla="*/ 82254 w 82315"/>
                  <a:gd name="connsiteY12" fmla="*/ 16046 h 40007"/>
                  <a:gd name="connsiteX13" fmla="*/ 79500 w 82315"/>
                  <a:gd name="connsiteY13" fmla="*/ 22033 h 40007"/>
                  <a:gd name="connsiteX14" fmla="*/ 67886 w 82315"/>
                  <a:gd name="connsiteY14" fmla="*/ 32868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315" h="40007">
                    <a:moveTo>
                      <a:pt x="67886" y="32928"/>
                    </a:moveTo>
                    <a:cubicBezTo>
                      <a:pt x="67886" y="32928"/>
                      <a:pt x="64354" y="35382"/>
                      <a:pt x="58308" y="37478"/>
                    </a:cubicBezTo>
                    <a:cubicBezTo>
                      <a:pt x="52382" y="39633"/>
                      <a:pt x="43522" y="40890"/>
                      <a:pt x="35260" y="39274"/>
                    </a:cubicBezTo>
                    <a:cubicBezTo>
                      <a:pt x="26700" y="37597"/>
                      <a:pt x="19216" y="33167"/>
                      <a:pt x="14487" y="28857"/>
                    </a:cubicBezTo>
                    <a:cubicBezTo>
                      <a:pt x="9638" y="24667"/>
                      <a:pt x="7303" y="21015"/>
                      <a:pt x="7303" y="21015"/>
                    </a:cubicBezTo>
                    <a:cubicBezTo>
                      <a:pt x="3532" y="15986"/>
                      <a:pt x="1497" y="10598"/>
                      <a:pt x="599" y="6587"/>
                    </a:cubicBezTo>
                    <a:cubicBezTo>
                      <a:pt x="-299" y="2517"/>
                      <a:pt x="0" y="62"/>
                      <a:pt x="299" y="2"/>
                    </a:cubicBezTo>
                    <a:cubicBezTo>
                      <a:pt x="1197" y="-177"/>
                      <a:pt x="2514" y="9820"/>
                      <a:pt x="9698" y="19279"/>
                    </a:cubicBezTo>
                    <a:cubicBezTo>
                      <a:pt x="9698" y="19279"/>
                      <a:pt x="11913" y="22691"/>
                      <a:pt x="16403" y="26582"/>
                    </a:cubicBezTo>
                    <a:cubicBezTo>
                      <a:pt x="20833" y="30593"/>
                      <a:pt x="27957" y="34724"/>
                      <a:pt x="35679" y="36280"/>
                    </a:cubicBezTo>
                    <a:cubicBezTo>
                      <a:pt x="43641" y="37837"/>
                      <a:pt x="51663" y="36640"/>
                      <a:pt x="57291" y="34604"/>
                    </a:cubicBezTo>
                    <a:cubicBezTo>
                      <a:pt x="62978" y="32688"/>
                      <a:pt x="66270" y="30354"/>
                      <a:pt x="66270" y="30354"/>
                    </a:cubicBezTo>
                    <a:cubicBezTo>
                      <a:pt x="76507" y="24307"/>
                      <a:pt x="81476" y="15567"/>
                      <a:pt x="82254" y="16046"/>
                    </a:cubicBezTo>
                    <a:cubicBezTo>
                      <a:pt x="82553" y="16226"/>
                      <a:pt x="81775" y="18680"/>
                      <a:pt x="79500" y="22033"/>
                    </a:cubicBezTo>
                    <a:cubicBezTo>
                      <a:pt x="77166" y="25385"/>
                      <a:pt x="73215" y="29635"/>
                      <a:pt x="67886" y="32868"/>
                    </a:cubicBezTo>
                    <a:close/>
                  </a:path>
                </a:pathLst>
              </a:custGeom>
              <a:solidFill>
                <a:srgbClr val="02A6CC"/>
              </a:solidFill>
              <a:ln w="5976" cap="flat">
                <a:noFill/>
                <a:prstDash val="solid"/>
                <a:miter/>
              </a:ln>
            </p:spPr>
            <p:txBody>
              <a:bodyPr rtlCol="0" anchor="ctr"/>
              <a:lstStyle/>
              <a:p>
                <a:endParaRPr lang="nl-BE"/>
              </a:p>
            </p:txBody>
          </p:sp>
          <p:sp>
            <p:nvSpPr>
              <p:cNvPr id="522" name="Freeform: Shape 521">
                <a:extLst>
                  <a:ext uri="{FF2B5EF4-FFF2-40B4-BE49-F238E27FC236}">
                    <a16:creationId xmlns:a16="http://schemas.microsoft.com/office/drawing/2014/main" id="{6741022A-075F-ED71-5157-88C118140646}"/>
                  </a:ext>
                </a:extLst>
              </p:cNvPr>
              <p:cNvSpPr/>
              <p:nvPr/>
            </p:nvSpPr>
            <p:spPr>
              <a:xfrm>
                <a:off x="5022683" y="3097803"/>
                <a:ext cx="42565" cy="52040"/>
              </a:xfrm>
              <a:custGeom>
                <a:avLst/>
                <a:gdLst>
                  <a:gd name="connsiteX0" fmla="*/ 26926 w 42565"/>
                  <a:gd name="connsiteY0" fmla="*/ 50655 h 52040"/>
                  <a:gd name="connsiteX1" fmla="*/ 19922 w 42565"/>
                  <a:gd name="connsiteY1" fmla="*/ 48081 h 52040"/>
                  <a:gd name="connsiteX2" fmla="*/ 6573 w 42565"/>
                  <a:gd name="connsiteY2" fmla="*/ 38203 h 52040"/>
                  <a:gd name="connsiteX3" fmla="*/ 406 w 42565"/>
                  <a:gd name="connsiteY3" fmla="*/ 22758 h 52040"/>
                  <a:gd name="connsiteX4" fmla="*/ 47 w 42565"/>
                  <a:gd name="connsiteY4" fmla="*/ 15215 h 52040"/>
                  <a:gd name="connsiteX5" fmla="*/ 4358 w 42565"/>
                  <a:gd name="connsiteY5" fmla="*/ 10 h 52040"/>
                  <a:gd name="connsiteX6" fmla="*/ 3041 w 42565"/>
                  <a:gd name="connsiteY6" fmla="*/ 15335 h 52040"/>
                  <a:gd name="connsiteX7" fmla="*/ 3400 w 42565"/>
                  <a:gd name="connsiteY7" fmla="*/ 22339 h 52040"/>
                  <a:gd name="connsiteX8" fmla="*/ 8967 w 42565"/>
                  <a:gd name="connsiteY8" fmla="*/ 36408 h 52040"/>
                  <a:gd name="connsiteX9" fmla="*/ 21060 w 42565"/>
                  <a:gd name="connsiteY9" fmla="*/ 45327 h 52040"/>
                  <a:gd name="connsiteX10" fmla="*/ 27765 w 42565"/>
                  <a:gd name="connsiteY10" fmla="*/ 47782 h 52040"/>
                  <a:gd name="connsiteX11" fmla="*/ 38001 w 42565"/>
                  <a:gd name="connsiteY11" fmla="*/ 49638 h 52040"/>
                  <a:gd name="connsiteX12" fmla="*/ 42551 w 42565"/>
                  <a:gd name="connsiteY12" fmla="*/ 49578 h 52040"/>
                  <a:gd name="connsiteX13" fmla="*/ 38241 w 42565"/>
                  <a:gd name="connsiteY13" fmla="*/ 51733 h 52040"/>
                  <a:gd name="connsiteX14" fmla="*/ 26867 w 42565"/>
                  <a:gd name="connsiteY14" fmla="*/ 50655 h 5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565" h="52040">
                    <a:moveTo>
                      <a:pt x="26926" y="50655"/>
                    </a:moveTo>
                    <a:cubicBezTo>
                      <a:pt x="26926" y="50655"/>
                      <a:pt x="24053" y="49817"/>
                      <a:pt x="19922" y="48081"/>
                    </a:cubicBezTo>
                    <a:cubicBezTo>
                      <a:pt x="15851" y="46465"/>
                      <a:pt x="10164" y="43292"/>
                      <a:pt x="6573" y="38203"/>
                    </a:cubicBezTo>
                    <a:cubicBezTo>
                      <a:pt x="2861" y="33235"/>
                      <a:pt x="1005" y="27248"/>
                      <a:pt x="406" y="22758"/>
                    </a:cubicBezTo>
                    <a:cubicBezTo>
                      <a:pt x="-192" y="18269"/>
                      <a:pt x="47" y="15215"/>
                      <a:pt x="47" y="15215"/>
                    </a:cubicBezTo>
                    <a:cubicBezTo>
                      <a:pt x="466" y="6296"/>
                      <a:pt x="3699" y="-289"/>
                      <a:pt x="4358" y="10"/>
                    </a:cubicBezTo>
                    <a:cubicBezTo>
                      <a:pt x="5196" y="309"/>
                      <a:pt x="3400" y="7074"/>
                      <a:pt x="3041" y="15335"/>
                    </a:cubicBezTo>
                    <a:cubicBezTo>
                      <a:pt x="3041" y="15335"/>
                      <a:pt x="2801" y="18149"/>
                      <a:pt x="3400" y="22339"/>
                    </a:cubicBezTo>
                    <a:cubicBezTo>
                      <a:pt x="3938" y="26470"/>
                      <a:pt x="5615" y="31978"/>
                      <a:pt x="8967" y="36408"/>
                    </a:cubicBezTo>
                    <a:cubicBezTo>
                      <a:pt x="12200" y="40957"/>
                      <a:pt x="17109" y="43711"/>
                      <a:pt x="21060" y="45327"/>
                    </a:cubicBezTo>
                    <a:cubicBezTo>
                      <a:pt x="25011" y="47004"/>
                      <a:pt x="27765" y="47782"/>
                      <a:pt x="27765" y="47782"/>
                    </a:cubicBezTo>
                    <a:cubicBezTo>
                      <a:pt x="31716" y="49039"/>
                      <a:pt x="35367" y="49638"/>
                      <a:pt x="38001" y="49638"/>
                    </a:cubicBezTo>
                    <a:cubicBezTo>
                      <a:pt x="40636" y="49638"/>
                      <a:pt x="42372" y="49159"/>
                      <a:pt x="42551" y="49578"/>
                    </a:cubicBezTo>
                    <a:cubicBezTo>
                      <a:pt x="42731" y="49877"/>
                      <a:pt x="41234" y="51134"/>
                      <a:pt x="38241" y="51733"/>
                    </a:cubicBezTo>
                    <a:cubicBezTo>
                      <a:pt x="35308" y="52391"/>
                      <a:pt x="31057" y="51972"/>
                      <a:pt x="26867" y="50655"/>
                    </a:cubicBezTo>
                    <a:close/>
                  </a:path>
                </a:pathLst>
              </a:custGeom>
              <a:solidFill>
                <a:srgbClr val="02A6CC"/>
              </a:solidFill>
              <a:ln w="5976" cap="flat">
                <a:noFill/>
                <a:prstDash val="solid"/>
                <a:miter/>
              </a:ln>
            </p:spPr>
            <p:txBody>
              <a:bodyPr rtlCol="0" anchor="ctr"/>
              <a:lstStyle/>
              <a:p>
                <a:endParaRPr lang="nl-BE"/>
              </a:p>
            </p:txBody>
          </p:sp>
          <p:sp>
            <p:nvSpPr>
              <p:cNvPr id="523" name="Freeform: Shape 522">
                <a:extLst>
                  <a:ext uri="{FF2B5EF4-FFF2-40B4-BE49-F238E27FC236}">
                    <a16:creationId xmlns:a16="http://schemas.microsoft.com/office/drawing/2014/main" id="{CE58B824-B26B-C8FB-7CE5-722EB4ED7841}"/>
                  </a:ext>
                </a:extLst>
              </p:cNvPr>
              <p:cNvSpPr/>
              <p:nvPr/>
            </p:nvSpPr>
            <p:spPr>
              <a:xfrm>
                <a:off x="5265886" y="3077995"/>
                <a:ext cx="68168" cy="57847"/>
              </a:xfrm>
              <a:custGeom>
                <a:avLst/>
                <a:gdLst>
                  <a:gd name="connsiteX0" fmla="*/ 66464 w 68168"/>
                  <a:gd name="connsiteY0" fmla="*/ 21374 h 57847"/>
                  <a:gd name="connsiteX1" fmla="*/ 62932 w 68168"/>
                  <a:gd name="connsiteY1" fmla="*/ 30952 h 57847"/>
                  <a:gd name="connsiteX2" fmla="*/ 48984 w 68168"/>
                  <a:gd name="connsiteY2" fmla="*/ 48433 h 57847"/>
                  <a:gd name="connsiteX3" fmla="*/ 28450 w 68168"/>
                  <a:gd name="connsiteY3" fmla="*/ 57353 h 57847"/>
                  <a:gd name="connsiteX4" fmla="*/ 18153 w 68168"/>
                  <a:gd name="connsiteY4" fmla="*/ 57652 h 57847"/>
                  <a:gd name="connsiteX5" fmla="*/ 3726 w 68168"/>
                  <a:gd name="connsiteY5" fmla="*/ 52145 h 57847"/>
                  <a:gd name="connsiteX6" fmla="*/ 74 w 68168"/>
                  <a:gd name="connsiteY6" fmla="*/ 46817 h 57847"/>
                  <a:gd name="connsiteX7" fmla="*/ 4983 w 68168"/>
                  <a:gd name="connsiteY7" fmla="*/ 50408 h 57847"/>
                  <a:gd name="connsiteX8" fmla="*/ 18513 w 68168"/>
                  <a:gd name="connsiteY8" fmla="*/ 54659 h 57847"/>
                  <a:gd name="connsiteX9" fmla="*/ 27971 w 68168"/>
                  <a:gd name="connsiteY9" fmla="*/ 54360 h 57847"/>
                  <a:gd name="connsiteX10" fmla="*/ 47128 w 68168"/>
                  <a:gd name="connsiteY10" fmla="*/ 46038 h 57847"/>
                  <a:gd name="connsiteX11" fmla="*/ 60238 w 68168"/>
                  <a:gd name="connsiteY11" fmla="*/ 29635 h 57847"/>
                  <a:gd name="connsiteX12" fmla="*/ 63591 w 68168"/>
                  <a:gd name="connsiteY12" fmla="*/ 20596 h 57847"/>
                  <a:gd name="connsiteX13" fmla="*/ 66823 w 68168"/>
                  <a:gd name="connsiteY13" fmla="*/ 2 h 57847"/>
                  <a:gd name="connsiteX14" fmla="*/ 66464 w 68168"/>
                  <a:gd name="connsiteY14" fmla="*/ 21434 h 5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168" h="57847">
                    <a:moveTo>
                      <a:pt x="66464" y="21374"/>
                    </a:moveTo>
                    <a:cubicBezTo>
                      <a:pt x="66464" y="21374"/>
                      <a:pt x="65566" y="25385"/>
                      <a:pt x="62932" y="30952"/>
                    </a:cubicBezTo>
                    <a:cubicBezTo>
                      <a:pt x="60358" y="36520"/>
                      <a:pt x="55569" y="43464"/>
                      <a:pt x="48984" y="48433"/>
                    </a:cubicBezTo>
                    <a:cubicBezTo>
                      <a:pt x="42458" y="53521"/>
                      <a:pt x="34556" y="56455"/>
                      <a:pt x="28450" y="57353"/>
                    </a:cubicBezTo>
                    <a:cubicBezTo>
                      <a:pt x="22344" y="58251"/>
                      <a:pt x="18153" y="57652"/>
                      <a:pt x="18153" y="57652"/>
                    </a:cubicBezTo>
                    <a:cubicBezTo>
                      <a:pt x="12167" y="57113"/>
                      <a:pt x="6779" y="54779"/>
                      <a:pt x="3726" y="52145"/>
                    </a:cubicBezTo>
                    <a:cubicBezTo>
                      <a:pt x="613" y="49451"/>
                      <a:pt x="-285" y="46996"/>
                      <a:pt x="74" y="46817"/>
                    </a:cubicBezTo>
                    <a:cubicBezTo>
                      <a:pt x="434" y="46577"/>
                      <a:pt x="1930" y="48493"/>
                      <a:pt x="4983" y="50408"/>
                    </a:cubicBezTo>
                    <a:cubicBezTo>
                      <a:pt x="8096" y="52384"/>
                      <a:pt x="12826" y="54180"/>
                      <a:pt x="18513" y="54659"/>
                    </a:cubicBezTo>
                    <a:cubicBezTo>
                      <a:pt x="18513" y="54659"/>
                      <a:pt x="22284" y="55258"/>
                      <a:pt x="27971" y="54360"/>
                    </a:cubicBezTo>
                    <a:cubicBezTo>
                      <a:pt x="33658" y="53521"/>
                      <a:pt x="41022" y="50768"/>
                      <a:pt x="47128" y="46038"/>
                    </a:cubicBezTo>
                    <a:cubicBezTo>
                      <a:pt x="53294" y="41369"/>
                      <a:pt x="57784" y="34844"/>
                      <a:pt x="60238" y="29635"/>
                    </a:cubicBezTo>
                    <a:cubicBezTo>
                      <a:pt x="62693" y="24367"/>
                      <a:pt x="63591" y="20596"/>
                      <a:pt x="63591" y="20596"/>
                    </a:cubicBezTo>
                    <a:cubicBezTo>
                      <a:pt x="66644" y="9581"/>
                      <a:pt x="65926" y="62"/>
                      <a:pt x="66823" y="2"/>
                    </a:cubicBezTo>
                    <a:cubicBezTo>
                      <a:pt x="67542" y="-177"/>
                      <a:pt x="69637" y="9701"/>
                      <a:pt x="66464" y="21434"/>
                    </a:cubicBezTo>
                    <a:close/>
                  </a:path>
                </a:pathLst>
              </a:custGeom>
              <a:solidFill>
                <a:srgbClr val="02A6CC"/>
              </a:solidFill>
              <a:ln w="5976" cap="flat">
                <a:noFill/>
                <a:prstDash val="solid"/>
                <a:miter/>
              </a:ln>
            </p:spPr>
            <p:txBody>
              <a:bodyPr rtlCol="0" anchor="ctr"/>
              <a:lstStyle/>
              <a:p>
                <a:endParaRPr lang="nl-BE"/>
              </a:p>
            </p:txBody>
          </p:sp>
          <p:sp>
            <p:nvSpPr>
              <p:cNvPr id="524" name="Freeform: Shape 523">
                <a:extLst>
                  <a:ext uri="{FF2B5EF4-FFF2-40B4-BE49-F238E27FC236}">
                    <a16:creationId xmlns:a16="http://schemas.microsoft.com/office/drawing/2014/main" id="{F8919F33-EC7E-DCD2-4A10-F895B42A9B68}"/>
                  </a:ext>
                </a:extLst>
              </p:cNvPr>
              <p:cNvSpPr/>
              <p:nvPr/>
            </p:nvSpPr>
            <p:spPr>
              <a:xfrm>
                <a:off x="5207309" y="3124871"/>
                <a:ext cx="61576" cy="35784"/>
              </a:xfrm>
              <a:custGeom>
                <a:avLst/>
                <a:gdLst>
                  <a:gd name="connsiteX0" fmla="*/ 57335 w 61576"/>
                  <a:gd name="connsiteY0" fmla="*/ 16044 h 35784"/>
                  <a:gd name="connsiteX1" fmla="*/ 52605 w 61576"/>
                  <a:gd name="connsiteY1" fmla="*/ 22270 h 35784"/>
                  <a:gd name="connsiteX2" fmla="*/ 38896 w 61576"/>
                  <a:gd name="connsiteY2" fmla="*/ 32686 h 35784"/>
                  <a:gd name="connsiteX3" fmla="*/ 21955 w 61576"/>
                  <a:gd name="connsiteY3" fmla="*/ 35739 h 35784"/>
                  <a:gd name="connsiteX4" fmla="*/ 14172 w 61576"/>
                  <a:gd name="connsiteY4" fmla="*/ 34662 h 35784"/>
                  <a:gd name="connsiteX5" fmla="*/ 44 w 61576"/>
                  <a:gd name="connsiteY5" fmla="*/ 26281 h 35784"/>
                  <a:gd name="connsiteX6" fmla="*/ 14891 w 61576"/>
                  <a:gd name="connsiteY6" fmla="*/ 31728 h 35784"/>
                  <a:gd name="connsiteX7" fmla="*/ 22134 w 61576"/>
                  <a:gd name="connsiteY7" fmla="*/ 32746 h 35784"/>
                  <a:gd name="connsiteX8" fmla="*/ 37759 w 61576"/>
                  <a:gd name="connsiteY8" fmla="*/ 29872 h 35784"/>
                  <a:gd name="connsiteX9" fmla="*/ 50450 w 61576"/>
                  <a:gd name="connsiteY9" fmla="*/ 20234 h 35784"/>
                  <a:gd name="connsiteX10" fmla="*/ 54880 w 61576"/>
                  <a:gd name="connsiteY10" fmla="*/ 14427 h 35784"/>
                  <a:gd name="connsiteX11" fmla="*/ 59430 w 61576"/>
                  <a:gd name="connsiteY11" fmla="*/ 4550 h 35784"/>
                  <a:gd name="connsiteX12" fmla="*/ 60747 w 61576"/>
                  <a:gd name="connsiteY12" fmla="*/ 0 h 35784"/>
                  <a:gd name="connsiteX13" fmla="*/ 61525 w 61576"/>
                  <a:gd name="connsiteY13" fmla="*/ 4909 h 35784"/>
                  <a:gd name="connsiteX14" fmla="*/ 57455 w 61576"/>
                  <a:gd name="connsiteY14" fmla="*/ 16044 h 3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576" h="35784">
                    <a:moveTo>
                      <a:pt x="57335" y="16044"/>
                    </a:moveTo>
                    <a:cubicBezTo>
                      <a:pt x="57335" y="16044"/>
                      <a:pt x="55778" y="18798"/>
                      <a:pt x="52605" y="22270"/>
                    </a:cubicBezTo>
                    <a:cubicBezTo>
                      <a:pt x="49433" y="25742"/>
                      <a:pt x="44763" y="29932"/>
                      <a:pt x="38896" y="32686"/>
                    </a:cubicBezTo>
                    <a:cubicBezTo>
                      <a:pt x="33149" y="35320"/>
                      <a:pt x="26684" y="35979"/>
                      <a:pt x="21955" y="35739"/>
                    </a:cubicBezTo>
                    <a:cubicBezTo>
                      <a:pt x="17225" y="35500"/>
                      <a:pt x="14172" y="34662"/>
                      <a:pt x="14172" y="34662"/>
                    </a:cubicBezTo>
                    <a:cubicBezTo>
                      <a:pt x="4953" y="32566"/>
                      <a:pt x="-554" y="26760"/>
                      <a:pt x="44" y="26281"/>
                    </a:cubicBezTo>
                    <a:cubicBezTo>
                      <a:pt x="583" y="25562"/>
                      <a:pt x="6450" y="29872"/>
                      <a:pt x="14891" y="31728"/>
                    </a:cubicBezTo>
                    <a:cubicBezTo>
                      <a:pt x="14891" y="31728"/>
                      <a:pt x="17704" y="32507"/>
                      <a:pt x="22134" y="32746"/>
                    </a:cubicBezTo>
                    <a:cubicBezTo>
                      <a:pt x="26505" y="32926"/>
                      <a:pt x="32431" y="32327"/>
                      <a:pt x="37759" y="29872"/>
                    </a:cubicBezTo>
                    <a:cubicBezTo>
                      <a:pt x="42907" y="27478"/>
                      <a:pt x="47517" y="23467"/>
                      <a:pt x="50450" y="20234"/>
                    </a:cubicBezTo>
                    <a:cubicBezTo>
                      <a:pt x="53384" y="16942"/>
                      <a:pt x="54880" y="14427"/>
                      <a:pt x="54880" y="14427"/>
                    </a:cubicBezTo>
                    <a:cubicBezTo>
                      <a:pt x="57215" y="10835"/>
                      <a:pt x="58652" y="7244"/>
                      <a:pt x="59430" y="4550"/>
                    </a:cubicBezTo>
                    <a:cubicBezTo>
                      <a:pt x="60148" y="1856"/>
                      <a:pt x="60268" y="60"/>
                      <a:pt x="60747" y="0"/>
                    </a:cubicBezTo>
                    <a:cubicBezTo>
                      <a:pt x="61106" y="0"/>
                      <a:pt x="61765" y="1796"/>
                      <a:pt x="61525" y="4909"/>
                    </a:cubicBezTo>
                    <a:cubicBezTo>
                      <a:pt x="61286" y="7962"/>
                      <a:pt x="59969" y="12153"/>
                      <a:pt x="57455" y="16044"/>
                    </a:cubicBezTo>
                    <a:close/>
                  </a:path>
                </a:pathLst>
              </a:custGeom>
              <a:solidFill>
                <a:srgbClr val="02A6CC"/>
              </a:solidFill>
              <a:ln w="5976" cap="flat">
                <a:noFill/>
                <a:prstDash val="solid"/>
                <a:miter/>
              </a:ln>
            </p:spPr>
            <p:txBody>
              <a:bodyPr rtlCol="0" anchor="ctr"/>
              <a:lstStyle/>
              <a:p>
                <a:endParaRPr lang="nl-BE"/>
              </a:p>
            </p:txBody>
          </p:sp>
          <p:sp>
            <p:nvSpPr>
              <p:cNvPr id="525" name="Freeform: Shape 524">
                <a:extLst>
                  <a:ext uri="{FF2B5EF4-FFF2-40B4-BE49-F238E27FC236}">
                    <a16:creationId xmlns:a16="http://schemas.microsoft.com/office/drawing/2014/main" id="{28AAA5C0-5D8C-AED8-8B9F-5710978F599F}"/>
                  </a:ext>
                </a:extLst>
              </p:cNvPr>
              <p:cNvSpPr/>
              <p:nvPr/>
            </p:nvSpPr>
            <p:spPr>
              <a:xfrm>
                <a:off x="5140099" y="3154922"/>
                <a:ext cx="70397" cy="30240"/>
              </a:xfrm>
              <a:custGeom>
                <a:avLst/>
                <a:gdLst>
                  <a:gd name="connsiteX0" fmla="*/ 63363 w 70397"/>
                  <a:gd name="connsiteY0" fmla="*/ 16285 h 30240"/>
                  <a:gd name="connsiteX1" fmla="*/ 56778 w 70397"/>
                  <a:gd name="connsiteY1" fmla="*/ 21613 h 30240"/>
                  <a:gd name="connsiteX2" fmla="*/ 39777 w 70397"/>
                  <a:gd name="connsiteY2" fmla="*/ 28497 h 30240"/>
                  <a:gd name="connsiteX3" fmla="*/ 21458 w 70397"/>
                  <a:gd name="connsiteY3" fmla="*/ 29874 h 30240"/>
                  <a:gd name="connsiteX4" fmla="*/ 13257 w 70397"/>
                  <a:gd name="connsiteY4" fmla="*/ 27659 h 30240"/>
                  <a:gd name="connsiteX5" fmla="*/ 86 w 70397"/>
                  <a:gd name="connsiteY5" fmla="*/ 15985 h 30240"/>
                  <a:gd name="connsiteX6" fmla="*/ 14394 w 70397"/>
                  <a:gd name="connsiteY6" fmla="*/ 24905 h 30240"/>
                  <a:gd name="connsiteX7" fmla="*/ 21877 w 70397"/>
                  <a:gd name="connsiteY7" fmla="*/ 26940 h 30240"/>
                  <a:gd name="connsiteX8" fmla="*/ 39118 w 70397"/>
                  <a:gd name="connsiteY8" fmla="*/ 25564 h 30240"/>
                  <a:gd name="connsiteX9" fmla="*/ 55162 w 70397"/>
                  <a:gd name="connsiteY9" fmla="*/ 19098 h 30240"/>
                  <a:gd name="connsiteX10" fmla="*/ 61208 w 70397"/>
                  <a:gd name="connsiteY10" fmla="*/ 14189 h 30240"/>
                  <a:gd name="connsiteX11" fmla="*/ 70068 w 70397"/>
                  <a:gd name="connsiteY11" fmla="*/ 1 h 30240"/>
                  <a:gd name="connsiteX12" fmla="*/ 69829 w 70397"/>
                  <a:gd name="connsiteY12" fmla="*/ 5329 h 30240"/>
                  <a:gd name="connsiteX13" fmla="*/ 63363 w 70397"/>
                  <a:gd name="connsiteY13" fmla="*/ 16285 h 3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397" h="30240">
                    <a:moveTo>
                      <a:pt x="63363" y="16285"/>
                    </a:moveTo>
                    <a:cubicBezTo>
                      <a:pt x="63363" y="16285"/>
                      <a:pt x="61088" y="18859"/>
                      <a:pt x="56778" y="21613"/>
                    </a:cubicBezTo>
                    <a:cubicBezTo>
                      <a:pt x="52528" y="24426"/>
                      <a:pt x="46242" y="27000"/>
                      <a:pt x="39777" y="28497"/>
                    </a:cubicBezTo>
                    <a:cubicBezTo>
                      <a:pt x="33371" y="30053"/>
                      <a:pt x="26547" y="30712"/>
                      <a:pt x="21458" y="29874"/>
                    </a:cubicBezTo>
                    <a:cubicBezTo>
                      <a:pt x="16370" y="29155"/>
                      <a:pt x="13257" y="27659"/>
                      <a:pt x="13257" y="27659"/>
                    </a:cubicBezTo>
                    <a:cubicBezTo>
                      <a:pt x="3798" y="23828"/>
                      <a:pt x="-692" y="16285"/>
                      <a:pt x="86" y="15985"/>
                    </a:cubicBezTo>
                    <a:cubicBezTo>
                      <a:pt x="745" y="15446"/>
                      <a:pt x="5774" y="21493"/>
                      <a:pt x="14394" y="24905"/>
                    </a:cubicBezTo>
                    <a:cubicBezTo>
                      <a:pt x="14394" y="24905"/>
                      <a:pt x="17267" y="26282"/>
                      <a:pt x="21877" y="26940"/>
                    </a:cubicBezTo>
                    <a:cubicBezTo>
                      <a:pt x="26487" y="27659"/>
                      <a:pt x="32832" y="27120"/>
                      <a:pt x="39118" y="25564"/>
                    </a:cubicBezTo>
                    <a:cubicBezTo>
                      <a:pt x="45344" y="24187"/>
                      <a:pt x="51271" y="21672"/>
                      <a:pt x="55162" y="19098"/>
                    </a:cubicBezTo>
                    <a:cubicBezTo>
                      <a:pt x="59113" y="16524"/>
                      <a:pt x="61208" y="14189"/>
                      <a:pt x="61208" y="14189"/>
                    </a:cubicBezTo>
                    <a:cubicBezTo>
                      <a:pt x="67793" y="7664"/>
                      <a:pt x="69290" y="-118"/>
                      <a:pt x="70068" y="1"/>
                    </a:cubicBezTo>
                    <a:cubicBezTo>
                      <a:pt x="70427" y="1"/>
                      <a:pt x="70667" y="2097"/>
                      <a:pt x="69829" y="5329"/>
                    </a:cubicBezTo>
                    <a:cubicBezTo>
                      <a:pt x="68991" y="8502"/>
                      <a:pt x="66835" y="12693"/>
                      <a:pt x="63363" y="16285"/>
                    </a:cubicBezTo>
                    <a:close/>
                  </a:path>
                </a:pathLst>
              </a:custGeom>
              <a:solidFill>
                <a:srgbClr val="02A6CC"/>
              </a:solidFill>
              <a:ln w="5976" cap="flat">
                <a:noFill/>
                <a:prstDash val="solid"/>
                <a:miter/>
              </a:ln>
            </p:spPr>
            <p:txBody>
              <a:bodyPr rtlCol="0" anchor="ctr"/>
              <a:lstStyle/>
              <a:p>
                <a:endParaRPr lang="nl-BE"/>
              </a:p>
            </p:txBody>
          </p:sp>
          <p:sp>
            <p:nvSpPr>
              <p:cNvPr id="526" name="Freeform: Shape 525">
                <a:extLst>
                  <a:ext uri="{FF2B5EF4-FFF2-40B4-BE49-F238E27FC236}">
                    <a16:creationId xmlns:a16="http://schemas.microsoft.com/office/drawing/2014/main" id="{3107F9F2-6700-7E56-EF6C-17B77ED832A5}"/>
                  </a:ext>
                </a:extLst>
              </p:cNvPr>
              <p:cNvSpPr/>
              <p:nvPr/>
            </p:nvSpPr>
            <p:spPr>
              <a:xfrm>
                <a:off x="5131634" y="3092593"/>
                <a:ext cx="66406" cy="29414"/>
              </a:xfrm>
              <a:custGeom>
                <a:avLst/>
                <a:gdLst>
                  <a:gd name="connsiteX0" fmla="*/ 53030 w 66406"/>
                  <a:gd name="connsiteY0" fmla="*/ 3604 h 29414"/>
                  <a:gd name="connsiteX1" fmla="*/ 45847 w 66406"/>
                  <a:gd name="connsiteY1" fmla="*/ 3005 h 29414"/>
                  <a:gd name="connsiteX2" fmla="*/ 29743 w 66406"/>
                  <a:gd name="connsiteY2" fmla="*/ 5280 h 29414"/>
                  <a:gd name="connsiteX3" fmla="*/ 15256 w 66406"/>
                  <a:gd name="connsiteY3" fmla="*/ 11985 h 29414"/>
                  <a:gd name="connsiteX4" fmla="*/ 9808 w 66406"/>
                  <a:gd name="connsiteY4" fmla="*/ 16834 h 29414"/>
                  <a:gd name="connsiteX5" fmla="*/ 170 w 66406"/>
                  <a:gd name="connsiteY5" fmla="*/ 29405 h 29414"/>
                  <a:gd name="connsiteX6" fmla="*/ 7593 w 66406"/>
                  <a:gd name="connsiteY6" fmla="*/ 14798 h 29414"/>
                  <a:gd name="connsiteX7" fmla="*/ 13460 w 66406"/>
                  <a:gd name="connsiteY7" fmla="*/ 9590 h 29414"/>
                  <a:gd name="connsiteX8" fmla="*/ 28965 w 66406"/>
                  <a:gd name="connsiteY8" fmla="*/ 2346 h 29414"/>
                  <a:gd name="connsiteX9" fmla="*/ 45787 w 66406"/>
                  <a:gd name="connsiteY9" fmla="*/ 12 h 29414"/>
                  <a:gd name="connsiteX10" fmla="*/ 53629 w 66406"/>
                  <a:gd name="connsiteY10" fmla="*/ 730 h 29414"/>
                  <a:gd name="connsiteX11" fmla="*/ 64105 w 66406"/>
                  <a:gd name="connsiteY11" fmla="*/ 6477 h 29414"/>
                  <a:gd name="connsiteX12" fmla="*/ 66320 w 66406"/>
                  <a:gd name="connsiteY12" fmla="*/ 10967 h 29414"/>
                  <a:gd name="connsiteX13" fmla="*/ 62669 w 66406"/>
                  <a:gd name="connsiteY13" fmla="*/ 8034 h 29414"/>
                  <a:gd name="connsiteX14" fmla="*/ 53030 w 66406"/>
                  <a:gd name="connsiteY14" fmla="*/ 3663 h 29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6406" h="29414">
                    <a:moveTo>
                      <a:pt x="53030" y="3604"/>
                    </a:moveTo>
                    <a:cubicBezTo>
                      <a:pt x="53030" y="3604"/>
                      <a:pt x="50277" y="2885"/>
                      <a:pt x="45847" y="3005"/>
                    </a:cubicBezTo>
                    <a:cubicBezTo>
                      <a:pt x="41477" y="3125"/>
                      <a:pt x="35430" y="3843"/>
                      <a:pt x="29743" y="5280"/>
                    </a:cubicBezTo>
                    <a:cubicBezTo>
                      <a:pt x="23996" y="6657"/>
                      <a:pt x="18788" y="9351"/>
                      <a:pt x="15256" y="11985"/>
                    </a:cubicBezTo>
                    <a:cubicBezTo>
                      <a:pt x="11724" y="14559"/>
                      <a:pt x="9808" y="16834"/>
                      <a:pt x="9808" y="16834"/>
                    </a:cubicBezTo>
                    <a:cubicBezTo>
                      <a:pt x="3882" y="23060"/>
                      <a:pt x="1008" y="29705"/>
                      <a:pt x="170" y="29405"/>
                    </a:cubicBezTo>
                    <a:cubicBezTo>
                      <a:pt x="-608" y="29286"/>
                      <a:pt x="1188" y="21563"/>
                      <a:pt x="7593" y="14798"/>
                    </a:cubicBezTo>
                    <a:cubicBezTo>
                      <a:pt x="7593" y="14798"/>
                      <a:pt x="9629" y="12404"/>
                      <a:pt x="13460" y="9590"/>
                    </a:cubicBezTo>
                    <a:cubicBezTo>
                      <a:pt x="17172" y="6776"/>
                      <a:pt x="22919" y="3843"/>
                      <a:pt x="28965" y="2346"/>
                    </a:cubicBezTo>
                    <a:cubicBezTo>
                      <a:pt x="35011" y="850"/>
                      <a:pt x="41058" y="131"/>
                      <a:pt x="45787" y="12"/>
                    </a:cubicBezTo>
                    <a:cubicBezTo>
                      <a:pt x="50516" y="-108"/>
                      <a:pt x="53629" y="730"/>
                      <a:pt x="53629" y="730"/>
                    </a:cubicBezTo>
                    <a:cubicBezTo>
                      <a:pt x="58239" y="1688"/>
                      <a:pt x="62070" y="4142"/>
                      <a:pt x="64105" y="6477"/>
                    </a:cubicBezTo>
                    <a:cubicBezTo>
                      <a:pt x="66201" y="8872"/>
                      <a:pt x="66620" y="10787"/>
                      <a:pt x="66320" y="10967"/>
                    </a:cubicBezTo>
                    <a:cubicBezTo>
                      <a:pt x="65901" y="11206"/>
                      <a:pt x="64884" y="9710"/>
                      <a:pt x="62669" y="8034"/>
                    </a:cubicBezTo>
                    <a:cubicBezTo>
                      <a:pt x="60514" y="6357"/>
                      <a:pt x="57101" y="4502"/>
                      <a:pt x="53030" y="3663"/>
                    </a:cubicBezTo>
                    <a:close/>
                  </a:path>
                </a:pathLst>
              </a:custGeom>
              <a:solidFill>
                <a:srgbClr val="02A6CC"/>
              </a:solidFill>
              <a:ln w="5976" cap="flat">
                <a:noFill/>
                <a:prstDash val="solid"/>
                <a:miter/>
              </a:ln>
            </p:spPr>
            <p:txBody>
              <a:bodyPr rtlCol="0" anchor="ctr"/>
              <a:lstStyle/>
              <a:p>
                <a:endParaRPr lang="nl-BE"/>
              </a:p>
            </p:txBody>
          </p:sp>
          <p:sp>
            <p:nvSpPr>
              <p:cNvPr id="527" name="Freeform: Shape 526">
                <a:extLst>
                  <a:ext uri="{FF2B5EF4-FFF2-40B4-BE49-F238E27FC236}">
                    <a16:creationId xmlns:a16="http://schemas.microsoft.com/office/drawing/2014/main" id="{6153031B-7D4A-743C-79A2-72B5C68D7122}"/>
                  </a:ext>
                </a:extLst>
              </p:cNvPr>
              <p:cNvSpPr/>
              <p:nvPr/>
            </p:nvSpPr>
            <p:spPr>
              <a:xfrm>
                <a:off x="5249597" y="2832519"/>
                <a:ext cx="44759" cy="15034"/>
              </a:xfrm>
              <a:custGeom>
                <a:avLst/>
                <a:gdLst>
                  <a:gd name="connsiteX0" fmla="*/ 38095 w 44759"/>
                  <a:gd name="connsiteY0" fmla="*/ 8474 h 15034"/>
                  <a:gd name="connsiteX1" fmla="*/ 33485 w 44759"/>
                  <a:gd name="connsiteY1" fmla="*/ 10809 h 15034"/>
                  <a:gd name="connsiteX2" fmla="*/ 22889 w 44759"/>
                  <a:gd name="connsiteY2" fmla="*/ 13743 h 15034"/>
                  <a:gd name="connsiteX3" fmla="*/ 11814 w 44759"/>
                  <a:gd name="connsiteY3" fmla="*/ 14940 h 15034"/>
                  <a:gd name="connsiteX4" fmla="*/ 6666 w 44759"/>
                  <a:gd name="connsiteY4" fmla="*/ 13563 h 15034"/>
                  <a:gd name="connsiteX5" fmla="*/ 260 w 44759"/>
                  <a:gd name="connsiteY5" fmla="*/ 4883 h 15034"/>
                  <a:gd name="connsiteX6" fmla="*/ 7923 w 44759"/>
                  <a:gd name="connsiteY6" fmla="*/ 10869 h 15034"/>
                  <a:gd name="connsiteX7" fmla="*/ 12114 w 44759"/>
                  <a:gd name="connsiteY7" fmla="*/ 12006 h 15034"/>
                  <a:gd name="connsiteX8" fmla="*/ 22291 w 44759"/>
                  <a:gd name="connsiteY8" fmla="*/ 10869 h 15034"/>
                  <a:gd name="connsiteX9" fmla="*/ 32408 w 44759"/>
                  <a:gd name="connsiteY9" fmla="*/ 8115 h 15034"/>
                  <a:gd name="connsiteX10" fmla="*/ 36478 w 44759"/>
                  <a:gd name="connsiteY10" fmla="*/ 6020 h 15034"/>
                  <a:gd name="connsiteX11" fmla="*/ 44620 w 44759"/>
                  <a:gd name="connsiteY11" fmla="*/ 34 h 15034"/>
                  <a:gd name="connsiteX12" fmla="*/ 38035 w 44759"/>
                  <a:gd name="connsiteY12" fmla="*/ 8534 h 1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759" h="15034">
                    <a:moveTo>
                      <a:pt x="38095" y="8474"/>
                    </a:moveTo>
                    <a:cubicBezTo>
                      <a:pt x="38095" y="8474"/>
                      <a:pt x="36359" y="9672"/>
                      <a:pt x="33485" y="10809"/>
                    </a:cubicBezTo>
                    <a:cubicBezTo>
                      <a:pt x="30672" y="12006"/>
                      <a:pt x="26721" y="12964"/>
                      <a:pt x="22889" y="13743"/>
                    </a:cubicBezTo>
                    <a:cubicBezTo>
                      <a:pt x="19118" y="14581"/>
                      <a:pt x="14987" y="15299"/>
                      <a:pt x="11814" y="14940"/>
                    </a:cubicBezTo>
                    <a:cubicBezTo>
                      <a:pt x="8582" y="14641"/>
                      <a:pt x="6666" y="13563"/>
                      <a:pt x="6666" y="13563"/>
                    </a:cubicBezTo>
                    <a:cubicBezTo>
                      <a:pt x="620" y="10809"/>
                      <a:pt x="-637" y="4883"/>
                      <a:pt x="260" y="4883"/>
                    </a:cubicBezTo>
                    <a:cubicBezTo>
                      <a:pt x="1039" y="4643"/>
                      <a:pt x="3134" y="8714"/>
                      <a:pt x="7923" y="10869"/>
                    </a:cubicBezTo>
                    <a:cubicBezTo>
                      <a:pt x="7923" y="10869"/>
                      <a:pt x="9480" y="11707"/>
                      <a:pt x="12114" y="12006"/>
                    </a:cubicBezTo>
                    <a:cubicBezTo>
                      <a:pt x="14748" y="12306"/>
                      <a:pt x="18459" y="11707"/>
                      <a:pt x="22291" y="10869"/>
                    </a:cubicBezTo>
                    <a:cubicBezTo>
                      <a:pt x="26122" y="10091"/>
                      <a:pt x="29774" y="9133"/>
                      <a:pt x="32408" y="8115"/>
                    </a:cubicBezTo>
                    <a:cubicBezTo>
                      <a:pt x="34982" y="7098"/>
                      <a:pt x="36478" y="6020"/>
                      <a:pt x="36478" y="6020"/>
                    </a:cubicBezTo>
                    <a:cubicBezTo>
                      <a:pt x="41088" y="3206"/>
                      <a:pt x="43902" y="-385"/>
                      <a:pt x="44620" y="34"/>
                    </a:cubicBezTo>
                    <a:cubicBezTo>
                      <a:pt x="45339" y="393"/>
                      <a:pt x="43303" y="5242"/>
                      <a:pt x="38035" y="8534"/>
                    </a:cubicBezTo>
                    <a:close/>
                  </a:path>
                </a:pathLst>
              </a:custGeom>
              <a:solidFill>
                <a:srgbClr val="02A6CC"/>
              </a:solidFill>
              <a:ln w="5976" cap="flat">
                <a:noFill/>
                <a:prstDash val="solid"/>
                <a:miter/>
              </a:ln>
            </p:spPr>
            <p:txBody>
              <a:bodyPr rtlCol="0" anchor="ctr"/>
              <a:lstStyle/>
              <a:p>
                <a:endParaRPr lang="nl-BE"/>
              </a:p>
            </p:txBody>
          </p:sp>
          <p:sp>
            <p:nvSpPr>
              <p:cNvPr id="528" name="Freeform: Shape 527">
                <a:extLst>
                  <a:ext uri="{FF2B5EF4-FFF2-40B4-BE49-F238E27FC236}">
                    <a16:creationId xmlns:a16="http://schemas.microsoft.com/office/drawing/2014/main" id="{9C25D12D-98F1-0FF6-200B-4651BF7513C1}"/>
                  </a:ext>
                </a:extLst>
              </p:cNvPr>
              <p:cNvSpPr/>
              <p:nvPr/>
            </p:nvSpPr>
            <p:spPr>
              <a:xfrm>
                <a:off x="4962655" y="3219663"/>
                <a:ext cx="111500" cy="27426"/>
              </a:xfrm>
              <a:custGeom>
                <a:avLst/>
                <a:gdLst>
                  <a:gd name="connsiteX0" fmla="*/ 19727 w 111500"/>
                  <a:gd name="connsiteY0" fmla="*/ 14761 h 27426"/>
                  <a:gd name="connsiteX1" fmla="*/ 30143 w 111500"/>
                  <a:gd name="connsiteY1" fmla="*/ 11109 h 27426"/>
                  <a:gd name="connsiteX2" fmla="*/ 53670 w 111500"/>
                  <a:gd name="connsiteY2" fmla="*/ 5841 h 27426"/>
                  <a:gd name="connsiteX3" fmla="*/ 77436 w 111500"/>
                  <a:gd name="connsiteY3" fmla="*/ 2608 h 27426"/>
                  <a:gd name="connsiteX4" fmla="*/ 88272 w 111500"/>
                  <a:gd name="connsiteY4" fmla="*/ 1411 h 27426"/>
                  <a:gd name="connsiteX5" fmla="*/ 111499 w 111500"/>
                  <a:gd name="connsiteY5" fmla="*/ 513 h 27426"/>
                  <a:gd name="connsiteX6" fmla="*/ 88691 w 111500"/>
                  <a:gd name="connsiteY6" fmla="*/ 5003 h 27426"/>
                  <a:gd name="connsiteX7" fmla="*/ 77915 w 111500"/>
                  <a:gd name="connsiteY7" fmla="*/ 6200 h 27426"/>
                  <a:gd name="connsiteX8" fmla="*/ 54328 w 111500"/>
                  <a:gd name="connsiteY8" fmla="*/ 9373 h 27426"/>
                  <a:gd name="connsiteX9" fmla="*/ 31221 w 111500"/>
                  <a:gd name="connsiteY9" fmla="*/ 14581 h 27426"/>
                  <a:gd name="connsiteX10" fmla="*/ 21103 w 111500"/>
                  <a:gd name="connsiteY10" fmla="*/ 18113 h 27426"/>
                  <a:gd name="connsiteX11" fmla="*/ 31 w 111500"/>
                  <a:gd name="connsiteY11" fmla="*/ 27332 h 27426"/>
                  <a:gd name="connsiteX12" fmla="*/ 19727 w 111500"/>
                  <a:gd name="connsiteY12" fmla="*/ 14761 h 2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500" h="27426">
                    <a:moveTo>
                      <a:pt x="19727" y="14761"/>
                    </a:moveTo>
                    <a:cubicBezTo>
                      <a:pt x="19727" y="14761"/>
                      <a:pt x="23797" y="13085"/>
                      <a:pt x="30143" y="11109"/>
                    </a:cubicBezTo>
                    <a:cubicBezTo>
                      <a:pt x="36489" y="9253"/>
                      <a:pt x="45049" y="7218"/>
                      <a:pt x="53670" y="5841"/>
                    </a:cubicBezTo>
                    <a:cubicBezTo>
                      <a:pt x="62290" y="4404"/>
                      <a:pt x="70971" y="3387"/>
                      <a:pt x="77436" y="2608"/>
                    </a:cubicBezTo>
                    <a:lnTo>
                      <a:pt x="88272" y="1411"/>
                    </a:lnTo>
                    <a:cubicBezTo>
                      <a:pt x="100963" y="94"/>
                      <a:pt x="111379" y="-505"/>
                      <a:pt x="111499" y="513"/>
                    </a:cubicBezTo>
                    <a:cubicBezTo>
                      <a:pt x="111619" y="1471"/>
                      <a:pt x="101382" y="3686"/>
                      <a:pt x="88691" y="5003"/>
                    </a:cubicBezTo>
                    <a:cubicBezTo>
                      <a:pt x="88691" y="5003"/>
                      <a:pt x="84380" y="5482"/>
                      <a:pt x="77915" y="6200"/>
                    </a:cubicBezTo>
                    <a:cubicBezTo>
                      <a:pt x="71450" y="6919"/>
                      <a:pt x="62829" y="7936"/>
                      <a:pt x="54328" y="9373"/>
                    </a:cubicBezTo>
                    <a:cubicBezTo>
                      <a:pt x="45828" y="10750"/>
                      <a:pt x="37387" y="12725"/>
                      <a:pt x="31221" y="14581"/>
                    </a:cubicBezTo>
                    <a:cubicBezTo>
                      <a:pt x="25055" y="16497"/>
                      <a:pt x="21103" y="18113"/>
                      <a:pt x="21103" y="18113"/>
                    </a:cubicBezTo>
                    <a:cubicBezTo>
                      <a:pt x="9310" y="22543"/>
                      <a:pt x="690" y="28230"/>
                      <a:pt x="31" y="27332"/>
                    </a:cubicBezTo>
                    <a:cubicBezTo>
                      <a:pt x="-568" y="26674"/>
                      <a:pt x="7514" y="19311"/>
                      <a:pt x="19727" y="14761"/>
                    </a:cubicBezTo>
                    <a:close/>
                  </a:path>
                </a:pathLst>
              </a:custGeom>
              <a:solidFill>
                <a:srgbClr val="02A6CC"/>
              </a:solidFill>
              <a:ln w="5976" cap="flat">
                <a:noFill/>
                <a:prstDash val="solid"/>
                <a:miter/>
              </a:ln>
            </p:spPr>
            <p:txBody>
              <a:bodyPr rtlCol="0" anchor="ctr"/>
              <a:lstStyle/>
              <a:p>
                <a:endParaRPr lang="nl-BE"/>
              </a:p>
            </p:txBody>
          </p:sp>
          <p:sp>
            <p:nvSpPr>
              <p:cNvPr id="529" name="Freeform: Shape 528">
                <a:extLst>
                  <a:ext uri="{FF2B5EF4-FFF2-40B4-BE49-F238E27FC236}">
                    <a16:creationId xmlns:a16="http://schemas.microsoft.com/office/drawing/2014/main" id="{D9C581F1-735E-F839-BC8D-BB755A49F010}"/>
                  </a:ext>
                </a:extLst>
              </p:cNvPr>
              <p:cNvSpPr/>
              <p:nvPr/>
            </p:nvSpPr>
            <p:spPr>
              <a:xfrm>
                <a:off x="5008095" y="2991210"/>
                <a:ext cx="25556" cy="50557"/>
              </a:xfrm>
              <a:custGeom>
                <a:avLst/>
                <a:gdLst>
                  <a:gd name="connsiteX0" fmla="*/ 3980 w 25556"/>
                  <a:gd name="connsiteY0" fmla="*/ 36920 h 50557"/>
                  <a:gd name="connsiteX1" fmla="*/ 13857 w 25556"/>
                  <a:gd name="connsiteY1" fmla="*/ 47635 h 50557"/>
                  <a:gd name="connsiteX2" fmla="*/ 20622 w 25556"/>
                  <a:gd name="connsiteY2" fmla="*/ 50090 h 50557"/>
                  <a:gd name="connsiteX3" fmla="*/ 23077 w 25556"/>
                  <a:gd name="connsiteY3" fmla="*/ 50509 h 50557"/>
                  <a:gd name="connsiteX4" fmla="*/ 25531 w 25556"/>
                  <a:gd name="connsiteY4" fmla="*/ 48893 h 50557"/>
                  <a:gd name="connsiteX5" fmla="*/ 14396 w 25556"/>
                  <a:gd name="connsiteY5" fmla="*/ 36501 h 50557"/>
                  <a:gd name="connsiteX6" fmla="*/ 8948 w 25556"/>
                  <a:gd name="connsiteY6" fmla="*/ 18661 h 50557"/>
                  <a:gd name="connsiteX7" fmla="*/ 10505 w 25556"/>
                  <a:gd name="connsiteY7" fmla="*/ 5491 h 50557"/>
                  <a:gd name="connsiteX8" fmla="*/ 10505 w 25556"/>
                  <a:gd name="connsiteY8" fmla="*/ 1899 h 50557"/>
                  <a:gd name="connsiteX9" fmla="*/ 7512 w 25556"/>
                  <a:gd name="connsiteY9" fmla="*/ 43 h 50557"/>
                  <a:gd name="connsiteX10" fmla="*/ 4159 w 25556"/>
                  <a:gd name="connsiteY10" fmla="*/ 3216 h 50557"/>
                  <a:gd name="connsiteX11" fmla="*/ 29 w 25556"/>
                  <a:gd name="connsiteY11" fmla="*/ 18960 h 50557"/>
                  <a:gd name="connsiteX12" fmla="*/ 3920 w 25556"/>
                  <a:gd name="connsiteY12" fmla="*/ 36980 h 50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556" h="50557">
                    <a:moveTo>
                      <a:pt x="3980" y="36920"/>
                    </a:moveTo>
                    <a:cubicBezTo>
                      <a:pt x="6195" y="41230"/>
                      <a:pt x="9607" y="45181"/>
                      <a:pt x="13857" y="47635"/>
                    </a:cubicBezTo>
                    <a:cubicBezTo>
                      <a:pt x="16013" y="48833"/>
                      <a:pt x="18287" y="49491"/>
                      <a:pt x="20622" y="50090"/>
                    </a:cubicBezTo>
                    <a:cubicBezTo>
                      <a:pt x="21580" y="50329"/>
                      <a:pt x="21999" y="50689"/>
                      <a:pt x="23077" y="50509"/>
                    </a:cubicBezTo>
                    <a:cubicBezTo>
                      <a:pt x="23376" y="50509"/>
                      <a:pt x="25830" y="49192"/>
                      <a:pt x="25531" y="48893"/>
                    </a:cubicBezTo>
                    <a:cubicBezTo>
                      <a:pt x="21820" y="44702"/>
                      <a:pt x="17030" y="41410"/>
                      <a:pt x="14396" y="36501"/>
                    </a:cubicBezTo>
                    <a:cubicBezTo>
                      <a:pt x="11403" y="30993"/>
                      <a:pt x="9128" y="24947"/>
                      <a:pt x="8948" y="18661"/>
                    </a:cubicBezTo>
                    <a:cubicBezTo>
                      <a:pt x="8829" y="14231"/>
                      <a:pt x="9727" y="9861"/>
                      <a:pt x="10505" y="5491"/>
                    </a:cubicBezTo>
                    <a:cubicBezTo>
                      <a:pt x="10745" y="4293"/>
                      <a:pt x="10924" y="3036"/>
                      <a:pt x="10505" y="1899"/>
                    </a:cubicBezTo>
                    <a:cubicBezTo>
                      <a:pt x="10026" y="582"/>
                      <a:pt x="8889" y="-196"/>
                      <a:pt x="7512" y="43"/>
                    </a:cubicBezTo>
                    <a:cubicBezTo>
                      <a:pt x="5836" y="342"/>
                      <a:pt x="4938" y="1899"/>
                      <a:pt x="4159" y="3216"/>
                    </a:cubicBezTo>
                    <a:cubicBezTo>
                      <a:pt x="1166" y="8005"/>
                      <a:pt x="268" y="13453"/>
                      <a:pt x="29" y="18960"/>
                    </a:cubicBezTo>
                    <a:cubicBezTo>
                      <a:pt x="-211" y="25126"/>
                      <a:pt x="1046" y="31412"/>
                      <a:pt x="3920" y="36980"/>
                    </a:cubicBezTo>
                    <a:close/>
                  </a:path>
                </a:pathLst>
              </a:custGeom>
              <a:solidFill>
                <a:srgbClr val="FFFFFF"/>
              </a:solidFill>
              <a:ln w="5976" cap="flat">
                <a:noFill/>
                <a:prstDash val="solid"/>
                <a:miter/>
              </a:ln>
            </p:spPr>
            <p:txBody>
              <a:bodyPr rtlCol="0" anchor="ctr"/>
              <a:lstStyle/>
              <a:p>
                <a:endParaRPr lang="nl-BE"/>
              </a:p>
            </p:txBody>
          </p:sp>
        </p:grpSp>
        <p:grpSp>
          <p:nvGrpSpPr>
            <p:cNvPr id="530" name="Graphic 4">
              <a:extLst>
                <a:ext uri="{FF2B5EF4-FFF2-40B4-BE49-F238E27FC236}">
                  <a16:creationId xmlns:a16="http://schemas.microsoft.com/office/drawing/2014/main" id="{64000C65-B985-B9AE-90EC-9C9C5A0F7EB1}"/>
                </a:ext>
              </a:extLst>
            </p:cNvPr>
            <p:cNvGrpSpPr/>
            <p:nvPr/>
          </p:nvGrpSpPr>
          <p:grpSpPr>
            <a:xfrm>
              <a:off x="3282165" y="2884096"/>
              <a:ext cx="570630" cy="427313"/>
              <a:chOff x="3282165" y="2884096"/>
              <a:chExt cx="570630" cy="427313"/>
            </a:xfrm>
          </p:grpSpPr>
          <p:sp>
            <p:nvSpPr>
              <p:cNvPr id="531" name="Freeform: Shape 530">
                <a:extLst>
                  <a:ext uri="{FF2B5EF4-FFF2-40B4-BE49-F238E27FC236}">
                    <a16:creationId xmlns:a16="http://schemas.microsoft.com/office/drawing/2014/main" id="{4A1E1C7D-07C4-2AC5-083D-0903D08967A3}"/>
                  </a:ext>
                </a:extLst>
              </p:cNvPr>
              <p:cNvSpPr/>
              <p:nvPr/>
            </p:nvSpPr>
            <p:spPr>
              <a:xfrm>
                <a:off x="3282165" y="2884096"/>
                <a:ext cx="570630" cy="107457"/>
              </a:xfrm>
              <a:custGeom>
                <a:avLst/>
                <a:gdLst>
                  <a:gd name="connsiteX0" fmla="*/ 498194 w 570630"/>
                  <a:gd name="connsiteY0" fmla="*/ 0 h 107457"/>
                  <a:gd name="connsiteX1" fmla="*/ 72376 w 570630"/>
                  <a:gd name="connsiteY1" fmla="*/ 0 h 107457"/>
                  <a:gd name="connsiteX2" fmla="*/ 0 w 570630"/>
                  <a:gd name="connsiteY2" fmla="*/ 72376 h 107457"/>
                  <a:gd name="connsiteX3" fmla="*/ 0 w 570630"/>
                  <a:gd name="connsiteY3" fmla="*/ 107457 h 107457"/>
                  <a:gd name="connsiteX4" fmla="*/ 570630 w 570630"/>
                  <a:gd name="connsiteY4" fmla="*/ 107457 h 107457"/>
                  <a:gd name="connsiteX5" fmla="*/ 570630 w 570630"/>
                  <a:gd name="connsiteY5" fmla="*/ 72376 h 107457"/>
                  <a:gd name="connsiteX6" fmla="*/ 498254 w 570630"/>
                  <a:gd name="connsiteY6" fmla="*/ 0 h 107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0630" h="107457">
                    <a:moveTo>
                      <a:pt x="498194" y="0"/>
                    </a:moveTo>
                    <a:lnTo>
                      <a:pt x="72376" y="0"/>
                    </a:lnTo>
                    <a:cubicBezTo>
                      <a:pt x="32387" y="0"/>
                      <a:pt x="0" y="32387"/>
                      <a:pt x="0" y="72376"/>
                    </a:cubicBezTo>
                    <a:lnTo>
                      <a:pt x="0" y="107457"/>
                    </a:lnTo>
                    <a:lnTo>
                      <a:pt x="570630" y="107457"/>
                    </a:lnTo>
                    <a:lnTo>
                      <a:pt x="570630" y="72376"/>
                    </a:lnTo>
                    <a:cubicBezTo>
                      <a:pt x="570630" y="32387"/>
                      <a:pt x="538243" y="0"/>
                      <a:pt x="498254" y="0"/>
                    </a:cubicBezTo>
                    <a:close/>
                  </a:path>
                </a:pathLst>
              </a:custGeom>
              <a:solidFill>
                <a:srgbClr val="E57876"/>
              </a:solidFill>
              <a:ln w="5976" cap="flat">
                <a:noFill/>
                <a:prstDash val="solid"/>
                <a:miter/>
              </a:ln>
            </p:spPr>
            <p:txBody>
              <a:bodyPr rtlCol="0" anchor="ctr"/>
              <a:lstStyle/>
              <a:p>
                <a:endParaRPr lang="nl-BE"/>
              </a:p>
            </p:txBody>
          </p:sp>
          <p:sp>
            <p:nvSpPr>
              <p:cNvPr id="532" name="Freeform: Shape 531">
                <a:extLst>
                  <a:ext uri="{FF2B5EF4-FFF2-40B4-BE49-F238E27FC236}">
                    <a16:creationId xmlns:a16="http://schemas.microsoft.com/office/drawing/2014/main" id="{A3E7AF37-9C5F-059D-9339-A79123864EC5}"/>
                  </a:ext>
                </a:extLst>
              </p:cNvPr>
              <p:cNvSpPr/>
              <p:nvPr/>
            </p:nvSpPr>
            <p:spPr>
              <a:xfrm>
                <a:off x="3328081" y="3015139"/>
                <a:ext cx="19156" cy="47772"/>
              </a:xfrm>
              <a:custGeom>
                <a:avLst/>
                <a:gdLst>
                  <a:gd name="connsiteX0" fmla="*/ 16882 w 19156"/>
                  <a:gd name="connsiteY0" fmla="*/ 1616 h 47772"/>
                  <a:gd name="connsiteX1" fmla="*/ 16882 w 19156"/>
                  <a:gd name="connsiteY1" fmla="*/ 7723 h 47772"/>
                  <a:gd name="connsiteX2" fmla="*/ 11733 w 19156"/>
                  <a:gd name="connsiteY2" fmla="*/ 5687 h 47772"/>
                  <a:gd name="connsiteX3" fmla="*/ 7723 w 19156"/>
                  <a:gd name="connsiteY3" fmla="*/ 7423 h 47772"/>
                  <a:gd name="connsiteX4" fmla="*/ 6166 w 19156"/>
                  <a:gd name="connsiteY4" fmla="*/ 11853 h 47772"/>
                  <a:gd name="connsiteX5" fmla="*/ 7303 w 19156"/>
                  <a:gd name="connsiteY5" fmla="*/ 16044 h 47772"/>
                  <a:gd name="connsiteX6" fmla="*/ 9159 w 19156"/>
                  <a:gd name="connsiteY6" fmla="*/ 18438 h 47772"/>
                  <a:gd name="connsiteX7" fmla="*/ 12572 w 19156"/>
                  <a:gd name="connsiteY7" fmla="*/ 22030 h 47772"/>
                  <a:gd name="connsiteX8" fmla="*/ 17780 w 19156"/>
                  <a:gd name="connsiteY8" fmla="*/ 28735 h 47772"/>
                  <a:gd name="connsiteX9" fmla="*/ 19157 w 19156"/>
                  <a:gd name="connsiteY9" fmla="*/ 35440 h 47772"/>
                  <a:gd name="connsiteX10" fmla="*/ 16104 w 19156"/>
                  <a:gd name="connsiteY10" fmla="*/ 44360 h 47772"/>
                  <a:gd name="connsiteX11" fmla="*/ 8321 w 19156"/>
                  <a:gd name="connsiteY11" fmla="*/ 47772 h 47772"/>
                  <a:gd name="connsiteX12" fmla="*/ 1497 w 19156"/>
                  <a:gd name="connsiteY12" fmla="*/ 45557 h 47772"/>
                  <a:gd name="connsiteX13" fmla="*/ 1497 w 19156"/>
                  <a:gd name="connsiteY13" fmla="*/ 39331 h 47772"/>
                  <a:gd name="connsiteX14" fmla="*/ 7603 w 19156"/>
                  <a:gd name="connsiteY14" fmla="*/ 41786 h 47772"/>
                  <a:gd name="connsiteX15" fmla="*/ 11614 w 19156"/>
                  <a:gd name="connsiteY15" fmla="*/ 40109 h 47772"/>
                  <a:gd name="connsiteX16" fmla="*/ 13051 w 19156"/>
                  <a:gd name="connsiteY16" fmla="*/ 35500 h 47772"/>
                  <a:gd name="connsiteX17" fmla="*/ 11913 w 19156"/>
                  <a:gd name="connsiteY17" fmla="*/ 30950 h 47772"/>
                  <a:gd name="connsiteX18" fmla="*/ 10297 w 19156"/>
                  <a:gd name="connsiteY18" fmla="*/ 28735 h 47772"/>
                  <a:gd name="connsiteX19" fmla="*/ 7723 w 19156"/>
                  <a:gd name="connsiteY19" fmla="*/ 25921 h 47772"/>
                  <a:gd name="connsiteX20" fmla="*/ 3771 w 19156"/>
                  <a:gd name="connsiteY20" fmla="*/ 21791 h 47772"/>
                  <a:gd name="connsiteX21" fmla="*/ 1437 w 19156"/>
                  <a:gd name="connsiteY21" fmla="*/ 18618 h 47772"/>
                  <a:gd name="connsiteX22" fmla="*/ 0 w 19156"/>
                  <a:gd name="connsiteY22" fmla="*/ 11913 h 47772"/>
                  <a:gd name="connsiteX23" fmla="*/ 2814 w 19156"/>
                  <a:gd name="connsiteY23" fmla="*/ 3233 h 47772"/>
                  <a:gd name="connsiteX24" fmla="*/ 10476 w 19156"/>
                  <a:gd name="connsiteY24" fmla="*/ 0 h 47772"/>
                  <a:gd name="connsiteX25" fmla="*/ 16882 w 19156"/>
                  <a:gd name="connsiteY25" fmla="*/ 1616 h 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56" h="47772">
                    <a:moveTo>
                      <a:pt x="16882" y="1616"/>
                    </a:moveTo>
                    <a:lnTo>
                      <a:pt x="16882" y="7723"/>
                    </a:lnTo>
                    <a:cubicBezTo>
                      <a:pt x="14966" y="6346"/>
                      <a:pt x="13230" y="5687"/>
                      <a:pt x="11733" y="5687"/>
                    </a:cubicBezTo>
                    <a:cubicBezTo>
                      <a:pt x="10117" y="5687"/>
                      <a:pt x="8740" y="6286"/>
                      <a:pt x="7723" y="7423"/>
                    </a:cubicBezTo>
                    <a:cubicBezTo>
                      <a:pt x="6645" y="8561"/>
                      <a:pt x="6166" y="9997"/>
                      <a:pt x="6166" y="11853"/>
                    </a:cubicBezTo>
                    <a:cubicBezTo>
                      <a:pt x="6166" y="13470"/>
                      <a:pt x="6525" y="14846"/>
                      <a:pt x="7303" y="16044"/>
                    </a:cubicBezTo>
                    <a:cubicBezTo>
                      <a:pt x="7663" y="16642"/>
                      <a:pt x="8321" y="17480"/>
                      <a:pt x="9159" y="18438"/>
                    </a:cubicBezTo>
                    <a:cubicBezTo>
                      <a:pt x="10057" y="19456"/>
                      <a:pt x="11195" y="20593"/>
                      <a:pt x="12572" y="22030"/>
                    </a:cubicBezTo>
                    <a:cubicBezTo>
                      <a:pt x="15146" y="24604"/>
                      <a:pt x="16882" y="26879"/>
                      <a:pt x="17780" y="28735"/>
                    </a:cubicBezTo>
                    <a:cubicBezTo>
                      <a:pt x="18678" y="30591"/>
                      <a:pt x="19157" y="32806"/>
                      <a:pt x="19157" y="35440"/>
                    </a:cubicBezTo>
                    <a:cubicBezTo>
                      <a:pt x="19157" y="39032"/>
                      <a:pt x="18139" y="42025"/>
                      <a:pt x="16104" y="44360"/>
                    </a:cubicBezTo>
                    <a:cubicBezTo>
                      <a:pt x="14068" y="46635"/>
                      <a:pt x="11494" y="47772"/>
                      <a:pt x="8321" y="47772"/>
                    </a:cubicBezTo>
                    <a:cubicBezTo>
                      <a:pt x="5627" y="47772"/>
                      <a:pt x="3352" y="47054"/>
                      <a:pt x="1497" y="45557"/>
                    </a:cubicBezTo>
                    <a:lnTo>
                      <a:pt x="1497" y="39331"/>
                    </a:lnTo>
                    <a:cubicBezTo>
                      <a:pt x="3712" y="40947"/>
                      <a:pt x="5747" y="41786"/>
                      <a:pt x="7603" y="41786"/>
                    </a:cubicBezTo>
                    <a:cubicBezTo>
                      <a:pt x="9279" y="41786"/>
                      <a:pt x="10656" y="41247"/>
                      <a:pt x="11614" y="40109"/>
                    </a:cubicBezTo>
                    <a:cubicBezTo>
                      <a:pt x="12572" y="38972"/>
                      <a:pt x="13051" y="37415"/>
                      <a:pt x="13051" y="35500"/>
                    </a:cubicBezTo>
                    <a:cubicBezTo>
                      <a:pt x="13051" y="33824"/>
                      <a:pt x="12691" y="32267"/>
                      <a:pt x="11913" y="30950"/>
                    </a:cubicBezTo>
                    <a:cubicBezTo>
                      <a:pt x="11554" y="30292"/>
                      <a:pt x="11015" y="29573"/>
                      <a:pt x="10297" y="28735"/>
                    </a:cubicBezTo>
                    <a:cubicBezTo>
                      <a:pt x="9638" y="27897"/>
                      <a:pt x="8740" y="26939"/>
                      <a:pt x="7723" y="25921"/>
                    </a:cubicBezTo>
                    <a:cubicBezTo>
                      <a:pt x="6106" y="24365"/>
                      <a:pt x="4789" y="22988"/>
                      <a:pt x="3771" y="21791"/>
                    </a:cubicBezTo>
                    <a:cubicBezTo>
                      <a:pt x="2694" y="20593"/>
                      <a:pt x="1976" y="19516"/>
                      <a:pt x="1437" y="18618"/>
                    </a:cubicBezTo>
                    <a:cubicBezTo>
                      <a:pt x="479" y="16882"/>
                      <a:pt x="0" y="14607"/>
                      <a:pt x="0" y="11913"/>
                    </a:cubicBezTo>
                    <a:cubicBezTo>
                      <a:pt x="0" y="8261"/>
                      <a:pt x="958" y="5388"/>
                      <a:pt x="2814" y="3233"/>
                    </a:cubicBezTo>
                    <a:cubicBezTo>
                      <a:pt x="4729" y="1078"/>
                      <a:pt x="7303" y="0"/>
                      <a:pt x="10476" y="0"/>
                    </a:cubicBezTo>
                    <a:cubicBezTo>
                      <a:pt x="12691" y="0"/>
                      <a:pt x="14846" y="539"/>
                      <a:pt x="16882" y="1616"/>
                    </a:cubicBezTo>
                    <a:close/>
                  </a:path>
                </a:pathLst>
              </a:custGeom>
              <a:solidFill>
                <a:srgbClr val="E57876"/>
              </a:solidFill>
              <a:ln w="5976" cap="flat">
                <a:noFill/>
                <a:prstDash val="solid"/>
                <a:miter/>
              </a:ln>
            </p:spPr>
            <p:txBody>
              <a:bodyPr rtlCol="0" anchor="ctr"/>
              <a:lstStyle/>
              <a:p>
                <a:endParaRPr lang="nl-BE"/>
              </a:p>
            </p:txBody>
          </p:sp>
          <p:sp>
            <p:nvSpPr>
              <p:cNvPr id="533" name="Freeform: Shape 532">
                <a:extLst>
                  <a:ext uri="{FF2B5EF4-FFF2-40B4-BE49-F238E27FC236}">
                    <a16:creationId xmlns:a16="http://schemas.microsoft.com/office/drawing/2014/main" id="{46FB91A7-41BF-7FBC-78D0-3CE79CC0773E}"/>
                  </a:ext>
                </a:extLst>
              </p:cNvPr>
              <p:cNvSpPr/>
              <p:nvPr/>
            </p:nvSpPr>
            <p:spPr>
              <a:xfrm>
                <a:off x="3402074" y="3015738"/>
                <a:ext cx="31608" cy="46574"/>
              </a:xfrm>
              <a:custGeom>
                <a:avLst/>
                <a:gdLst>
                  <a:gd name="connsiteX0" fmla="*/ 3712 w 31608"/>
                  <a:gd name="connsiteY0" fmla="*/ 60 h 46574"/>
                  <a:gd name="connsiteX1" fmla="*/ 9099 w 31608"/>
                  <a:gd name="connsiteY1" fmla="*/ 60 h 46574"/>
                  <a:gd name="connsiteX2" fmla="*/ 13230 w 31608"/>
                  <a:gd name="connsiteY2" fmla="*/ 19037 h 46574"/>
                  <a:gd name="connsiteX3" fmla="*/ 14607 w 31608"/>
                  <a:gd name="connsiteY3" fmla="*/ 26161 h 46574"/>
                  <a:gd name="connsiteX4" fmla="*/ 15744 w 31608"/>
                  <a:gd name="connsiteY4" fmla="*/ 33644 h 46574"/>
                  <a:gd name="connsiteX5" fmla="*/ 15804 w 31608"/>
                  <a:gd name="connsiteY5" fmla="*/ 32866 h 46574"/>
                  <a:gd name="connsiteX6" fmla="*/ 15804 w 31608"/>
                  <a:gd name="connsiteY6" fmla="*/ 32447 h 46574"/>
                  <a:gd name="connsiteX7" fmla="*/ 16702 w 31608"/>
                  <a:gd name="connsiteY7" fmla="*/ 27119 h 46574"/>
                  <a:gd name="connsiteX8" fmla="*/ 17480 w 31608"/>
                  <a:gd name="connsiteY8" fmla="*/ 22030 h 46574"/>
                  <a:gd name="connsiteX9" fmla="*/ 18199 w 31608"/>
                  <a:gd name="connsiteY9" fmla="*/ 18678 h 46574"/>
                  <a:gd name="connsiteX10" fmla="*/ 21851 w 31608"/>
                  <a:gd name="connsiteY10" fmla="*/ 0 h 46574"/>
                  <a:gd name="connsiteX11" fmla="*/ 27298 w 31608"/>
                  <a:gd name="connsiteY11" fmla="*/ 0 h 46574"/>
                  <a:gd name="connsiteX12" fmla="*/ 31609 w 31608"/>
                  <a:gd name="connsiteY12" fmla="*/ 46575 h 46574"/>
                  <a:gd name="connsiteX13" fmla="*/ 25622 w 31608"/>
                  <a:gd name="connsiteY13" fmla="*/ 46575 h 46574"/>
                  <a:gd name="connsiteX14" fmla="*/ 24545 w 31608"/>
                  <a:gd name="connsiteY14" fmla="*/ 30770 h 46574"/>
                  <a:gd name="connsiteX15" fmla="*/ 24425 w 31608"/>
                  <a:gd name="connsiteY15" fmla="*/ 28675 h 46574"/>
                  <a:gd name="connsiteX16" fmla="*/ 24425 w 31608"/>
                  <a:gd name="connsiteY16" fmla="*/ 27238 h 46574"/>
                  <a:gd name="connsiteX17" fmla="*/ 24125 w 31608"/>
                  <a:gd name="connsiteY17" fmla="*/ 21013 h 46574"/>
                  <a:gd name="connsiteX18" fmla="*/ 23946 w 31608"/>
                  <a:gd name="connsiteY18" fmla="*/ 15266 h 46574"/>
                  <a:gd name="connsiteX19" fmla="*/ 23946 w 31608"/>
                  <a:gd name="connsiteY19" fmla="*/ 15026 h 46574"/>
                  <a:gd name="connsiteX20" fmla="*/ 23946 w 31608"/>
                  <a:gd name="connsiteY20" fmla="*/ 14487 h 46574"/>
                  <a:gd name="connsiteX21" fmla="*/ 23826 w 31608"/>
                  <a:gd name="connsiteY21" fmla="*/ 15445 h 46574"/>
                  <a:gd name="connsiteX22" fmla="*/ 23407 w 31608"/>
                  <a:gd name="connsiteY22" fmla="*/ 18319 h 46574"/>
                  <a:gd name="connsiteX23" fmla="*/ 23048 w 31608"/>
                  <a:gd name="connsiteY23" fmla="*/ 20414 h 46574"/>
                  <a:gd name="connsiteX24" fmla="*/ 22270 w 31608"/>
                  <a:gd name="connsiteY24" fmla="*/ 24664 h 46574"/>
                  <a:gd name="connsiteX25" fmla="*/ 21970 w 31608"/>
                  <a:gd name="connsiteY25" fmla="*/ 26281 h 46574"/>
                  <a:gd name="connsiteX26" fmla="*/ 18019 w 31608"/>
                  <a:gd name="connsiteY26" fmla="*/ 46575 h 46574"/>
                  <a:gd name="connsiteX27" fmla="*/ 13829 w 31608"/>
                  <a:gd name="connsiteY27" fmla="*/ 46575 h 46574"/>
                  <a:gd name="connsiteX28" fmla="*/ 10117 w 31608"/>
                  <a:gd name="connsiteY28" fmla="*/ 29034 h 46574"/>
                  <a:gd name="connsiteX29" fmla="*/ 8800 w 31608"/>
                  <a:gd name="connsiteY29" fmla="*/ 21970 h 46574"/>
                  <a:gd name="connsiteX30" fmla="*/ 7723 w 31608"/>
                  <a:gd name="connsiteY30" fmla="*/ 14487 h 46574"/>
                  <a:gd name="connsiteX31" fmla="*/ 5927 w 31608"/>
                  <a:gd name="connsiteY31" fmla="*/ 46575 h 46574"/>
                  <a:gd name="connsiteX32" fmla="*/ 0 w 31608"/>
                  <a:gd name="connsiteY32" fmla="*/ 46575 h 46574"/>
                  <a:gd name="connsiteX33" fmla="*/ 3831 w 31608"/>
                  <a:gd name="connsiteY33" fmla="*/ 0 h 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608" h="46574">
                    <a:moveTo>
                      <a:pt x="3712" y="60"/>
                    </a:moveTo>
                    <a:lnTo>
                      <a:pt x="9099" y="60"/>
                    </a:lnTo>
                    <a:lnTo>
                      <a:pt x="13230" y="19037"/>
                    </a:lnTo>
                    <a:cubicBezTo>
                      <a:pt x="13709" y="21432"/>
                      <a:pt x="14188" y="23766"/>
                      <a:pt x="14607" y="26161"/>
                    </a:cubicBezTo>
                    <a:cubicBezTo>
                      <a:pt x="15026" y="28555"/>
                      <a:pt x="15385" y="31070"/>
                      <a:pt x="15744" y="33644"/>
                    </a:cubicBezTo>
                    <a:cubicBezTo>
                      <a:pt x="15744" y="33285"/>
                      <a:pt x="15804" y="33045"/>
                      <a:pt x="15804" y="32866"/>
                    </a:cubicBezTo>
                    <a:cubicBezTo>
                      <a:pt x="15804" y="32686"/>
                      <a:pt x="15804" y="32507"/>
                      <a:pt x="15804" y="32447"/>
                    </a:cubicBezTo>
                    <a:lnTo>
                      <a:pt x="16702" y="27119"/>
                    </a:lnTo>
                    <a:lnTo>
                      <a:pt x="17480" y="22030"/>
                    </a:lnTo>
                    <a:lnTo>
                      <a:pt x="18199" y="18678"/>
                    </a:lnTo>
                    <a:lnTo>
                      <a:pt x="21851" y="0"/>
                    </a:lnTo>
                    <a:lnTo>
                      <a:pt x="27298" y="0"/>
                    </a:lnTo>
                    <a:lnTo>
                      <a:pt x="31609" y="46575"/>
                    </a:lnTo>
                    <a:lnTo>
                      <a:pt x="25622" y="46575"/>
                    </a:lnTo>
                    <a:lnTo>
                      <a:pt x="24545" y="30770"/>
                    </a:lnTo>
                    <a:cubicBezTo>
                      <a:pt x="24545" y="29992"/>
                      <a:pt x="24485" y="29274"/>
                      <a:pt x="24425" y="28675"/>
                    </a:cubicBezTo>
                    <a:cubicBezTo>
                      <a:pt x="24425" y="28077"/>
                      <a:pt x="24425" y="27598"/>
                      <a:pt x="24425" y="27238"/>
                    </a:cubicBezTo>
                    <a:lnTo>
                      <a:pt x="24125" y="21013"/>
                    </a:lnTo>
                    <a:lnTo>
                      <a:pt x="23946" y="15266"/>
                    </a:lnTo>
                    <a:cubicBezTo>
                      <a:pt x="23946" y="15266"/>
                      <a:pt x="23946" y="15146"/>
                      <a:pt x="23946" y="15026"/>
                    </a:cubicBezTo>
                    <a:cubicBezTo>
                      <a:pt x="23946" y="14906"/>
                      <a:pt x="23946" y="14727"/>
                      <a:pt x="23946" y="14487"/>
                    </a:cubicBezTo>
                    <a:lnTo>
                      <a:pt x="23826" y="15445"/>
                    </a:lnTo>
                    <a:cubicBezTo>
                      <a:pt x="23647" y="16523"/>
                      <a:pt x="23527" y="17540"/>
                      <a:pt x="23407" y="18319"/>
                    </a:cubicBezTo>
                    <a:cubicBezTo>
                      <a:pt x="23287" y="19157"/>
                      <a:pt x="23168" y="19815"/>
                      <a:pt x="23048" y="20414"/>
                    </a:cubicBezTo>
                    <a:lnTo>
                      <a:pt x="22270" y="24664"/>
                    </a:lnTo>
                    <a:lnTo>
                      <a:pt x="21970" y="26281"/>
                    </a:lnTo>
                    <a:lnTo>
                      <a:pt x="18019" y="46575"/>
                    </a:lnTo>
                    <a:lnTo>
                      <a:pt x="13829" y="46575"/>
                    </a:lnTo>
                    <a:lnTo>
                      <a:pt x="10117" y="29034"/>
                    </a:lnTo>
                    <a:cubicBezTo>
                      <a:pt x="9638" y="26700"/>
                      <a:pt x="9159" y="24365"/>
                      <a:pt x="8800" y="21970"/>
                    </a:cubicBezTo>
                    <a:cubicBezTo>
                      <a:pt x="8381" y="19576"/>
                      <a:pt x="8022" y="17061"/>
                      <a:pt x="7723" y="14487"/>
                    </a:cubicBezTo>
                    <a:lnTo>
                      <a:pt x="5927" y="46575"/>
                    </a:lnTo>
                    <a:lnTo>
                      <a:pt x="0" y="46575"/>
                    </a:lnTo>
                    <a:lnTo>
                      <a:pt x="3831" y="0"/>
                    </a:lnTo>
                    <a:close/>
                  </a:path>
                </a:pathLst>
              </a:custGeom>
              <a:solidFill>
                <a:srgbClr val="E57876"/>
              </a:solidFill>
              <a:ln w="5976" cap="flat">
                <a:noFill/>
                <a:prstDash val="solid"/>
                <a:miter/>
              </a:ln>
            </p:spPr>
            <p:txBody>
              <a:bodyPr rtlCol="0" anchor="ctr"/>
              <a:lstStyle/>
              <a:p>
                <a:endParaRPr lang="nl-BE"/>
              </a:p>
            </p:txBody>
          </p:sp>
          <p:sp>
            <p:nvSpPr>
              <p:cNvPr id="534" name="Freeform: Shape 533">
                <a:extLst>
                  <a:ext uri="{FF2B5EF4-FFF2-40B4-BE49-F238E27FC236}">
                    <a16:creationId xmlns:a16="http://schemas.microsoft.com/office/drawing/2014/main" id="{920C6F2E-2473-7B25-8E3F-692D07A01233}"/>
                  </a:ext>
                </a:extLst>
              </p:cNvPr>
              <p:cNvSpPr/>
              <p:nvPr/>
            </p:nvSpPr>
            <p:spPr>
              <a:xfrm>
                <a:off x="3486244" y="3015798"/>
                <a:ext cx="20413" cy="46574"/>
              </a:xfrm>
              <a:custGeom>
                <a:avLst/>
                <a:gdLst>
                  <a:gd name="connsiteX0" fmla="*/ 0 w 20413"/>
                  <a:gd name="connsiteY0" fmla="*/ 0 h 46574"/>
                  <a:gd name="connsiteX1" fmla="*/ 20414 w 20413"/>
                  <a:gd name="connsiteY1" fmla="*/ 0 h 46574"/>
                  <a:gd name="connsiteX2" fmla="*/ 20414 w 20413"/>
                  <a:gd name="connsiteY2" fmla="*/ 5508 h 46574"/>
                  <a:gd name="connsiteX3" fmla="*/ 13410 w 20413"/>
                  <a:gd name="connsiteY3" fmla="*/ 5508 h 46574"/>
                  <a:gd name="connsiteX4" fmla="*/ 13410 w 20413"/>
                  <a:gd name="connsiteY4" fmla="*/ 46575 h 46574"/>
                  <a:gd name="connsiteX5" fmla="*/ 7244 w 20413"/>
                  <a:gd name="connsiteY5" fmla="*/ 46575 h 46574"/>
                  <a:gd name="connsiteX6" fmla="*/ 7244 w 20413"/>
                  <a:gd name="connsiteY6" fmla="*/ 5508 h 46574"/>
                  <a:gd name="connsiteX7" fmla="*/ 0 w 20413"/>
                  <a:gd name="connsiteY7" fmla="*/ 5508 h 46574"/>
                  <a:gd name="connsiteX8" fmla="*/ 0 w 20413"/>
                  <a:gd name="connsiteY8" fmla="*/ 0 h 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3" h="46574">
                    <a:moveTo>
                      <a:pt x="0" y="0"/>
                    </a:moveTo>
                    <a:lnTo>
                      <a:pt x="20414" y="0"/>
                    </a:lnTo>
                    <a:lnTo>
                      <a:pt x="20414" y="5508"/>
                    </a:lnTo>
                    <a:lnTo>
                      <a:pt x="13410" y="5508"/>
                    </a:lnTo>
                    <a:lnTo>
                      <a:pt x="13410" y="46575"/>
                    </a:lnTo>
                    <a:lnTo>
                      <a:pt x="7244" y="46575"/>
                    </a:lnTo>
                    <a:lnTo>
                      <a:pt x="7244" y="5508"/>
                    </a:lnTo>
                    <a:lnTo>
                      <a:pt x="0" y="5508"/>
                    </a:lnTo>
                    <a:lnTo>
                      <a:pt x="0" y="0"/>
                    </a:lnTo>
                    <a:close/>
                  </a:path>
                </a:pathLst>
              </a:custGeom>
              <a:solidFill>
                <a:srgbClr val="E57876"/>
              </a:solidFill>
              <a:ln w="5976" cap="flat">
                <a:noFill/>
                <a:prstDash val="solid"/>
                <a:miter/>
              </a:ln>
            </p:spPr>
            <p:txBody>
              <a:bodyPr rtlCol="0" anchor="ctr"/>
              <a:lstStyle/>
              <a:p>
                <a:endParaRPr lang="nl-BE"/>
              </a:p>
            </p:txBody>
          </p:sp>
          <p:sp>
            <p:nvSpPr>
              <p:cNvPr id="535" name="Freeform: Shape 534">
                <a:extLst>
                  <a:ext uri="{FF2B5EF4-FFF2-40B4-BE49-F238E27FC236}">
                    <a16:creationId xmlns:a16="http://schemas.microsoft.com/office/drawing/2014/main" id="{8DAC37FE-65FA-A347-33E0-93F45BCD7DD4}"/>
                  </a:ext>
                </a:extLst>
              </p:cNvPr>
              <p:cNvSpPr/>
              <p:nvPr/>
            </p:nvSpPr>
            <p:spPr>
              <a:xfrm>
                <a:off x="3557782" y="3015798"/>
                <a:ext cx="36337" cy="46634"/>
              </a:xfrm>
              <a:custGeom>
                <a:avLst/>
                <a:gdLst>
                  <a:gd name="connsiteX0" fmla="*/ 0 w 36337"/>
                  <a:gd name="connsiteY0" fmla="*/ 0 h 46634"/>
                  <a:gd name="connsiteX1" fmla="*/ 6046 w 36337"/>
                  <a:gd name="connsiteY1" fmla="*/ 0 h 46634"/>
                  <a:gd name="connsiteX2" fmla="*/ 9219 w 36337"/>
                  <a:gd name="connsiteY2" fmla="*/ 21611 h 46634"/>
                  <a:gd name="connsiteX3" fmla="*/ 9758 w 36337"/>
                  <a:gd name="connsiteY3" fmla="*/ 24784 h 46634"/>
                  <a:gd name="connsiteX4" fmla="*/ 10297 w 36337"/>
                  <a:gd name="connsiteY4" fmla="*/ 29513 h 46634"/>
                  <a:gd name="connsiteX5" fmla="*/ 10596 w 36337"/>
                  <a:gd name="connsiteY5" fmla="*/ 33464 h 46634"/>
                  <a:gd name="connsiteX6" fmla="*/ 10596 w 36337"/>
                  <a:gd name="connsiteY6" fmla="*/ 34003 h 46634"/>
                  <a:gd name="connsiteX7" fmla="*/ 10716 w 36337"/>
                  <a:gd name="connsiteY7" fmla="*/ 35021 h 46634"/>
                  <a:gd name="connsiteX8" fmla="*/ 10835 w 36337"/>
                  <a:gd name="connsiteY8" fmla="*/ 33524 h 46634"/>
                  <a:gd name="connsiteX9" fmla="*/ 11614 w 36337"/>
                  <a:gd name="connsiteY9" fmla="*/ 26281 h 46634"/>
                  <a:gd name="connsiteX10" fmla="*/ 12512 w 36337"/>
                  <a:gd name="connsiteY10" fmla="*/ 20174 h 46634"/>
                  <a:gd name="connsiteX11" fmla="*/ 15864 w 36337"/>
                  <a:gd name="connsiteY11" fmla="*/ 60 h 46634"/>
                  <a:gd name="connsiteX12" fmla="*/ 20713 w 36337"/>
                  <a:gd name="connsiteY12" fmla="*/ 60 h 46634"/>
                  <a:gd name="connsiteX13" fmla="*/ 23826 w 36337"/>
                  <a:gd name="connsiteY13" fmla="*/ 19636 h 46634"/>
                  <a:gd name="connsiteX14" fmla="*/ 24964 w 36337"/>
                  <a:gd name="connsiteY14" fmla="*/ 27717 h 46634"/>
                  <a:gd name="connsiteX15" fmla="*/ 25742 w 36337"/>
                  <a:gd name="connsiteY15" fmla="*/ 34781 h 46634"/>
                  <a:gd name="connsiteX16" fmla="*/ 26400 w 36337"/>
                  <a:gd name="connsiteY16" fmla="*/ 27897 h 46634"/>
                  <a:gd name="connsiteX17" fmla="*/ 27179 w 36337"/>
                  <a:gd name="connsiteY17" fmla="*/ 21372 h 46634"/>
                  <a:gd name="connsiteX18" fmla="*/ 27657 w 36337"/>
                  <a:gd name="connsiteY18" fmla="*/ 18259 h 46634"/>
                  <a:gd name="connsiteX19" fmla="*/ 30351 w 36337"/>
                  <a:gd name="connsiteY19" fmla="*/ 60 h 46634"/>
                  <a:gd name="connsiteX20" fmla="*/ 36338 w 36337"/>
                  <a:gd name="connsiteY20" fmla="*/ 60 h 46634"/>
                  <a:gd name="connsiteX21" fmla="*/ 28077 w 36337"/>
                  <a:gd name="connsiteY21" fmla="*/ 46635 h 46634"/>
                  <a:gd name="connsiteX22" fmla="*/ 23168 w 36337"/>
                  <a:gd name="connsiteY22" fmla="*/ 46635 h 46634"/>
                  <a:gd name="connsiteX23" fmla="*/ 19875 w 36337"/>
                  <a:gd name="connsiteY23" fmla="*/ 26520 h 46634"/>
                  <a:gd name="connsiteX24" fmla="*/ 19755 w 36337"/>
                  <a:gd name="connsiteY24" fmla="*/ 25502 h 46634"/>
                  <a:gd name="connsiteX25" fmla="*/ 19396 w 36337"/>
                  <a:gd name="connsiteY25" fmla="*/ 22988 h 46634"/>
                  <a:gd name="connsiteX26" fmla="*/ 18798 w 36337"/>
                  <a:gd name="connsiteY26" fmla="*/ 18319 h 46634"/>
                  <a:gd name="connsiteX27" fmla="*/ 18618 w 36337"/>
                  <a:gd name="connsiteY27" fmla="*/ 16702 h 46634"/>
                  <a:gd name="connsiteX28" fmla="*/ 18319 w 36337"/>
                  <a:gd name="connsiteY28" fmla="*/ 13948 h 46634"/>
                  <a:gd name="connsiteX29" fmla="*/ 18199 w 36337"/>
                  <a:gd name="connsiteY29" fmla="*/ 12033 h 46634"/>
                  <a:gd name="connsiteX30" fmla="*/ 18079 w 36337"/>
                  <a:gd name="connsiteY30" fmla="*/ 13230 h 46634"/>
                  <a:gd name="connsiteX31" fmla="*/ 17959 w 36337"/>
                  <a:gd name="connsiteY31" fmla="*/ 14068 h 46634"/>
                  <a:gd name="connsiteX32" fmla="*/ 17720 w 36337"/>
                  <a:gd name="connsiteY32" fmla="*/ 17181 h 46634"/>
                  <a:gd name="connsiteX33" fmla="*/ 17600 w 36337"/>
                  <a:gd name="connsiteY33" fmla="*/ 18498 h 46634"/>
                  <a:gd name="connsiteX34" fmla="*/ 16942 w 36337"/>
                  <a:gd name="connsiteY34" fmla="*/ 22988 h 46634"/>
                  <a:gd name="connsiteX35" fmla="*/ 16642 w 36337"/>
                  <a:gd name="connsiteY35" fmla="*/ 25383 h 46634"/>
                  <a:gd name="connsiteX36" fmla="*/ 16463 w 36337"/>
                  <a:gd name="connsiteY36" fmla="*/ 26460 h 46634"/>
                  <a:gd name="connsiteX37" fmla="*/ 13051 w 36337"/>
                  <a:gd name="connsiteY37" fmla="*/ 46575 h 46634"/>
                  <a:gd name="connsiteX38" fmla="*/ 8022 w 36337"/>
                  <a:gd name="connsiteY38" fmla="*/ 46575 h 46634"/>
                  <a:gd name="connsiteX39" fmla="*/ 0 w 36337"/>
                  <a:gd name="connsiteY39" fmla="*/ 0 h 4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6337" h="46634">
                    <a:moveTo>
                      <a:pt x="0" y="0"/>
                    </a:moveTo>
                    <a:lnTo>
                      <a:pt x="6046" y="0"/>
                    </a:lnTo>
                    <a:lnTo>
                      <a:pt x="9219" y="21611"/>
                    </a:lnTo>
                    <a:lnTo>
                      <a:pt x="9758" y="24784"/>
                    </a:lnTo>
                    <a:cubicBezTo>
                      <a:pt x="9997" y="26520"/>
                      <a:pt x="10177" y="28077"/>
                      <a:pt x="10297" y="29513"/>
                    </a:cubicBezTo>
                    <a:lnTo>
                      <a:pt x="10596" y="33464"/>
                    </a:lnTo>
                    <a:cubicBezTo>
                      <a:pt x="10596" y="33464"/>
                      <a:pt x="10596" y="33764"/>
                      <a:pt x="10596" y="34003"/>
                    </a:cubicBezTo>
                    <a:cubicBezTo>
                      <a:pt x="10596" y="34243"/>
                      <a:pt x="10596" y="34602"/>
                      <a:pt x="10716" y="35021"/>
                    </a:cubicBezTo>
                    <a:lnTo>
                      <a:pt x="10835" y="33524"/>
                    </a:lnTo>
                    <a:cubicBezTo>
                      <a:pt x="11075" y="30890"/>
                      <a:pt x="11314" y="28436"/>
                      <a:pt x="11614" y="26281"/>
                    </a:cubicBezTo>
                    <a:cubicBezTo>
                      <a:pt x="11853" y="24066"/>
                      <a:pt x="12153" y="22030"/>
                      <a:pt x="12512" y="20174"/>
                    </a:cubicBezTo>
                    <a:lnTo>
                      <a:pt x="15864" y="60"/>
                    </a:lnTo>
                    <a:lnTo>
                      <a:pt x="20713" y="60"/>
                    </a:lnTo>
                    <a:lnTo>
                      <a:pt x="23826" y="19636"/>
                    </a:lnTo>
                    <a:cubicBezTo>
                      <a:pt x="24305" y="22509"/>
                      <a:pt x="24664" y="25203"/>
                      <a:pt x="24964" y="27717"/>
                    </a:cubicBezTo>
                    <a:cubicBezTo>
                      <a:pt x="25263" y="30172"/>
                      <a:pt x="25502" y="32566"/>
                      <a:pt x="25742" y="34781"/>
                    </a:cubicBezTo>
                    <a:cubicBezTo>
                      <a:pt x="25921" y="32387"/>
                      <a:pt x="26161" y="30112"/>
                      <a:pt x="26400" y="27897"/>
                    </a:cubicBezTo>
                    <a:cubicBezTo>
                      <a:pt x="26640" y="25682"/>
                      <a:pt x="26939" y="23527"/>
                      <a:pt x="27179" y="21372"/>
                    </a:cubicBezTo>
                    <a:lnTo>
                      <a:pt x="27657" y="18259"/>
                    </a:lnTo>
                    <a:lnTo>
                      <a:pt x="30351" y="60"/>
                    </a:lnTo>
                    <a:lnTo>
                      <a:pt x="36338" y="60"/>
                    </a:lnTo>
                    <a:lnTo>
                      <a:pt x="28077" y="46635"/>
                    </a:lnTo>
                    <a:lnTo>
                      <a:pt x="23168" y="46635"/>
                    </a:lnTo>
                    <a:lnTo>
                      <a:pt x="19875" y="26520"/>
                    </a:lnTo>
                    <a:cubicBezTo>
                      <a:pt x="19875" y="26520"/>
                      <a:pt x="19815" y="26101"/>
                      <a:pt x="19755" y="25502"/>
                    </a:cubicBezTo>
                    <a:cubicBezTo>
                      <a:pt x="19695" y="24904"/>
                      <a:pt x="19576" y="24066"/>
                      <a:pt x="19396" y="22988"/>
                    </a:cubicBezTo>
                    <a:lnTo>
                      <a:pt x="18798" y="18319"/>
                    </a:lnTo>
                    <a:cubicBezTo>
                      <a:pt x="18798" y="17959"/>
                      <a:pt x="18678" y="17421"/>
                      <a:pt x="18618" y="16702"/>
                    </a:cubicBezTo>
                    <a:cubicBezTo>
                      <a:pt x="18558" y="15984"/>
                      <a:pt x="18438" y="15086"/>
                      <a:pt x="18319" y="13948"/>
                    </a:cubicBezTo>
                    <a:lnTo>
                      <a:pt x="18199" y="12033"/>
                    </a:lnTo>
                    <a:cubicBezTo>
                      <a:pt x="18199" y="12512"/>
                      <a:pt x="18139" y="12871"/>
                      <a:pt x="18079" y="13230"/>
                    </a:cubicBezTo>
                    <a:cubicBezTo>
                      <a:pt x="18079" y="13589"/>
                      <a:pt x="18019" y="13829"/>
                      <a:pt x="17959" y="14068"/>
                    </a:cubicBezTo>
                    <a:cubicBezTo>
                      <a:pt x="17840" y="15385"/>
                      <a:pt x="17780" y="16403"/>
                      <a:pt x="17720" y="17181"/>
                    </a:cubicBezTo>
                    <a:cubicBezTo>
                      <a:pt x="17660" y="17900"/>
                      <a:pt x="17600" y="18378"/>
                      <a:pt x="17600" y="18498"/>
                    </a:cubicBezTo>
                    <a:lnTo>
                      <a:pt x="16942" y="22988"/>
                    </a:lnTo>
                    <a:cubicBezTo>
                      <a:pt x="16822" y="24006"/>
                      <a:pt x="16702" y="24784"/>
                      <a:pt x="16642" y="25383"/>
                    </a:cubicBezTo>
                    <a:cubicBezTo>
                      <a:pt x="16582" y="25981"/>
                      <a:pt x="16523" y="26340"/>
                      <a:pt x="16463" y="26460"/>
                    </a:cubicBezTo>
                    <a:lnTo>
                      <a:pt x="13051" y="46575"/>
                    </a:lnTo>
                    <a:lnTo>
                      <a:pt x="8022" y="46575"/>
                    </a:lnTo>
                    <a:lnTo>
                      <a:pt x="0" y="0"/>
                    </a:lnTo>
                    <a:close/>
                  </a:path>
                </a:pathLst>
              </a:custGeom>
              <a:solidFill>
                <a:srgbClr val="E57876"/>
              </a:solidFill>
              <a:ln w="5976" cap="flat">
                <a:noFill/>
                <a:prstDash val="solid"/>
                <a:miter/>
              </a:ln>
            </p:spPr>
            <p:txBody>
              <a:bodyPr rtlCol="0" anchor="ctr"/>
              <a:lstStyle/>
              <a:p>
                <a:endParaRPr lang="nl-BE"/>
              </a:p>
            </p:txBody>
          </p:sp>
          <p:sp>
            <p:nvSpPr>
              <p:cNvPr id="536" name="Freeform: Shape 535">
                <a:extLst>
                  <a:ext uri="{FF2B5EF4-FFF2-40B4-BE49-F238E27FC236}">
                    <a16:creationId xmlns:a16="http://schemas.microsoft.com/office/drawing/2014/main" id="{8D93300C-5C77-03C7-D7BF-11DA69A8AB48}"/>
                  </a:ext>
                </a:extLst>
              </p:cNvPr>
              <p:cNvSpPr/>
              <p:nvPr/>
            </p:nvSpPr>
            <p:spPr>
              <a:xfrm>
                <a:off x="3645304" y="3015798"/>
                <a:ext cx="20413" cy="46574"/>
              </a:xfrm>
              <a:custGeom>
                <a:avLst/>
                <a:gdLst>
                  <a:gd name="connsiteX0" fmla="*/ 0 w 20413"/>
                  <a:gd name="connsiteY0" fmla="*/ 0 h 46574"/>
                  <a:gd name="connsiteX1" fmla="*/ 20414 w 20413"/>
                  <a:gd name="connsiteY1" fmla="*/ 0 h 46574"/>
                  <a:gd name="connsiteX2" fmla="*/ 20414 w 20413"/>
                  <a:gd name="connsiteY2" fmla="*/ 5508 h 46574"/>
                  <a:gd name="connsiteX3" fmla="*/ 13410 w 20413"/>
                  <a:gd name="connsiteY3" fmla="*/ 5508 h 46574"/>
                  <a:gd name="connsiteX4" fmla="*/ 13410 w 20413"/>
                  <a:gd name="connsiteY4" fmla="*/ 46575 h 46574"/>
                  <a:gd name="connsiteX5" fmla="*/ 7244 w 20413"/>
                  <a:gd name="connsiteY5" fmla="*/ 46575 h 46574"/>
                  <a:gd name="connsiteX6" fmla="*/ 7244 w 20413"/>
                  <a:gd name="connsiteY6" fmla="*/ 5508 h 46574"/>
                  <a:gd name="connsiteX7" fmla="*/ 0 w 20413"/>
                  <a:gd name="connsiteY7" fmla="*/ 5508 h 46574"/>
                  <a:gd name="connsiteX8" fmla="*/ 0 w 20413"/>
                  <a:gd name="connsiteY8" fmla="*/ 0 h 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13" h="46574">
                    <a:moveTo>
                      <a:pt x="0" y="0"/>
                    </a:moveTo>
                    <a:lnTo>
                      <a:pt x="20414" y="0"/>
                    </a:lnTo>
                    <a:lnTo>
                      <a:pt x="20414" y="5508"/>
                    </a:lnTo>
                    <a:lnTo>
                      <a:pt x="13410" y="5508"/>
                    </a:lnTo>
                    <a:lnTo>
                      <a:pt x="13410" y="46575"/>
                    </a:lnTo>
                    <a:lnTo>
                      <a:pt x="7244" y="46575"/>
                    </a:lnTo>
                    <a:lnTo>
                      <a:pt x="7244" y="5508"/>
                    </a:lnTo>
                    <a:lnTo>
                      <a:pt x="0" y="5508"/>
                    </a:lnTo>
                    <a:lnTo>
                      <a:pt x="0" y="0"/>
                    </a:lnTo>
                    <a:close/>
                  </a:path>
                </a:pathLst>
              </a:custGeom>
              <a:solidFill>
                <a:srgbClr val="E57876"/>
              </a:solidFill>
              <a:ln w="5976" cap="flat">
                <a:noFill/>
                <a:prstDash val="solid"/>
                <a:miter/>
              </a:ln>
            </p:spPr>
            <p:txBody>
              <a:bodyPr rtlCol="0" anchor="ctr"/>
              <a:lstStyle/>
              <a:p>
                <a:endParaRPr lang="nl-BE"/>
              </a:p>
            </p:txBody>
          </p:sp>
          <p:sp>
            <p:nvSpPr>
              <p:cNvPr id="537" name="Freeform: Shape 536">
                <a:extLst>
                  <a:ext uri="{FF2B5EF4-FFF2-40B4-BE49-F238E27FC236}">
                    <a16:creationId xmlns:a16="http://schemas.microsoft.com/office/drawing/2014/main" id="{B2D894BF-C71F-AAA4-C36E-EB2D568E1D2A}"/>
                  </a:ext>
                </a:extLst>
              </p:cNvPr>
              <p:cNvSpPr/>
              <p:nvPr/>
            </p:nvSpPr>
            <p:spPr>
              <a:xfrm>
                <a:off x="3720315" y="3015798"/>
                <a:ext cx="16762" cy="46574"/>
              </a:xfrm>
              <a:custGeom>
                <a:avLst/>
                <a:gdLst>
                  <a:gd name="connsiteX0" fmla="*/ 0 w 16762"/>
                  <a:gd name="connsiteY0" fmla="*/ 0 h 46574"/>
                  <a:gd name="connsiteX1" fmla="*/ 16762 w 16762"/>
                  <a:gd name="connsiteY1" fmla="*/ 0 h 46574"/>
                  <a:gd name="connsiteX2" fmla="*/ 16762 w 16762"/>
                  <a:gd name="connsiteY2" fmla="*/ 5328 h 46574"/>
                  <a:gd name="connsiteX3" fmla="*/ 6286 w 16762"/>
                  <a:gd name="connsiteY3" fmla="*/ 5328 h 46574"/>
                  <a:gd name="connsiteX4" fmla="*/ 6286 w 16762"/>
                  <a:gd name="connsiteY4" fmla="*/ 20055 h 46574"/>
                  <a:gd name="connsiteX5" fmla="*/ 15744 w 16762"/>
                  <a:gd name="connsiteY5" fmla="*/ 20055 h 46574"/>
                  <a:gd name="connsiteX6" fmla="*/ 15744 w 16762"/>
                  <a:gd name="connsiteY6" fmla="*/ 25383 h 46574"/>
                  <a:gd name="connsiteX7" fmla="*/ 6286 w 16762"/>
                  <a:gd name="connsiteY7" fmla="*/ 25383 h 46574"/>
                  <a:gd name="connsiteX8" fmla="*/ 6286 w 16762"/>
                  <a:gd name="connsiteY8" fmla="*/ 46575 h 46574"/>
                  <a:gd name="connsiteX9" fmla="*/ 0 w 16762"/>
                  <a:gd name="connsiteY9" fmla="*/ 46575 h 46574"/>
                  <a:gd name="connsiteX10" fmla="*/ 0 w 16762"/>
                  <a:gd name="connsiteY10" fmla="*/ 0 h 46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2" h="46574">
                    <a:moveTo>
                      <a:pt x="0" y="0"/>
                    </a:moveTo>
                    <a:lnTo>
                      <a:pt x="16762" y="0"/>
                    </a:lnTo>
                    <a:lnTo>
                      <a:pt x="16762" y="5328"/>
                    </a:lnTo>
                    <a:lnTo>
                      <a:pt x="6286" y="5328"/>
                    </a:lnTo>
                    <a:lnTo>
                      <a:pt x="6286" y="20055"/>
                    </a:lnTo>
                    <a:lnTo>
                      <a:pt x="15744" y="20055"/>
                    </a:lnTo>
                    <a:lnTo>
                      <a:pt x="15744" y="25383"/>
                    </a:lnTo>
                    <a:lnTo>
                      <a:pt x="6286" y="25383"/>
                    </a:lnTo>
                    <a:lnTo>
                      <a:pt x="6286" y="46575"/>
                    </a:lnTo>
                    <a:lnTo>
                      <a:pt x="0" y="46575"/>
                    </a:lnTo>
                    <a:lnTo>
                      <a:pt x="0" y="0"/>
                    </a:lnTo>
                    <a:close/>
                  </a:path>
                </a:pathLst>
              </a:custGeom>
              <a:solidFill>
                <a:srgbClr val="E57876"/>
              </a:solidFill>
              <a:ln w="5976" cap="flat">
                <a:noFill/>
                <a:prstDash val="solid"/>
                <a:miter/>
              </a:ln>
            </p:spPr>
            <p:txBody>
              <a:bodyPr rtlCol="0" anchor="ctr"/>
              <a:lstStyle/>
              <a:p>
                <a:endParaRPr lang="nl-BE"/>
              </a:p>
            </p:txBody>
          </p:sp>
          <p:sp>
            <p:nvSpPr>
              <p:cNvPr id="538" name="Freeform: Shape 537">
                <a:extLst>
                  <a:ext uri="{FF2B5EF4-FFF2-40B4-BE49-F238E27FC236}">
                    <a16:creationId xmlns:a16="http://schemas.microsoft.com/office/drawing/2014/main" id="{CAD7DB17-19CD-2E8C-96BC-69E2BA0AE069}"/>
                  </a:ext>
                </a:extLst>
              </p:cNvPr>
              <p:cNvSpPr/>
              <p:nvPr/>
            </p:nvSpPr>
            <p:spPr>
              <a:xfrm>
                <a:off x="3791674" y="3015139"/>
                <a:ext cx="19156" cy="47772"/>
              </a:xfrm>
              <a:custGeom>
                <a:avLst/>
                <a:gdLst>
                  <a:gd name="connsiteX0" fmla="*/ 16882 w 19156"/>
                  <a:gd name="connsiteY0" fmla="*/ 1616 h 47772"/>
                  <a:gd name="connsiteX1" fmla="*/ 16882 w 19156"/>
                  <a:gd name="connsiteY1" fmla="*/ 7723 h 47772"/>
                  <a:gd name="connsiteX2" fmla="*/ 11733 w 19156"/>
                  <a:gd name="connsiteY2" fmla="*/ 5687 h 47772"/>
                  <a:gd name="connsiteX3" fmla="*/ 7723 w 19156"/>
                  <a:gd name="connsiteY3" fmla="*/ 7423 h 47772"/>
                  <a:gd name="connsiteX4" fmla="*/ 6166 w 19156"/>
                  <a:gd name="connsiteY4" fmla="*/ 11853 h 47772"/>
                  <a:gd name="connsiteX5" fmla="*/ 7303 w 19156"/>
                  <a:gd name="connsiteY5" fmla="*/ 16044 h 47772"/>
                  <a:gd name="connsiteX6" fmla="*/ 9159 w 19156"/>
                  <a:gd name="connsiteY6" fmla="*/ 18438 h 47772"/>
                  <a:gd name="connsiteX7" fmla="*/ 12572 w 19156"/>
                  <a:gd name="connsiteY7" fmla="*/ 22030 h 47772"/>
                  <a:gd name="connsiteX8" fmla="*/ 17780 w 19156"/>
                  <a:gd name="connsiteY8" fmla="*/ 28735 h 47772"/>
                  <a:gd name="connsiteX9" fmla="*/ 19157 w 19156"/>
                  <a:gd name="connsiteY9" fmla="*/ 35440 h 47772"/>
                  <a:gd name="connsiteX10" fmla="*/ 16104 w 19156"/>
                  <a:gd name="connsiteY10" fmla="*/ 44360 h 47772"/>
                  <a:gd name="connsiteX11" fmla="*/ 8321 w 19156"/>
                  <a:gd name="connsiteY11" fmla="*/ 47772 h 47772"/>
                  <a:gd name="connsiteX12" fmla="*/ 1497 w 19156"/>
                  <a:gd name="connsiteY12" fmla="*/ 45557 h 47772"/>
                  <a:gd name="connsiteX13" fmla="*/ 1497 w 19156"/>
                  <a:gd name="connsiteY13" fmla="*/ 39331 h 47772"/>
                  <a:gd name="connsiteX14" fmla="*/ 7603 w 19156"/>
                  <a:gd name="connsiteY14" fmla="*/ 41786 h 47772"/>
                  <a:gd name="connsiteX15" fmla="*/ 11614 w 19156"/>
                  <a:gd name="connsiteY15" fmla="*/ 40109 h 47772"/>
                  <a:gd name="connsiteX16" fmla="*/ 13051 w 19156"/>
                  <a:gd name="connsiteY16" fmla="*/ 35500 h 47772"/>
                  <a:gd name="connsiteX17" fmla="*/ 11913 w 19156"/>
                  <a:gd name="connsiteY17" fmla="*/ 30950 h 47772"/>
                  <a:gd name="connsiteX18" fmla="*/ 10297 w 19156"/>
                  <a:gd name="connsiteY18" fmla="*/ 28735 h 47772"/>
                  <a:gd name="connsiteX19" fmla="*/ 7723 w 19156"/>
                  <a:gd name="connsiteY19" fmla="*/ 25921 h 47772"/>
                  <a:gd name="connsiteX20" fmla="*/ 3771 w 19156"/>
                  <a:gd name="connsiteY20" fmla="*/ 21791 h 47772"/>
                  <a:gd name="connsiteX21" fmla="*/ 1437 w 19156"/>
                  <a:gd name="connsiteY21" fmla="*/ 18618 h 47772"/>
                  <a:gd name="connsiteX22" fmla="*/ 0 w 19156"/>
                  <a:gd name="connsiteY22" fmla="*/ 11913 h 47772"/>
                  <a:gd name="connsiteX23" fmla="*/ 2814 w 19156"/>
                  <a:gd name="connsiteY23" fmla="*/ 3233 h 47772"/>
                  <a:gd name="connsiteX24" fmla="*/ 10476 w 19156"/>
                  <a:gd name="connsiteY24" fmla="*/ 0 h 47772"/>
                  <a:gd name="connsiteX25" fmla="*/ 16882 w 19156"/>
                  <a:gd name="connsiteY25" fmla="*/ 1616 h 4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56" h="47772">
                    <a:moveTo>
                      <a:pt x="16882" y="1616"/>
                    </a:moveTo>
                    <a:lnTo>
                      <a:pt x="16882" y="7723"/>
                    </a:lnTo>
                    <a:cubicBezTo>
                      <a:pt x="14966" y="6346"/>
                      <a:pt x="13230" y="5687"/>
                      <a:pt x="11733" y="5687"/>
                    </a:cubicBezTo>
                    <a:cubicBezTo>
                      <a:pt x="10117" y="5687"/>
                      <a:pt x="8740" y="6286"/>
                      <a:pt x="7723" y="7423"/>
                    </a:cubicBezTo>
                    <a:cubicBezTo>
                      <a:pt x="6645" y="8561"/>
                      <a:pt x="6166" y="9997"/>
                      <a:pt x="6166" y="11853"/>
                    </a:cubicBezTo>
                    <a:cubicBezTo>
                      <a:pt x="6166" y="13470"/>
                      <a:pt x="6525" y="14846"/>
                      <a:pt x="7303" y="16044"/>
                    </a:cubicBezTo>
                    <a:cubicBezTo>
                      <a:pt x="7663" y="16642"/>
                      <a:pt x="8321" y="17480"/>
                      <a:pt x="9159" y="18438"/>
                    </a:cubicBezTo>
                    <a:cubicBezTo>
                      <a:pt x="10057" y="19456"/>
                      <a:pt x="11195" y="20593"/>
                      <a:pt x="12572" y="22030"/>
                    </a:cubicBezTo>
                    <a:cubicBezTo>
                      <a:pt x="15146" y="24604"/>
                      <a:pt x="16882" y="26879"/>
                      <a:pt x="17780" y="28735"/>
                    </a:cubicBezTo>
                    <a:cubicBezTo>
                      <a:pt x="18678" y="30591"/>
                      <a:pt x="19157" y="32806"/>
                      <a:pt x="19157" y="35440"/>
                    </a:cubicBezTo>
                    <a:cubicBezTo>
                      <a:pt x="19157" y="39032"/>
                      <a:pt x="18139" y="42025"/>
                      <a:pt x="16104" y="44360"/>
                    </a:cubicBezTo>
                    <a:cubicBezTo>
                      <a:pt x="14068" y="46635"/>
                      <a:pt x="11494" y="47772"/>
                      <a:pt x="8321" y="47772"/>
                    </a:cubicBezTo>
                    <a:cubicBezTo>
                      <a:pt x="5627" y="47772"/>
                      <a:pt x="3352" y="47054"/>
                      <a:pt x="1497" y="45557"/>
                    </a:cubicBezTo>
                    <a:lnTo>
                      <a:pt x="1497" y="39331"/>
                    </a:lnTo>
                    <a:cubicBezTo>
                      <a:pt x="3712" y="40947"/>
                      <a:pt x="5747" y="41786"/>
                      <a:pt x="7603" y="41786"/>
                    </a:cubicBezTo>
                    <a:cubicBezTo>
                      <a:pt x="9279" y="41786"/>
                      <a:pt x="10656" y="41247"/>
                      <a:pt x="11614" y="40109"/>
                    </a:cubicBezTo>
                    <a:cubicBezTo>
                      <a:pt x="12572" y="38972"/>
                      <a:pt x="13051" y="37415"/>
                      <a:pt x="13051" y="35500"/>
                    </a:cubicBezTo>
                    <a:cubicBezTo>
                      <a:pt x="13051" y="33824"/>
                      <a:pt x="12691" y="32267"/>
                      <a:pt x="11913" y="30950"/>
                    </a:cubicBezTo>
                    <a:cubicBezTo>
                      <a:pt x="11554" y="30292"/>
                      <a:pt x="11015" y="29573"/>
                      <a:pt x="10297" y="28735"/>
                    </a:cubicBezTo>
                    <a:cubicBezTo>
                      <a:pt x="9638" y="27897"/>
                      <a:pt x="8740" y="26939"/>
                      <a:pt x="7723" y="25921"/>
                    </a:cubicBezTo>
                    <a:cubicBezTo>
                      <a:pt x="6106" y="24365"/>
                      <a:pt x="4789" y="22988"/>
                      <a:pt x="3771" y="21791"/>
                    </a:cubicBezTo>
                    <a:cubicBezTo>
                      <a:pt x="2694" y="20593"/>
                      <a:pt x="1975" y="19516"/>
                      <a:pt x="1437" y="18618"/>
                    </a:cubicBezTo>
                    <a:cubicBezTo>
                      <a:pt x="479" y="16882"/>
                      <a:pt x="0" y="14607"/>
                      <a:pt x="0" y="11913"/>
                    </a:cubicBezTo>
                    <a:cubicBezTo>
                      <a:pt x="0" y="8261"/>
                      <a:pt x="958" y="5388"/>
                      <a:pt x="2814" y="3233"/>
                    </a:cubicBezTo>
                    <a:cubicBezTo>
                      <a:pt x="4729" y="1078"/>
                      <a:pt x="7303" y="0"/>
                      <a:pt x="10476" y="0"/>
                    </a:cubicBezTo>
                    <a:cubicBezTo>
                      <a:pt x="12691" y="0"/>
                      <a:pt x="14846" y="539"/>
                      <a:pt x="16882" y="1616"/>
                    </a:cubicBezTo>
                    <a:close/>
                  </a:path>
                </a:pathLst>
              </a:custGeom>
              <a:solidFill>
                <a:srgbClr val="E57876"/>
              </a:solidFill>
              <a:ln w="5976" cap="flat">
                <a:noFill/>
                <a:prstDash val="solid"/>
                <a:miter/>
              </a:ln>
            </p:spPr>
            <p:txBody>
              <a:bodyPr rtlCol="0" anchor="ctr"/>
              <a:lstStyle/>
              <a:p>
                <a:endParaRPr lang="nl-BE"/>
              </a:p>
            </p:txBody>
          </p:sp>
          <p:sp>
            <p:nvSpPr>
              <p:cNvPr id="539" name="Freeform: Shape 538">
                <a:extLst>
                  <a:ext uri="{FF2B5EF4-FFF2-40B4-BE49-F238E27FC236}">
                    <a16:creationId xmlns:a16="http://schemas.microsoft.com/office/drawing/2014/main" id="{51DAAF8B-8851-62DB-2628-3305A39563DF}"/>
                  </a:ext>
                </a:extLst>
              </p:cNvPr>
              <p:cNvSpPr/>
              <p:nvPr/>
            </p:nvSpPr>
            <p:spPr>
              <a:xfrm>
                <a:off x="3329758" y="3080691"/>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E57876"/>
              </a:solidFill>
              <a:ln w="5976" cap="flat">
                <a:noFill/>
                <a:prstDash val="solid"/>
                <a:miter/>
              </a:ln>
            </p:spPr>
            <p:txBody>
              <a:bodyPr rtlCol="0" anchor="ctr"/>
              <a:lstStyle/>
              <a:p>
                <a:endParaRPr lang="nl-BE"/>
              </a:p>
            </p:txBody>
          </p:sp>
          <p:sp>
            <p:nvSpPr>
              <p:cNvPr id="540" name="Freeform: Shape 539">
                <a:extLst>
                  <a:ext uri="{FF2B5EF4-FFF2-40B4-BE49-F238E27FC236}">
                    <a16:creationId xmlns:a16="http://schemas.microsoft.com/office/drawing/2014/main" id="{833E2CB4-D10B-8DCD-B055-017F2B93E400}"/>
                  </a:ext>
                </a:extLst>
              </p:cNvPr>
              <p:cNvSpPr/>
              <p:nvPr/>
            </p:nvSpPr>
            <p:spPr>
              <a:xfrm>
                <a:off x="3327902" y="3130020"/>
                <a:ext cx="13469" cy="32027"/>
              </a:xfrm>
              <a:custGeom>
                <a:avLst/>
                <a:gdLst>
                  <a:gd name="connsiteX0" fmla="*/ 9818 w 13469"/>
                  <a:gd name="connsiteY0" fmla="*/ 14727 h 32027"/>
                  <a:gd name="connsiteX1" fmla="*/ 12691 w 13469"/>
                  <a:gd name="connsiteY1" fmla="*/ 17181 h 32027"/>
                  <a:gd name="connsiteX2" fmla="*/ 13470 w 13469"/>
                  <a:gd name="connsiteY2" fmla="*/ 22629 h 32027"/>
                  <a:gd name="connsiteX3" fmla="*/ 11853 w 13469"/>
                  <a:gd name="connsiteY3" fmla="*/ 29753 h 32027"/>
                  <a:gd name="connsiteX4" fmla="*/ 6765 w 13469"/>
                  <a:gd name="connsiteY4" fmla="*/ 32028 h 32027"/>
                  <a:gd name="connsiteX5" fmla="*/ 1616 w 13469"/>
                  <a:gd name="connsiteY5" fmla="*/ 29753 h 32027"/>
                  <a:gd name="connsiteX6" fmla="*/ 0 w 13469"/>
                  <a:gd name="connsiteY6" fmla="*/ 22629 h 32027"/>
                  <a:gd name="connsiteX7" fmla="*/ 778 w 13469"/>
                  <a:gd name="connsiteY7" fmla="*/ 17181 h 32027"/>
                  <a:gd name="connsiteX8" fmla="*/ 3652 w 13469"/>
                  <a:gd name="connsiteY8" fmla="*/ 14727 h 32027"/>
                  <a:gd name="connsiteX9" fmla="*/ 1018 w 13469"/>
                  <a:gd name="connsiteY9" fmla="*/ 12332 h 32027"/>
                  <a:gd name="connsiteX10" fmla="*/ 239 w 13469"/>
                  <a:gd name="connsiteY10" fmla="*/ 7723 h 32027"/>
                  <a:gd name="connsiteX11" fmla="*/ 599 w 13469"/>
                  <a:gd name="connsiteY11" fmla="*/ 4250 h 32027"/>
                  <a:gd name="connsiteX12" fmla="*/ 1736 w 13469"/>
                  <a:gd name="connsiteY12" fmla="*/ 1856 h 32027"/>
                  <a:gd name="connsiteX13" fmla="*/ 3771 w 13469"/>
                  <a:gd name="connsiteY13" fmla="*/ 479 h 32027"/>
                  <a:gd name="connsiteX14" fmla="*/ 6705 w 13469"/>
                  <a:gd name="connsiteY14" fmla="*/ 0 h 32027"/>
                  <a:gd name="connsiteX15" fmla="*/ 9638 w 13469"/>
                  <a:gd name="connsiteY15" fmla="*/ 479 h 32027"/>
                  <a:gd name="connsiteX16" fmla="*/ 11674 w 13469"/>
                  <a:gd name="connsiteY16" fmla="*/ 1856 h 32027"/>
                  <a:gd name="connsiteX17" fmla="*/ 12811 w 13469"/>
                  <a:gd name="connsiteY17" fmla="*/ 4250 h 32027"/>
                  <a:gd name="connsiteX18" fmla="*/ 13170 w 13469"/>
                  <a:gd name="connsiteY18" fmla="*/ 7723 h 32027"/>
                  <a:gd name="connsiteX19" fmla="*/ 12392 w 13469"/>
                  <a:gd name="connsiteY19" fmla="*/ 12332 h 32027"/>
                  <a:gd name="connsiteX20" fmla="*/ 9758 w 13469"/>
                  <a:gd name="connsiteY20" fmla="*/ 14727 h 32027"/>
                  <a:gd name="connsiteX21" fmla="*/ 9339 w 13469"/>
                  <a:gd name="connsiteY21" fmla="*/ 23108 h 32027"/>
                  <a:gd name="connsiteX22" fmla="*/ 9219 w 13469"/>
                  <a:gd name="connsiteY22" fmla="*/ 20294 h 32027"/>
                  <a:gd name="connsiteX23" fmla="*/ 8740 w 13469"/>
                  <a:gd name="connsiteY23" fmla="*/ 18378 h 32027"/>
                  <a:gd name="connsiteX24" fmla="*/ 7902 w 13469"/>
                  <a:gd name="connsiteY24" fmla="*/ 17301 h 32027"/>
                  <a:gd name="connsiteX25" fmla="*/ 6705 w 13469"/>
                  <a:gd name="connsiteY25" fmla="*/ 16942 h 32027"/>
                  <a:gd name="connsiteX26" fmla="*/ 4729 w 13469"/>
                  <a:gd name="connsiteY26" fmla="*/ 18319 h 32027"/>
                  <a:gd name="connsiteX27" fmla="*/ 4131 w 13469"/>
                  <a:gd name="connsiteY27" fmla="*/ 22808 h 32027"/>
                  <a:gd name="connsiteX28" fmla="*/ 6765 w 13469"/>
                  <a:gd name="connsiteY28" fmla="*/ 28256 h 32027"/>
                  <a:gd name="connsiteX29" fmla="*/ 9339 w 13469"/>
                  <a:gd name="connsiteY29" fmla="*/ 22988 h 32027"/>
                  <a:gd name="connsiteX30" fmla="*/ 9040 w 13469"/>
                  <a:gd name="connsiteY30" fmla="*/ 8082 h 32027"/>
                  <a:gd name="connsiteX31" fmla="*/ 6705 w 13469"/>
                  <a:gd name="connsiteY31" fmla="*/ 3652 h 32027"/>
                  <a:gd name="connsiteX32" fmla="*/ 4370 w 13469"/>
                  <a:gd name="connsiteY32" fmla="*/ 8022 h 32027"/>
                  <a:gd name="connsiteX33" fmla="*/ 6705 w 13469"/>
                  <a:gd name="connsiteY33" fmla="*/ 12871 h 32027"/>
                  <a:gd name="connsiteX34" fmla="*/ 9040 w 13469"/>
                  <a:gd name="connsiteY34" fmla="*/ 8082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69" h="32027">
                    <a:moveTo>
                      <a:pt x="9818" y="14727"/>
                    </a:moveTo>
                    <a:cubicBezTo>
                      <a:pt x="11195" y="15265"/>
                      <a:pt x="12212" y="16044"/>
                      <a:pt x="12691" y="17181"/>
                    </a:cubicBezTo>
                    <a:cubicBezTo>
                      <a:pt x="13230" y="18319"/>
                      <a:pt x="13470" y="20115"/>
                      <a:pt x="13470" y="22629"/>
                    </a:cubicBezTo>
                    <a:cubicBezTo>
                      <a:pt x="13470" y="25862"/>
                      <a:pt x="12931" y="28256"/>
                      <a:pt x="11853" y="29753"/>
                    </a:cubicBezTo>
                    <a:cubicBezTo>
                      <a:pt x="10776" y="31309"/>
                      <a:pt x="9040" y="32028"/>
                      <a:pt x="6765" y="32028"/>
                    </a:cubicBezTo>
                    <a:cubicBezTo>
                      <a:pt x="4490" y="32028"/>
                      <a:pt x="2694" y="31249"/>
                      <a:pt x="1616" y="29753"/>
                    </a:cubicBezTo>
                    <a:cubicBezTo>
                      <a:pt x="539" y="28256"/>
                      <a:pt x="0" y="25862"/>
                      <a:pt x="0" y="22629"/>
                    </a:cubicBezTo>
                    <a:cubicBezTo>
                      <a:pt x="0" y="20115"/>
                      <a:pt x="239" y="18319"/>
                      <a:pt x="778" y="17181"/>
                    </a:cubicBezTo>
                    <a:cubicBezTo>
                      <a:pt x="1317" y="16044"/>
                      <a:pt x="2275" y="15265"/>
                      <a:pt x="3652" y="14727"/>
                    </a:cubicBezTo>
                    <a:cubicBezTo>
                      <a:pt x="2395" y="14188"/>
                      <a:pt x="1556" y="13410"/>
                      <a:pt x="1018" y="12332"/>
                    </a:cubicBezTo>
                    <a:cubicBezTo>
                      <a:pt x="479" y="11195"/>
                      <a:pt x="239" y="9638"/>
                      <a:pt x="239" y="7723"/>
                    </a:cubicBezTo>
                    <a:cubicBezTo>
                      <a:pt x="239" y="6406"/>
                      <a:pt x="359" y="5208"/>
                      <a:pt x="599" y="4250"/>
                    </a:cubicBezTo>
                    <a:cubicBezTo>
                      <a:pt x="838" y="3293"/>
                      <a:pt x="1257" y="2454"/>
                      <a:pt x="1736" y="1856"/>
                    </a:cubicBezTo>
                    <a:cubicBezTo>
                      <a:pt x="2275" y="1257"/>
                      <a:pt x="2933" y="778"/>
                      <a:pt x="3771" y="479"/>
                    </a:cubicBezTo>
                    <a:cubicBezTo>
                      <a:pt x="4610" y="180"/>
                      <a:pt x="5567" y="0"/>
                      <a:pt x="6705" y="0"/>
                    </a:cubicBezTo>
                    <a:cubicBezTo>
                      <a:pt x="7842" y="0"/>
                      <a:pt x="8800" y="180"/>
                      <a:pt x="9638" y="479"/>
                    </a:cubicBezTo>
                    <a:cubicBezTo>
                      <a:pt x="10476" y="778"/>
                      <a:pt x="11135" y="1257"/>
                      <a:pt x="11674" y="1856"/>
                    </a:cubicBezTo>
                    <a:cubicBezTo>
                      <a:pt x="12212" y="2514"/>
                      <a:pt x="12572" y="3293"/>
                      <a:pt x="12811" y="4250"/>
                    </a:cubicBezTo>
                    <a:cubicBezTo>
                      <a:pt x="13050" y="5208"/>
                      <a:pt x="13170" y="6346"/>
                      <a:pt x="13170" y="7723"/>
                    </a:cubicBezTo>
                    <a:cubicBezTo>
                      <a:pt x="13170" y="9638"/>
                      <a:pt x="12931" y="11195"/>
                      <a:pt x="12392" y="12332"/>
                    </a:cubicBezTo>
                    <a:cubicBezTo>
                      <a:pt x="11853" y="13410"/>
                      <a:pt x="11015" y="14188"/>
                      <a:pt x="9758" y="14727"/>
                    </a:cubicBezTo>
                    <a:close/>
                    <a:moveTo>
                      <a:pt x="9339" y="23108"/>
                    </a:moveTo>
                    <a:cubicBezTo>
                      <a:pt x="9339" y="22030"/>
                      <a:pt x="9339" y="21072"/>
                      <a:pt x="9219" y="20294"/>
                    </a:cubicBezTo>
                    <a:cubicBezTo>
                      <a:pt x="9159" y="19516"/>
                      <a:pt x="8980" y="18857"/>
                      <a:pt x="8740" y="18378"/>
                    </a:cubicBezTo>
                    <a:cubicBezTo>
                      <a:pt x="8501" y="17900"/>
                      <a:pt x="8261" y="17540"/>
                      <a:pt x="7902" y="17301"/>
                    </a:cubicBezTo>
                    <a:cubicBezTo>
                      <a:pt x="7543" y="17061"/>
                      <a:pt x="7184" y="16942"/>
                      <a:pt x="6705" y="16942"/>
                    </a:cubicBezTo>
                    <a:cubicBezTo>
                      <a:pt x="5807" y="16942"/>
                      <a:pt x="5148" y="17421"/>
                      <a:pt x="4729" y="18319"/>
                    </a:cubicBezTo>
                    <a:cubicBezTo>
                      <a:pt x="4310" y="19276"/>
                      <a:pt x="4131" y="20773"/>
                      <a:pt x="4131" y="22808"/>
                    </a:cubicBezTo>
                    <a:cubicBezTo>
                      <a:pt x="4131" y="26460"/>
                      <a:pt x="4969" y="28256"/>
                      <a:pt x="6765" y="28256"/>
                    </a:cubicBezTo>
                    <a:cubicBezTo>
                      <a:pt x="8561" y="28256"/>
                      <a:pt x="9339" y="26520"/>
                      <a:pt x="9339" y="22988"/>
                    </a:cubicBezTo>
                    <a:close/>
                    <a:moveTo>
                      <a:pt x="9040" y="8082"/>
                    </a:moveTo>
                    <a:cubicBezTo>
                      <a:pt x="9040" y="5148"/>
                      <a:pt x="8261" y="3652"/>
                      <a:pt x="6705" y="3652"/>
                    </a:cubicBezTo>
                    <a:cubicBezTo>
                      <a:pt x="5148" y="3652"/>
                      <a:pt x="4370" y="5088"/>
                      <a:pt x="4370" y="8022"/>
                    </a:cubicBezTo>
                    <a:cubicBezTo>
                      <a:pt x="4370" y="11255"/>
                      <a:pt x="5148" y="12871"/>
                      <a:pt x="6705" y="12871"/>
                    </a:cubicBezTo>
                    <a:cubicBezTo>
                      <a:pt x="8261" y="12871"/>
                      <a:pt x="9040" y="11255"/>
                      <a:pt x="9040" y="8082"/>
                    </a:cubicBezTo>
                    <a:close/>
                  </a:path>
                </a:pathLst>
              </a:custGeom>
              <a:solidFill>
                <a:srgbClr val="E57876"/>
              </a:solidFill>
              <a:ln w="5976" cap="flat">
                <a:noFill/>
                <a:prstDash val="solid"/>
                <a:miter/>
              </a:ln>
            </p:spPr>
            <p:txBody>
              <a:bodyPr rtlCol="0" anchor="ctr"/>
              <a:lstStyle/>
              <a:p>
                <a:endParaRPr lang="nl-BE"/>
              </a:p>
            </p:txBody>
          </p:sp>
          <p:sp>
            <p:nvSpPr>
              <p:cNvPr id="541" name="Freeform: Shape 540">
                <a:extLst>
                  <a:ext uri="{FF2B5EF4-FFF2-40B4-BE49-F238E27FC236}">
                    <a16:creationId xmlns:a16="http://schemas.microsoft.com/office/drawing/2014/main" id="{72CA6F40-1B1A-0B6D-9CF2-30D7E493A28F}"/>
                  </a:ext>
                </a:extLst>
              </p:cNvPr>
              <p:cNvSpPr/>
              <p:nvPr/>
            </p:nvSpPr>
            <p:spPr>
              <a:xfrm>
                <a:off x="3322454"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E57876"/>
              </a:solidFill>
              <a:ln w="5976" cap="flat">
                <a:noFill/>
                <a:prstDash val="solid"/>
                <a:miter/>
              </a:ln>
            </p:spPr>
            <p:txBody>
              <a:bodyPr rtlCol="0" anchor="ctr"/>
              <a:lstStyle/>
              <a:p>
                <a:endParaRPr lang="nl-BE"/>
              </a:p>
            </p:txBody>
          </p:sp>
          <p:sp>
            <p:nvSpPr>
              <p:cNvPr id="542" name="Freeform: Shape 541">
                <a:extLst>
                  <a:ext uri="{FF2B5EF4-FFF2-40B4-BE49-F238E27FC236}">
                    <a16:creationId xmlns:a16="http://schemas.microsoft.com/office/drawing/2014/main" id="{402C54AB-1A17-2F4D-E583-82BAD457A520}"/>
                  </a:ext>
                </a:extLst>
              </p:cNvPr>
              <p:cNvSpPr/>
              <p:nvPr/>
            </p:nvSpPr>
            <p:spPr>
              <a:xfrm>
                <a:off x="3335086" y="3180126"/>
                <a:ext cx="13589" cy="31668"/>
              </a:xfrm>
              <a:custGeom>
                <a:avLst/>
                <a:gdLst>
                  <a:gd name="connsiteX0" fmla="*/ 3293 w 13589"/>
                  <a:gd name="connsiteY0" fmla="*/ 60 h 31668"/>
                  <a:gd name="connsiteX1" fmla="*/ 13230 w 13589"/>
                  <a:gd name="connsiteY1" fmla="*/ 60 h 31668"/>
                  <a:gd name="connsiteX2" fmla="*/ 13230 w 13589"/>
                  <a:gd name="connsiteY2" fmla="*/ 3652 h 31668"/>
                  <a:gd name="connsiteX3" fmla="*/ 6465 w 13589"/>
                  <a:gd name="connsiteY3" fmla="*/ 3652 h 31668"/>
                  <a:gd name="connsiteX4" fmla="*/ 5448 w 13589"/>
                  <a:gd name="connsiteY4" fmla="*/ 11494 h 31668"/>
                  <a:gd name="connsiteX5" fmla="*/ 5927 w 13589"/>
                  <a:gd name="connsiteY5" fmla="*/ 11494 h 31668"/>
                  <a:gd name="connsiteX6" fmla="*/ 9219 w 13589"/>
                  <a:gd name="connsiteY6" fmla="*/ 12093 h 31668"/>
                  <a:gd name="connsiteX7" fmla="*/ 11614 w 13589"/>
                  <a:gd name="connsiteY7" fmla="*/ 13829 h 31668"/>
                  <a:gd name="connsiteX8" fmla="*/ 13110 w 13589"/>
                  <a:gd name="connsiteY8" fmla="*/ 16642 h 31668"/>
                  <a:gd name="connsiteX9" fmla="*/ 13589 w 13589"/>
                  <a:gd name="connsiteY9" fmla="*/ 20414 h 31668"/>
                  <a:gd name="connsiteX10" fmla="*/ 11314 w 13589"/>
                  <a:gd name="connsiteY10" fmla="*/ 28675 h 31668"/>
                  <a:gd name="connsiteX11" fmla="*/ 4969 w 13589"/>
                  <a:gd name="connsiteY11" fmla="*/ 31668 h 31668"/>
                  <a:gd name="connsiteX12" fmla="*/ 0 w 13589"/>
                  <a:gd name="connsiteY12" fmla="*/ 30351 h 31668"/>
                  <a:gd name="connsiteX13" fmla="*/ 1078 w 13589"/>
                  <a:gd name="connsiteY13" fmla="*/ 26640 h 31668"/>
                  <a:gd name="connsiteX14" fmla="*/ 4729 w 13589"/>
                  <a:gd name="connsiteY14" fmla="*/ 27777 h 31668"/>
                  <a:gd name="connsiteX15" fmla="*/ 8022 w 13589"/>
                  <a:gd name="connsiteY15" fmla="*/ 25921 h 31668"/>
                  <a:gd name="connsiteX16" fmla="*/ 9219 w 13589"/>
                  <a:gd name="connsiteY16" fmla="*/ 20833 h 31668"/>
                  <a:gd name="connsiteX17" fmla="*/ 4071 w 13589"/>
                  <a:gd name="connsiteY17" fmla="*/ 14846 h 31668"/>
                  <a:gd name="connsiteX18" fmla="*/ 1497 w 13589"/>
                  <a:gd name="connsiteY18" fmla="*/ 15206 h 31668"/>
                  <a:gd name="connsiteX19" fmla="*/ 3293 w 13589"/>
                  <a:gd name="connsiteY19" fmla="*/ 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89" h="31668">
                    <a:moveTo>
                      <a:pt x="3293" y="60"/>
                    </a:moveTo>
                    <a:lnTo>
                      <a:pt x="13230" y="60"/>
                    </a:lnTo>
                    <a:lnTo>
                      <a:pt x="13230" y="3652"/>
                    </a:lnTo>
                    <a:lnTo>
                      <a:pt x="6465" y="3652"/>
                    </a:lnTo>
                    <a:lnTo>
                      <a:pt x="5448" y="11494"/>
                    </a:lnTo>
                    <a:lnTo>
                      <a:pt x="5927" y="11494"/>
                    </a:lnTo>
                    <a:cubicBezTo>
                      <a:pt x="7184" y="11494"/>
                      <a:pt x="8261" y="11674"/>
                      <a:pt x="9219" y="12093"/>
                    </a:cubicBezTo>
                    <a:cubicBezTo>
                      <a:pt x="10177" y="12452"/>
                      <a:pt x="10955" y="13050"/>
                      <a:pt x="11614" y="13829"/>
                    </a:cubicBezTo>
                    <a:cubicBezTo>
                      <a:pt x="12272" y="14607"/>
                      <a:pt x="12751" y="15505"/>
                      <a:pt x="13110" y="16642"/>
                    </a:cubicBezTo>
                    <a:cubicBezTo>
                      <a:pt x="13470" y="17720"/>
                      <a:pt x="13589" y="19037"/>
                      <a:pt x="13589" y="20414"/>
                    </a:cubicBezTo>
                    <a:cubicBezTo>
                      <a:pt x="13589" y="23946"/>
                      <a:pt x="12811" y="26700"/>
                      <a:pt x="11314" y="28675"/>
                    </a:cubicBezTo>
                    <a:cubicBezTo>
                      <a:pt x="9818" y="30651"/>
                      <a:pt x="7663" y="31668"/>
                      <a:pt x="4969" y="31668"/>
                    </a:cubicBezTo>
                    <a:cubicBezTo>
                      <a:pt x="3472" y="31668"/>
                      <a:pt x="1796" y="31249"/>
                      <a:pt x="0" y="30351"/>
                    </a:cubicBezTo>
                    <a:lnTo>
                      <a:pt x="1078" y="26640"/>
                    </a:lnTo>
                    <a:cubicBezTo>
                      <a:pt x="2514" y="27418"/>
                      <a:pt x="3712" y="27777"/>
                      <a:pt x="4729" y="27777"/>
                    </a:cubicBezTo>
                    <a:cubicBezTo>
                      <a:pt x="6106" y="27777"/>
                      <a:pt x="7184" y="27179"/>
                      <a:pt x="8022" y="25921"/>
                    </a:cubicBezTo>
                    <a:cubicBezTo>
                      <a:pt x="8800" y="24664"/>
                      <a:pt x="9219" y="22988"/>
                      <a:pt x="9219" y="20833"/>
                    </a:cubicBezTo>
                    <a:cubicBezTo>
                      <a:pt x="9219" y="16822"/>
                      <a:pt x="7483" y="14846"/>
                      <a:pt x="4071" y="14846"/>
                    </a:cubicBezTo>
                    <a:cubicBezTo>
                      <a:pt x="3233" y="14846"/>
                      <a:pt x="2335" y="14966"/>
                      <a:pt x="1497" y="15206"/>
                    </a:cubicBezTo>
                    <a:lnTo>
                      <a:pt x="3293" y="0"/>
                    </a:lnTo>
                    <a:close/>
                  </a:path>
                </a:pathLst>
              </a:custGeom>
              <a:solidFill>
                <a:srgbClr val="E57876"/>
              </a:solidFill>
              <a:ln w="5976" cap="flat">
                <a:noFill/>
                <a:prstDash val="solid"/>
                <a:miter/>
              </a:ln>
            </p:spPr>
            <p:txBody>
              <a:bodyPr rtlCol="0" anchor="ctr"/>
              <a:lstStyle/>
              <a:p>
                <a:endParaRPr lang="nl-BE"/>
              </a:p>
            </p:txBody>
          </p:sp>
          <p:sp>
            <p:nvSpPr>
              <p:cNvPr id="543" name="Freeform: Shape 542">
                <a:extLst>
                  <a:ext uri="{FF2B5EF4-FFF2-40B4-BE49-F238E27FC236}">
                    <a16:creationId xmlns:a16="http://schemas.microsoft.com/office/drawing/2014/main" id="{ADE19FD2-824A-75F8-50DF-C5F2983F6029}"/>
                  </a:ext>
                </a:extLst>
              </p:cNvPr>
              <p:cNvSpPr/>
              <p:nvPr/>
            </p:nvSpPr>
            <p:spPr>
              <a:xfrm>
                <a:off x="3318982"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E57876"/>
              </a:solidFill>
              <a:ln w="5976" cap="flat">
                <a:noFill/>
                <a:prstDash val="solid"/>
                <a:miter/>
              </a:ln>
            </p:spPr>
            <p:txBody>
              <a:bodyPr rtlCol="0" anchor="ctr"/>
              <a:lstStyle/>
              <a:p>
                <a:endParaRPr lang="nl-BE"/>
              </a:p>
            </p:txBody>
          </p:sp>
          <p:sp>
            <p:nvSpPr>
              <p:cNvPr id="544" name="Freeform: Shape 543">
                <a:extLst>
                  <a:ext uri="{FF2B5EF4-FFF2-40B4-BE49-F238E27FC236}">
                    <a16:creationId xmlns:a16="http://schemas.microsoft.com/office/drawing/2014/main" id="{5F9DBBCA-12F2-0D2E-E156-AC6666E22E32}"/>
                  </a:ext>
                </a:extLst>
              </p:cNvPr>
              <p:cNvSpPr/>
              <p:nvPr/>
            </p:nvSpPr>
            <p:spPr>
              <a:xfrm>
                <a:off x="3336103"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E57876"/>
              </a:solidFill>
              <a:ln w="5976" cap="flat">
                <a:noFill/>
                <a:prstDash val="solid"/>
                <a:miter/>
              </a:ln>
            </p:spPr>
            <p:txBody>
              <a:bodyPr rtlCol="0" anchor="ctr"/>
              <a:lstStyle/>
              <a:p>
                <a:endParaRPr lang="nl-BE"/>
              </a:p>
            </p:txBody>
          </p:sp>
          <p:sp>
            <p:nvSpPr>
              <p:cNvPr id="545" name="Freeform: Shape 544">
                <a:extLst>
                  <a:ext uri="{FF2B5EF4-FFF2-40B4-BE49-F238E27FC236}">
                    <a16:creationId xmlns:a16="http://schemas.microsoft.com/office/drawing/2014/main" id="{B8BE2CF7-712B-96D2-4250-B9A72DD437EC}"/>
                  </a:ext>
                </a:extLst>
              </p:cNvPr>
              <p:cNvSpPr/>
              <p:nvPr/>
            </p:nvSpPr>
            <p:spPr>
              <a:xfrm>
                <a:off x="3318982" y="3279322"/>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7 h 31668"/>
                  <a:gd name="connsiteX10" fmla="*/ 13709 w 14068"/>
                  <a:gd name="connsiteY10" fmla="*/ 28077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7"/>
                    </a:cubicBezTo>
                    <a:lnTo>
                      <a:pt x="13709" y="28077"/>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E57876"/>
              </a:solidFill>
              <a:ln w="5976" cap="flat">
                <a:noFill/>
                <a:prstDash val="solid"/>
                <a:miter/>
              </a:ln>
            </p:spPr>
            <p:txBody>
              <a:bodyPr rtlCol="0" anchor="ctr"/>
              <a:lstStyle/>
              <a:p>
                <a:endParaRPr lang="nl-BE"/>
              </a:p>
            </p:txBody>
          </p:sp>
          <p:sp>
            <p:nvSpPr>
              <p:cNvPr id="546" name="Freeform: Shape 545">
                <a:extLst>
                  <a:ext uri="{FF2B5EF4-FFF2-40B4-BE49-F238E27FC236}">
                    <a16:creationId xmlns:a16="http://schemas.microsoft.com/office/drawing/2014/main" id="{DF75F9A5-E15C-756C-3D5D-6800EB583C74}"/>
                  </a:ext>
                </a:extLst>
              </p:cNvPr>
              <p:cNvSpPr/>
              <p:nvPr/>
            </p:nvSpPr>
            <p:spPr>
              <a:xfrm>
                <a:off x="3336522" y="3279382"/>
                <a:ext cx="13409" cy="31608"/>
              </a:xfrm>
              <a:custGeom>
                <a:avLst/>
                <a:gdLst>
                  <a:gd name="connsiteX0" fmla="*/ 6944 w 13409"/>
                  <a:gd name="connsiteY0" fmla="*/ 31609 h 31608"/>
                  <a:gd name="connsiteX1" fmla="*/ 2454 w 13409"/>
                  <a:gd name="connsiteY1" fmla="*/ 31609 h 31608"/>
                  <a:gd name="connsiteX2" fmla="*/ 5448 w 13409"/>
                  <a:gd name="connsiteY2" fmla="*/ 25562 h 31608"/>
                  <a:gd name="connsiteX3" fmla="*/ 7064 w 13409"/>
                  <a:gd name="connsiteY3" fmla="*/ 22150 h 31608"/>
                  <a:gd name="connsiteX4" fmla="*/ 8621 w 13409"/>
                  <a:gd name="connsiteY4" fmla="*/ 18498 h 31608"/>
                  <a:gd name="connsiteX5" fmla="*/ 5388 w 13409"/>
                  <a:gd name="connsiteY5" fmla="*/ 19755 h 31608"/>
                  <a:gd name="connsiteX6" fmla="*/ 1317 w 13409"/>
                  <a:gd name="connsiteY6" fmla="*/ 17540 h 31608"/>
                  <a:gd name="connsiteX7" fmla="*/ 0 w 13409"/>
                  <a:gd name="connsiteY7" fmla="*/ 10596 h 31608"/>
                  <a:gd name="connsiteX8" fmla="*/ 1556 w 13409"/>
                  <a:gd name="connsiteY8" fmla="*/ 2454 h 31608"/>
                  <a:gd name="connsiteX9" fmla="*/ 6645 w 13409"/>
                  <a:gd name="connsiteY9" fmla="*/ 0 h 31608"/>
                  <a:gd name="connsiteX10" fmla="*/ 11853 w 13409"/>
                  <a:gd name="connsiteY10" fmla="*/ 2454 h 31608"/>
                  <a:gd name="connsiteX11" fmla="*/ 13410 w 13409"/>
                  <a:gd name="connsiteY11" fmla="*/ 10656 h 31608"/>
                  <a:gd name="connsiteX12" fmla="*/ 12452 w 13409"/>
                  <a:gd name="connsiteY12" fmla="*/ 18498 h 31608"/>
                  <a:gd name="connsiteX13" fmla="*/ 11135 w 13409"/>
                  <a:gd name="connsiteY13" fmla="*/ 22449 h 31608"/>
                  <a:gd name="connsiteX14" fmla="*/ 8980 w 13409"/>
                  <a:gd name="connsiteY14" fmla="*/ 27358 h 31608"/>
                  <a:gd name="connsiteX15" fmla="*/ 7363 w 13409"/>
                  <a:gd name="connsiteY15" fmla="*/ 30770 h 31608"/>
                  <a:gd name="connsiteX16" fmla="*/ 7004 w 13409"/>
                  <a:gd name="connsiteY16" fmla="*/ 31549 h 31608"/>
                  <a:gd name="connsiteX17" fmla="*/ 9339 w 13409"/>
                  <a:gd name="connsiteY17" fmla="*/ 9997 h 31608"/>
                  <a:gd name="connsiteX18" fmla="*/ 6705 w 13409"/>
                  <a:gd name="connsiteY18" fmla="*/ 3831 h 31608"/>
                  <a:gd name="connsiteX19" fmla="*/ 4071 w 13409"/>
                  <a:gd name="connsiteY19" fmla="*/ 9938 h 31608"/>
                  <a:gd name="connsiteX20" fmla="*/ 4669 w 13409"/>
                  <a:gd name="connsiteY20" fmla="*/ 14547 h 31608"/>
                  <a:gd name="connsiteX21" fmla="*/ 6705 w 13409"/>
                  <a:gd name="connsiteY21" fmla="*/ 15984 h 31608"/>
                  <a:gd name="connsiteX22" fmla="*/ 8740 w 13409"/>
                  <a:gd name="connsiteY22" fmla="*/ 14547 h 31608"/>
                  <a:gd name="connsiteX23" fmla="*/ 9339 w 13409"/>
                  <a:gd name="connsiteY23" fmla="*/ 9997 h 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09" h="31608">
                    <a:moveTo>
                      <a:pt x="6944" y="31609"/>
                    </a:moveTo>
                    <a:lnTo>
                      <a:pt x="2454" y="31609"/>
                    </a:lnTo>
                    <a:lnTo>
                      <a:pt x="5448" y="25562"/>
                    </a:lnTo>
                    <a:cubicBezTo>
                      <a:pt x="5986" y="24425"/>
                      <a:pt x="6525" y="23287"/>
                      <a:pt x="7064" y="22150"/>
                    </a:cubicBezTo>
                    <a:cubicBezTo>
                      <a:pt x="7603" y="20953"/>
                      <a:pt x="8142" y="19755"/>
                      <a:pt x="8621" y="18498"/>
                    </a:cubicBezTo>
                    <a:cubicBezTo>
                      <a:pt x="7603" y="19336"/>
                      <a:pt x="6525" y="19755"/>
                      <a:pt x="5388" y="19755"/>
                    </a:cubicBezTo>
                    <a:cubicBezTo>
                      <a:pt x="3532" y="19755"/>
                      <a:pt x="2155" y="19037"/>
                      <a:pt x="1317" y="17540"/>
                    </a:cubicBezTo>
                    <a:cubicBezTo>
                      <a:pt x="419" y="16044"/>
                      <a:pt x="0" y="13709"/>
                      <a:pt x="0" y="10596"/>
                    </a:cubicBezTo>
                    <a:cubicBezTo>
                      <a:pt x="0" y="6825"/>
                      <a:pt x="539" y="4131"/>
                      <a:pt x="1556" y="2454"/>
                    </a:cubicBezTo>
                    <a:cubicBezTo>
                      <a:pt x="2574" y="838"/>
                      <a:pt x="4310" y="0"/>
                      <a:pt x="6645" y="0"/>
                    </a:cubicBezTo>
                    <a:cubicBezTo>
                      <a:pt x="8980" y="0"/>
                      <a:pt x="10776" y="838"/>
                      <a:pt x="11853" y="2454"/>
                    </a:cubicBezTo>
                    <a:cubicBezTo>
                      <a:pt x="12871" y="4071"/>
                      <a:pt x="13410" y="6825"/>
                      <a:pt x="13410" y="10656"/>
                    </a:cubicBezTo>
                    <a:cubicBezTo>
                      <a:pt x="13410" y="13470"/>
                      <a:pt x="13110" y="16104"/>
                      <a:pt x="12452" y="18498"/>
                    </a:cubicBezTo>
                    <a:cubicBezTo>
                      <a:pt x="12153" y="19696"/>
                      <a:pt x="11674" y="21012"/>
                      <a:pt x="11135" y="22449"/>
                    </a:cubicBezTo>
                    <a:cubicBezTo>
                      <a:pt x="10536" y="23886"/>
                      <a:pt x="9818" y="25562"/>
                      <a:pt x="8980" y="27358"/>
                    </a:cubicBezTo>
                    <a:lnTo>
                      <a:pt x="7363" y="30770"/>
                    </a:lnTo>
                    <a:lnTo>
                      <a:pt x="7004" y="31549"/>
                    </a:lnTo>
                    <a:close/>
                    <a:moveTo>
                      <a:pt x="9339" y="9997"/>
                    </a:moveTo>
                    <a:cubicBezTo>
                      <a:pt x="9339" y="5867"/>
                      <a:pt x="8441" y="3831"/>
                      <a:pt x="6705" y="3831"/>
                    </a:cubicBezTo>
                    <a:cubicBezTo>
                      <a:pt x="4969" y="3831"/>
                      <a:pt x="4071" y="5867"/>
                      <a:pt x="4071" y="9938"/>
                    </a:cubicBezTo>
                    <a:cubicBezTo>
                      <a:pt x="4071" y="12093"/>
                      <a:pt x="4250" y="13589"/>
                      <a:pt x="4669" y="14547"/>
                    </a:cubicBezTo>
                    <a:cubicBezTo>
                      <a:pt x="5088" y="15505"/>
                      <a:pt x="5747" y="15984"/>
                      <a:pt x="6705" y="15984"/>
                    </a:cubicBezTo>
                    <a:cubicBezTo>
                      <a:pt x="7663" y="15984"/>
                      <a:pt x="8321" y="15505"/>
                      <a:pt x="8740" y="14547"/>
                    </a:cubicBezTo>
                    <a:cubicBezTo>
                      <a:pt x="9159" y="13589"/>
                      <a:pt x="9339" y="12093"/>
                      <a:pt x="9339" y="9997"/>
                    </a:cubicBezTo>
                    <a:close/>
                  </a:path>
                </a:pathLst>
              </a:custGeom>
              <a:solidFill>
                <a:srgbClr val="E57876"/>
              </a:solidFill>
              <a:ln w="5976" cap="flat">
                <a:noFill/>
                <a:prstDash val="solid"/>
                <a:miter/>
              </a:ln>
            </p:spPr>
            <p:txBody>
              <a:bodyPr rtlCol="0" anchor="ctr"/>
              <a:lstStyle/>
              <a:p>
                <a:endParaRPr lang="nl-BE"/>
              </a:p>
            </p:txBody>
          </p:sp>
          <p:sp>
            <p:nvSpPr>
              <p:cNvPr id="547" name="Freeform: Shape 546">
                <a:extLst>
                  <a:ext uri="{FF2B5EF4-FFF2-40B4-BE49-F238E27FC236}">
                    <a16:creationId xmlns:a16="http://schemas.microsoft.com/office/drawing/2014/main" id="{6E6731C6-07E5-0F57-9CC5-F80ABD4729EA}"/>
                  </a:ext>
                </a:extLst>
              </p:cNvPr>
              <p:cNvSpPr/>
              <p:nvPr/>
            </p:nvSpPr>
            <p:spPr>
              <a:xfrm>
                <a:off x="3409976" y="3080332"/>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7 h 31668"/>
                  <a:gd name="connsiteX10" fmla="*/ 13709 w 14068"/>
                  <a:gd name="connsiteY10" fmla="*/ 28077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346" y="27358"/>
                      <a:pt x="6286" y="27478"/>
                    </a:cubicBezTo>
                    <a:cubicBezTo>
                      <a:pt x="6226" y="27598"/>
                      <a:pt x="6106" y="27837"/>
                      <a:pt x="5986" y="28077"/>
                    </a:cubicBezTo>
                    <a:lnTo>
                      <a:pt x="13709" y="28077"/>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48" name="Freeform: Shape 547">
                <a:extLst>
                  <a:ext uri="{FF2B5EF4-FFF2-40B4-BE49-F238E27FC236}">
                    <a16:creationId xmlns:a16="http://schemas.microsoft.com/office/drawing/2014/main" id="{5E7C8DF6-9C1E-B3FB-C287-CBBBDAF4B03B}"/>
                  </a:ext>
                </a:extLst>
              </p:cNvPr>
              <p:cNvSpPr/>
              <p:nvPr/>
            </p:nvSpPr>
            <p:spPr>
              <a:xfrm>
                <a:off x="3410395" y="3130080"/>
                <a:ext cx="13409" cy="31608"/>
              </a:xfrm>
              <a:custGeom>
                <a:avLst/>
                <a:gdLst>
                  <a:gd name="connsiteX0" fmla="*/ 6944 w 13409"/>
                  <a:gd name="connsiteY0" fmla="*/ 31609 h 31608"/>
                  <a:gd name="connsiteX1" fmla="*/ 2454 w 13409"/>
                  <a:gd name="connsiteY1" fmla="*/ 31609 h 31608"/>
                  <a:gd name="connsiteX2" fmla="*/ 5448 w 13409"/>
                  <a:gd name="connsiteY2" fmla="*/ 25562 h 31608"/>
                  <a:gd name="connsiteX3" fmla="*/ 7064 w 13409"/>
                  <a:gd name="connsiteY3" fmla="*/ 22150 h 31608"/>
                  <a:gd name="connsiteX4" fmla="*/ 8621 w 13409"/>
                  <a:gd name="connsiteY4" fmla="*/ 18498 h 31608"/>
                  <a:gd name="connsiteX5" fmla="*/ 5388 w 13409"/>
                  <a:gd name="connsiteY5" fmla="*/ 19755 h 31608"/>
                  <a:gd name="connsiteX6" fmla="*/ 1317 w 13409"/>
                  <a:gd name="connsiteY6" fmla="*/ 17540 h 31608"/>
                  <a:gd name="connsiteX7" fmla="*/ 0 w 13409"/>
                  <a:gd name="connsiteY7" fmla="*/ 10596 h 31608"/>
                  <a:gd name="connsiteX8" fmla="*/ 1556 w 13409"/>
                  <a:gd name="connsiteY8" fmla="*/ 2454 h 31608"/>
                  <a:gd name="connsiteX9" fmla="*/ 6645 w 13409"/>
                  <a:gd name="connsiteY9" fmla="*/ 0 h 31608"/>
                  <a:gd name="connsiteX10" fmla="*/ 11853 w 13409"/>
                  <a:gd name="connsiteY10" fmla="*/ 2454 h 31608"/>
                  <a:gd name="connsiteX11" fmla="*/ 13410 w 13409"/>
                  <a:gd name="connsiteY11" fmla="*/ 10656 h 31608"/>
                  <a:gd name="connsiteX12" fmla="*/ 12452 w 13409"/>
                  <a:gd name="connsiteY12" fmla="*/ 18498 h 31608"/>
                  <a:gd name="connsiteX13" fmla="*/ 11135 w 13409"/>
                  <a:gd name="connsiteY13" fmla="*/ 22449 h 31608"/>
                  <a:gd name="connsiteX14" fmla="*/ 8980 w 13409"/>
                  <a:gd name="connsiteY14" fmla="*/ 27358 h 31608"/>
                  <a:gd name="connsiteX15" fmla="*/ 7363 w 13409"/>
                  <a:gd name="connsiteY15" fmla="*/ 30770 h 31608"/>
                  <a:gd name="connsiteX16" fmla="*/ 7004 w 13409"/>
                  <a:gd name="connsiteY16" fmla="*/ 31549 h 31608"/>
                  <a:gd name="connsiteX17" fmla="*/ 9339 w 13409"/>
                  <a:gd name="connsiteY17" fmla="*/ 9997 h 31608"/>
                  <a:gd name="connsiteX18" fmla="*/ 6705 w 13409"/>
                  <a:gd name="connsiteY18" fmla="*/ 3831 h 31608"/>
                  <a:gd name="connsiteX19" fmla="*/ 4071 w 13409"/>
                  <a:gd name="connsiteY19" fmla="*/ 9938 h 31608"/>
                  <a:gd name="connsiteX20" fmla="*/ 4669 w 13409"/>
                  <a:gd name="connsiteY20" fmla="*/ 14547 h 31608"/>
                  <a:gd name="connsiteX21" fmla="*/ 6705 w 13409"/>
                  <a:gd name="connsiteY21" fmla="*/ 15984 h 31608"/>
                  <a:gd name="connsiteX22" fmla="*/ 8740 w 13409"/>
                  <a:gd name="connsiteY22" fmla="*/ 14547 h 31608"/>
                  <a:gd name="connsiteX23" fmla="*/ 9339 w 13409"/>
                  <a:gd name="connsiteY23" fmla="*/ 9997 h 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09" h="31608">
                    <a:moveTo>
                      <a:pt x="6944" y="31609"/>
                    </a:moveTo>
                    <a:lnTo>
                      <a:pt x="2454" y="31609"/>
                    </a:lnTo>
                    <a:lnTo>
                      <a:pt x="5448" y="25562"/>
                    </a:lnTo>
                    <a:cubicBezTo>
                      <a:pt x="5986" y="24425"/>
                      <a:pt x="6525" y="23287"/>
                      <a:pt x="7064" y="22150"/>
                    </a:cubicBezTo>
                    <a:cubicBezTo>
                      <a:pt x="7603" y="20953"/>
                      <a:pt x="8142" y="19755"/>
                      <a:pt x="8621" y="18498"/>
                    </a:cubicBezTo>
                    <a:cubicBezTo>
                      <a:pt x="7603" y="19336"/>
                      <a:pt x="6525" y="19755"/>
                      <a:pt x="5388" y="19755"/>
                    </a:cubicBezTo>
                    <a:cubicBezTo>
                      <a:pt x="3532" y="19755"/>
                      <a:pt x="2155" y="19037"/>
                      <a:pt x="1317" y="17540"/>
                    </a:cubicBezTo>
                    <a:cubicBezTo>
                      <a:pt x="419" y="16044"/>
                      <a:pt x="0" y="13709"/>
                      <a:pt x="0" y="10596"/>
                    </a:cubicBezTo>
                    <a:cubicBezTo>
                      <a:pt x="0" y="6825"/>
                      <a:pt x="539" y="4131"/>
                      <a:pt x="1556" y="2454"/>
                    </a:cubicBezTo>
                    <a:cubicBezTo>
                      <a:pt x="2574" y="838"/>
                      <a:pt x="4310" y="0"/>
                      <a:pt x="6645" y="0"/>
                    </a:cubicBezTo>
                    <a:cubicBezTo>
                      <a:pt x="8980" y="0"/>
                      <a:pt x="10776" y="838"/>
                      <a:pt x="11853" y="2454"/>
                    </a:cubicBezTo>
                    <a:cubicBezTo>
                      <a:pt x="12871" y="4071"/>
                      <a:pt x="13410" y="6825"/>
                      <a:pt x="13410" y="10656"/>
                    </a:cubicBezTo>
                    <a:cubicBezTo>
                      <a:pt x="13410" y="13470"/>
                      <a:pt x="13110" y="16104"/>
                      <a:pt x="12452" y="18498"/>
                    </a:cubicBezTo>
                    <a:cubicBezTo>
                      <a:pt x="12153" y="19695"/>
                      <a:pt x="11674" y="21013"/>
                      <a:pt x="11135" y="22449"/>
                    </a:cubicBezTo>
                    <a:cubicBezTo>
                      <a:pt x="10536" y="23886"/>
                      <a:pt x="9818" y="25562"/>
                      <a:pt x="8980" y="27358"/>
                    </a:cubicBezTo>
                    <a:lnTo>
                      <a:pt x="7363" y="30770"/>
                    </a:lnTo>
                    <a:lnTo>
                      <a:pt x="7004" y="31549"/>
                    </a:lnTo>
                    <a:close/>
                    <a:moveTo>
                      <a:pt x="9339" y="9997"/>
                    </a:moveTo>
                    <a:cubicBezTo>
                      <a:pt x="9339" y="5867"/>
                      <a:pt x="8441" y="3831"/>
                      <a:pt x="6705" y="3831"/>
                    </a:cubicBezTo>
                    <a:cubicBezTo>
                      <a:pt x="4969" y="3831"/>
                      <a:pt x="4071" y="5867"/>
                      <a:pt x="4071" y="9938"/>
                    </a:cubicBezTo>
                    <a:cubicBezTo>
                      <a:pt x="4071" y="12093"/>
                      <a:pt x="4250" y="13589"/>
                      <a:pt x="4669" y="14547"/>
                    </a:cubicBezTo>
                    <a:cubicBezTo>
                      <a:pt x="5088" y="15505"/>
                      <a:pt x="5747" y="15984"/>
                      <a:pt x="6705" y="15984"/>
                    </a:cubicBezTo>
                    <a:cubicBezTo>
                      <a:pt x="7663" y="15984"/>
                      <a:pt x="8321" y="15505"/>
                      <a:pt x="8740" y="14547"/>
                    </a:cubicBezTo>
                    <a:cubicBezTo>
                      <a:pt x="9159" y="13589"/>
                      <a:pt x="9339" y="12093"/>
                      <a:pt x="9339" y="9997"/>
                    </a:cubicBezTo>
                    <a:close/>
                  </a:path>
                </a:pathLst>
              </a:custGeom>
              <a:solidFill>
                <a:srgbClr val="02A6CC"/>
              </a:solidFill>
              <a:ln w="5976" cap="flat">
                <a:noFill/>
                <a:prstDash val="solid"/>
                <a:miter/>
              </a:ln>
            </p:spPr>
            <p:txBody>
              <a:bodyPr rtlCol="0" anchor="ctr"/>
              <a:lstStyle/>
              <a:p>
                <a:endParaRPr lang="nl-BE"/>
              </a:p>
            </p:txBody>
          </p:sp>
          <p:sp>
            <p:nvSpPr>
              <p:cNvPr id="549" name="Freeform: Shape 548">
                <a:extLst>
                  <a:ext uri="{FF2B5EF4-FFF2-40B4-BE49-F238E27FC236}">
                    <a16:creationId xmlns:a16="http://schemas.microsoft.com/office/drawing/2014/main" id="{117972CB-A066-645E-DADE-AD43A3A7164C}"/>
                  </a:ext>
                </a:extLst>
              </p:cNvPr>
              <p:cNvSpPr/>
              <p:nvPr/>
            </p:nvSpPr>
            <p:spPr>
              <a:xfrm>
                <a:off x="3404888"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50" name="Freeform: Shape 549">
                <a:extLst>
                  <a:ext uri="{FF2B5EF4-FFF2-40B4-BE49-F238E27FC236}">
                    <a16:creationId xmlns:a16="http://schemas.microsoft.com/office/drawing/2014/main" id="{567EA334-E0C1-BF80-9AD7-A0339954A189}"/>
                  </a:ext>
                </a:extLst>
              </p:cNvPr>
              <p:cNvSpPr/>
              <p:nvPr/>
            </p:nvSpPr>
            <p:spPr>
              <a:xfrm>
                <a:off x="3417579" y="3180126"/>
                <a:ext cx="13469" cy="31668"/>
              </a:xfrm>
              <a:custGeom>
                <a:avLst/>
                <a:gdLst>
                  <a:gd name="connsiteX0" fmla="*/ 6406 w 13469"/>
                  <a:gd name="connsiteY0" fmla="*/ 60 h 31668"/>
                  <a:gd name="connsiteX1" fmla="*/ 10895 w 13469"/>
                  <a:gd name="connsiteY1" fmla="*/ 60 h 31668"/>
                  <a:gd name="connsiteX2" fmla="*/ 7962 w 13469"/>
                  <a:gd name="connsiteY2" fmla="*/ 6046 h 31668"/>
                  <a:gd name="connsiteX3" fmla="*/ 6406 w 13469"/>
                  <a:gd name="connsiteY3" fmla="*/ 9519 h 31668"/>
                  <a:gd name="connsiteX4" fmla="*/ 4789 w 13469"/>
                  <a:gd name="connsiteY4" fmla="*/ 13470 h 31668"/>
                  <a:gd name="connsiteX5" fmla="*/ 8142 w 13469"/>
                  <a:gd name="connsiteY5" fmla="*/ 12093 h 31668"/>
                  <a:gd name="connsiteX6" fmla="*/ 12153 w 13469"/>
                  <a:gd name="connsiteY6" fmla="*/ 14368 h 31668"/>
                  <a:gd name="connsiteX7" fmla="*/ 13470 w 13469"/>
                  <a:gd name="connsiteY7" fmla="*/ 21970 h 31668"/>
                  <a:gd name="connsiteX8" fmla="*/ 11913 w 13469"/>
                  <a:gd name="connsiteY8" fmla="*/ 29453 h 31668"/>
                  <a:gd name="connsiteX9" fmla="*/ 6825 w 13469"/>
                  <a:gd name="connsiteY9" fmla="*/ 31668 h 31668"/>
                  <a:gd name="connsiteX10" fmla="*/ 1616 w 13469"/>
                  <a:gd name="connsiteY10" fmla="*/ 29154 h 31668"/>
                  <a:gd name="connsiteX11" fmla="*/ 0 w 13469"/>
                  <a:gd name="connsiteY11" fmla="*/ 20953 h 31668"/>
                  <a:gd name="connsiteX12" fmla="*/ 1257 w 13469"/>
                  <a:gd name="connsiteY12" fmla="*/ 11853 h 31668"/>
                  <a:gd name="connsiteX13" fmla="*/ 3173 w 13469"/>
                  <a:gd name="connsiteY13" fmla="*/ 6825 h 31668"/>
                  <a:gd name="connsiteX14" fmla="*/ 6346 w 13469"/>
                  <a:gd name="connsiteY14" fmla="*/ 0 h 31668"/>
                  <a:gd name="connsiteX15" fmla="*/ 9459 w 13469"/>
                  <a:gd name="connsiteY15" fmla="*/ 21910 h 31668"/>
                  <a:gd name="connsiteX16" fmla="*/ 9339 w 13469"/>
                  <a:gd name="connsiteY16" fmla="*/ 19157 h 31668"/>
                  <a:gd name="connsiteX17" fmla="*/ 8860 w 13469"/>
                  <a:gd name="connsiteY17" fmla="*/ 17301 h 31668"/>
                  <a:gd name="connsiteX18" fmla="*/ 8022 w 13469"/>
                  <a:gd name="connsiteY18" fmla="*/ 16223 h 31668"/>
                  <a:gd name="connsiteX19" fmla="*/ 6825 w 13469"/>
                  <a:gd name="connsiteY19" fmla="*/ 15924 h 31668"/>
                  <a:gd name="connsiteX20" fmla="*/ 5627 w 13469"/>
                  <a:gd name="connsiteY20" fmla="*/ 16223 h 31668"/>
                  <a:gd name="connsiteX21" fmla="*/ 4789 w 13469"/>
                  <a:gd name="connsiteY21" fmla="*/ 17301 h 31668"/>
                  <a:gd name="connsiteX22" fmla="*/ 4310 w 13469"/>
                  <a:gd name="connsiteY22" fmla="*/ 19157 h 31668"/>
                  <a:gd name="connsiteX23" fmla="*/ 4191 w 13469"/>
                  <a:gd name="connsiteY23" fmla="*/ 21910 h 31668"/>
                  <a:gd name="connsiteX24" fmla="*/ 6825 w 13469"/>
                  <a:gd name="connsiteY24" fmla="*/ 28017 h 31668"/>
                  <a:gd name="connsiteX25" fmla="*/ 9459 w 13469"/>
                  <a:gd name="connsiteY25" fmla="*/ 2191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69" h="31668">
                    <a:moveTo>
                      <a:pt x="6406" y="60"/>
                    </a:moveTo>
                    <a:lnTo>
                      <a:pt x="10895" y="60"/>
                    </a:lnTo>
                    <a:lnTo>
                      <a:pt x="7962" y="6046"/>
                    </a:lnTo>
                    <a:cubicBezTo>
                      <a:pt x="7423" y="7124"/>
                      <a:pt x="6944" y="8321"/>
                      <a:pt x="6406" y="9519"/>
                    </a:cubicBezTo>
                    <a:cubicBezTo>
                      <a:pt x="5867" y="10716"/>
                      <a:pt x="5328" y="12033"/>
                      <a:pt x="4789" y="13470"/>
                    </a:cubicBezTo>
                    <a:cubicBezTo>
                      <a:pt x="5986" y="12512"/>
                      <a:pt x="7064" y="12093"/>
                      <a:pt x="8142" y="12093"/>
                    </a:cubicBezTo>
                    <a:cubicBezTo>
                      <a:pt x="9878" y="12093"/>
                      <a:pt x="11255" y="12871"/>
                      <a:pt x="12153" y="14368"/>
                    </a:cubicBezTo>
                    <a:cubicBezTo>
                      <a:pt x="13051" y="15804"/>
                      <a:pt x="13470" y="18319"/>
                      <a:pt x="13470" y="21970"/>
                    </a:cubicBezTo>
                    <a:cubicBezTo>
                      <a:pt x="13470" y="25442"/>
                      <a:pt x="12931" y="27897"/>
                      <a:pt x="11913" y="29453"/>
                    </a:cubicBezTo>
                    <a:cubicBezTo>
                      <a:pt x="10895" y="30950"/>
                      <a:pt x="9159" y="31668"/>
                      <a:pt x="6825" y="31668"/>
                    </a:cubicBezTo>
                    <a:cubicBezTo>
                      <a:pt x="4490" y="31668"/>
                      <a:pt x="2694" y="30830"/>
                      <a:pt x="1616" y="29154"/>
                    </a:cubicBezTo>
                    <a:cubicBezTo>
                      <a:pt x="539" y="27478"/>
                      <a:pt x="0" y="24784"/>
                      <a:pt x="0" y="20953"/>
                    </a:cubicBezTo>
                    <a:cubicBezTo>
                      <a:pt x="0" y="17780"/>
                      <a:pt x="419" y="14787"/>
                      <a:pt x="1257" y="11853"/>
                    </a:cubicBezTo>
                    <a:cubicBezTo>
                      <a:pt x="1676" y="10416"/>
                      <a:pt x="2335" y="8740"/>
                      <a:pt x="3173" y="6825"/>
                    </a:cubicBezTo>
                    <a:cubicBezTo>
                      <a:pt x="4011" y="4849"/>
                      <a:pt x="5088" y="2574"/>
                      <a:pt x="6346" y="0"/>
                    </a:cubicBezTo>
                    <a:close/>
                    <a:moveTo>
                      <a:pt x="9459" y="21910"/>
                    </a:moveTo>
                    <a:cubicBezTo>
                      <a:pt x="9459" y="20833"/>
                      <a:pt x="9459" y="19935"/>
                      <a:pt x="9339" y="19157"/>
                    </a:cubicBezTo>
                    <a:cubicBezTo>
                      <a:pt x="9219" y="18378"/>
                      <a:pt x="9099" y="17780"/>
                      <a:pt x="8860" y="17301"/>
                    </a:cubicBezTo>
                    <a:cubicBezTo>
                      <a:pt x="8621" y="16822"/>
                      <a:pt x="8381" y="16463"/>
                      <a:pt x="8022" y="16223"/>
                    </a:cubicBezTo>
                    <a:cubicBezTo>
                      <a:pt x="7663" y="15984"/>
                      <a:pt x="7303" y="15924"/>
                      <a:pt x="6825" y="15924"/>
                    </a:cubicBezTo>
                    <a:cubicBezTo>
                      <a:pt x="6346" y="15924"/>
                      <a:pt x="5927" y="16044"/>
                      <a:pt x="5627" y="16223"/>
                    </a:cubicBezTo>
                    <a:cubicBezTo>
                      <a:pt x="5268" y="16463"/>
                      <a:pt x="5029" y="16822"/>
                      <a:pt x="4789" y="17301"/>
                    </a:cubicBezTo>
                    <a:cubicBezTo>
                      <a:pt x="4550" y="17780"/>
                      <a:pt x="4430" y="18378"/>
                      <a:pt x="4310" y="19157"/>
                    </a:cubicBezTo>
                    <a:cubicBezTo>
                      <a:pt x="4191" y="19935"/>
                      <a:pt x="4191" y="20833"/>
                      <a:pt x="4191" y="21910"/>
                    </a:cubicBezTo>
                    <a:cubicBezTo>
                      <a:pt x="4191" y="25981"/>
                      <a:pt x="5088" y="28017"/>
                      <a:pt x="6825" y="28017"/>
                    </a:cubicBezTo>
                    <a:cubicBezTo>
                      <a:pt x="8561" y="28017"/>
                      <a:pt x="9459" y="25981"/>
                      <a:pt x="9459" y="21910"/>
                    </a:cubicBezTo>
                    <a:close/>
                  </a:path>
                </a:pathLst>
              </a:custGeom>
              <a:solidFill>
                <a:srgbClr val="02A6CC"/>
              </a:solidFill>
              <a:ln w="5976" cap="flat">
                <a:noFill/>
                <a:prstDash val="solid"/>
                <a:miter/>
              </a:ln>
            </p:spPr>
            <p:txBody>
              <a:bodyPr rtlCol="0" anchor="ctr"/>
              <a:lstStyle/>
              <a:p>
                <a:endParaRPr lang="nl-BE"/>
              </a:p>
            </p:txBody>
          </p:sp>
          <p:sp>
            <p:nvSpPr>
              <p:cNvPr id="551" name="Freeform: Shape 550">
                <a:extLst>
                  <a:ext uri="{FF2B5EF4-FFF2-40B4-BE49-F238E27FC236}">
                    <a16:creationId xmlns:a16="http://schemas.microsoft.com/office/drawing/2014/main" id="{D8E0AF10-A6CC-0E86-94D6-6D1D79997407}"/>
                  </a:ext>
                </a:extLst>
              </p:cNvPr>
              <p:cNvSpPr/>
              <p:nvPr/>
            </p:nvSpPr>
            <p:spPr>
              <a:xfrm>
                <a:off x="3401416"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52" name="Freeform: Shape 551">
                <a:extLst>
                  <a:ext uri="{FF2B5EF4-FFF2-40B4-BE49-F238E27FC236}">
                    <a16:creationId xmlns:a16="http://schemas.microsoft.com/office/drawing/2014/main" id="{25D1DBFB-44EE-F918-656F-4548E51AAFCD}"/>
                  </a:ext>
                </a:extLst>
              </p:cNvPr>
              <p:cNvSpPr/>
              <p:nvPr/>
            </p:nvSpPr>
            <p:spPr>
              <a:xfrm>
                <a:off x="3418657" y="3229515"/>
                <a:ext cx="13828" cy="32087"/>
              </a:xfrm>
              <a:custGeom>
                <a:avLst/>
                <a:gdLst>
                  <a:gd name="connsiteX0" fmla="*/ 4669 w 13828"/>
                  <a:gd name="connsiteY0" fmla="*/ 8800 h 32087"/>
                  <a:gd name="connsiteX1" fmla="*/ 658 w 13828"/>
                  <a:gd name="connsiteY1" fmla="*/ 8800 h 32087"/>
                  <a:gd name="connsiteX2" fmla="*/ 658 w 13828"/>
                  <a:gd name="connsiteY2" fmla="*/ 7962 h 32087"/>
                  <a:gd name="connsiteX3" fmla="*/ 1018 w 13828"/>
                  <a:gd name="connsiteY3" fmla="*/ 4370 h 32087"/>
                  <a:gd name="connsiteX4" fmla="*/ 2155 w 13828"/>
                  <a:gd name="connsiteY4" fmla="*/ 1916 h 32087"/>
                  <a:gd name="connsiteX5" fmla="*/ 4071 w 13828"/>
                  <a:gd name="connsiteY5" fmla="*/ 479 h 32087"/>
                  <a:gd name="connsiteX6" fmla="*/ 6884 w 13828"/>
                  <a:gd name="connsiteY6" fmla="*/ 0 h 32087"/>
                  <a:gd name="connsiteX7" fmla="*/ 11913 w 13828"/>
                  <a:gd name="connsiteY7" fmla="*/ 1976 h 32087"/>
                  <a:gd name="connsiteX8" fmla="*/ 13470 w 13828"/>
                  <a:gd name="connsiteY8" fmla="*/ 8142 h 32087"/>
                  <a:gd name="connsiteX9" fmla="*/ 12751 w 13828"/>
                  <a:gd name="connsiteY9" fmla="*/ 13170 h 32087"/>
                  <a:gd name="connsiteX10" fmla="*/ 9997 w 13828"/>
                  <a:gd name="connsiteY10" fmla="*/ 15565 h 32087"/>
                  <a:gd name="connsiteX11" fmla="*/ 12991 w 13828"/>
                  <a:gd name="connsiteY11" fmla="*/ 17900 h 32087"/>
                  <a:gd name="connsiteX12" fmla="*/ 13829 w 13828"/>
                  <a:gd name="connsiteY12" fmla="*/ 22928 h 32087"/>
                  <a:gd name="connsiteX13" fmla="*/ 12033 w 13828"/>
                  <a:gd name="connsiteY13" fmla="*/ 29873 h 32087"/>
                  <a:gd name="connsiteX14" fmla="*/ 6465 w 13828"/>
                  <a:gd name="connsiteY14" fmla="*/ 32087 h 32087"/>
                  <a:gd name="connsiteX15" fmla="*/ 0 w 13828"/>
                  <a:gd name="connsiteY15" fmla="*/ 24724 h 32087"/>
                  <a:gd name="connsiteX16" fmla="*/ 0 w 13828"/>
                  <a:gd name="connsiteY16" fmla="*/ 24185 h 32087"/>
                  <a:gd name="connsiteX17" fmla="*/ 0 w 13828"/>
                  <a:gd name="connsiteY17" fmla="*/ 23886 h 32087"/>
                  <a:gd name="connsiteX18" fmla="*/ 3951 w 13828"/>
                  <a:gd name="connsiteY18" fmla="*/ 23886 h 32087"/>
                  <a:gd name="connsiteX19" fmla="*/ 3951 w 13828"/>
                  <a:gd name="connsiteY19" fmla="*/ 24485 h 32087"/>
                  <a:gd name="connsiteX20" fmla="*/ 3951 w 13828"/>
                  <a:gd name="connsiteY20" fmla="*/ 24904 h 32087"/>
                  <a:gd name="connsiteX21" fmla="*/ 4669 w 13828"/>
                  <a:gd name="connsiteY21" fmla="*/ 27478 h 32087"/>
                  <a:gd name="connsiteX22" fmla="*/ 6585 w 13828"/>
                  <a:gd name="connsiteY22" fmla="*/ 28436 h 32087"/>
                  <a:gd name="connsiteX23" fmla="*/ 7902 w 13828"/>
                  <a:gd name="connsiteY23" fmla="*/ 28136 h 32087"/>
                  <a:gd name="connsiteX24" fmla="*/ 8800 w 13828"/>
                  <a:gd name="connsiteY24" fmla="*/ 27119 h 32087"/>
                  <a:gd name="connsiteX25" fmla="*/ 9339 w 13828"/>
                  <a:gd name="connsiteY25" fmla="*/ 25323 h 32087"/>
                  <a:gd name="connsiteX26" fmla="*/ 9518 w 13828"/>
                  <a:gd name="connsiteY26" fmla="*/ 22629 h 32087"/>
                  <a:gd name="connsiteX27" fmla="*/ 8680 w 13828"/>
                  <a:gd name="connsiteY27" fmla="*/ 18498 h 32087"/>
                  <a:gd name="connsiteX28" fmla="*/ 5807 w 13828"/>
                  <a:gd name="connsiteY28" fmla="*/ 17241 h 32087"/>
                  <a:gd name="connsiteX29" fmla="*/ 5328 w 13828"/>
                  <a:gd name="connsiteY29" fmla="*/ 17241 h 32087"/>
                  <a:gd name="connsiteX30" fmla="*/ 4729 w 13828"/>
                  <a:gd name="connsiteY30" fmla="*/ 17301 h 32087"/>
                  <a:gd name="connsiteX31" fmla="*/ 4729 w 13828"/>
                  <a:gd name="connsiteY31" fmla="*/ 13649 h 32087"/>
                  <a:gd name="connsiteX32" fmla="*/ 5328 w 13828"/>
                  <a:gd name="connsiteY32" fmla="*/ 13649 h 32087"/>
                  <a:gd name="connsiteX33" fmla="*/ 8680 w 13828"/>
                  <a:gd name="connsiteY33" fmla="*/ 12572 h 32087"/>
                  <a:gd name="connsiteX34" fmla="*/ 9518 w 13828"/>
                  <a:gd name="connsiteY34" fmla="*/ 8561 h 32087"/>
                  <a:gd name="connsiteX35" fmla="*/ 7064 w 13828"/>
                  <a:gd name="connsiteY35" fmla="*/ 3712 h 32087"/>
                  <a:gd name="connsiteX36" fmla="*/ 4610 w 13828"/>
                  <a:gd name="connsiteY36" fmla="*/ 7842 h 32087"/>
                  <a:gd name="connsiteX37" fmla="*/ 4610 w 13828"/>
                  <a:gd name="connsiteY37" fmla="*/ 8800 h 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28" h="32087">
                    <a:moveTo>
                      <a:pt x="4669" y="8800"/>
                    </a:moveTo>
                    <a:lnTo>
                      <a:pt x="658" y="8800"/>
                    </a:lnTo>
                    <a:lnTo>
                      <a:pt x="658" y="7962"/>
                    </a:lnTo>
                    <a:cubicBezTo>
                      <a:pt x="658" y="6585"/>
                      <a:pt x="778" y="5388"/>
                      <a:pt x="1018" y="4370"/>
                    </a:cubicBezTo>
                    <a:cubicBezTo>
                      <a:pt x="1257" y="3352"/>
                      <a:pt x="1616" y="2574"/>
                      <a:pt x="2155" y="1916"/>
                    </a:cubicBezTo>
                    <a:cubicBezTo>
                      <a:pt x="2634" y="1257"/>
                      <a:pt x="3293" y="778"/>
                      <a:pt x="4071" y="479"/>
                    </a:cubicBezTo>
                    <a:cubicBezTo>
                      <a:pt x="4849" y="180"/>
                      <a:pt x="5807" y="0"/>
                      <a:pt x="6884" y="0"/>
                    </a:cubicBezTo>
                    <a:cubicBezTo>
                      <a:pt x="9159" y="0"/>
                      <a:pt x="10835" y="659"/>
                      <a:pt x="11913" y="1976"/>
                    </a:cubicBezTo>
                    <a:cubicBezTo>
                      <a:pt x="12991" y="3293"/>
                      <a:pt x="13470" y="5328"/>
                      <a:pt x="13470" y="8142"/>
                    </a:cubicBezTo>
                    <a:cubicBezTo>
                      <a:pt x="13470" y="10476"/>
                      <a:pt x="13230" y="12153"/>
                      <a:pt x="12751" y="13170"/>
                    </a:cubicBezTo>
                    <a:cubicBezTo>
                      <a:pt x="12272" y="14188"/>
                      <a:pt x="11374" y="15026"/>
                      <a:pt x="9997" y="15565"/>
                    </a:cubicBezTo>
                    <a:cubicBezTo>
                      <a:pt x="11434" y="16044"/>
                      <a:pt x="12452" y="16822"/>
                      <a:pt x="12991" y="17900"/>
                    </a:cubicBezTo>
                    <a:cubicBezTo>
                      <a:pt x="13529" y="18917"/>
                      <a:pt x="13829" y="20593"/>
                      <a:pt x="13829" y="22928"/>
                    </a:cubicBezTo>
                    <a:cubicBezTo>
                      <a:pt x="13829" y="26101"/>
                      <a:pt x="13230" y="28376"/>
                      <a:pt x="12033" y="29873"/>
                    </a:cubicBezTo>
                    <a:cubicBezTo>
                      <a:pt x="10835" y="31369"/>
                      <a:pt x="8980" y="32087"/>
                      <a:pt x="6465" y="32087"/>
                    </a:cubicBezTo>
                    <a:cubicBezTo>
                      <a:pt x="2155" y="32087"/>
                      <a:pt x="0" y="29633"/>
                      <a:pt x="0" y="24724"/>
                    </a:cubicBezTo>
                    <a:lnTo>
                      <a:pt x="0" y="24185"/>
                    </a:lnTo>
                    <a:cubicBezTo>
                      <a:pt x="0" y="24185"/>
                      <a:pt x="0" y="23946"/>
                      <a:pt x="0" y="23886"/>
                    </a:cubicBezTo>
                    <a:lnTo>
                      <a:pt x="3951" y="23886"/>
                    </a:lnTo>
                    <a:cubicBezTo>
                      <a:pt x="3951" y="23886"/>
                      <a:pt x="3951" y="24305"/>
                      <a:pt x="3951" y="24485"/>
                    </a:cubicBezTo>
                    <a:cubicBezTo>
                      <a:pt x="3951" y="24664"/>
                      <a:pt x="3951" y="24784"/>
                      <a:pt x="3951" y="24904"/>
                    </a:cubicBezTo>
                    <a:cubicBezTo>
                      <a:pt x="3951" y="25981"/>
                      <a:pt x="4191" y="26819"/>
                      <a:pt x="4669" y="27478"/>
                    </a:cubicBezTo>
                    <a:cubicBezTo>
                      <a:pt x="5148" y="28136"/>
                      <a:pt x="5747" y="28436"/>
                      <a:pt x="6585" y="28436"/>
                    </a:cubicBezTo>
                    <a:cubicBezTo>
                      <a:pt x="7124" y="28436"/>
                      <a:pt x="7543" y="28316"/>
                      <a:pt x="7902" y="28136"/>
                    </a:cubicBezTo>
                    <a:cubicBezTo>
                      <a:pt x="8261" y="27897"/>
                      <a:pt x="8561" y="27598"/>
                      <a:pt x="8800" y="27119"/>
                    </a:cubicBezTo>
                    <a:cubicBezTo>
                      <a:pt x="9040" y="26640"/>
                      <a:pt x="9219" y="26041"/>
                      <a:pt x="9339" y="25323"/>
                    </a:cubicBezTo>
                    <a:cubicBezTo>
                      <a:pt x="9459" y="24604"/>
                      <a:pt x="9518" y="23706"/>
                      <a:pt x="9518" y="22629"/>
                    </a:cubicBezTo>
                    <a:cubicBezTo>
                      <a:pt x="9518" y="20713"/>
                      <a:pt x="9219" y="19336"/>
                      <a:pt x="8680" y="18498"/>
                    </a:cubicBezTo>
                    <a:cubicBezTo>
                      <a:pt x="8082" y="17660"/>
                      <a:pt x="7124" y="17241"/>
                      <a:pt x="5807" y="17241"/>
                    </a:cubicBezTo>
                    <a:cubicBezTo>
                      <a:pt x="5687" y="17241"/>
                      <a:pt x="5508" y="17241"/>
                      <a:pt x="5328" y="17241"/>
                    </a:cubicBezTo>
                    <a:cubicBezTo>
                      <a:pt x="5148" y="17241"/>
                      <a:pt x="4969" y="17241"/>
                      <a:pt x="4729" y="17301"/>
                    </a:cubicBezTo>
                    <a:lnTo>
                      <a:pt x="4729" y="13649"/>
                    </a:lnTo>
                    <a:lnTo>
                      <a:pt x="5328" y="13649"/>
                    </a:lnTo>
                    <a:cubicBezTo>
                      <a:pt x="6944" y="13649"/>
                      <a:pt x="8082" y="13290"/>
                      <a:pt x="8680" y="12572"/>
                    </a:cubicBezTo>
                    <a:cubicBezTo>
                      <a:pt x="9279" y="11853"/>
                      <a:pt x="9518" y="10536"/>
                      <a:pt x="9518" y="8561"/>
                    </a:cubicBezTo>
                    <a:cubicBezTo>
                      <a:pt x="9518" y="5328"/>
                      <a:pt x="8680" y="3712"/>
                      <a:pt x="7064" y="3712"/>
                    </a:cubicBezTo>
                    <a:cubicBezTo>
                      <a:pt x="5448" y="3712"/>
                      <a:pt x="4610" y="5089"/>
                      <a:pt x="4610" y="7842"/>
                    </a:cubicBezTo>
                    <a:lnTo>
                      <a:pt x="4610" y="8800"/>
                    </a:lnTo>
                    <a:close/>
                  </a:path>
                </a:pathLst>
              </a:custGeom>
              <a:solidFill>
                <a:srgbClr val="02A6CC"/>
              </a:solidFill>
              <a:ln w="5976" cap="flat">
                <a:noFill/>
                <a:prstDash val="solid"/>
                <a:miter/>
              </a:ln>
            </p:spPr>
            <p:txBody>
              <a:bodyPr rtlCol="0" anchor="ctr"/>
              <a:lstStyle/>
              <a:p>
                <a:endParaRPr lang="nl-BE"/>
              </a:p>
            </p:txBody>
          </p:sp>
          <p:sp>
            <p:nvSpPr>
              <p:cNvPr id="553" name="Freeform: Shape 552">
                <a:extLst>
                  <a:ext uri="{FF2B5EF4-FFF2-40B4-BE49-F238E27FC236}">
                    <a16:creationId xmlns:a16="http://schemas.microsoft.com/office/drawing/2014/main" id="{A935D672-2734-17B7-4D7E-B3D0D72788E3}"/>
                  </a:ext>
                </a:extLst>
              </p:cNvPr>
              <p:cNvSpPr/>
              <p:nvPr/>
            </p:nvSpPr>
            <p:spPr>
              <a:xfrm>
                <a:off x="3401535" y="3279322"/>
                <a:ext cx="13828" cy="32087"/>
              </a:xfrm>
              <a:custGeom>
                <a:avLst/>
                <a:gdLst>
                  <a:gd name="connsiteX0" fmla="*/ 4669 w 13828"/>
                  <a:gd name="connsiteY0" fmla="*/ 8800 h 32087"/>
                  <a:gd name="connsiteX1" fmla="*/ 659 w 13828"/>
                  <a:gd name="connsiteY1" fmla="*/ 8800 h 32087"/>
                  <a:gd name="connsiteX2" fmla="*/ 659 w 13828"/>
                  <a:gd name="connsiteY2" fmla="*/ 7962 h 32087"/>
                  <a:gd name="connsiteX3" fmla="*/ 1018 w 13828"/>
                  <a:gd name="connsiteY3" fmla="*/ 4370 h 32087"/>
                  <a:gd name="connsiteX4" fmla="*/ 2155 w 13828"/>
                  <a:gd name="connsiteY4" fmla="*/ 1916 h 32087"/>
                  <a:gd name="connsiteX5" fmla="*/ 4071 w 13828"/>
                  <a:gd name="connsiteY5" fmla="*/ 479 h 32087"/>
                  <a:gd name="connsiteX6" fmla="*/ 6884 w 13828"/>
                  <a:gd name="connsiteY6" fmla="*/ 0 h 32087"/>
                  <a:gd name="connsiteX7" fmla="*/ 11913 w 13828"/>
                  <a:gd name="connsiteY7" fmla="*/ 1976 h 32087"/>
                  <a:gd name="connsiteX8" fmla="*/ 13470 w 13828"/>
                  <a:gd name="connsiteY8" fmla="*/ 8142 h 32087"/>
                  <a:gd name="connsiteX9" fmla="*/ 12751 w 13828"/>
                  <a:gd name="connsiteY9" fmla="*/ 13170 h 32087"/>
                  <a:gd name="connsiteX10" fmla="*/ 9997 w 13828"/>
                  <a:gd name="connsiteY10" fmla="*/ 15565 h 32087"/>
                  <a:gd name="connsiteX11" fmla="*/ 12991 w 13828"/>
                  <a:gd name="connsiteY11" fmla="*/ 17899 h 32087"/>
                  <a:gd name="connsiteX12" fmla="*/ 13829 w 13828"/>
                  <a:gd name="connsiteY12" fmla="*/ 22928 h 32087"/>
                  <a:gd name="connsiteX13" fmla="*/ 12033 w 13828"/>
                  <a:gd name="connsiteY13" fmla="*/ 29872 h 32087"/>
                  <a:gd name="connsiteX14" fmla="*/ 6465 w 13828"/>
                  <a:gd name="connsiteY14" fmla="*/ 32087 h 32087"/>
                  <a:gd name="connsiteX15" fmla="*/ 0 w 13828"/>
                  <a:gd name="connsiteY15" fmla="*/ 24724 h 32087"/>
                  <a:gd name="connsiteX16" fmla="*/ 0 w 13828"/>
                  <a:gd name="connsiteY16" fmla="*/ 24185 h 32087"/>
                  <a:gd name="connsiteX17" fmla="*/ 0 w 13828"/>
                  <a:gd name="connsiteY17" fmla="*/ 23886 h 32087"/>
                  <a:gd name="connsiteX18" fmla="*/ 3951 w 13828"/>
                  <a:gd name="connsiteY18" fmla="*/ 23886 h 32087"/>
                  <a:gd name="connsiteX19" fmla="*/ 3951 w 13828"/>
                  <a:gd name="connsiteY19" fmla="*/ 24485 h 32087"/>
                  <a:gd name="connsiteX20" fmla="*/ 3951 w 13828"/>
                  <a:gd name="connsiteY20" fmla="*/ 24904 h 32087"/>
                  <a:gd name="connsiteX21" fmla="*/ 4669 w 13828"/>
                  <a:gd name="connsiteY21" fmla="*/ 27478 h 32087"/>
                  <a:gd name="connsiteX22" fmla="*/ 6585 w 13828"/>
                  <a:gd name="connsiteY22" fmla="*/ 28436 h 32087"/>
                  <a:gd name="connsiteX23" fmla="*/ 7902 w 13828"/>
                  <a:gd name="connsiteY23" fmla="*/ 28136 h 32087"/>
                  <a:gd name="connsiteX24" fmla="*/ 8800 w 13828"/>
                  <a:gd name="connsiteY24" fmla="*/ 27119 h 32087"/>
                  <a:gd name="connsiteX25" fmla="*/ 9339 w 13828"/>
                  <a:gd name="connsiteY25" fmla="*/ 25323 h 32087"/>
                  <a:gd name="connsiteX26" fmla="*/ 9518 w 13828"/>
                  <a:gd name="connsiteY26" fmla="*/ 22629 h 32087"/>
                  <a:gd name="connsiteX27" fmla="*/ 8680 w 13828"/>
                  <a:gd name="connsiteY27" fmla="*/ 18498 h 32087"/>
                  <a:gd name="connsiteX28" fmla="*/ 5807 w 13828"/>
                  <a:gd name="connsiteY28" fmla="*/ 17241 h 32087"/>
                  <a:gd name="connsiteX29" fmla="*/ 5328 w 13828"/>
                  <a:gd name="connsiteY29" fmla="*/ 17241 h 32087"/>
                  <a:gd name="connsiteX30" fmla="*/ 4729 w 13828"/>
                  <a:gd name="connsiteY30" fmla="*/ 17301 h 32087"/>
                  <a:gd name="connsiteX31" fmla="*/ 4729 w 13828"/>
                  <a:gd name="connsiteY31" fmla="*/ 13649 h 32087"/>
                  <a:gd name="connsiteX32" fmla="*/ 5328 w 13828"/>
                  <a:gd name="connsiteY32" fmla="*/ 13649 h 32087"/>
                  <a:gd name="connsiteX33" fmla="*/ 8680 w 13828"/>
                  <a:gd name="connsiteY33" fmla="*/ 12572 h 32087"/>
                  <a:gd name="connsiteX34" fmla="*/ 9518 w 13828"/>
                  <a:gd name="connsiteY34" fmla="*/ 8561 h 32087"/>
                  <a:gd name="connsiteX35" fmla="*/ 7064 w 13828"/>
                  <a:gd name="connsiteY35" fmla="*/ 3712 h 32087"/>
                  <a:gd name="connsiteX36" fmla="*/ 4610 w 13828"/>
                  <a:gd name="connsiteY36" fmla="*/ 7842 h 32087"/>
                  <a:gd name="connsiteX37" fmla="*/ 4610 w 13828"/>
                  <a:gd name="connsiteY37" fmla="*/ 8800 h 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28" h="32087">
                    <a:moveTo>
                      <a:pt x="4669" y="8800"/>
                    </a:moveTo>
                    <a:lnTo>
                      <a:pt x="659" y="8800"/>
                    </a:lnTo>
                    <a:lnTo>
                      <a:pt x="659" y="7962"/>
                    </a:lnTo>
                    <a:cubicBezTo>
                      <a:pt x="659" y="6585"/>
                      <a:pt x="778" y="5388"/>
                      <a:pt x="1018" y="4370"/>
                    </a:cubicBezTo>
                    <a:cubicBezTo>
                      <a:pt x="1257" y="3352"/>
                      <a:pt x="1616" y="2574"/>
                      <a:pt x="2155" y="1916"/>
                    </a:cubicBezTo>
                    <a:cubicBezTo>
                      <a:pt x="2634" y="1257"/>
                      <a:pt x="3293" y="778"/>
                      <a:pt x="4071" y="479"/>
                    </a:cubicBezTo>
                    <a:cubicBezTo>
                      <a:pt x="4849" y="180"/>
                      <a:pt x="5807" y="0"/>
                      <a:pt x="6884" y="0"/>
                    </a:cubicBezTo>
                    <a:cubicBezTo>
                      <a:pt x="9159" y="0"/>
                      <a:pt x="10835" y="659"/>
                      <a:pt x="11913" y="1976"/>
                    </a:cubicBezTo>
                    <a:cubicBezTo>
                      <a:pt x="12991" y="3293"/>
                      <a:pt x="13470" y="5328"/>
                      <a:pt x="13470" y="8142"/>
                    </a:cubicBezTo>
                    <a:cubicBezTo>
                      <a:pt x="13470" y="10476"/>
                      <a:pt x="13230" y="12153"/>
                      <a:pt x="12751" y="13170"/>
                    </a:cubicBezTo>
                    <a:cubicBezTo>
                      <a:pt x="12272" y="14188"/>
                      <a:pt x="11374" y="15026"/>
                      <a:pt x="9997" y="15565"/>
                    </a:cubicBezTo>
                    <a:cubicBezTo>
                      <a:pt x="11434" y="16044"/>
                      <a:pt x="12452" y="16822"/>
                      <a:pt x="12991" y="17899"/>
                    </a:cubicBezTo>
                    <a:cubicBezTo>
                      <a:pt x="13529" y="18917"/>
                      <a:pt x="13829" y="20593"/>
                      <a:pt x="13829" y="22928"/>
                    </a:cubicBezTo>
                    <a:cubicBezTo>
                      <a:pt x="13829" y="26101"/>
                      <a:pt x="13230" y="28376"/>
                      <a:pt x="12033" y="29872"/>
                    </a:cubicBezTo>
                    <a:cubicBezTo>
                      <a:pt x="10835" y="31369"/>
                      <a:pt x="8980" y="32087"/>
                      <a:pt x="6465" y="32087"/>
                    </a:cubicBezTo>
                    <a:cubicBezTo>
                      <a:pt x="2155" y="32087"/>
                      <a:pt x="0" y="29633"/>
                      <a:pt x="0" y="24724"/>
                    </a:cubicBezTo>
                    <a:lnTo>
                      <a:pt x="0" y="24185"/>
                    </a:lnTo>
                    <a:cubicBezTo>
                      <a:pt x="0" y="24185"/>
                      <a:pt x="0" y="23946"/>
                      <a:pt x="0" y="23886"/>
                    </a:cubicBezTo>
                    <a:lnTo>
                      <a:pt x="3951" y="23886"/>
                    </a:lnTo>
                    <a:cubicBezTo>
                      <a:pt x="3951" y="23886"/>
                      <a:pt x="3951" y="24305"/>
                      <a:pt x="3951" y="24485"/>
                    </a:cubicBezTo>
                    <a:cubicBezTo>
                      <a:pt x="3951" y="24664"/>
                      <a:pt x="3951" y="24784"/>
                      <a:pt x="3951" y="24904"/>
                    </a:cubicBezTo>
                    <a:cubicBezTo>
                      <a:pt x="3951" y="25981"/>
                      <a:pt x="4191" y="26819"/>
                      <a:pt x="4669" y="27478"/>
                    </a:cubicBezTo>
                    <a:cubicBezTo>
                      <a:pt x="5148" y="28136"/>
                      <a:pt x="5747" y="28436"/>
                      <a:pt x="6585" y="28436"/>
                    </a:cubicBezTo>
                    <a:cubicBezTo>
                      <a:pt x="7124" y="28436"/>
                      <a:pt x="7543" y="28316"/>
                      <a:pt x="7902" y="28136"/>
                    </a:cubicBezTo>
                    <a:cubicBezTo>
                      <a:pt x="8261" y="27897"/>
                      <a:pt x="8561" y="27598"/>
                      <a:pt x="8800" y="27119"/>
                    </a:cubicBezTo>
                    <a:cubicBezTo>
                      <a:pt x="9040" y="26640"/>
                      <a:pt x="9219" y="26041"/>
                      <a:pt x="9339" y="25323"/>
                    </a:cubicBezTo>
                    <a:cubicBezTo>
                      <a:pt x="9459" y="24604"/>
                      <a:pt x="9518" y="23706"/>
                      <a:pt x="9518" y="22629"/>
                    </a:cubicBezTo>
                    <a:cubicBezTo>
                      <a:pt x="9518" y="20713"/>
                      <a:pt x="9219" y="19336"/>
                      <a:pt x="8680" y="18498"/>
                    </a:cubicBezTo>
                    <a:cubicBezTo>
                      <a:pt x="8082" y="17660"/>
                      <a:pt x="7124" y="17241"/>
                      <a:pt x="5807" y="17241"/>
                    </a:cubicBezTo>
                    <a:cubicBezTo>
                      <a:pt x="5687" y="17241"/>
                      <a:pt x="5508" y="17241"/>
                      <a:pt x="5328" y="17241"/>
                    </a:cubicBezTo>
                    <a:cubicBezTo>
                      <a:pt x="5148" y="17241"/>
                      <a:pt x="4969" y="17241"/>
                      <a:pt x="4729" y="17301"/>
                    </a:cubicBezTo>
                    <a:lnTo>
                      <a:pt x="4729" y="13649"/>
                    </a:lnTo>
                    <a:lnTo>
                      <a:pt x="5328" y="13649"/>
                    </a:lnTo>
                    <a:cubicBezTo>
                      <a:pt x="6944" y="13649"/>
                      <a:pt x="8082" y="13290"/>
                      <a:pt x="8680" y="12572"/>
                    </a:cubicBezTo>
                    <a:cubicBezTo>
                      <a:pt x="9279" y="11853"/>
                      <a:pt x="9518" y="10536"/>
                      <a:pt x="9518" y="8561"/>
                    </a:cubicBezTo>
                    <a:cubicBezTo>
                      <a:pt x="9518" y="5328"/>
                      <a:pt x="8680" y="3712"/>
                      <a:pt x="7064" y="3712"/>
                    </a:cubicBezTo>
                    <a:cubicBezTo>
                      <a:pt x="5448" y="3712"/>
                      <a:pt x="4610" y="5088"/>
                      <a:pt x="4610" y="7842"/>
                    </a:cubicBezTo>
                    <a:lnTo>
                      <a:pt x="4610" y="8800"/>
                    </a:lnTo>
                    <a:close/>
                  </a:path>
                </a:pathLst>
              </a:custGeom>
              <a:solidFill>
                <a:srgbClr val="02A6CC"/>
              </a:solidFill>
              <a:ln w="5976" cap="flat">
                <a:noFill/>
                <a:prstDash val="solid"/>
                <a:miter/>
              </a:ln>
            </p:spPr>
            <p:txBody>
              <a:bodyPr rtlCol="0" anchor="ctr"/>
              <a:lstStyle/>
              <a:p>
                <a:endParaRPr lang="nl-BE"/>
              </a:p>
            </p:txBody>
          </p:sp>
          <p:sp>
            <p:nvSpPr>
              <p:cNvPr id="554" name="Freeform: Shape 553">
                <a:extLst>
                  <a:ext uri="{FF2B5EF4-FFF2-40B4-BE49-F238E27FC236}">
                    <a16:creationId xmlns:a16="http://schemas.microsoft.com/office/drawing/2014/main" id="{397E7A0B-A43C-AE7B-3B4B-0E8E79BECFFA}"/>
                  </a:ext>
                </a:extLst>
              </p:cNvPr>
              <p:cNvSpPr/>
              <p:nvPr/>
            </p:nvSpPr>
            <p:spPr>
              <a:xfrm>
                <a:off x="3418597" y="3279322"/>
                <a:ext cx="14128" cy="32027"/>
              </a:xfrm>
              <a:custGeom>
                <a:avLst/>
                <a:gdLst>
                  <a:gd name="connsiteX0" fmla="*/ 14128 w 14128"/>
                  <a:gd name="connsiteY0" fmla="*/ 16283 h 32027"/>
                  <a:gd name="connsiteX1" fmla="*/ 12512 w 14128"/>
                  <a:gd name="connsiteY1" fmla="*/ 28436 h 32027"/>
                  <a:gd name="connsiteX2" fmla="*/ 7064 w 14128"/>
                  <a:gd name="connsiteY2" fmla="*/ 32028 h 32027"/>
                  <a:gd name="connsiteX3" fmla="*/ 1616 w 14128"/>
                  <a:gd name="connsiteY3" fmla="*/ 28436 h 32027"/>
                  <a:gd name="connsiteX4" fmla="*/ 0 w 14128"/>
                  <a:gd name="connsiteY4" fmla="*/ 16044 h 32027"/>
                  <a:gd name="connsiteX5" fmla="*/ 1616 w 14128"/>
                  <a:gd name="connsiteY5" fmla="*/ 3652 h 32027"/>
                  <a:gd name="connsiteX6" fmla="*/ 7064 w 14128"/>
                  <a:gd name="connsiteY6" fmla="*/ 0 h 32027"/>
                  <a:gd name="connsiteX7" fmla="*/ 12332 w 14128"/>
                  <a:gd name="connsiteY7" fmla="*/ 3233 h 32027"/>
                  <a:gd name="connsiteX8" fmla="*/ 14128 w 14128"/>
                  <a:gd name="connsiteY8" fmla="*/ 16283 h 32027"/>
                  <a:gd name="connsiteX9" fmla="*/ 9818 w 14128"/>
                  <a:gd name="connsiteY9" fmla="*/ 16283 h 32027"/>
                  <a:gd name="connsiteX10" fmla="*/ 9219 w 14128"/>
                  <a:gd name="connsiteY10" fmla="*/ 6465 h 32027"/>
                  <a:gd name="connsiteX11" fmla="*/ 7004 w 14128"/>
                  <a:gd name="connsiteY11" fmla="*/ 3771 h 32027"/>
                  <a:gd name="connsiteX12" fmla="*/ 4789 w 14128"/>
                  <a:gd name="connsiteY12" fmla="*/ 6465 h 32027"/>
                  <a:gd name="connsiteX13" fmla="*/ 4191 w 14128"/>
                  <a:gd name="connsiteY13" fmla="*/ 16104 h 32027"/>
                  <a:gd name="connsiteX14" fmla="*/ 4789 w 14128"/>
                  <a:gd name="connsiteY14" fmla="*/ 25742 h 32027"/>
                  <a:gd name="connsiteX15" fmla="*/ 7004 w 14128"/>
                  <a:gd name="connsiteY15" fmla="*/ 28436 h 32027"/>
                  <a:gd name="connsiteX16" fmla="*/ 9159 w 14128"/>
                  <a:gd name="connsiteY16" fmla="*/ 25802 h 32027"/>
                  <a:gd name="connsiteX17" fmla="*/ 9758 w 14128"/>
                  <a:gd name="connsiteY17" fmla="*/ 16343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28" h="32027">
                    <a:moveTo>
                      <a:pt x="14128" y="16283"/>
                    </a:moveTo>
                    <a:cubicBezTo>
                      <a:pt x="14128" y="21910"/>
                      <a:pt x="13589" y="25921"/>
                      <a:pt x="12512" y="28436"/>
                    </a:cubicBezTo>
                    <a:cubicBezTo>
                      <a:pt x="11434" y="30830"/>
                      <a:pt x="9638" y="32028"/>
                      <a:pt x="7064" y="32028"/>
                    </a:cubicBezTo>
                    <a:cubicBezTo>
                      <a:pt x="4490" y="32028"/>
                      <a:pt x="2694" y="30830"/>
                      <a:pt x="1616" y="28436"/>
                    </a:cubicBezTo>
                    <a:cubicBezTo>
                      <a:pt x="539" y="26101"/>
                      <a:pt x="0" y="21970"/>
                      <a:pt x="0" y="16044"/>
                    </a:cubicBezTo>
                    <a:cubicBezTo>
                      <a:pt x="0" y="10117"/>
                      <a:pt x="539" y="6046"/>
                      <a:pt x="1616" y="3652"/>
                    </a:cubicBezTo>
                    <a:cubicBezTo>
                      <a:pt x="2694" y="1197"/>
                      <a:pt x="4490" y="0"/>
                      <a:pt x="7064" y="0"/>
                    </a:cubicBezTo>
                    <a:cubicBezTo>
                      <a:pt x="9459" y="0"/>
                      <a:pt x="11195" y="1078"/>
                      <a:pt x="12332" y="3233"/>
                    </a:cubicBezTo>
                    <a:cubicBezTo>
                      <a:pt x="13529" y="5508"/>
                      <a:pt x="14128" y="9818"/>
                      <a:pt x="14128" y="16283"/>
                    </a:cubicBezTo>
                    <a:close/>
                    <a:moveTo>
                      <a:pt x="9818" y="16283"/>
                    </a:moveTo>
                    <a:cubicBezTo>
                      <a:pt x="9818" y="11554"/>
                      <a:pt x="9638" y="8261"/>
                      <a:pt x="9219" y="6465"/>
                    </a:cubicBezTo>
                    <a:cubicBezTo>
                      <a:pt x="8800" y="4669"/>
                      <a:pt x="8082" y="3771"/>
                      <a:pt x="7004" y="3771"/>
                    </a:cubicBezTo>
                    <a:cubicBezTo>
                      <a:pt x="5927" y="3771"/>
                      <a:pt x="5208" y="4669"/>
                      <a:pt x="4789" y="6465"/>
                    </a:cubicBezTo>
                    <a:cubicBezTo>
                      <a:pt x="4370" y="8261"/>
                      <a:pt x="4191" y="11434"/>
                      <a:pt x="4191" y="16104"/>
                    </a:cubicBezTo>
                    <a:cubicBezTo>
                      <a:pt x="4191" y="20773"/>
                      <a:pt x="4370" y="23946"/>
                      <a:pt x="4789" y="25742"/>
                    </a:cubicBezTo>
                    <a:cubicBezTo>
                      <a:pt x="5208" y="27538"/>
                      <a:pt x="5927" y="28436"/>
                      <a:pt x="7004" y="28436"/>
                    </a:cubicBezTo>
                    <a:cubicBezTo>
                      <a:pt x="8082" y="28436"/>
                      <a:pt x="8800" y="27538"/>
                      <a:pt x="9159" y="25802"/>
                    </a:cubicBezTo>
                    <a:cubicBezTo>
                      <a:pt x="9578" y="24125"/>
                      <a:pt x="9758" y="20953"/>
                      <a:pt x="9758" y="16343"/>
                    </a:cubicBezTo>
                    <a:close/>
                  </a:path>
                </a:pathLst>
              </a:custGeom>
              <a:solidFill>
                <a:srgbClr val="02A6CC"/>
              </a:solidFill>
              <a:ln w="5976" cap="flat">
                <a:noFill/>
                <a:prstDash val="solid"/>
                <a:miter/>
              </a:ln>
            </p:spPr>
            <p:txBody>
              <a:bodyPr rtlCol="0" anchor="ctr"/>
              <a:lstStyle/>
              <a:p>
                <a:endParaRPr lang="nl-BE"/>
              </a:p>
            </p:txBody>
          </p:sp>
          <p:sp>
            <p:nvSpPr>
              <p:cNvPr id="555" name="Freeform: Shape 554">
                <a:extLst>
                  <a:ext uri="{FF2B5EF4-FFF2-40B4-BE49-F238E27FC236}">
                    <a16:creationId xmlns:a16="http://schemas.microsoft.com/office/drawing/2014/main" id="{47DF9F5F-8321-3402-180F-419B451A2C77}"/>
                  </a:ext>
                </a:extLst>
              </p:cNvPr>
              <p:cNvSpPr/>
              <p:nvPr/>
            </p:nvSpPr>
            <p:spPr>
              <a:xfrm>
                <a:off x="3487501" y="3080272"/>
                <a:ext cx="13828" cy="32087"/>
              </a:xfrm>
              <a:custGeom>
                <a:avLst/>
                <a:gdLst>
                  <a:gd name="connsiteX0" fmla="*/ 4669 w 13828"/>
                  <a:gd name="connsiteY0" fmla="*/ 8800 h 32087"/>
                  <a:gd name="connsiteX1" fmla="*/ 659 w 13828"/>
                  <a:gd name="connsiteY1" fmla="*/ 8800 h 32087"/>
                  <a:gd name="connsiteX2" fmla="*/ 659 w 13828"/>
                  <a:gd name="connsiteY2" fmla="*/ 7962 h 32087"/>
                  <a:gd name="connsiteX3" fmla="*/ 1018 w 13828"/>
                  <a:gd name="connsiteY3" fmla="*/ 4370 h 32087"/>
                  <a:gd name="connsiteX4" fmla="*/ 2155 w 13828"/>
                  <a:gd name="connsiteY4" fmla="*/ 1916 h 32087"/>
                  <a:gd name="connsiteX5" fmla="*/ 4071 w 13828"/>
                  <a:gd name="connsiteY5" fmla="*/ 479 h 32087"/>
                  <a:gd name="connsiteX6" fmla="*/ 6884 w 13828"/>
                  <a:gd name="connsiteY6" fmla="*/ 0 h 32087"/>
                  <a:gd name="connsiteX7" fmla="*/ 11913 w 13828"/>
                  <a:gd name="connsiteY7" fmla="*/ 1976 h 32087"/>
                  <a:gd name="connsiteX8" fmla="*/ 13470 w 13828"/>
                  <a:gd name="connsiteY8" fmla="*/ 8142 h 32087"/>
                  <a:gd name="connsiteX9" fmla="*/ 12751 w 13828"/>
                  <a:gd name="connsiteY9" fmla="*/ 13170 h 32087"/>
                  <a:gd name="connsiteX10" fmla="*/ 9997 w 13828"/>
                  <a:gd name="connsiteY10" fmla="*/ 15565 h 32087"/>
                  <a:gd name="connsiteX11" fmla="*/ 12991 w 13828"/>
                  <a:gd name="connsiteY11" fmla="*/ 17900 h 32087"/>
                  <a:gd name="connsiteX12" fmla="*/ 13829 w 13828"/>
                  <a:gd name="connsiteY12" fmla="*/ 22928 h 32087"/>
                  <a:gd name="connsiteX13" fmla="*/ 12033 w 13828"/>
                  <a:gd name="connsiteY13" fmla="*/ 29873 h 32087"/>
                  <a:gd name="connsiteX14" fmla="*/ 6465 w 13828"/>
                  <a:gd name="connsiteY14" fmla="*/ 32087 h 32087"/>
                  <a:gd name="connsiteX15" fmla="*/ 0 w 13828"/>
                  <a:gd name="connsiteY15" fmla="*/ 24724 h 32087"/>
                  <a:gd name="connsiteX16" fmla="*/ 0 w 13828"/>
                  <a:gd name="connsiteY16" fmla="*/ 24185 h 32087"/>
                  <a:gd name="connsiteX17" fmla="*/ 0 w 13828"/>
                  <a:gd name="connsiteY17" fmla="*/ 23886 h 32087"/>
                  <a:gd name="connsiteX18" fmla="*/ 3951 w 13828"/>
                  <a:gd name="connsiteY18" fmla="*/ 23886 h 32087"/>
                  <a:gd name="connsiteX19" fmla="*/ 3951 w 13828"/>
                  <a:gd name="connsiteY19" fmla="*/ 24485 h 32087"/>
                  <a:gd name="connsiteX20" fmla="*/ 3951 w 13828"/>
                  <a:gd name="connsiteY20" fmla="*/ 24904 h 32087"/>
                  <a:gd name="connsiteX21" fmla="*/ 4669 w 13828"/>
                  <a:gd name="connsiteY21" fmla="*/ 27478 h 32087"/>
                  <a:gd name="connsiteX22" fmla="*/ 6585 w 13828"/>
                  <a:gd name="connsiteY22" fmla="*/ 28436 h 32087"/>
                  <a:gd name="connsiteX23" fmla="*/ 7902 w 13828"/>
                  <a:gd name="connsiteY23" fmla="*/ 28136 h 32087"/>
                  <a:gd name="connsiteX24" fmla="*/ 8800 w 13828"/>
                  <a:gd name="connsiteY24" fmla="*/ 27119 h 32087"/>
                  <a:gd name="connsiteX25" fmla="*/ 9339 w 13828"/>
                  <a:gd name="connsiteY25" fmla="*/ 25323 h 32087"/>
                  <a:gd name="connsiteX26" fmla="*/ 9519 w 13828"/>
                  <a:gd name="connsiteY26" fmla="*/ 22629 h 32087"/>
                  <a:gd name="connsiteX27" fmla="*/ 8680 w 13828"/>
                  <a:gd name="connsiteY27" fmla="*/ 18498 h 32087"/>
                  <a:gd name="connsiteX28" fmla="*/ 5807 w 13828"/>
                  <a:gd name="connsiteY28" fmla="*/ 17241 h 32087"/>
                  <a:gd name="connsiteX29" fmla="*/ 5328 w 13828"/>
                  <a:gd name="connsiteY29" fmla="*/ 17241 h 32087"/>
                  <a:gd name="connsiteX30" fmla="*/ 4729 w 13828"/>
                  <a:gd name="connsiteY30" fmla="*/ 17301 h 32087"/>
                  <a:gd name="connsiteX31" fmla="*/ 4729 w 13828"/>
                  <a:gd name="connsiteY31" fmla="*/ 13649 h 32087"/>
                  <a:gd name="connsiteX32" fmla="*/ 5328 w 13828"/>
                  <a:gd name="connsiteY32" fmla="*/ 13649 h 32087"/>
                  <a:gd name="connsiteX33" fmla="*/ 8680 w 13828"/>
                  <a:gd name="connsiteY33" fmla="*/ 12572 h 32087"/>
                  <a:gd name="connsiteX34" fmla="*/ 9519 w 13828"/>
                  <a:gd name="connsiteY34" fmla="*/ 8561 h 32087"/>
                  <a:gd name="connsiteX35" fmla="*/ 7064 w 13828"/>
                  <a:gd name="connsiteY35" fmla="*/ 3712 h 32087"/>
                  <a:gd name="connsiteX36" fmla="*/ 4610 w 13828"/>
                  <a:gd name="connsiteY36" fmla="*/ 7842 h 32087"/>
                  <a:gd name="connsiteX37" fmla="*/ 4610 w 13828"/>
                  <a:gd name="connsiteY37" fmla="*/ 8800 h 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28" h="32087">
                    <a:moveTo>
                      <a:pt x="4669" y="8800"/>
                    </a:moveTo>
                    <a:lnTo>
                      <a:pt x="659" y="8800"/>
                    </a:lnTo>
                    <a:lnTo>
                      <a:pt x="659" y="7962"/>
                    </a:lnTo>
                    <a:cubicBezTo>
                      <a:pt x="659" y="6585"/>
                      <a:pt x="778" y="5388"/>
                      <a:pt x="1018" y="4370"/>
                    </a:cubicBezTo>
                    <a:cubicBezTo>
                      <a:pt x="1257" y="3352"/>
                      <a:pt x="1616" y="2574"/>
                      <a:pt x="2155" y="1916"/>
                    </a:cubicBezTo>
                    <a:cubicBezTo>
                      <a:pt x="2634" y="1257"/>
                      <a:pt x="3293" y="778"/>
                      <a:pt x="4071" y="479"/>
                    </a:cubicBezTo>
                    <a:cubicBezTo>
                      <a:pt x="4849" y="180"/>
                      <a:pt x="5807" y="0"/>
                      <a:pt x="6884" y="0"/>
                    </a:cubicBezTo>
                    <a:cubicBezTo>
                      <a:pt x="9159" y="0"/>
                      <a:pt x="10836" y="659"/>
                      <a:pt x="11913" y="1976"/>
                    </a:cubicBezTo>
                    <a:cubicBezTo>
                      <a:pt x="12991" y="3293"/>
                      <a:pt x="13470" y="5328"/>
                      <a:pt x="13470" y="8142"/>
                    </a:cubicBezTo>
                    <a:cubicBezTo>
                      <a:pt x="13470" y="10476"/>
                      <a:pt x="13230" y="12153"/>
                      <a:pt x="12751" y="13170"/>
                    </a:cubicBezTo>
                    <a:cubicBezTo>
                      <a:pt x="12272" y="14188"/>
                      <a:pt x="11374" y="15026"/>
                      <a:pt x="9997" y="15565"/>
                    </a:cubicBezTo>
                    <a:cubicBezTo>
                      <a:pt x="11434" y="16044"/>
                      <a:pt x="12452" y="16822"/>
                      <a:pt x="12991" y="17900"/>
                    </a:cubicBezTo>
                    <a:cubicBezTo>
                      <a:pt x="13529" y="18917"/>
                      <a:pt x="13829" y="20593"/>
                      <a:pt x="13829" y="22928"/>
                    </a:cubicBezTo>
                    <a:cubicBezTo>
                      <a:pt x="13829" y="26101"/>
                      <a:pt x="13230" y="28376"/>
                      <a:pt x="12033" y="29873"/>
                    </a:cubicBezTo>
                    <a:cubicBezTo>
                      <a:pt x="10836" y="31369"/>
                      <a:pt x="8980" y="32087"/>
                      <a:pt x="6465" y="32087"/>
                    </a:cubicBezTo>
                    <a:cubicBezTo>
                      <a:pt x="2155" y="32087"/>
                      <a:pt x="0" y="29633"/>
                      <a:pt x="0" y="24724"/>
                    </a:cubicBezTo>
                    <a:lnTo>
                      <a:pt x="0" y="24185"/>
                    </a:lnTo>
                    <a:cubicBezTo>
                      <a:pt x="0" y="24185"/>
                      <a:pt x="0" y="23946"/>
                      <a:pt x="0" y="23886"/>
                    </a:cubicBezTo>
                    <a:lnTo>
                      <a:pt x="3951" y="23886"/>
                    </a:lnTo>
                    <a:cubicBezTo>
                      <a:pt x="3951" y="23886"/>
                      <a:pt x="3951" y="24305"/>
                      <a:pt x="3951" y="24485"/>
                    </a:cubicBezTo>
                    <a:cubicBezTo>
                      <a:pt x="3951" y="24664"/>
                      <a:pt x="3951" y="24784"/>
                      <a:pt x="3951" y="24904"/>
                    </a:cubicBezTo>
                    <a:cubicBezTo>
                      <a:pt x="3951" y="25981"/>
                      <a:pt x="4191" y="26819"/>
                      <a:pt x="4669" y="27478"/>
                    </a:cubicBezTo>
                    <a:cubicBezTo>
                      <a:pt x="5148" y="28136"/>
                      <a:pt x="5747" y="28436"/>
                      <a:pt x="6585" y="28436"/>
                    </a:cubicBezTo>
                    <a:cubicBezTo>
                      <a:pt x="7124" y="28436"/>
                      <a:pt x="7543" y="28316"/>
                      <a:pt x="7902" y="28136"/>
                    </a:cubicBezTo>
                    <a:cubicBezTo>
                      <a:pt x="8261" y="27897"/>
                      <a:pt x="8561" y="27598"/>
                      <a:pt x="8800" y="27119"/>
                    </a:cubicBezTo>
                    <a:cubicBezTo>
                      <a:pt x="9040" y="26640"/>
                      <a:pt x="9219" y="26041"/>
                      <a:pt x="9339" y="25323"/>
                    </a:cubicBezTo>
                    <a:cubicBezTo>
                      <a:pt x="9459" y="24604"/>
                      <a:pt x="9519" y="23706"/>
                      <a:pt x="9519" y="22629"/>
                    </a:cubicBezTo>
                    <a:cubicBezTo>
                      <a:pt x="9519" y="20713"/>
                      <a:pt x="9219" y="19336"/>
                      <a:pt x="8680" y="18498"/>
                    </a:cubicBezTo>
                    <a:cubicBezTo>
                      <a:pt x="8082" y="17660"/>
                      <a:pt x="7124" y="17241"/>
                      <a:pt x="5807" y="17241"/>
                    </a:cubicBezTo>
                    <a:cubicBezTo>
                      <a:pt x="5687" y="17241"/>
                      <a:pt x="5508" y="17241"/>
                      <a:pt x="5328" y="17241"/>
                    </a:cubicBezTo>
                    <a:cubicBezTo>
                      <a:pt x="5148" y="17241"/>
                      <a:pt x="4969" y="17241"/>
                      <a:pt x="4729" y="17301"/>
                    </a:cubicBezTo>
                    <a:lnTo>
                      <a:pt x="4729" y="13649"/>
                    </a:lnTo>
                    <a:lnTo>
                      <a:pt x="5328" y="13649"/>
                    </a:lnTo>
                    <a:cubicBezTo>
                      <a:pt x="6944" y="13649"/>
                      <a:pt x="8082" y="13290"/>
                      <a:pt x="8680" y="12572"/>
                    </a:cubicBezTo>
                    <a:cubicBezTo>
                      <a:pt x="9279" y="11853"/>
                      <a:pt x="9519" y="10536"/>
                      <a:pt x="9519" y="8561"/>
                    </a:cubicBezTo>
                    <a:cubicBezTo>
                      <a:pt x="9519" y="5328"/>
                      <a:pt x="8680" y="3712"/>
                      <a:pt x="7064" y="3712"/>
                    </a:cubicBezTo>
                    <a:cubicBezTo>
                      <a:pt x="5448" y="3712"/>
                      <a:pt x="4610" y="5089"/>
                      <a:pt x="4610" y="7842"/>
                    </a:cubicBezTo>
                    <a:lnTo>
                      <a:pt x="4610" y="8800"/>
                    </a:lnTo>
                    <a:close/>
                  </a:path>
                </a:pathLst>
              </a:custGeom>
              <a:solidFill>
                <a:srgbClr val="02A6CC"/>
              </a:solidFill>
              <a:ln w="5976" cap="flat">
                <a:noFill/>
                <a:prstDash val="solid"/>
                <a:miter/>
              </a:ln>
            </p:spPr>
            <p:txBody>
              <a:bodyPr rtlCol="0" anchor="ctr"/>
              <a:lstStyle/>
              <a:p>
                <a:endParaRPr lang="nl-BE"/>
              </a:p>
            </p:txBody>
          </p:sp>
          <p:sp>
            <p:nvSpPr>
              <p:cNvPr id="556" name="Freeform: Shape 555">
                <a:extLst>
                  <a:ext uri="{FF2B5EF4-FFF2-40B4-BE49-F238E27FC236}">
                    <a16:creationId xmlns:a16="http://schemas.microsoft.com/office/drawing/2014/main" id="{B88B05CC-D67A-352C-E6FA-5DD287745B34}"/>
                  </a:ext>
                </a:extLst>
              </p:cNvPr>
              <p:cNvSpPr/>
              <p:nvPr/>
            </p:nvSpPr>
            <p:spPr>
              <a:xfrm>
                <a:off x="3482053"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57" name="Freeform: Shape 556">
                <a:extLst>
                  <a:ext uri="{FF2B5EF4-FFF2-40B4-BE49-F238E27FC236}">
                    <a16:creationId xmlns:a16="http://schemas.microsoft.com/office/drawing/2014/main" id="{2B9F0093-5E02-382D-6305-13D04D29134D}"/>
                  </a:ext>
                </a:extLst>
              </p:cNvPr>
              <p:cNvSpPr/>
              <p:nvPr/>
            </p:nvSpPr>
            <p:spPr>
              <a:xfrm>
                <a:off x="3494924" y="3130080"/>
                <a:ext cx="14128" cy="32027"/>
              </a:xfrm>
              <a:custGeom>
                <a:avLst/>
                <a:gdLst>
                  <a:gd name="connsiteX0" fmla="*/ 14128 w 14128"/>
                  <a:gd name="connsiteY0" fmla="*/ 16283 h 32027"/>
                  <a:gd name="connsiteX1" fmla="*/ 12512 w 14128"/>
                  <a:gd name="connsiteY1" fmla="*/ 28436 h 32027"/>
                  <a:gd name="connsiteX2" fmla="*/ 7064 w 14128"/>
                  <a:gd name="connsiteY2" fmla="*/ 32028 h 32027"/>
                  <a:gd name="connsiteX3" fmla="*/ 1616 w 14128"/>
                  <a:gd name="connsiteY3" fmla="*/ 28436 h 32027"/>
                  <a:gd name="connsiteX4" fmla="*/ 0 w 14128"/>
                  <a:gd name="connsiteY4" fmla="*/ 16044 h 32027"/>
                  <a:gd name="connsiteX5" fmla="*/ 1616 w 14128"/>
                  <a:gd name="connsiteY5" fmla="*/ 3652 h 32027"/>
                  <a:gd name="connsiteX6" fmla="*/ 7064 w 14128"/>
                  <a:gd name="connsiteY6" fmla="*/ 0 h 32027"/>
                  <a:gd name="connsiteX7" fmla="*/ 12332 w 14128"/>
                  <a:gd name="connsiteY7" fmla="*/ 3233 h 32027"/>
                  <a:gd name="connsiteX8" fmla="*/ 14128 w 14128"/>
                  <a:gd name="connsiteY8" fmla="*/ 16283 h 32027"/>
                  <a:gd name="connsiteX9" fmla="*/ 9818 w 14128"/>
                  <a:gd name="connsiteY9" fmla="*/ 16283 h 32027"/>
                  <a:gd name="connsiteX10" fmla="*/ 9219 w 14128"/>
                  <a:gd name="connsiteY10" fmla="*/ 6465 h 32027"/>
                  <a:gd name="connsiteX11" fmla="*/ 7004 w 14128"/>
                  <a:gd name="connsiteY11" fmla="*/ 3772 h 32027"/>
                  <a:gd name="connsiteX12" fmla="*/ 4789 w 14128"/>
                  <a:gd name="connsiteY12" fmla="*/ 6465 h 32027"/>
                  <a:gd name="connsiteX13" fmla="*/ 4191 w 14128"/>
                  <a:gd name="connsiteY13" fmla="*/ 16104 h 32027"/>
                  <a:gd name="connsiteX14" fmla="*/ 4789 w 14128"/>
                  <a:gd name="connsiteY14" fmla="*/ 25742 h 32027"/>
                  <a:gd name="connsiteX15" fmla="*/ 7004 w 14128"/>
                  <a:gd name="connsiteY15" fmla="*/ 28436 h 32027"/>
                  <a:gd name="connsiteX16" fmla="*/ 9159 w 14128"/>
                  <a:gd name="connsiteY16" fmla="*/ 25802 h 32027"/>
                  <a:gd name="connsiteX17" fmla="*/ 9758 w 14128"/>
                  <a:gd name="connsiteY17" fmla="*/ 16343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28" h="32027">
                    <a:moveTo>
                      <a:pt x="14128" y="16283"/>
                    </a:moveTo>
                    <a:cubicBezTo>
                      <a:pt x="14128" y="21910"/>
                      <a:pt x="13589" y="25921"/>
                      <a:pt x="12512" y="28436"/>
                    </a:cubicBezTo>
                    <a:cubicBezTo>
                      <a:pt x="11434" y="30830"/>
                      <a:pt x="9638" y="32028"/>
                      <a:pt x="7064" y="32028"/>
                    </a:cubicBezTo>
                    <a:cubicBezTo>
                      <a:pt x="4490" y="32028"/>
                      <a:pt x="2694" y="30830"/>
                      <a:pt x="1616" y="28436"/>
                    </a:cubicBezTo>
                    <a:cubicBezTo>
                      <a:pt x="539" y="26101"/>
                      <a:pt x="0" y="21970"/>
                      <a:pt x="0" y="16044"/>
                    </a:cubicBezTo>
                    <a:cubicBezTo>
                      <a:pt x="0" y="10117"/>
                      <a:pt x="539" y="6046"/>
                      <a:pt x="1616" y="3652"/>
                    </a:cubicBezTo>
                    <a:cubicBezTo>
                      <a:pt x="2694" y="1197"/>
                      <a:pt x="4490" y="0"/>
                      <a:pt x="7064" y="0"/>
                    </a:cubicBezTo>
                    <a:cubicBezTo>
                      <a:pt x="9459" y="0"/>
                      <a:pt x="11195" y="1078"/>
                      <a:pt x="12332" y="3233"/>
                    </a:cubicBezTo>
                    <a:cubicBezTo>
                      <a:pt x="13529" y="5508"/>
                      <a:pt x="14128" y="9818"/>
                      <a:pt x="14128" y="16283"/>
                    </a:cubicBezTo>
                    <a:close/>
                    <a:moveTo>
                      <a:pt x="9818" y="16283"/>
                    </a:moveTo>
                    <a:cubicBezTo>
                      <a:pt x="9818" y="11554"/>
                      <a:pt x="9638" y="8261"/>
                      <a:pt x="9219" y="6465"/>
                    </a:cubicBezTo>
                    <a:cubicBezTo>
                      <a:pt x="8800" y="4669"/>
                      <a:pt x="8082" y="3772"/>
                      <a:pt x="7004" y="3772"/>
                    </a:cubicBezTo>
                    <a:cubicBezTo>
                      <a:pt x="5927" y="3772"/>
                      <a:pt x="5208" y="4669"/>
                      <a:pt x="4789" y="6465"/>
                    </a:cubicBezTo>
                    <a:cubicBezTo>
                      <a:pt x="4370" y="8261"/>
                      <a:pt x="4191" y="11434"/>
                      <a:pt x="4191" y="16104"/>
                    </a:cubicBezTo>
                    <a:cubicBezTo>
                      <a:pt x="4191" y="20773"/>
                      <a:pt x="4370" y="23946"/>
                      <a:pt x="4789" y="25742"/>
                    </a:cubicBezTo>
                    <a:cubicBezTo>
                      <a:pt x="5208" y="27538"/>
                      <a:pt x="5927" y="28436"/>
                      <a:pt x="7004" y="28436"/>
                    </a:cubicBezTo>
                    <a:cubicBezTo>
                      <a:pt x="8082" y="28436"/>
                      <a:pt x="8800" y="27538"/>
                      <a:pt x="9159" y="25802"/>
                    </a:cubicBezTo>
                    <a:cubicBezTo>
                      <a:pt x="9578" y="24125"/>
                      <a:pt x="9758" y="20953"/>
                      <a:pt x="9758" y="16343"/>
                    </a:cubicBezTo>
                    <a:close/>
                  </a:path>
                </a:pathLst>
              </a:custGeom>
              <a:solidFill>
                <a:srgbClr val="02A6CC"/>
              </a:solidFill>
              <a:ln w="5976" cap="flat">
                <a:noFill/>
                <a:prstDash val="solid"/>
                <a:miter/>
              </a:ln>
            </p:spPr>
            <p:txBody>
              <a:bodyPr rtlCol="0" anchor="ctr"/>
              <a:lstStyle/>
              <a:p>
                <a:endParaRPr lang="nl-BE"/>
              </a:p>
            </p:txBody>
          </p:sp>
          <p:sp>
            <p:nvSpPr>
              <p:cNvPr id="558" name="Freeform: Shape 557">
                <a:extLst>
                  <a:ext uri="{FF2B5EF4-FFF2-40B4-BE49-F238E27FC236}">
                    <a16:creationId xmlns:a16="http://schemas.microsoft.com/office/drawing/2014/main" id="{0D40C138-9D1E-FB8C-E078-BF3097EC4B92}"/>
                  </a:ext>
                </a:extLst>
              </p:cNvPr>
              <p:cNvSpPr/>
              <p:nvPr/>
            </p:nvSpPr>
            <p:spPr>
              <a:xfrm>
                <a:off x="3482413"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59" name="Freeform: Shape 558">
                <a:extLst>
                  <a:ext uri="{FF2B5EF4-FFF2-40B4-BE49-F238E27FC236}">
                    <a16:creationId xmlns:a16="http://schemas.microsoft.com/office/drawing/2014/main" id="{99BA8DBC-7566-D9EA-A6F5-24722A447A4E}"/>
                  </a:ext>
                </a:extLst>
              </p:cNvPr>
              <p:cNvSpPr/>
              <p:nvPr/>
            </p:nvSpPr>
            <p:spPr>
              <a:xfrm>
                <a:off x="3495104" y="3180186"/>
                <a:ext cx="13948" cy="31249"/>
              </a:xfrm>
              <a:custGeom>
                <a:avLst/>
                <a:gdLst>
                  <a:gd name="connsiteX0" fmla="*/ 0 w 13948"/>
                  <a:gd name="connsiteY0" fmla="*/ 0 h 31249"/>
                  <a:gd name="connsiteX1" fmla="*/ 13948 w 13948"/>
                  <a:gd name="connsiteY1" fmla="*/ 0 h 31249"/>
                  <a:gd name="connsiteX2" fmla="*/ 4490 w 13948"/>
                  <a:gd name="connsiteY2" fmla="*/ 31249 h 31249"/>
                  <a:gd name="connsiteX3" fmla="*/ 0 w 13948"/>
                  <a:gd name="connsiteY3" fmla="*/ 31249 h 31249"/>
                  <a:gd name="connsiteX4" fmla="*/ 8680 w 13948"/>
                  <a:gd name="connsiteY4" fmla="*/ 3532 h 31249"/>
                  <a:gd name="connsiteX5" fmla="*/ 0 w 13948"/>
                  <a:gd name="connsiteY5" fmla="*/ 3532 h 31249"/>
                  <a:gd name="connsiteX6" fmla="*/ 0 w 13948"/>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8" h="31249">
                    <a:moveTo>
                      <a:pt x="0" y="0"/>
                    </a:moveTo>
                    <a:lnTo>
                      <a:pt x="13948" y="0"/>
                    </a:lnTo>
                    <a:lnTo>
                      <a:pt x="4490" y="31249"/>
                    </a:lnTo>
                    <a:lnTo>
                      <a:pt x="0" y="31249"/>
                    </a:lnTo>
                    <a:lnTo>
                      <a:pt x="8680" y="3532"/>
                    </a:lnTo>
                    <a:lnTo>
                      <a:pt x="0" y="3532"/>
                    </a:lnTo>
                    <a:lnTo>
                      <a:pt x="0" y="0"/>
                    </a:lnTo>
                    <a:close/>
                  </a:path>
                </a:pathLst>
              </a:custGeom>
              <a:solidFill>
                <a:srgbClr val="02A6CC"/>
              </a:solidFill>
              <a:ln w="5976" cap="flat">
                <a:noFill/>
                <a:prstDash val="solid"/>
                <a:miter/>
              </a:ln>
            </p:spPr>
            <p:txBody>
              <a:bodyPr rtlCol="0" anchor="ctr"/>
              <a:lstStyle/>
              <a:p>
                <a:endParaRPr lang="nl-BE"/>
              </a:p>
            </p:txBody>
          </p:sp>
          <p:sp>
            <p:nvSpPr>
              <p:cNvPr id="560" name="Freeform: Shape 559">
                <a:extLst>
                  <a:ext uri="{FF2B5EF4-FFF2-40B4-BE49-F238E27FC236}">
                    <a16:creationId xmlns:a16="http://schemas.microsoft.com/office/drawing/2014/main" id="{F82185DC-122D-659B-C7C1-3BE1C9A59BD7}"/>
                  </a:ext>
                </a:extLst>
              </p:cNvPr>
              <p:cNvSpPr/>
              <p:nvPr/>
            </p:nvSpPr>
            <p:spPr>
              <a:xfrm>
                <a:off x="3479599"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61" name="Freeform: Shape 560">
                <a:extLst>
                  <a:ext uri="{FF2B5EF4-FFF2-40B4-BE49-F238E27FC236}">
                    <a16:creationId xmlns:a16="http://schemas.microsoft.com/office/drawing/2014/main" id="{E7882980-1D1D-7BBD-F6FC-B8AF566A7734}"/>
                  </a:ext>
                </a:extLst>
              </p:cNvPr>
              <p:cNvSpPr/>
              <p:nvPr/>
            </p:nvSpPr>
            <p:spPr>
              <a:xfrm>
                <a:off x="3494924" y="3229934"/>
                <a:ext cx="14487" cy="31249"/>
              </a:xfrm>
              <a:custGeom>
                <a:avLst/>
                <a:gdLst>
                  <a:gd name="connsiteX0" fmla="*/ 8561 w 14487"/>
                  <a:gd name="connsiteY0" fmla="*/ 0 h 31249"/>
                  <a:gd name="connsiteX1" fmla="*/ 12452 w 14487"/>
                  <a:gd name="connsiteY1" fmla="*/ 0 h 31249"/>
                  <a:gd name="connsiteX2" fmla="*/ 12452 w 14487"/>
                  <a:gd name="connsiteY2" fmla="*/ 19456 h 31249"/>
                  <a:gd name="connsiteX3" fmla="*/ 14487 w 14487"/>
                  <a:gd name="connsiteY3" fmla="*/ 19456 h 31249"/>
                  <a:gd name="connsiteX4" fmla="*/ 14487 w 14487"/>
                  <a:gd name="connsiteY4" fmla="*/ 22689 h 31249"/>
                  <a:gd name="connsiteX5" fmla="*/ 12452 w 14487"/>
                  <a:gd name="connsiteY5" fmla="*/ 22689 h 31249"/>
                  <a:gd name="connsiteX6" fmla="*/ 12452 w 14487"/>
                  <a:gd name="connsiteY6" fmla="*/ 31249 h 31249"/>
                  <a:gd name="connsiteX7" fmla="*/ 8561 w 14487"/>
                  <a:gd name="connsiteY7" fmla="*/ 31249 h 31249"/>
                  <a:gd name="connsiteX8" fmla="*/ 8561 w 14487"/>
                  <a:gd name="connsiteY8" fmla="*/ 22689 h 31249"/>
                  <a:gd name="connsiteX9" fmla="*/ 0 w 14487"/>
                  <a:gd name="connsiteY9" fmla="*/ 22689 h 31249"/>
                  <a:gd name="connsiteX10" fmla="*/ 0 w 14487"/>
                  <a:gd name="connsiteY10" fmla="*/ 19097 h 31249"/>
                  <a:gd name="connsiteX11" fmla="*/ 8561 w 14487"/>
                  <a:gd name="connsiteY11" fmla="*/ 0 h 31249"/>
                  <a:gd name="connsiteX12" fmla="*/ 8561 w 14487"/>
                  <a:gd name="connsiteY12" fmla="*/ 19456 h 31249"/>
                  <a:gd name="connsiteX13" fmla="*/ 8561 w 14487"/>
                  <a:gd name="connsiteY13" fmla="*/ 6346 h 31249"/>
                  <a:gd name="connsiteX14" fmla="*/ 3293 w 14487"/>
                  <a:gd name="connsiteY14" fmla="*/ 19456 h 31249"/>
                  <a:gd name="connsiteX15" fmla="*/ 8561 w 14487"/>
                  <a:gd name="connsiteY15" fmla="*/ 19456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87" h="31249">
                    <a:moveTo>
                      <a:pt x="8561" y="0"/>
                    </a:moveTo>
                    <a:lnTo>
                      <a:pt x="12452" y="0"/>
                    </a:lnTo>
                    <a:lnTo>
                      <a:pt x="12452" y="19456"/>
                    </a:lnTo>
                    <a:lnTo>
                      <a:pt x="14487" y="19456"/>
                    </a:lnTo>
                    <a:lnTo>
                      <a:pt x="14487" y="22689"/>
                    </a:lnTo>
                    <a:lnTo>
                      <a:pt x="12452" y="22689"/>
                    </a:lnTo>
                    <a:lnTo>
                      <a:pt x="12452" y="31249"/>
                    </a:lnTo>
                    <a:lnTo>
                      <a:pt x="8561" y="31249"/>
                    </a:lnTo>
                    <a:lnTo>
                      <a:pt x="8561" y="22689"/>
                    </a:lnTo>
                    <a:lnTo>
                      <a:pt x="0" y="22689"/>
                    </a:lnTo>
                    <a:lnTo>
                      <a:pt x="0" y="19097"/>
                    </a:lnTo>
                    <a:lnTo>
                      <a:pt x="8561" y="0"/>
                    </a:lnTo>
                    <a:close/>
                    <a:moveTo>
                      <a:pt x="8561" y="19456"/>
                    </a:moveTo>
                    <a:lnTo>
                      <a:pt x="8561" y="6346"/>
                    </a:lnTo>
                    <a:lnTo>
                      <a:pt x="3293" y="19456"/>
                    </a:lnTo>
                    <a:lnTo>
                      <a:pt x="8561" y="19456"/>
                    </a:lnTo>
                    <a:close/>
                  </a:path>
                </a:pathLst>
              </a:custGeom>
              <a:solidFill>
                <a:srgbClr val="02A6CC"/>
              </a:solidFill>
              <a:ln w="5976" cap="flat">
                <a:noFill/>
                <a:prstDash val="solid"/>
                <a:miter/>
              </a:ln>
            </p:spPr>
            <p:txBody>
              <a:bodyPr rtlCol="0" anchor="ctr"/>
              <a:lstStyle/>
              <a:p>
                <a:endParaRPr lang="nl-BE"/>
              </a:p>
            </p:txBody>
          </p:sp>
          <p:sp>
            <p:nvSpPr>
              <p:cNvPr id="562" name="Freeform: Shape 561">
                <a:extLst>
                  <a:ext uri="{FF2B5EF4-FFF2-40B4-BE49-F238E27FC236}">
                    <a16:creationId xmlns:a16="http://schemas.microsoft.com/office/drawing/2014/main" id="{D0BD0226-E8A0-2762-B4C7-9CDB2208E28D}"/>
                  </a:ext>
                </a:extLst>
              </p:cNvPr>
              <p:cNvSpPr/>
              <p:nvPr/>
            </p:nvSpPr>
            <p:spPr>
              <a:xfrm>
                <a:off x="3479719" y="3279322"/>
                <a:ext cx="13828" cy="32087"/>
              </a:xfrm>
              <a:custGeom>
                <a:avLst/>
                <a:gdLst>
                  <a:gd name="connsiteX0" fmla="*/ 4669 w 13828"/>
                  <a:gd name="connsiteY0" fmla="*/ 8800 h 32087"/>
                  <a:gd name="connsiteX1" fmla="*/ 659 w 13828"/>
                  <a:gd name="connsiteY1" fmla="*/ 8800 h 32087"/>
                  <a:gd name="connsiteX2" fmla="*/ 659 w 13828"/>
                  <a:gd name="connsiteY2" fmla="*/ 7962 h 32087"/>
                  <a:gd name="connsiteX3" fmla="*/ 1018 w 13828"/>
                  <a:gd name="connsiteY3" fmla="*/ 4370 h 32087"/>
                  <a:gd name="connsiteX4" fmla="*/ 2155 w 13828"/>
                  <a:gd name="connsiteY4" fmla="*/ 1916 h 32087"/>
                  <a:gd name="connsiteX5" fmla="*/ 4071 w 13828"/>
                  <a:gd name="connsiteY5" fmla="*/ 479 h 32087"/>
                  <a:gd name="connsiteX6" fmla="*/ 6884 w 13828"/>
                  <a:gd name="connsiteY6" fmla="*/ 0 h 32087"/>
                  <a:gd name="connsiteX7" fmla="*/ 11913 w 13828"/>
                  <a:gd name="connsiteY7" fmla="*/ 1976 h 32087"/>
                  <a:gd name="connsiteX8" fmla="*/ 13470 w 13828"/>
                  <a:gd name="connsiteY8" fmla="*/ 8142 h 32087"/>
                  <a:gd name="connsiteX9" fmla="*/ 12751 w 13828"/>
                  <a:gd name="connsiteY9" fmla="*/ 13170 h 32087"/>
                  <a:gd name="connsiteX10" fmla="*/ 9997 w 13828"/>
                  <a:gd name="connsiteY10" fmla="*/ 15565 h 32087"/>
                  <a:gd name="connsiteX11" fmla="*/ 12991 w 13828"/>
                  <a:gd name="connsiteY11" fmla="*/ 17899 h 32087"/>
                  <a:gd name="connsiteX12" fmla="*/ 13829 w 13828"/>
                  <a:gd name="connsiteY12" fmla="*/ 22928 h 32087"/>
                  <a:gd name="connsiteX13" fmla="*/ 12033 w 13828"/>
                  <a:gd name="connsiteY13" fmla="*/ 29872 h 32087"/>
                  <a:gd name="connsiteX14" fmla="*/ 6465 w 13828"/>
                  <a:gd name="connsiteY14" fmla="*/ 32087 h 32087"/>
                  <a:gd name="connsiteX15" fmla="*/ 0 w 13828"/>
                  <a:gd name="connsiteY15" fmla="*/ 24724 h 32087"/>
                  <a:gd name="connsiteX16" fmla="*/ 0 w 13828"/>
                  <a:gd name="connsiteY16" fmla="*/ 24185 h 32087"/>
                  <a:gd name="connsiteX17" fmla="*/ 0 w 13828"/>
                  <a:gd name="connsiteY17" fmla="*/ 23886 h 32087"/>
                  <a:gd name="connsiteX18" fmla="*/ 3951 w 13828"/>
                  <a:gd name="connsiteY18" fmla="*/ 23886 h 32087"/>
                  <a:gd name="connsiteX19" fmla="*/ 3951 w 13828"/>
                  <a:gd name="connsiteY19" fmla="*/ 24485 h 32087"/>
                  <a:gd name="connsiteX20" fmla="*/ 3951 w 13828"/>
                  <a:gd name="connsiteY20" fmla="*/ 24904 h 32087"/>
                  <a:gd name="connsiteX21" fmla="*/ 4669 w 13828"/>
                  <a:gd name="connsiteY21" fmla="*/ 27478 h 32087"/>
                  <a:gd name="connsiteX22" fmla="*/ 6585 w 13828"/>
                  <a:gd name="connsiteY22" fmla="*/ 28436 h 32087"/>
                  <a:gd name="connsiteX23" fmla="*/ 7902 w 13828"/>
                  <a:gd name="connsiteY23" fmla="*/ 28136 h 32087"/>
                  <a:gd name="connsiteX24" fmla="*/ 8800 w 13828"/>
                  <a:gd name="connsiteY24" fmla="*/ 27119 h 32087"/>
                  <a:gd name="connsiteX25" fmla="*/ 9339 w 13828"/>
                  <a:gd name="connsiteY25" fmla="*/ 25323 h 32087"/>
                  <a:gd name="connsiteX26" fmla="*/ 9518 w 13828"/>
                  <a:gd name="connsiteY26" fmla="*/ 22629 h 32087"/>
                  <a:gd name="connsiteX27" fmla="*/ 8680 w 13828"/>
                  <a:gd name="connsiteY27" fmla="*/ 18498 h 32087"/>
                  <a:gd name="connsiteX28" fmla="*/ 5807 w 13828"/>
                  <a:gd name="connsiteY28" fmla="*/ 17241 h 32087"/>
                  <a:gd name="connsiteX29" fmla="*/ 5328 w 13828"/>
                  <a:gd name="connsiteY29" fmla="*/ 17241 h 32087"/>
                  <a:gd name="connsiteX30" fmla="*/ 4729 w 13828"/>
                  <a:gd name="connsiteY30" fmla="*/ 17301 h 32087"/>
                  <a:gd name="connsiteX31" fmla="*/ 4729 w 13828"/>
                  <a:gd name="connsiteY31" fmla="*/ 13649 h 32087"/>
                  <a:gd name="connsiteX32" fmla="*/ 5328 w 13828"/>
                  <a:gd name="connsiteY32" fmla="*/ 13649 h 32087"/>
                  <a:gd name="connsiteX33" fmla="*/ 8680 w 13828"/>
                  <a:gd name="connsiteY33" fmla="*/ 12572 h 32087"/>
                  <a:gd name="connsiteX34" fmla="*/ 9518 w 13828"/>
                  <a:gd name="connsiteY34" fmla="*/ 8561 h 32087"/>
                  <a:gd name="connsiteX35" fmla="*/ 7064 w 13828"/>
                  <a:gd name="connsiteY35" fmla="*/ 3712 h 32087"/>
                  <a:gd name="connsiteX36" fmla="*/ 4610 w 13828"/>
                  <a:gd name="connsiteY36" fmla="*/ 7842 h 32087"/>
                  <a:gd name="connsiteX37" fmla="*/ 4610 w 13828"/>
                  <a:gd name="connsiteY37" fmla="*/ 8800 h 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28" h="32087">
                    <a:moveTo>
                      <a:pt x="4669" y="8800"/>
                    </a:moveTo>
                    <a:lnTo>
                      <a:pt x="659" y="8800"/>
                    </a:lnTo>
                    <a:lnTo>
                      <a:pt x="659" y="7962"/>
                    </a:lnTo>
                    <a:cubicBezTo>
                      <a:pt x="659" y="6585"/>
                      <a:pt x="778" y="5388"/>
                      <a:pt x="1018" y="4370"/>
                    </a:cubicBezTo>
                    <a:cubicBezTo>
                      <a:pt x="1257" y="3352"/>
                      <a:pt x="1616" y="2574"/>
                      <a:pt x="2155" y="1916"/>
                    </a:cubicBezTo>
                    <a:cubicBezTo>
                      <a:pt x="2634" y="1257"/>
                      <a:pt x="3293" y="778"/>
                      <a:pt x="4071" y="479"/>
                    </a:cubicBezTo>
                    <a:cubicBezTo>
                      <a:pt x="4849" y="180"/>
                      <a:pt x="5807" y="0"/>
                      <a:pt x="6884" y="0"/>
                    </a:cubicBezTo>
                    <a:cubicBezTo>
                      <a:pt x="9159" y="0"/>
                      <a:pt x="10835" y="659"/>
                      <a:pt x="11913" y="1976"/>
                    </a:cubicBezTo>
                    <a:cubicBezTo>
                      <a:pt x="12991" y="3293"/>
                      <a:pt x="13470" y="5328"/>
                      <a:pt x="13470" y="8142"/>
                    </a:cubicBezTo>
                    <a:cubicBezTo>
                      <a:pt x="13470" y="10476"/>
                      <a:pt x="13230" y="12153"/>
                      <a:pt x="12751" y="13170"/>
                    </a:cubicBezTo>
                    <a:cubicBezTo>
                      <a:pt x="12272" y="14188"/>
                      <a:pt x="11374" y="15026"/>
                      <a:pt x="9997" y="15565"/>
                    </a:cubicBezTo>
                    <a:cubicBezTo>
                      <a:pt x="11434" y="16044"/>
                      <a:pt x="12452" y="16822"/>
                      <a:pt x="12991" y="17899"/>
                    </a:cubicBezTo>
                    <a:cubicBezTo>
                      <a:pt x="13529" y="18917"/>
                      <a:pt x="13829" y="20593"/>
                      <a:pt x="13829" y="22928"/>
                    </a:cubicBezTo>
                    <a:cubicBezTo>
                      <a:pt x="13829" y="26101"/>
                      <a:pt x="13230" y="28376"/>
                      <a:pt x="12033" y="29872"/>
                    </a:cubicBezTo>
                    <a:cubicBezTo>
                      <a:pt x="10835" y="31369"/>
                      <a:pt x="8980" y="32087"/>
                      <a:pt x="6465" y="32087"/>
                    </a:cubicBezTo>
                    <a:cubicBezTo>
                      <a:pt x="2155" y="32087"/>
                      <a:pt x="0" y="29633"/>
                      <a:pt x="0" y="24724"/>
                    </a:cubicBezTo>
                    <a:lnTo>
                      <a:pt x="0" y="24185"/>
                    </a:lnTo>
                    <a:cubicBezTo>
                      <a:pt x="0" y="24185"/>
                      <a:pt x="0" y="23946"/>
                      <a:pt x="0" y="23886"/>
                    </a:cubicBezTo>
                    <a:lnTo>
                      <a:pt x="3951" y="23886"/>
                    </a:lnTo>
                    <a:cubicBezTo>
                      <a:pt x="3951" y="23886"/>
                      <a:pt x="3951" y="24305"/>
                      <a:pt x="3951" y="24485"/>
                    </a:cubicBezTo>
                    <a:cubicBezTo>
                      <a:pt x="3951" y="24664"/>
                      <a:pt x="3951" y="24784"/>
                      <a:pt x="3951" y="24904"/>
                    </a:cubicBezTo>
                    <a:cubicBezTo>
                      <a:pt x="3951" y="25981"/>
                      <a:pt x="4191" y="26819"/>
                      <a:pt x="4669" y="27478"/>
                    </a:cubicBezTo>
                    <a:cubicBezTo>
                      <a:pt x="5148" y="28136"/>
                      <a:pt x="5747" y="28436"/>
                      <a:pt x="6585" y="28436"/>
                    </a:cubicBezTo>
                    <a:cubicBezTo>
                      <a:pt x="7124" y="28436"/>
                      <a:pt x="7543" y="28316"/>
                      <a:pt x="7902" y="28136"/>
                    </a:cubicBezTo>
                    <a:cubicBezTo>
                      <a:pt x="8261" y="27897"/>
                      <a:pt x="8561" y="27598"/>
                      <a:pt x="8800" y="27119"/>
                    </a:cubicBezTo>
                    <a:cubicBezTo>
                      <a:pt x="9040" y="26640"/>
                      <a:pt x="9219" y="26041"/>
                      <a:pt x="9339" y="25323"/>
                    </a:cubicBezTo>
                    <a:cubicBezTo>
                      <a:pt x="9459" y="24604"/>
                      <a:pt x="9518" y="23706"/>
                      <a:pt x="9518" y="22629"/>
                    </a:cubicBezTo>
                    <a:cubicBezTo>
                      <a:pt x="9518" y="20713"/>
                      <a:pt x="9219" y="19336"/>
                      <a:pt x="8680" y="18498"/>
                    </a:cubicBezTo>
                    <a:cubicBezTo>
                      <a:pt x="8082" y="17660"/>
                      <a:pt x="7124" y="17241"/>
                      <a:pt x="5807" y="17241"/>
                    </a:cubicBezTo>
                    <a:cubicBezTo>
                      <a:pt x="5687" y="17241"/>
                      <a:pt x="5508" y="17241"/>
                      <a:pt x="5328" y="17241"/>
                    </a:cubicBezTo>
                    <a:cubicBezTo>
                      <a:pt x="5148" y="17241"/>
                      <a:pt x="4969" y="17241"/>
                      <a:pt x="4729" y="17301"/>
                    </a:cubicBezTo>
                    <a:lnTo>
                      <a:pt x="4729" y="13649"/>
                    </a:lnTo>
                    <a:lnTo>
                      <a:pt x="5328" y="13649"/>
                    </a:lnTo>
                    <a:cubicBezTo>
                      <a:pt x="6944" y="13649"/>
                      <a:pt x="8082" y="13290"/>
                      <a:pt x="8680" y="12572"/>
                    </a:cubicBezTo>
                    <a:cubicBezTo>
                      <a:pt x="9279" y="11853"/>
                      <a:pt x="9518" y="10536"/>
                      <a:pt x="9518" y="8561"/>
                    </a:cubicBezTo>
                    <a:cubicBezTo>
                      <a:pt x="9518" y="5328"/>
                      <a:pt x="8680" y="3712"/>
                      <a:pt x="7064" y="3712"/>
                    </a:cubicBezTo>
                    <a:cubicBezTo>
                      <a:pt x="5448" y="3712"/>
                      <a:pt x="4610" y="5088"/>
                      <a:pt x="4610" y="7842"/>
                    </a:cubicBezTo>
                    <a:lnTo>
                      <a:pt x="4610" y="8800"/>
                    </a:lnTo>
                    <a:close/>
                  </a:path>
                </a:pathLst>
              </a:custGeom>
              <a:solidFill>
                <a:srgbClr val="02A6CC"/>
              </a:solidFill>
              <a:ln w="5976" cap="flat">
                <a:noFill/>
                <a:prstDash val="solid"/>
                <a:miter/>
              </a:ln>
            </p:spPr>
            <p:txBody>
              <a:bodyPr rtlCol="0" anchor="ctr"/>
              <a:lstStyle/>
              <a:p>
                <a:endParaRPr lang="nl-BE"/>
              </a:p>
            </p:txBody>
          </p:sp>
          <p:sp>
            <p:nvSpPr>
              <p:cNvPr id="563" name="Freeform: Shape 562">
                <a:extLst>
                  <a:ext uri="{FF2B5EF4-FFF2-40B4-BE49-F238E27FC236}">
                    <a16:creationId xmlns:a16="http://schemas.microsoft.com/office/drawing/2014/main" id="{87394EAA-DE40-6659-4B6C-E04C329B0AE2}"/>
                  </a:ext>
                </a:extLst>
              </p:cNvPr>
              <p:cNvSpPr/>
              <p:nvPr/>
            </p:nvSpPr>
            <p:spPr>
              <a:xfrm>
                <a:off x="3497379" y="3279741"/>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64" name="Freeform: Shape 563">
                <a:extLst>
                  <a:ext uri="{FF2B5EF4-FFF2-40B4-BE49-F238E27FC236}">
                    <a16:creationId xmlns:a16="http://schemas.microsoft.com/office/drawing/2014/main" id="{6D96DF4A-6BAF-469C-47CE-B966DA44CE5C}"/>
                  </a:ext>
                </a:extLst>
              </p:cNvPr>
              <p:cNvSpPr/>
              <p:nvPr/>
            </p:nvSpPr>
            <p:spPr>
              <a:xfrm>
                <a:off x="3567420" y="3080691"/>
                <a:ext cx="14487" cy="31249"/>
              </a:xfrm>
              <a:custGeom>
                <a:avLst/>
                <a:gdLst>
                  <a:gd name="connsiteX0" fmla="*/ 8561 w 14487"/>
                  <a:gd name="connsiteY0" fmla="*/ 0 h 31249"/>
                  <a:gd name="connsiteX1" fmla="*/ 12452 w 14487"/>
                  <a:gd name="connsiteY1" fmla="*/ 0 h 31249"/>
                  <a:gd name="connsiteX2" fmla="*/ 12452 w 14487"/>
                  <a:gd name="connsiteY2" fmla="*/ 19456 h 31249"/>
                  <a:gd name="connsiteX3" fmla="*/ 14487 w 14487"/>
                  <a:gd name="connsiteY3" fmla="*/ 19456 h 31249"/>
                  <a:gd name="connsiteX4" fmla="*/ 14487 w 14487"/>
                  <a:gd name="connsiteY4" fmla="*/ 22689 h 31249"/>
                  <a:gd name="connsiteX5" fmla="*/ 12452 w 14487"/>
                  <a:gd name="connsiteY5" fmla="*/ 22689 h 31249"/>
                  <a:gd name="connsiteX6" fmla="*/ 12452 w 14487"/>
                  <a:gd name="connsiteY6" fmla="*/ 31249 h 31249"/>
                  <a:gd name="connsiteX7" fmla="*/ 8561 w 14487"/>
                  <a:gd name="connsiteY7" fmla="*/ 31249 h 31249"/>
                  <a:gd name="connsiteX8" fmla="*/ 8561 w 14487"/>
                  <a:gd name="connsiteY8" fmla="*/ 22689 h 31249"/>
                  <a:gd name="connsiteX9" fmla="*/ 0 w 14487"/>
                  <a:gd name="connsiteY9" fmla="*/ 22689 h 31249"/>
                  <a:gd name="connsiteX10" fmla="*/ 0 w 14487"/>
                  <a:gd name="connsiteY10" fmla="*/ 19097 h 31249"/>
                  <a:gd name="connsiteX11" fmla="*/ 8561 w 14487"/>
                  <a:gd name="connsiteY11" fmla="*/ 0 h 31249"/>
                  <a:gd name="connsiteX12" fmla="*/ 8561 w 14487"/>
                  <a:gd name="connsiteY12" fmla="*/ 19456 h 31249"/>
                  <a:gd name="connsiteX13" fmla="*/ 8561 w 14487"/>
                  <a:gd name="connsiteY13" fmla="*/ 6346 h 31249"/>
                  <a:gd name="connsiteX14" fmla="*/ 3293 w 14487"/>
                  <a:gd name="connsiteY14" fmla="*/ 19456 h 31249"/>
                  <a:gd name="connsiteX15" fmla="*/ 8561 w 14487"/>
                  <a:gd name="connsiteY15" fmla="*/ 19456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87" h="31249">
                    <a:moveTo>
                      <a:pt x="8561" y="0"/>
                    </a:moveTo>
                    <a:lnTo>
                      <a:pt x="12452" y="0"/>
                    </a:lnTo>
                    <a:lnTo>
                      <a:pt x="12452" y="19456"/>
                    </a:lnTo>
                    <a:lnTo>
                      <a:pt x="14487" y="19456"/>
                    </a:lnTo>
                    <a:lnTo>
                      <a:pt x="14487" y="22689"/>
                    </a:lnTo>
                    <a:lnTo>
                      <a:pt x="12452" y="22689"/>
                    </a:lnTo>
                    <a:lnTo>
                      <a:pt x="12452" y="31249"/>
                    </a:lnTo>
                    <a:lnTo>
                      <a:pt x="8561" y="31249"/>
                    </a:lnTo>
                    <a:lnTo>
                      <a:pt x="8561" y="22689"/>
                    </a:lnTo>
                    <a:lnTo>
                      <a:pt x="0" y="22689"/>
                    </a:lnTo>
                    <a:lnTo>
                      <a:pt x="0" y="19097"/>
                    </a:lnTo>
                    <a:lnTo>
                      <a:pt x="8561" y="0"/>
                    </a:lnTo>
                    <a:close/>
                    <a:moveTo>
                      <a:pt x="8561" y="19456"/>
                    </a:moveTo>
                    <a:lnTo>
                      <a:pt x="8561" y="6346"/>
                    </a:lnTo>
                    <a:lnTo>
                      <a:pt x="3293" y="19456"/>
                    </a:lnTo>
                    <a:lnTo>
                      <a:pt x="8561" y="19456"/>
                    </a:lnTo>
                    <a:close/>
                  </a:path>
                </a:pathLst>
              </a:custGeom>
              <a:solidFill>
                <a:srgbClr val="02A6CC"/>
              </a:solidFill>
              <a:ln w="5976" cap="flat">
                <a:noFill/>
                <a:prstDash val="solid"/>
                <a:miter/>
              </a:ln>
            </p:spPr>
            <p:txBody>
              <a:bodyPr rtlCol="0" anchor="ctr"/>
              <a:lstStyle/>
              <a:p>
                <a:endParaRPr lang="nl-BE"/>
              </a:p>
            </p:txBody>
          </p:sp>
          <p:sp>
            <p:nvSpPr>
              <p:cNvPr id="565" name="Freeform: Shape 564">
                <a:extLst>
                  <a:ext uri="{FF2B5EF4-FFF2-40B4-BE49-F238E27FC236}">
                    <a16:creationId xmlns:a16="http://schemas.microsoft.com/office/drawing/2014/main" id="{1B1D0A7D-3A8B-B20B-8653-F5DFF539D084}"/>
                  </a:ext>
                </a:extLst>
              </p:cNvPr>
              <p:cNvSpPr/>
              <p:nvPr/>
            </p:nvSpPr>
            <p:spPr>
              <a:xfrm>
                <a:off x="3563110"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66" name="Freeform: Shape 565">
                <a:extLst>
                  <a:ext uri="{FF2B5EF4-FFF2-40B4-BE49-F238E27FC236}">
                    <a16:creationId xmlns:a16="http://schemas.microsoft.com/office/drawing/2014/main" id="{45F4DAC3-2459-C2CB-8077-3869587DDEA7}"/>
                  </a:ext>
                </a:extLst>
              </p:cNvPr>
              <p:cNvSpPr/>
              <p:nvPr/>
            </p:nvSpPr>
            <p:spPr>
              <a:xfrm>
                <a:off x="3576699"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67" name="Freeform: Shape 566">
                <a:extLst>
                  <a:ext uri="{FF2B5EF4-FFF2-40B4-BE49-F238E27FC236}">
                    <a16:creationId xmlns:a16="http://schemas.microsoft.com/office/drawing/2014/main" id="{DC3E2FF0-7602-C101-8059-3249D3B00124}"/>
                  </a:ext>
                </a:extLst>
              </p:cNvPr>
              <p:cNvSpPr/>
              <p:nvPr/>
            </p:nvSpPr>
            <p:spPr>
              <a:xfrm>
                <a:off x="3562452"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68" name="Freeform: Shape 567">
                <a:extLst>
                  <a:ext uri="{FF2B5EF4-FFF2-40B4-BE49-F238E27FC236}">
                    <a16:creationId xmlns:a16="http://schemas.microsoft.com/office/drawing/2014/main" id="{CEF6D168-79DE-3F7B-D655-5A1E13F0BCD4}"/>
                  </a:ext>
                </a:extLst>
              </p:cNvPr>
              <p:cNvSpPr/>
              <p:nvPr/>
            </p:nvSpPr>
            <p:spPr>
              <a:xfrm>
                <a:off x="3575442" y="3179767"/>
                <a:ext cx="13469" cy="32027"/>
              </a:xfrm>
              <a:custGeom>
                <a:avLst/>
                <a:gdLst>
                  <a:gd name="connsiteX0" fmla="*/ 9818 w 13469"/>
                  <a:gd name="connsiteY0" fmla="*/ 14727 h 32027"/>
                  <a:gd name="connsiteX1" fmla="*/ 12691 w 13469"/>
                  <a:gd name="connsiteY1" fmla="*/ 17181 h 32027"/>
                  <a:gd name="connsiteX2" fmla="*/ 13470 w 13469"/>
                  <a:gd name="connsiteY2" fmla="*/ 22629 h 32027"/>
                  <a:gd name="connsiteX3" fmla="*/ 11853 w 13469"/>
                  <a:gd name="connsiteY3" fmla="*/ 29753 h 32027"/>
                  <a:gd name="connsiteX4" fmla="*/ 6765 w 13469"/>
                  <a:gd name="connsiteY4" fmla="*/ 32028 h 32027"/>
                  <a:gd name="connsiteX5" fmla="*/ 1616 w 13469"/>
                  <a:gd name="connsiteY5" fmla="*/ 29753 h 32027"/>
                  <a:gd name="connsiteX6" fmla="*/ 0 w 13469"/>
                  <a:gd name="connsiteY6" fmla="*/ 22629 h 32027"/>
                  <a:gd name="connsiteX7" fmla="*/ 778 w 13469"/>
                  <a:gd name="connsiteY7" fmla="*/ 17181 h 32027"/>
                  <a:gd name="connsiteX8" fmla="*/ 3652 w 13469"/>
                  <a:gd name="connsiteY8" fmla="*/ 14727 h 32027"/>
                  <a:gd name="connsiteX9" fmla="*/ 1018 w 13469"/>
                  <a:gd name="connsiteY9" fmla="*/ 12332 h 32027"/>
                  <a:gd name="connsiteX10" fmla="*/ 239 w 13469"/>
                  <a:gd name="connsiteY10" fmla="*/ 7723 h 32027"/>
                  <a:gd name="connsiteX11" fmla="*/ 599 w 13469"/>
                  <a:gd name="connsiteY11" fmla="*/ 4250 h 32027"/>
                  <a:gd name="connsiteX12" fmla="*/ 1736 w 13469"/>
                  <a:gd name="connsiteY12" fmla="*/ 1856 h 32027"/>
                  <a:gd name="connsiteX13" fmla="*/ 3771 w 13469"/>
                  <a:gd name="connsiteY13" fmla="*/ 479 h 32027"/>
                  <a:gd name="connsiteX14" fmla="*/ 6705 w 13469"/>
                  <a:gd name="connsiteY14" fmla="*/ 0 h 32027"/>
                  <a:gd name="connsiteX15" fmla="*/ 9638 w 13469"/>
                  <a:gd name="connsiteY15" fmla="*/ 479 h 32027"/>
                  <a:gd name="connsiteX16" fmla="*/ 11674 w 13469"/>
                  <a:gd name="connsiteY16" fmla="*/ 1856 h 32027"/>
                  <a:gd name="connsiteX17" fmla="*/ 12811 w 13469"/>
                  <a:gd name="connsiteY17" fmla="*/ 4250 h 32027"/>
                  <a:gd name="connsiteX18" fmla="*/ 13170 w 13469"/>
                  <a:gd name="connsiteY18" fmla="*/ 7723 h 32027"/>
                  <a:gd name="connsiteX19" fmla="*/ 12392 w 13469"/>
                  <a:gd name="connsiteY19" fmla="*/ 12332 h 32027"/>
                  <a:gd name="connsiteX20" fmla="*/ 9758 w 13469"/>
                  <a:gd name="connsiteY20" fmla="*/ 14727 h 32027"/>
                  <a:gd name="connsiteX21" fmla="*/ 9339 w 13469"/>
                  <a:gd name="connsiteY21" fmla="*/ 23108 h 32027"/>
                  <a:gd name="connsiteX22" fmla="*/ 9219 w 13469"/>
                  <a:gd name="connsiteY22" fmla="*/ 20294 h 32027"/>
                  <a:gd name="connsiteX23" fmla="*/ 8740 w 13469"/>
                  <a:gd name="connsiteY23" fmla="*/ 18378 h 32027"/>
                  <a:gd name="connsiteX24" fmla="*/ 7902 w 13469"/>
                  <a:gd name="connsiteY24" fmla="*/ 17301 h 32027"/>
                  <a:gd name="connsiteX25" fmla="*/ 6705 w 13469"/>
                  <a:gd name="connsiteY25" fmla="*/ 16942 h 32027"/>
                  <a:gd name="connsiteX26" fmla="*/ 4729 w 13469"/>
                  <a:gd name="connsiteY26" fmla="*/ 18319 h 32027"/>
                  <a:gd name="connsiteX27" fmla="*/ 4131 w 13469"/>
                  <a:gd name="connsiteY27" fmla="*/ 22808 h 32027"/>
                  <a:gd name="connsiteX28" fmla="*/ 6765 w 13469"/>
                  <a:gd name="connsiteY28" fmla="*/ 28256 h 32027"/>
                  <a:gd name="connsiteX29" fmla="*/ 9339 w 13469"/>
                  <a:gd name="connsiteY29" fmla="*/ 22988 h 32027"/>
                  <a:gd name="connsiteX30" fmla="*/ 9040 w 13469"/>
                  <a:gd name="connsiteY30" fmla="*/ 8082 h 32027"/>
                  <a:gd name="connsiteX31" fmla="*/ 6705 w 13469"/>
                  <a:gd name="connsiteY31" fmla="*/ 3652 h 32027"/>
                  <a:gd name="connsiteX32" fmla="*/ 4370 w 13469"/>
                  <a:gd name="connsiteY32" fmla="*/ 8022 h 32027"/>
                  <a:gd name="connsiteX33" fmla="*/ 6705 w 13469"/>
                  <a:gd name="connsiteY33" fmla="*/ 12871 h 32027"/>
                  <a:gd name="connsiteX34" fmla="*/ 9040 w 13469"/>
                  <a:gd name="connsiteY34" fmla="*/ 8082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69" h="32027">
                    <a:moveTo>
                      <a:pt x="9818" y="14727"/>
                    </a:moveTo>
                    <a:cubicBezTo>
                      <a:pt x="11195" y="15266"/>
                      <a:pt x="12212" y="16044"/>
                      <a:pt x="12691" y="17181"/>
                    </a:cubicBezTo>
                    <a:cubicBezTo>
                      <a:pt x="13230" y="18319"/>
                      <a:pt x="13470" y="20115"/>
                      <a:pt x="13470" y="22629"/>
                    </a:cubicBezTo>
                    <a:cubicBezTo>
                      <a:pt x="13470" y="25862"/>
                      <a:pt x="12931" y="28256"/>
                      <a:pt x="11853" y="29753"/>
                    </a:cubicBezTo>
                    <a:cubicBezTo>
                      <a:pt x="10776" y="31309"/>
                      <a:pt x="9040" y="32028"/>
                      <a:pt x="6765" y="32028"/>
                    </a:cubicBezTo>
                    <a:cubicBezTo>
                      <a:pt x="4490" y="32028"/>
                      <a:pt x="2694" y="31249"/>
                      <a:pt x="1616" y="29753"/>
                    </a:cubicBezTo>
                    <a:cubicBezTo>
                      <a:pt x="539" y="28256"/>
                      <a:pt x="0" y="25862"/>
                      <a:pt x="0" y="22629"/>
                    </a:cubicBezTo>
                    <a:cubicBezTo>
                      <a:pt x="0" y="20115"/>
                      <a:pt x="239" y="18319"/>
                      <a:pt x="778" y="17181"/>
                    </a:cubicBezTo>
                    <a:cubicBezTo>
                      <a:pt x="1317" y="16044"/>
                      <a:pt x="2275" y="15266"/>
                      <a:pt x="3652" y="14727"/>
                    </a:cubicBezTo>
                    <a:cubicBezTo>
                      <a:pt x="2395" y="14188"/>
                      <a:pt x="1556" y="13410"/>
                      <a:pt x="1018" y="12332"/>
                    </a:cubicBezTo>
                    <a:cubicBezTo>
                      <a:pt x="479" y="11195"/>
                      <a:pt x="239" y="9638"/>
                      <a:pt x="239" y="7723"/>
                    </a:cubicBezTo>
                    <a:cubicBezTo>
                      <a:pt x="239" y="6406"/>
                      <a:pt x="359" y="5208"/>
                      <a:pt x="599" y="4250"/>
                    </a:cubicBezTo>
                    <a:cubicBezTo>
                      <a:pt x="838" y="3293"/>
                      <a:pt x="1257" y="2454"/>
                      <a:pt x="1736" y="1856"/>
                    </a:cubicBezTo>
                    <a:cubicBezTo>
                      <a:pt x="2275" y="1257"/>
                      <a:pt x="2933" y="778"/>
                      <a:pt x="3771" y="479"/>
                    </a:cubicBezTo>
                    <a:cubicBezTo>
                      <a:pt x="4610" y="180"/>
                      <a:pt x="5567" y="0"/>
                      <a:pt x="6705" y="0"/>
                    </a:cubicBezTo>
                    <a:cubicBezTo>
                      <a:pt x="7842" y="0"/>
                      <a:pt x="8800" y="180"/>
                      <a:pt x="9638" y="479"/>
                    </a:cubicBezTo>
                    <a:cubicBezTo>
                      <a:pt x="10476" y="778"/>
                      <a:pt x="11135" y="1257"/>
                      <a:pt x="11674" y="1856"/>
                    </a:cubicBezTo>
                    <a:cubicBezTo>
                      <a:pt x="12212" y="2514"/>
                      <a:pt x="12572" y="3293"/>
                      <a:pt x="12811" y="4250"/>
                    </a:cubicBezTo>
                    <a:cubicBezTo>
                      <a:pt x="13051" y="5208"/>
                      <a:pt x="13170" y="6346"/>
                      <a:pt x="13170" y="7723"/>
                    </a:cubicBezTo>
                    <a:cubicBezTo>
                      <a:pt x="13170" y="9638"/>
                      <a:pt x="12931" y="11195"/>
                      <a:pt x="12392" y="12332"/>
                    </a:cubicBezTo>
                    <a:cubicBezTo>
                      <a:pt x="11853" y="13410"/>
                      <a:pt x="11015" y="14188"/>
                      <a:pt x="9758" y="14727"/>
                    </a:cubicBezTo>
                    <a:close/>
                    <a:moveTo>
                      <a:pt x="9339" y="23108"/>
                    </a:moveTo>
                    <a:cubicBezTo>
                      <a:pt x="9339" y="22030"/>
                      <a:pt x="9339" y="21072"/>
                      <a:pt x="9219" y="20294"/>
                    </a:cubicBezTo>
                    <a:cubicBezTo>
                      <a:pt x="9159" y="19516"/>
                      <a:pt x="8980" y="18857"/>
                      <a:pt x="8740" y="18378"/>
                    </a:cubicBezTo>
                    <a:cubicBezTo>
                      <a:pt x="8501" y="17900"/>
                      <a:pt x="8261" y="17540"/>
                      <a:pt x="7902" y="17301"/>
                    </a:cubicBezTo>
                    <a:cubicBezTo>
                      <a:pt x="7543" y="17061"/>
                      <a:pt x="7184" y="16942"/>
                      <a:pt x="6705" y="16942"/>
                    </a:cubicBezTo>
                    <a:cubicBezTo>
                      <a:pt x="5807" y="16942"/>
                      <a:pt x="5148" y="17421"/>
                      <a:pt x="4729" y="18319"/>
                    </a:cubicBezTo>
                    <a:cubicBezTo>
                      <a:pt x="4310" y="19276"/>
                      <a:pt x="4131" y="20773"/>
                      <a:pt x="4131" y="22808"/>
                    </a:cubicBezTo>
                    <a:cubicBezTo>
                      <a:pt x="4131" y="26460"/>
                      <a:pt x="4969" y="28256"/>
                      <a:pt x="6765" y="28256"/>
                    </a:cubicBezTo>
                    <a:cubicBezTo>
                      <a:pt x="8561" y="28256"/>
                      <a:pt x="9339" y="26520"/>
                      <a:pt x="9339" y="22988"/>
                    </a:cubicBezTo>
                    <a:close/>
                    <a:moveTo>
                      <a:pt x="9040" y="8082"/>
                    </a:moveTo>
                    <a:cubicBezTo>
                      <a:pt x="9040" y="5148"/>
                      <a:pt x="8261" y="3652"/>
                      <a:pt x="6705" y="3652"/>
                    </a:cubicBezTo>
                    <a:cubicBezTo>
                      <a:pt x="5148" y="3652"/>
                      <a:pt x="4370" y="5088"/>
                      <a:pt x="4370" y="8022"/>
                    </a:cubicBezTo>
                    <a:cubicBezTo>
                      <a:pt x="4370" y="11255"/>
                      <a:pt x="5148" y="12871"/>
                      <a:pt x="6705" y="12871"/>
                    </a:cubicBezTo>
                    <a:cubicBezTo>
                      <a:pt x="8261" y="12871"/>
                      <a:pt x="9040" y="11255"/>
                      <a:pt x="9040" y="8082"/>
                    </a:cubicBezTo>
                    <a:close/>
                  </a:path>
                </a:pathLst>
              </a:custGeom>
              <a:solidFill>
                <a:srgbClr val="02A6CC"/>
              </a:solidFill>
              <a:ln w="5976" cap="flat">
                <a:noFill/>
                <a:prstDash val="solid"/>
                <a:miter/>
              </a:ln>
            </p:spPr>
            <p:txBody>
              <a:bodyPr rtlCol="0" anchor="ctr"/>
              <a:lstStyle/>
              <a:p>
                <a:endParaRPr lang="nl-BE"/>
              </a:p>
            </p:txBody>
          </p:sp>
          <p:sp>
            <p:nvSpPr>
              <p:cNvPr id="569" name="Freeform: Shape 568">
                <a:extLst>
                  <a:ext uri="{FF2B5EF4-FFF2-40B4-BE49-F238E27FC236}">
                    <a16:creationId xmlns:a16="http://schemas.microsoft.com/office/drawing/2014/main" id="{4EF76678-7DA5-F826-0EFD-333F4C9DE974}"/>
                  </a:ext>
                </a:extLst>
              </p:cNvPr>
              <p:cNvSpPr/>
              <p:nvPr/>
            </p:nvSpPr>
            <p:spPr>
              <a:xfrm>
                <a:off x="3559099"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70" name="Freeform: Shape 569">
                <a:extLst>
                  <a:ext uri="{FF2B5EF4-FFF2-40B4-BE49-F238E27FC236}">
                    <a16:creationId xmlns:a16="http://schemas.microsoft.com/office/drawing/2014/main" id="{9C29D794-CB5D-6FEB-E7B9-5DF6D3709D58}"/>
                  </a:ext>
                </a:extLst>
              </p:cNvPr>
              <p:cNvSpPr/>
              <p:nvPr/>
            </p:nvSpPr>
            <p:spPr>
              <a:xfrm>
                <a:off x="3576520" y="3229874"/>
                <a:ext cx="13589" cy="31668"/>
              </a:xfrm>
              <a:custGeom>
                <a:avLst/>
                <a:gdLst>
                  <a:gd name="connsiteX0" fmla="*/ 3293 w 13589"/>
                  <a:gd name="connsiteY0" fmla="*/ 60 h 31668"/>
                  <a:gd name="connsiteX1" fmla="*/ 13230 w 13589"/>
                  <a:gd name="connsiteY1" fmla="*/ 60 h 31668"/>
                  <a:gd name="connsiteX2" fmla="*/ 13230 w 13589"/>
                  <a:gd name="connsiteY2" fmla="*/ 3652 h 31668"/>
                  <a:gd name="connsiteX3" fmla="*/ 6465 w 13589"/>
                  <a:gd name="connsiteY3" fmla="*/ 3652 h 31668"/>
                  <a:gd name="connsiteX4" fmla="*/ 5448 w 13589"/>
                  <a:gd name="connsiteY4" fmla="*/ 11494 h 31668"/>
                  <a:gd name="connsiteX5" fmla="*/ 5927 w 13589"/>
                  <a:gd name="connsiteY5" fmla="*/ 11494 h 31668"/>
                  <a:gd name="connsiteX6" fmla="*/ 9219 w 13589"/>
                  <a:gd name="connsiteY6" fmla="*/ 12093 h 31668"/>
                  <a:gd name="connsiteX7" fmla="*/ 11614 w 13589"/>
                  <a:gd name="connsiteY7" fmla="*/ 13829 h 31668"/>
                  <a:gd name="connsiteX8" fmla="*/ 13110 w 13589"/>
                  <a:gd name="connsiteY8" fmla="*/ 16642 h 31668"/>
                  <a:gd name="connsiteX9" fmla="*/ 13589 w 13589"/>
                  <a:gd name="connsiteY9" fmla="*/ 20414 h 31668"/>
                  <a:gd name="connsiteX10" fmla="*/ 11314 w 13589"/>
                  <a:gd name="connsiteY10" fmla="*/ 28675 h 31668"/>
                  <a:gd name="connsiteX11" fmla="*/ 4969 w 13589"/>
                  <a:gd name="connsiteY11" fmla="*/ 31668 h 31668"/>
                  <a:gd name="connsiteX12" fmla="*/ 0 w 13589"/>
                  <a:gd name="connsiteY12" fmla="*/ 30351 h 31668"/>
                  <a:gd name="connsiteX13" fmla="*/ 1078 w 13589"/>
                  <a:gd name="connsiteY13" fmla="*/ 26640 h 31668"/>
                  <a:gd name="connsiteX14" fmla="*/ 4729 w 13589"/>
                  <a:gd name="connsiteY14" fmla="*/ 27777 h 31668"/>
                  <a:gd name="connsiteX15" fmla="*/ 8022 w 13589"/>
                  <a:gd name="connsiteY15" fmla="*/ 25921 h 31668"/>
                  <a:gd name="connsiteX16" fmla="*/ 9219 w 13589"/>
                  <a:gd name="connsiteY16" fmla="*/ 20833 h 31668"/>
                  <a:gd name="connsiteX17" fmla="*/ 4071 w 13589"/>
                  <a:gd name="connsiteY17" fmla="*/ 14846 h 31668"/>
                  <a:gd name="connsiteX18" fmla="*/ 1497 w 13589"/>
                  <a:gd name="connsiteY18" fmla="*/ 15206 h 31668"/>
                  <a:gd name="connsiteX19" fmla="*/ 3293 w 13589"/>
                  <a:gd name="connsiteY19" fmla="*/ 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89" h="31668">
                    <a:moveTo>
                      <a:pt x="3293" y="60"/>
                    </a:moveTo>
                    <a:lnTo>
                      <a:pt x="13230" y="60"/>
                    </a:lnTo>
                    <a:lnTo>
                      <a:pt x="13230" y="3652"/>
                    </a:lnTo>
                    <a:lnTo>
                      <a:pt x="6465" y="3652"/>
                    </a:lnTo>
                    <a:lnTo>
                      <a:pt x="5448" y="11494"/>
                    </a:lnTo>
                    <a:lnTo>
                      <a:pt x="5927" y="11494"/>
                    </a:lnTo>
                    <a:cubicBezTo>
                      <a:pt x="7184" y="11494"/>
                      <a:pt x="8261" y="11674"/>
                      <a:pt x="9219" y="12093"/>
                    </a:cubicBezTo>
                    <a:cubicBezTo>
                      <a:pt x="10177" y="12452"/>
                      <a:pt x="10955" y="13050"/>
                      <a:pt x="11614" y="13829"/>
                    </a:cubicBezTo>
                    <a:cubicBezTo>
                      <a:pt x="12272" y="14607"/>
                      <a:pt x="12751" y="15505"/>
                      <a:pt x="13110" y="16642"/>
                    </a:cubicBezTo>
                    <a:cubicBezTo>
                      <a:pt x="13470" y="17720"/>
                      <a:pt x="13589" y="19037"/>
                      <a:pt x="13589" y="20414"/>
                    </a:cubicBezTo>
                    <a:cubicBezTo>
                      <a:pt x="13589" y="23946"/>
                      <a:pt x="12811" y="26700"/>
                      <a:pt x="11314" y="28675"/>
                    </a:cubicBezTo>
                    <a:cubicBezTo>
                      <a:pt x="9818" y="30651"/>
                      <a:pt x="7663" y="31668"/>
                      <a:pt x="4969" y="31668"/>
                    </a:cubicBezTo>
                    <a:cubicBezTo>
                      <a:pt x="3472" y="31668"/>
                      <a:pt x="1796" y="31249"/>
                      <a:pt x="0" y="30351"/>
                    </a:cubicBezTo>
                    <a:lnTo>
                      <a:pt x="1078" y="26640"/>
                    </a:lnTo>
                    <a:cubicBezTo>
                      <a:pt x="2514" y="27418"/>
                      <a:pt x="3712" y="27777"/>
                      <a:pt x="4729" y="27777"/>
                    </a:cubicBezTo>
                    <a:cubicBezTo>
                      <a:pt x="6106" y="27777"/>
                      <a:pt x="7184" y="27179"/>
                      <a:pt x="8022" y="25921"/>
                    </a:cubicBezTo>
                    <a:cubicBezTo>
                      <a:pt x="8800" y="24664"/>
                      <a:pt x="9219" y="22988"/>
                      <a:pt x="9219" y="20833"/>
                    </a:cubicBezTo>
                    <a:cubicBezTo>
                      <a:pt x="9219" y="16822"/>
                      <a:pt x="7483" y="14846"/>
                      <a:pt x="4071" y="14846"/>
                    </a:cubicBezTo>
                    <a:cubicBezTo>
                      <a:pt x="3233" y="14846"/>
                      <a:pt x="2335" y="14966"/>
                      <a:pt x="1497" y="15206"/>
                    </a:cubicBezTo>
                    <a:lnTo>
                      <a:pt x="3293" y="0"/>
                    </a:lnTo>
                    <a:close/>
                  </a:path>
                </a:pathLst>
              </a:custGeom>
              <a:solidFill>
                <a:srgbClr val="02A6CC"/>
              </a:solidFill>
              <a:ln w="5976" cap="flat">
                <a:noFill/>
                <a:prstDash val="solid"/>
                <a:miter/>
              </a:ln>
            </p:spPr>
            <p:txBody>
              <a:bodyPr rtlCol="0" anchor="ctr"/>
              <a:lstStyle/>
              <a:p>
                <a:endParaRPr lang="nl-BE"/>
              </a:p>
            </p:txBody>
          </p:sp>
          <p:sp>
            <p:nvSpPr>
              <p:cNvPr id="571" name="Freeform: Shape 570">
                <a:extLst>
                  <a:ext uri="{FF2B5EF4-FFF2-40B4-BE49-F238E27FC236}">
                    <a16:creationId xmlns:a16="http://schemas.microsoft.com/office/drawing/2014/main" id="{351B52A2-0F57-CEB9-F4E1-100D2353E2F9}"/>
                  </a:ext>
                </a:extLst>
              </p:cNvPr>
              <p:cNvSpPr/>
              <p:nvPr/>
            </p:nvSpPr>
            <p:spPr>
              <a:xfrm>
                <a:off x="3647040" y="3080631"/>
                <a:ext cx="13589" cy="31668"/>
              </a:xfrm>
              <a:custGeom>
                <a:avLst/>
                <a:gdLst>
                  <a:gd name="connsiteX0" fmla="*/ 3293 w 13589"/>
                  <a:gd name="connsiteY0" fmla="*/ 60 h 31668"/>
                  <a:gd name="connsiteX1" fmla="*/ 13230 w 13589"/>
                  <a:gd name="connsiteY1" fmla="*/ 60 h 31668"/>
                  <a:gd name="connsiteX2" fmla="*/ 13230 w 13589"/>
                  <a:gd name="connsiteY2" fmla="*/ 3652 h 31668"/>
                  <a:gd name="connsiteX3" fmla="*/ 6465 w 13589"/>
                  <a:gd name="connsiteY3" fmla="*/ 3652 h 31668"/>
                  <a:gd name="connsiteX4" fmla="*/ 5448 w 13589"/>
                  <a:gd name="connsiteY4" fmla="*/ 11494 h 31668"/>
                  <a:gd name="connsiteX5" fmla="*/ 5927 w 13589"/>
                  <a:gd name="connsiteY5" fmla="*/ 11494 h 31668"/>
                  <a:gd name="connsiteX6" fmla="*/ 9219 w 13589"/>
                  <a:gd name="connsiteY6" fmla="*/ 12093 h 31668"/>
                  <a:gd name="connsiteX7" fmla="*/ 11614 w 13589"/>
                  <a:gd name="connsiteY7" fmla="*/ 13829 h 31668"/>
                  <a:gd name="connsiteX8" fmla="*/ 13110 w 13589"/>
                  <a:gd name="connsiteY8" fmla="*/ 16642 h 31668"/>
                  <a:gd name="connsiteX9" fmla="*/ 13589 w 13589"/>
                  <a:gd name="connsiteY9" fmla="*/ 20414 h 31668"/>
                  <a:gd name="connsiteX10" fmla="*/ 11314 w 13589"/>
                  <a:gd name="connsiteY10" fmla="*/ 28675 h 31668"/>
                  <a:gd name="connsiteX11" fmla="*/ 4969 w 13589"/>
                  <a:gd name="connsiteY11" fmla="*/ 31668 h 31668"/>
                  <a:gd name="connsiteX12" fmla="*/ 0 w 13589"/>
                  <a:gd name="connsiteY12" fmla="*/ 30351 h 31668"/>
                  <a:gd name="connsiteX13" fmla="*/ 1078 w 13589"/>
                  <a:gd name="connsiteY13" fmla="*/ 26640 h 31668"/>
                  <a:gd name="connsiteX14" fmla="*/ 4729 w 13589"/>
                  <a:gd name="connsiteY14" fmla="*/ 27777 h 31668"/>
                  <a:gd name="connsiteX15" fmla="*/ 8022 w 13589"/>
                  <a:gd name="connsiteY15" fmla="*/ 25921 h 31668"/>
                  <a:gd name="connsiteX16" fmla="*/ 9219 w 13589"/>
                  <a:gd name="connsiteY16" fmla="*/ 20833 h 31668"/>
                  <a:gd name="connsiteX17" fmla="*/ 4071 w 13589"/>
                  <a:gd name="connsiteY17" fmla="*/ 14846 h 31668"/>
                  <a:gd name="connsiteX18" fmla="*/ 1497 w 13589"/>
                  <a:gd name="connsiteY18" fmla="*/ 15206 h 31668"/>
                  <a:gd name="connsiteX19" fmla="*/ 3293 w 13589"/>
                  <a:gd name="connsiteY19" fmla="*/ 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589" h="31668">
                    <a:moveTo>
                      <a:pt x="3293" y="60"/>
                    </a:moveTo>
                    <a:lnTo>
                      <a:pt x="13230" y="60"/>
                    </a:lnTo>
                    <a:lnTo>
                      <a:pt x="13230" y="3652"/>
                    </a:lnTo>
                    <a:lnTo>
                      <a:pt x="6465" y="3652"/>
                    </a:lnTo>
                    <a:lnTo>
                      <a:pt x="5448" y="11494"/>
                    </a:lnTo>
                    <a:lnTo>
                      <a:pt x="5927" y="11494"/>
                    </a:lnTo>
                    <a:cubicBezTo>
                      <a:pt x="7184" y="11494"/>
                      <a:pt x="8261" y="11674"/>
                      <a:pt x="9219" y="12093"/>
                    </a:cubicBezTo>
                    <a:cubicBezTo>
                      <a:pt x="10177" y="12452"/>
                      <a:pt x="10955" y="13050"/>
                      <a:pt x="11614" y="13829"/>
                    </a:cubicBezTo>
                    <a:cubicBezTo>
                      <a:pt x="12272" y="14607"/>
                      <a:pt x="12751" y="15505"/>
                      <a:pt x="13110" y="16642"/>
                    </a:cubicBezTo>
                    <a:cubicBezTo>
                      <a:pt x="13470" y="17720"/>
                      <a:pt x="13589" y="19037"/>
                      <a:pt x="13589" y="20414"/>
                    </a:cubicBezTo>
                    <a:cubicBezTo>
                      <a:pt x="13589" y="23946"/>
                      <a:pt x="12811" y="26700"/>
                      <a:pt x="11314" y="28675"/>
                    </a:cubicBezTo>
                    <a:cubicBezTo>
                      <a:pt x="9818" y="30651"/>
                      <a:pt x="7663" y="31668"/>
                      <a:pt x="4969" y="31668"/>
                    </a:cubicBezTo>
                    <a:cubicBezTo>
                      <a:pt x="3472" y="31668"/>
                      <a:pt x="1796" y="31249"/>
                      <a:pt x="0" y="30351"/>
                    </a:cubicBezTo>
                    <a:lnTo>
                      <a:pt x="1078" y="26640"/>
                    </a:lnTo>
                    <a:cubicBezTo>
                      <a:pt x="2514" y="27418"/>
                      <a:pt x="3712" y="27777"/>
                      <a:pt x="4729" y="27777"/>
                    </a:cubicBezTo>
                    <a:cubicBezTo>
                      <a:pt x="6106" y="27777"/>
                      <a:pt x="7184" y="27179"/>
                      <a:pt x="8022" y="25921"/>
                    </a:cubicBezTo>
                    <a:cubicBezTo>
                      <a:pt x="8800" y="24664"/>
                      <a:pt x="9219" y="22988"/>
                      <a:pt x="9219" y="20833"/>
                    </a:cubicBezTo>
                    <a:cubicBezTo>
                      <a:pt x="9219" y="16822"/>
                      <a:pt x="7483" y="14846"/>
                      <a:pt x="4071" y="14846"/>
                    </a:cubicBezTo>
                    <a:cubicBezTo>
                      <a:pt x="3233" y="14846"/>
                      <a:pt x="2335" y="14966"/>
                      <a:pt x="1497" y="15206"/>
                    </a:cubicBezTo>
                    <a:lnTo>
                      <a:pt x="3293" y="0"/>
                    </a:lnTo>
                    <a:close/>
                  </a:path>
                </a:pathLst>
              </a:custGeom>
              <a:solidFill>
                <a:srgbClr val="02A6CC"/>
              </a:solidFill>
              <a:ln w="5976" cap="flat">
                <a:noFill/>
                <a:prstDash val="solid"/>
                <a:miter/>
              </a:ln>
            </p:spPr>
            <p:txBody>
              <a:bodyPr rtlCol="0" anchor="ctr"/>
              <a:lstStyle/>
              <a:p>
                <a:endParaRPr lang="nl-BE"/>
              </a:p>
            </p:txBody>
          </p:sp>
          <p:sp>
            <p:nvSpPr>
              <p:cNvPr id="572" name="Freeform: Shape 571">
                <a:extLst>
                  <a:ext uri="{FF2B5EF4-FFF2-40B4-BE49-F238E27FC236}">
                    <a16:creationId xmlns:a16="http://schemas.microsoft.com/office/drawing/2014/main" id="{13B40998-995A-D32C-9B0F-A6F731CF679E}"/>
                  </a:ext>
                </a:extLst>
              </p:cNvPr>
              <p:cNvSpPr/>
              <p:nvPr/>
            </p:nvSpPr>
            <p:spPr>
              <a:xfrm>
                <a:off x="3641653"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73" name="Freeform: Shape 572">
                <a:extLst>
                  <a:ext uri="{FF2B5EF4-FFF2-40B4-BE49-F238E27FC236}">
                    <a16:creationId xmlns:a16="http://schemas.microsoft.com/office/drawing/2014/main" id="{B2D28F97-6DA9-8F0D-1743-45C3EBCB2C9F}"/>
                  </a:ext>
                </a:extLst>
              </p:cNvPr>
              <p:cNvSpPr/>
              <p:nvPr/>
            </p:nvSpPr>
            <p:spPr>
              <a:xfrm>
                <a:off x="3654104" y="3130080"/>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7 h 31668"/>
                  <a:gd name="connsiteX10" fmla="*/ 13709 w 14068"/>
                  <a:gd name="connsiteY10" fmla="*/ 28077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7"/>
                    </a:cubicBezTo>
                    <a:lnTo>
                      <a:pt x="13709" y="28077"/>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74" name="Freeform: Shape 573">
                <a:extLst>
                  <a:ext uri="{FF2B5EF4-FFF2-40B4-BE49-F238E27FC236}">
                    <a16:creationId xmlns:a16="http://schemas.microsoft.com/office/drawing/2014/main" id="{F0728C82-E987-EA2E-3EC6-8786722A0957}"/>
                  </a:ext>
                </a:extLst>
              </p:cNvPr>
              <p:cNvSpPr/>
              <p:nvPr/>
            </p:nvSpPr>
            <p:spPr>
              <a:xfrm>
                <a:off x="3641712"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75" name="Freeform: Shape 574">
                <a:extLst>
                  <a:ext uri="{FF2B5EF4-FFF2-40B4-BE49-F238E27FC236}">
                    <a16:creationId xmlns:a16="http://schemas.microsoft.com/office/drawing/2014/main" id="{CB307D61-4B00-FE99-4B16-24BAE10CAC3D}"/>
                  </a:ext>
                </a:extLst>
              </p:cNvPr>
              <p:cNvSpPr/>
              <p:nvPr/>
            </p:nvSpPr>
            <p:spPr>
              <a:xfrm>
                <a:off x="3654464" y="3179827"/>
                <a:ext cx="13409" cy="31608"/>
              </a:xfrm>
              <a:custGeom>
                <a:avLst/>
                <a:gdLst>
                  <a:gd name="connsiteX0" fmla="*/ 6944 w 13409"/>
                  <a:gd name="connsiteY0" fmla="*/ 31609 h 31608"/>
                  <a:gd name="connsiteX1" fmla="*/ 2454 w 13409"/>
                  <a:gd name="connsiteY1" fmla="*/ 31609 h 31608"/>
                  <a:gd name="connsiteX2" fmla="*/ 5448 w 13409"/>
                  <a:gd name="connsiteY2" fmla="*/ 25562 h 31608"/>
                  <a:gd name="connsiteX3" fmla="*/ 7064 w 13409"/>
                  <a:gd name="connsiteY3" fmla="*/ 22150 h 31608"/>
                  <a:gd name="connsiteX4" fmla="*/ 8621 w 13409"/>
                  <a:gd name="connsiteY4" fmla="*/ 18498 h 31608"/>
                  <a:gd name="connsiteX5" fmla="*/ 5388 w 13409"/>
                  <a:gd name="connsiteY5" fmla="*/ 19755 h 31608"/>
                  <a:gd name="connsiteX6" fmla="*/ 1317 w 13409"/>
                  <a:gd name="connsiteY6" fmla="*/ 17540 h 31608"/>
                  <a:gd name="connsiteX7" fmla="*/ 0 w 13409"/>
                  <a:gd name="connsiteY7" fmla="*/ 10596 h 31608"/>
                  <a:gd name="connsiteX8" fmla="*/ 1556 w 13409"/>
                  <a:gd name="connsiteY8" fmla="*/ 2454 h 31608"/>
                  <a:gd name="connsiteX9" fmla="*/ 6645 w 13409"/>
                  <a:gd name="connsiteY9" fmla="*/ 0 h 31608"/>
                  <a:gd name="connsiteX10" fmla="*/ 11853 w 13409"/>
                  <a:gd name="connsiteY10" fmla="*/ 2454 h 31608"/>
                  <a:gd name="connsiteX11" fmla="*/ 13410 w 13409"/>
                  <a:gd name="connsiteY11" fmla="*/ 10656 h 31608"/>
                  <a:gd name="connsiteX12" fmla="*/ 12452 w 13409"/>
                  <a:gd name="connsiteY12" fmla="*/ 18498 h 31608"/>
                  <a:gd name="connsiteX13" fmla="*/ 11135 w 13409"/>
                  <a:gd name="connsiteY13" fmla="*/ 22449 h 31608"/>
                  <a:gd name="connsiteX14" fmla="*/ 8980 w 13409"/>
                  <a:gd name="connsiteY14" fmla="*/ 27358 h 31608"/>
                  <a:gd name="connsiteX15" fmla="*/ 7363 w 13409"/>
                  <a:gd name="connsiteY15" fmla="*/ 30770 h 31608"/>
                  <a:gd name="connsiteX16" fmla="*/ 7004 w 13409"/>
                  <a:gd name="connsiteY16" fmla="*/ 31549 h 31608"/>
                  <a:gd name="connsiteX17" fmla="*/ 9339 w 13409"/>
                  <a:gd name="connsiteY17" fmla="*/ 9997 h 31608"/>
                  <a:gd name="connsiteX18" fmla="*/ 6705 w 13409"/>
                  <a:gd name="connsiteY18" fmla="*/ 3831 h 31608"/>
                  <a:gd name="connsiteX19" fmla="*/ 4071 w 13409"/>
                  <a:gd name="connsiteY19" fmla="*/ 9938 h 31608"/>
                  <a:gd name="connsiteX20" fmla="*/ 4669 w 13409"/>
                  <a:gd name="connsiteY20" fmla="*/ 14547 h 31608"/>
                  <a:gd name="connsiteX21" fmla="*/ 6705 w 13409"/>
                  <a:gd name="connsiteY21" fmla="*/ 15984 h 31608"/>
                  <a:gd name="connsiteX22" fmla="*/ 8740 w 13409"/>
                  <a:gd name="connsiteY22" fmla="*/ 14547 h 31608"/>
                  <a:gd name="connsiteX23" fmla="*/ 9339 w 13409"/>
                  <a:gd name="connsiteY23" fmla="*/ 9997 h 3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09" h="31608">
                    <a:moveTo>
                      <a:pt x="6944" y="31609"/>
                    </a:moveTo>
                    <a:lnTo>
                      <a:pt x="2454" y="31609"/>
                    </a:lnTo>
                    <a:lnTo>
                      <a:pt x="5448" y="25562"/>
                    </a:lnTo>
                    <a:cubicBezTo>
                      <a:pt x="5986" y="24425"/>
                      <a:pt x="6525" y="23287"/>
                      <a:pt x="7064" y="22150"/>
                    </a:cubicBezTo>
                    <a:cubicBezTo>
                      <a:pt x="7603" y="20953"/>
                      <a:pt x="8142" y="19755"/>
                      <a:pt x="8621" y="18498"/>
                    </a:cubicBezTo>
                    <a:cubicBezTo>
                      <a:pt x="7603" y="19336"/>
                      <a:pt x="6525" y="19755"/>
                      <a:pt x="5388" y="19755"/>
                    </a:cubicBezTo>
                    <a:cubicBezTo>
                      <a:pt x="3532" y="19755"/>
                      <a:pt x="2155" y="19037"/>
                      <a:pt x="1317" y="17540"/>
                    </a:cubicBezTo>
                    <a:cubicBezTo>
                      <a:pt x="419" y="16044"/>
                      <a:pt x="0" y="13709"/>
                      <a:pt x="0" y="10596"/>
                    </a:cubicBezTo>
                    <a:cubicBezTo>
                      <a:pt x="0" y="6825"/>
                      <a:pt x="539" y="4131"/>
                      <a:pt x="1556" y="2454"/>
                    </a:cubicBezTo>
                    <a:cubicBezTo>
                      <a:pt x="2574" y="838"/>
                      <a:pt x="4310" y="0"/>
                      <a:pt x="6645" y="0"/>
                    </a:cubicBezTo>
                    <a:cubicBezTo>
                      <a:pt x="8980" y="0"/>
                      <a:pt x="10776" y="838"/>
                      <a:pt x="11853" y="2454"/>
                    </a:cubicBezTo>
                    <a:cubicBezTo>
                      <a:pt x="12871" y="4071"/>
                      <a:pt x="13410" y="6825"/>
                      <a:pt x="13410" y="10656"/>
                    </a:cubicBezTo>
                    <a:cubicBezTo>
                      <a:pt x="13410" y="13470"/>
                      <a:pt x="13110" y="16104"/>
                      <a:pt x="12452" y="18498"/>
                    </a:cubicBezTo>
                    <a:cubicBezTo>
                      <a:pt x="12153" y="19695"/>
                      <a:pt x="11674" y="21013"/>
                      <a:pt x="11135" y="22449"/>
                    </a:cubicBezTo>
                    <a:cubicBezTo>
                      <a:pt x="10536" y="23886"/>
                      <a:pt x="9818" y="25562"/>
                      <a:pt x="8980" y="27358"/>
                    </a:cubicBezTo>
                    <a:lnTo>
                      <a:pt x="7363" y="30770"/>
                    </a:lnTo>
                    <a:lnTo>
                      <a:pt x="7004" y="31549"/>
                    </a:lnTo>
                    <a:close/>
                    <a:moveTo>
                      <a:pt x="9339" y="9997"/>
                    </a:moveTo>
                    <a:cubicBezTo>
                      <a:pt x="9339" y="5867"/>
                      <a:pt x="8441" y="3831"/>
                      <a:pt x="6705" y="3831"/>
                    </a:cubicBezTo>
                    <a:cubicBezTo>
                      <a:pt x="4969" y="3831"/>
                      <a:pt x="4071" y="5867"/>
                      <a:pt x="4071" y="9938"/>
                    </a:cubicBezTo>
                    <a:cubicBezTo>
                      <a:pt x="4071" y="12093"/>
                      <a:pt x="4250" y="13589"/>
                      <a:pt x="4669" y="14547"/>
                    </a:cubicBezTo>
                    <a:cubicBezTo>
                      <a:pt x="5089" y="15505"/>
                      <a:pt x="5747" y="15984"/>
                      <a:pt x="6705" y="15984"/>
                    </a:cubicBezTo>
                    <a:cubicBezTo>
                      <a:pt x="7663" y="15984"/>
                      <a:pt x="8321" y="15505"/>
                      <a:pt x="8740" y="14547"/>
                    </a:cubicBezTo>
                    <a:cubicBezTo>
                      <a:pt x="9159" y="13589"/>
                      <a:pt x="9339" y="12093"/>
                      <a:pt x="9339" y="9997"/>
                    </a:cubicBezTo>
                    <a:close/>
                  </a:path>
                </a:pathLst>
              </a:custGeom>
              <a:solidFill>
                <a:srgbClr val="02A6CC"/>
              </a:solidFill>
              <a:ln w="5976" cap="flat">
                <a:noFill/>
                <a:prstDash val="solid"/>
                <a:miter/>
              </a:ln>
            </p:spPr>
            <p:txBody>
              <a:bodyPr rtlCol="0" anchor="ctr"/>
              <a:lstStyle/>
              <a:p>
                <a:endParaRPr lang="nl-BE"/>
              </a:p>
            </p:txBody>
          </p:sp>
          <p:sp>
            <p:nvSpPr>
              <p:cNvPr id="576" name="Freeform: Shape 575">
                <a:extLst>
                  <a:ext uri="{FF2B5EF4-FFF2-40B4-BE49-F238E27FC236}">
                    <a16:creationId xmlns:a16="http://schemas.microsoft.com/office/drawing/2014/main" id="{3903ED72-1AE9-F0CB-FA84-4C7A9463926D}"/>
                  </a:ext>
                </a:extLst>
              </p:cNvPr>
              <p:cNvSpPr/>
              <p:nvPr/>
            </p:nvSpPr>
            <p:spPr>
              <a:xfrm>
                <a:off x="3638240"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34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77" name="Freeform: Shape 576">
                <a:extLst>
                  <a:ext uri="{FF2B5EF4-FFF2-40B4-BE49-F238E27FC236}">
                    <a16:creationId xmlns:a16="http://schemas.microsoft.com/office/drawing/2014/main" id="{2C498EF8-3CD9-F536-438F-F469072A28E3}"/>
                  </a:ext>
                </a:extLst>
              </p:cNvPr>
              <p:cNvSpPr/>
              <p:nvPr/>
            </p:nvSpPr>
            <p:spPr>
              <a:xfrm>
                <a:off x="3655661" y="3229874"/>
                <a:ext cx="13469" cy="31668"/>
              </a:xfrm>
              <a:custGeom>
                <a:avLst/>
                <a:gdLst>
                  <a:gd name="connsiteX0" fmla="*/ 6406 w 13469"/>
                  <a:gd name="connsiteY0" fmla="*/ 60 h 31668"/>
                  <a:gd name="connsiteX1" fmla="*/ 10895 w 13469"/>
                  <a:gd name="connsiteY1" fmla="*/ 60 h 31668"/>
                  <a:gd name="connsiteX2" fmla="*/ 7962 w 13469"/>
                  <a:gd name="connsiteY2" fmla="*/ 6046 h 31668"/>
                  <a:gd name="connsiteX3" fmla="*/ 6406 w 13469"/>
                  <a:gd name="connsiteY3" fmla="*/ 9519 h 31668"/>
                  <a:gd name="connsiteX4" fmla="*/ 4789 w 13469"/>
                  <a:gd name="connsiteY4" fmla="*/ 13470 h 31668"/>
                  <a:gd name="connsiteX5" fmla="*/ 8142 w 13469"/>
                  <a:gd name="connsiteY5" fmla="*/ 12093 h 31668"/>
                  <a:gd name="connsiteX6" fmla="*/ 12153 w 13469"/>
                  <a:gd name="connsiteY6" fmla="*/ 14368 h 31668"/>
                  <a:gd name="connsiteX7" fmla="*/ 13470 w 13469"/>
                  <a:gd name="connsiteY7" fmla="*/ 21970 h 31668"/>
                  <a:gd name="connsiteX8" fmla="*/ 11913 w 13469"/>
                  <a:gd name="connsiteY8" fmla="*/ 29453 h 31668"/>
                  <a:gd name="connsiteX9" fmla="*/ 6825 w 13469"/>
                  <a:gd name="connsiteY9" fmla="*/ 31668 h 31668"/>
                  <a:gd name="connsiteX10" fmla="*/ 1616 w 13469"/>
                  <a:gd name="connsiteY10" fmla="*/ 29154 h 31668"/>
                  <a:gd name="connsiteX11" fmla="*/ 0 w 13469"/>
                  <a:gd name="connsiteY11" fmla="*/ 20953 h 31668"/>
                  <a:gd name="connsiteX12" fmla="*/ 1257 w 13469"/>
                  <a:gd name="connsiteY12" fmla="*/ 11853 h 31668"/>
                  <a:gd name="connsiteX13" fmla="*/ 3173 w 13469"/>
                  <a:gd name="connsiteY13" fmla="*/ 6825 h 31668"/>
                  <a:gd name="connsiteX14" fmla="*/ 6346 w 13469"/>
                  <a:gd name="connsiteY14" fmla="*/ 0 h 31668"/>
                  <a:gd name="connsiteX15" fmla="*/ 9459 w 13469"/>
                  <a:gd name="connsiteY15" fmla="*/ 21910 h 31668"/>
                  <a:gd name="connsiteX16" fmla="*/ 9339 w 13469"/>
                  <a:gd name="connsiteY16" fmla="*/ 19157 h 31668"/>
                  <a:gd name="connsiteX17" fmla="*/ 8860 w 13469"/>
                  <a:gd name="connsiteY17" fmla="*/ 17301 h 31668"/>
                  <a:gd name="connsiteX18" fmla="*/ 8022 w 13469"/>
                  <a:gd name="connsiteY18" fmla="*/ 16223 h 31668"/>
                  <a:gd name="connsiteX19" fmla="*/ 6825 w 13469"/>
                  <a:gd name="connsiteY19" fmla="*/ 15924 h 31668"/>
                  <a:gd name="connsiteX20" fmla="*/ 5627 w 13469"/>
                  <a:gd name="connsiteY20" fmla="*/ 16223 h 31668"/>
                  <a:gd name="connsiteX21" fmla="*/ 4789 w 13469"/>
                  <a:gd name="connsiteY21" fmla="*/ 17301 h 31668"/>
                  <a:gd name="connsiteX22" fmla="*/ 4310 w 13469"/>
                  <a:gd name="connsiteY22" fmla="*/ 19157 h 31668"/>
                  <a:gd name="connsiteX23" fmla="*/ 4191 w 13469"/>
                  <a:gd name="connsiteY23" fmla="*/ 21910 h 31668"/>
                  <a:gd name="connsiteX24" fmla="*/ 6825 w 13469"/>
                  <a:gd name="connsiteY24" fmla="*/ 28017 h 31668"/>
                  <a:gd name="connsiteX25" fmla="*/ 9459 w 13469"/>
                  <a:gd name="connsiteY25" fmla="*/ 2191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69" h="31668">
                    <a:moveTo>
                      <a:pt x="6406" y="60"/>
                    </a:moveTo>
                    <a:lnTo>
                      <a:pt x="10895" y="60"/>
                    </a:lnTo>
                    <a:lnTo>
                      <a:pt x="7962" y="6046"/>
                    </a:lnTo>
                    <a:cubicBezTo>
                      <a:pt x="7423" y="7124"/>
                      <a:pt x="6944" y="8321"/>
                      <a:pt x="6406" y="9519"/>
                    </a:cubicBezTo>
                    <a:cubicBezTo>
                      <a:pt x="5867" y="10716"/>
                      <a:pt x="5328" y="12033"/>
                      <a:pt x="4789" y="13470"/>
                    </a:cubicBezTo>
                    <a:cubicBezTo>
                      <a:pt x="5986" y="12512"/>
                      <a:pt x="7064" y="12093"/>
                      <a:pt x="8142" y="12093"/>
                    </a:cubicBezTo>
                    <a:cubicBezTo>
                      <a:pt x="9878" y="12093"/>
                      <a:pt x="11255" y="12871"/>
                      <a:pt x="12153" y="14368"/>
                    </a:cubicBezTo>
                    <a:cubicBezTo>
                      <a:pt x="13051" y="15804"/>
                      <a:pt x="13470" y="18319"/>
                      <a:pt x="13470" y="21970"/>
                    </a:cubicBezTo>
                    <a:cubicBezTo>
                      <a:pt x="13470" y="25442"/>
                      <a:pt x="12931" y="27897"/>
                      <a:pt x="11913" y="29453"/>
                    </a:cubicBezTo>
                    <a:cubicBezTo>
                      <a:pt x="10895" y="30950"/>
                      <a:pt x="9159" y="31668"/>
                      <a:pt x="6825" y="31668"/>
                    </a:cubicBezTo>
                    <a:cubicBezTo>
                      <a:pt x="4490" y="31668"/>
                      <a:pt x="2694" y="30830"/>
                      <a:pt x="1616" y="29154"/>
                    </a:cubicBezTo>
                    <a:cubicBezTo>
                      <a:pt x="539" y="27478"/>
                      <a:pt x="0" y="24784"/>
                      <a:pt x="0" y="20953"/>
                    </a:cubicBezTo>
                    <a:cubicBezTo>
                      <a:pt x="0" y="17780"/>
                      <a:pt x="419" y="14787"/>
                      <a:pt x="1257" y="11853"/>
                    </a:cubicBezTo>
                    <a:cubicBezTo>
                      <a:pt x="1676" y="10416"/>
                      <a:pt x="2335" y="8740"/>
                      <a:pt x="3173" y="6825"/>
                    </a:cubicBezTo>
                    <a:cubicBezTo>
                      <a:pt x="4011" y="4849"/>
                      <a:pt x="5088" y="2574"/>
                      <a:pt x="6346" y="0"/>
                    </a:cubicBezTo>
                    <a:close/>
                    <a:moveTo>
                      <a:pt x="9459" y="21910"/>
                    </a:moveTo>
                    <a:cubicBezTo>
                      <a:pt x="9459" y="20833"/>
                      <a:pt x="9459" y="19935"/>
                      <a:pt x="9339" y="19157"/>
                    </a:cubicBezTo>
                    <a:cubicBezTo>
                      <a:pt x="9219" y="18378"/>
                      <a:pt x="9099" y="17780"/>
                      <a:pt x="8860" y="17301"/>
                    </a:cubicBezTo>
                    <a:cubicBezTo>
                      <a:pt x="8620" y="16822"/>
                      <a:pt x="8381" y="16463"/>
                      <a:pt x="8022" y="16223"/>
                    </a:cubicBezTo>
                    <a:cubicBezTo>
                      <a:pt x="7663" y="15984"/>
                      <a:pt x="7303" y="15924"/>
                      <a:pt x="6825" y="15924"/>
                    </a:cubicBezTo>
                    <a:cubicBezTo>
                      <a:pt x="6346" y="15924"/>
                      <a:pt x="5927" y="16044"/>
                      <a:pt x="5627" y="16223"/>
                    </a:cubicBezTo>
                    <a:cubicBezTo>
                      <a:pt x="5268" y="16463"/>
                      <a:pt x="5029" y="16822"/>
                      <a:pt x="4789" y="17301"/>
                    </a:cubicBezTo>
                    <a:cubicBezTo>
                      <a:pt x="4550" y="17780"/>
                      <a:pt x="4430" y="18378"/>
                      <a:pt x="4310" y="19157"/>
                    </a:cubicBezTo>
                    <a:cubicBezTo>
                      <a:pt x="4191" y="19935"/>
                      <a:pt x="4191" y="20833"/>
                      <a:pt x="4191" y="21910"/>
                    </a:cubicBezTo>
                    <a:cubicBezTo>
                      <a:pt x="4191" y="25981"/>
                      <a:pt x="5088" y="28017"/>
                      <a:pt x="6825" y="28017"/>
                    </a:cubicBezTo>
                    <a:cubicBezTo>
                      <a:pt x="8561" y="28017"/>
                      <a:pt x="9459" y="25981"/>
                      <a:pt x="9459" y="21910"/>
                    </a:cubicBezTo>
                    <a:close/>
                  </a:path>
                </a:pathLst>
              </a:custGeom>
              <a:solidFill>
                <a:srgbClr val="02A6CC"/>
              </a:solidFill>
              <a:ln w="5976" cap="flat">
                <a:noFill/>
                <a:prstDash val="solid"/>
                <a:miter/>
              </a:ln>
            </p:spPr>
            <p:txBody>
              <a:bodyPr rtlCol="0" anchor="ctr"/>
              <a:lstStyle/>
              <a:p>
                <a:endParaRPr lang="nl-BE"/>
              </a:p>
            </p:txBody>
          </p:sp>
          <p:sp>
            <p:nvSpPr>
              <p:cNvPr id="578" name="Freeform: Shape 577">
                <a:extLst>
                  <a:ext uri="{FF2B5EF4-FFF2-40B4-BE49-F238E27FC236}">
                    <a16:creationId xmlns:a16="http://schemas.microsoft.com/office/drawing/2014/main" id="{5C49DA49-5FB8-EAED-C11E-EC10B4BDD8F5}"/>
                  </a:ext>
                </a:extLst>
              </p:cNvPr>
              <p:cNvSpPr/>
              <p:nvPr/>
            </p:nvSpPr>
            <p:spPr>
              <a:xfrm>
                <a:off x="3719417" y="3080631"/>
                <a:ext cx="13469" cy="31668"/>
              </a:xfrm>
              <a:custGeom>
                <a:avLst/>
                <a:gdLst>
                  <a:gd name="connsiteX0" fmla="*/ 6406 w 13469"/>
                  <a:gd name="connsiteY0" fmla="*/ 60 h 31668"/>
                  <a:gd name="connsiteX1" fmla="*/ 10895 w 13469"/>
                  <a:gd name="connsiteY1" fmla="*/ 60 h 31668"/>
                  <a:gd name="connsiteX2" fmla="*/ 7962 w 13469"/>
                  <a:gd name="connsiteY2" fmla="*/ 6046 h 31668"/>
                  <a:gd name="connsiteX3" fmla="*/ 6406 w 13469"/>
                  <a:gd name="connsiteY3" fmla="*/ 9518 h 31668"/>
                  <a:gd name="connsiteX4" fmla="*/ 4789 w 13469"/>
                  <a:gd name="connsiteY4" fmla="*/ 13470 h 31668"/>
                  <a:gd name="connsiteX5" fmla="*/ 8142 w 13469"/>
                  <a:gd name="connsiteY5" fmla="*/ 12093 h 31668"/>
                  <a:gd name="connsiteX6" fmla="*/ 12153 w 13469"/>
                  <a:gd name="connsiteY6" fmla="*/ 14368 h 31668"/>
                  <a:gd name="connsiteX7" fmla="*/ 13470 w 13469"/>
                  <a:gd name="connsiteY7" fmla="*/ 21970 h 31668"/>
                  <a:gd name="connsiteX8" fmla="*/ 11913 w 13469"/>
                  <a:gd name="connsiteY8" fmla="*/ 29453 h 31668"/>
                  <a:gd name="connsiteX9" fmla="*/ 6825 w 13469"/>
                  <a:gd name="connsiteY9" fmla="*/ 31668 h 31668"/>
                  <a:gd name="connsiteX10" fmla="*/ 1616 w 13469"/>
                  <a:gd name="connsiteY10" fmla="*/ 29154 h 31668"/>
                  <a:gd name="connsiteX11" fmla="*/ 0 w 13469"/>
                  <a:gd name="connsiteY11" fmla="*/ 20953 h 31668"/>
                  <a:gd name="connsiteX12" fmla="*/ 1257 w 13469"/>
                  <a:gd name="connsiteY12" fmla="*/ 11853 h 31668"/>
                  <a:gd name="connsiteX13" fmla="*/ 3173 w 13469"/>
                  <a:gd name="connsiteY13" fmla="*/ 6825 h 31668"/>
                  <a:gd name="connsiteX14" fmla="*/ 6346 w 13469"/>
                  <a:gd name="connsiteY14" fmla="*/ 0 h 31668"/>
                  <a:gd name="connsiteX15" fmla="*/ 9459 w 13469"/>
                  <a:gd name="connsiteY15" fmla="*/ 21910 h 31668"/>
                  <a:gd name="connsiteX16" fmla="*/ 9339 w 13469"/>
                  <a:gd name="connsiteY16" fmla="*/ 19157 h 31668"/>
                  <a:gd name="connsiteX17" fmla="*/ 8860 w 13469"/>
                  <a:gd name="connsiteY17" fmla="*/ 17301 h 31668"/>
                  <a:gd name="connsiteX18" fmla="*/ 8022 w 13469"/>
                  <a:gd name="connsiteY18" fmla="*/ 16223 h 31668"/>
                  <a:gd name="connsiteX19" fmla="*/ 6825 w 13469"/>
                  <a:gd name="connsiteY19" fmla="*/ 15924 h 31668"/>
                  <a:gd name="connsiteX20" fmla="*/ 5627 w 13469"/>
                  <a:gd name="connsiteY20" fmla="*/ 16223 h 31668"/>
                  <a:gd name="connsiteX21" fmla="*/ 4789 w 13469"/>
                  <a:gd name="connsiteY21" fmla="*/ 17301 h 31668"/>
                  <a:gd name="connsiteX22" fmla="*/ 4310 w 13469"/>
                  <a:gd name="connsiteY22" fmla="*/ 19157 h 31668"/>
                  <a:gd name="connsiteX23" fmla="*/ 4191 w 13469"/>
                  <a:gd name="connsiteY23" fmla="*/ 21910 h 31668"/>
                  <a:gd name="connsiteX24" fmla="*/ 6825 w 13469"/>
                  <a:gd name="connsiteY24" fmla="*/ 28017 h 31668"/>
                  <a:gd name="connsiteX25" fmla="*/ 9459 w 13469"/>
                  <a:gd name="connsiteY25" fmla="*/ 21910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69" h="31668">
                    <a:moveTo>
                      <a:pt x="6406" y="60"/>
                    </a:moveTo>
                    <a:lnTo>
                      <a:pt x="10895" y="60"/>
                    </a:lnTo>
                    <a:lnTo>
                      <a:pt x="7962" y="6046"/>
                    </a:lnTo>
                    <a:cubicBezTo>
                      <a:pt x="7423" y="7124"/>
                      <a:pt x="6944" y="8321"/>
                      <a:pt x="6406" y="9518"/>
                    </a:cubicBezTo>
                    <a:cubicBezTo>
                      <a:pt x="5867" y="10716"/>
                      <a:pt x="5328" y="12033"/>
                      <a:pt x="4789" y="13470"/>
                    </a:cubicBezTo>
                    <a:cubicBezTo>
                      <a:pt x="5986" y="12512"/>
                      <a:pt x="7064" y="12093"/>
                      <a:pt x="8142" y="12093"/>
                    </a:cubicBezTo>
                    <a:cubicBezTo>
                      <a:pt x="9878" y="12093"/>
                      <a:pt x="11255" y="12871"/>
                      <a:pt x="12153" y="14368"/>
                    </a:cubicBezTo>
                    <a:cubicBezTo>
                      <a:pt x="13051" y="15804"/>
                      <a:pt x="13470" y="18319"/>
                      <a:pt x="13470" y="21970"/>
                    </a:cubicBezTo>
                    <a:cubicBezTo>
                      <a:pt x="13470" y="25442"/>
                      <a:pt x="12931" y="27897"/>
                      <a:pt x="11913" y="29453"/>
                    </a:cubicBezTo>
                    <a:cubicBezTo>
                      <a:pt x="10895" y="30950"/>
                      <a:pt x="9159" y="31668"/>
                      <a:pt x="6825" y="31668"/>
                    </a:cubicBezTo>
                    <a:cubicBezTo>
                      <a:pt x="4490" y="31668"/>
                      <a:pt x="2694" y="30830"/>
                      <a:pt x="1616" y="29154"/>
                    </a:cubicBezTo>
                    <a:cubicBezTo>
                      <a:pt x="539" y="27478"/>
                      <a:pt x="0" y="24784"/>
                      <a:pt x="0" y="20953"/>
                    </a:cubicBezTo>
                    <a:cubicBezTo>
                      <a:pt x="0" y="17780"/>
                      <a:pt x="419" y="14787"/>
                      <a:pt x="1257" y="11853"/>
                    </a:cubicBezTo>
                    <a:cubicBezTo>
                      <a:pt x="1676" y="10416"/>
                      <a:pt x="2335" y="8740"/>
                      <a:pt x="3173" y="6825"/>
                    </a:cubicBezTo>
                    <a:cubicBezTo>
                      <a:pt x="4011" y="4849"/>
                      <a:pt x="5088" y="2574"/>
                      <a:pt x="6346" y="0"/>
                    </a:cubicBezTo>
                    <a:close/>
                    <a:moveTo>
                      <a:pt x="9459" y="21910"/>
                    </a:moveTo>
                    <a:cubicBezTo>
                      <a:pt x="9459" y="20833"/>
                      <a:pt x="9459" y="19935"/>
                      <a:pt x="9339" y="19157"/>
                    </a:cubicBezTo>
                    <a:cubicBezTo>
                      <a:pt x="9219" y="18378"/>
                      <a:pt x="9099" y="17780"/>
                      <a:pt x="8860" y="17301"/>
                    </a:cubicBezTo>
                    <a:cubicBezTo>
                      <a:pt x="8620" y="16822"/>
                      <a:pt x="8381" y="16463"/>
                      <a:pt x="8022" y="16223"/>
                    </a:cubicBezTo>
                    <a:cubicBezTo>
                      <a:pt x="7663" y="15984"/>
                      <a:pt x="7303" y="15924"/>
                      <a:pt x="6825" y="15924"/>
                    </a:cubicBezTo>
                    <a:cubicBezTo>
                      <a:pt x="6346" y="15924"/>
                      <a:pt x="5927" y="16044"/>
                      <a:pt x="5627" y="16223"/>
                    </a:cubicBezTo>
                    <a:cubicBezTo>
                      <a:pt x="5268" y="16463"/>
                      <a:pt x="5029" y="16822"/>
                      <a:pt x="4789" y="17301"/>
                    </a:cubicBezTo>
                    <a:cubicBezTo>
                      <a:pt x="4550" y="17780"/>
                      <a:pt x="4430" y="18378"/>
                      <a:pt x="4310" y="19157"/>
                    </a:cubicBezTo>
                    <a:cubicBezTo>
                      <a:pt x="4191" y="19935"/>
                      <a:pt x="4191" y="20833"/>
                      <a:pt x="4191" y="21910"/>
                    </a:cubicBezTo>
                    <a:cubicBezTo>
                      <a:pt x="4191" y="25981"/>
                      <a:pt x="5088" y="28017"/>
                      <a:pt x="6825" y="28017"/>
                    </a:cubicBezTo>
                    <a:cubicBezTo>
                      <a:pt x="8561" y="28017"/>
                      <a:pt x="9459" y="25981"/>
                      <a:pt x="9459" y="21910"/>
                    </a:cubicBezTo>
                    <a:close/>
                  </a:path>
                </a:pathLst>
              </a:custGeom>
              <a:solidFill>
                <a:srgbClr val="02A6CC"/>
              </a:solidFill>
              <a:ln w="5976" cap="flat">
                <a:noFill/>
                <a:prstDash val="solid"/>
                <a:miter/>
              </a:ln>
            </p:spPr>
            <p:txBody>
              <a:bodyPr rtlCol="0" anchor="ctr"/>
              <a:lstStyle/>
              <a:p>
                <a:endParaRPr lang="nl-BE"/>
              </a:p>
            </p:txBody>
          </p:sp>
          <p:sp>
            <p:nvSpPr>
              <p:cNvPr id="579" name="Freeform: Shape 578">
                <a:extLst>
                  <a:ext uri="{FF2B5EF4-FFF2-40B4-BE49-F238E27FC236}">
                    <a16:creationId xmlns:a16="http://schemas.microsoft.com/office/drawing/2014/main" id="{D1946261-1A93-EBD6-5D9F-9CCAF7C3FC57}"/>
                  </a:ext>
                </a:extLst>
              </p:cNvPr>
              <p:cNvSpPr/>
              <p:nvPr/>
            </p:nvSpPr>
            <p:spPr>
              <a:xfrm>
                <a:off x="3714029"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80" name="Freeform: Shape 579">
                <a:extLst>
                  <a:ext uri="{FF2B5EF4-FFF2-40B4-BE49-F238E27FC236}">
                    <a16:creationId xmlns:a16="http://schemas.microsoft.com/office/drawing/2014/main" id="{FAD659A8-0AE4-03C4-C813-0A3CF6E0F583}"/>
                  </a:ext>
                </a:extLst>
              </p:cNvPr>
              <p:cNvSpPr/>
              <p:nvPr/>
            </p:nvSpPr>
            <p:spPr>
              <a:xfrm>
                <a:off x="3726541" y="3130020"/>
                <a:ext cx="13828" cy="32087"/>
              </a:xfrm>
              <a:custGeom>
                <a:avLst/>
                <a:gdLst>
                  <a:gd name="connsiteX0" fmla="*/ 4669 w 13828"/>
                  <a:gd name="connsiteY0" fmla="*/ 8800 h 32087"/>
                  <a:gd name="connsiteX1" fmla="*/ 659 w 13828"/>
                  <a:gd name="connsiteY1" fmla="*/ 8800 h 32087"/>
                  <a:gd name="connsiteX2" fmla="*/ 659 w 13828"/>
                  <a:gd name="connsiteY2" fmla="*/ 7962 h 32087"/>
                  <a:gd name="connsiteX3" fmla="*/ 1018 w 13828"/>
                  <a:gd name="connsiteY3" fmla="*/ 4370 h 32087"/>
                  <a:gd name="connsiteX4" fmla="*/ 2155 w 13828"/>
                  <a:gd name="connsiteY4" fmla="*/ 1916 h 32087"/>
                  <a:gd name="connsiteX5" fmla="*/ 4071 w 13828"/>
                  <a:gd name="connsiteY5" fmla="*/ 479 h 32087"/>
                  <a:gd name="connsiteX6" fmla="*/ 6884 w 13828"/>
                  <a:gd name="connsiteY6" fmla="*/ 0 h 32087"/>
                  <a:gd name="connsiteX7" fmla="*/ 11913 w 13828"/>
                  <a:gd name="connsiteY7" fmla="*/ 1976 h 32087"/>
                  <a:gd name="connsiteX8" fmla="*/ 13470 w 13828"/>
                  <a:gd name="connsiteY8" fmla="*/ 8142 h 32087"/>
                  <a:gd name="connsiteX9" fmla="*/ 12751 w 13828"/>
                  <a:gd name="connsiteY9" fmla="*/ 13170 h 32087"/>
                  <a:gd name="connsiteX10" fmla="*/ 9997 w 13828"/>
                  <a:gd name="connsiteY10" fmla="*/ 15565 h 32087"/>
                  <a:gd name="connsiteX11" fmla="*/ 12991 w 13828"/>
                  <a:gd name="connsiteY11" fmla="*/ 17900 h 32087"/>
                  <a:gd name="connsiteX12" fmla="*/ 13829 w 13828"/>
                  <a:gd name="connsiteY12" fmla="*/ 22928 h 32087"/>
                  <a:gd name="connsiteX13" fmla="*/ 12033 w 13828"/>
                  <a:gd name="connsiteY13" fmla="*/ 29872 h 32087"/>
                  <a:gd name="connsiteX14" fmla="*/ 6465 w 13828"/>
                  <a:gd name="connsiteY14" fmla="*/ 32087 h 32087"/>
                  <a:gd name="connsiteX15" fmla="*/ 0 w 13828"/>
                  <a:gd name="connsiteY15" fmla="*/ 24724 h 32087"/>
                  <a:gd name="connsiteX16" fmla="*/ 0 w 13828"/>
                  <a:gd name="connsiteY16" fmla="*/ 24185 h 32087"/>
                  <a:gd name="connsiteX17" fmla="*/ 0 w 13828"/>
                  <a:gd name="connsiteY17" fmla="*/ 23886 h 32087"/>
                  <a:gd name="connsiteX18" fmla="*/ 3951 w 13828"/>
                  <a:gd name="connsiteY18" fmla="*/ 23886 h 32087"/>
                  <a:gd name="connsiteX19" fmla="*/ 3951 w 13828"/>
                  <a:gd name="connsiteY19" fmla="*/ 24485 h 32087"/>
                  <a:gd name="connsiteX20" fmla="*/ 3951 w 13828"/>
                  <a:gd name="connsiteY20" fmla="*/ 24904 h 32087"/>
                  <a:gd name="connsiteX21" fmla="*/ 4669 w 13828"/>
                  <a:gd name="connsiteY21" fmla="*/ 27478 h 32087"/>
                  <a:gd name="connsiteX22" fmla="*/ 6585 w 13828"/>
                  <a:gd name="connsiteY22" fmla="*/ 28436 h 32087"/>
                  <a:gd name="connsiteX23" fmla="*/ 7902 w 13828"/>
                  <a:gd name="connsiteY23" fmla="*/ 28136 h 32087"/>
                  <a:gd name="connsiteX24" fmla="*/ 8800 w 13828"/>
                  <a:gd name="connsiteY24" fmla="*/ 27119 h 32087"/>
                  <a:gd name="connsiteX25" fmla="*/ 9339 w 13828"/>
                  <a:gd name="connsiteY25" fmla="*/ 25323 h 32087"/>
                  <a:gd name="connsiteX26" fmla="*/ 9519 w 13828"/>
                  <a:gd name="connsiteY26" fmla="*/ 22629 h 32087"/>
                  <a:gd name="connsiteX27" fmla="*/ 8680 w 13828"/>
                  <a:gd name="connsiteY27" fmla="*/ 18498 h 32087"/>
                  <a:gd name="connsiteX28" fmla="*/ 5807 w 13828"/>
                  <a:gd name="connsiteY28" fmla="*/ 17241 h 32087"/>
                  <a:gd name="connsiteX29" fmla="*/ 5328 w 13828"/>
                  <a:gd name="connsiteY29" fmla="*/ 17241 h 32087"/>
                  <a:gd name="connsiteX30" fmla="*/ 4729 w 13828"/>
                  <a:gd name="connsiteY30" fmla="*/ 17301 h 32087"/>
                  <a:gd name="connsiteX31" fmla="*/ 4729 w 13828"/>
                  <a:gd name="connsiteY31" fmla="*/ 13649 h 32087"/>
                  <a:gd name="connsiteX32" fmla="*/ 5328 w 13828"/>
                  <a:gd name="connsiteY32" fmla="*/ 13649 h 32087"/>
                  <a:gd name="connsiteX33" fmla="*/ 8680 w 13828"/>
                  <a:gd name="connsiteY33" fmla="*/ 12572 h 32087"/>
                  <a:gd name="connsiteX34" fmla="*/ 9519 w 13828"/>
                  <a:gd name="connsiteY34" fmla="*/ 8561 h 32087"/>
                  <a:gd name="connsiteX35" fmla="*/ 7064 w 13828"/>
                  <a:gd name="connsiteY35" fmla="*/ 3712 h 32087"/>
                  <a:gd name="connsiteX36" fmla="*/ 4610 w 13828"/>
                  <a:gd name="connsiteY36" fmla="*/ 7842 h 32087"/>
                  <a:gd name="connsiteX37" fmla="*/ 4610 w 13828"/>
                  <a:gd name="connsiteY37" fmla="*/ 8800 h 3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28" h="32087">
                    <a:moveTo>
                      <a:pt x="4669" y="8800"/>
                    </a:moveTo>
                    <a:lnTo>
                      <a:pt x="659" y="8800"/>
                    </a:lnTo>
                    <a:lnTo>
                      <a:pt x="659" y="7962"/>
                    </a:lnTo>
                    <a:cubicBezTo>
                      <a:pt x="659" y="6585"/>
                      <a:pt x="778" y="5388"/>
                      <a:pt x="1018" y="4370"/>
                    </a:cubicBezTo>
                    <a:cubicBezTo>
                      <a:pt x="1257" y="3352"/>
                      <a:pt x="1616" y="2574"/>
                      <a:pt x="2155" y="1916"/>
                    </a:cubicBezTo>
                    <a:cubicBezTo>
                      <a:pt x="2634" y="1257"/>
                      <a:pt x="3293" y="778"/>
                      <a:pt x="4071" y="479"/>
                    </a:cubicBezTo>
                    <a:cubicBezTo>
                      <a:pt x="4849" y="180"/>
                      <a:pt x="5807" y="0"/>
                      <a:pt x="6884" y="0"/>
                    </a:cubicBezTo>
                    <a:cubicBezTo>
                      <a:pt x="9159" y="0"/>
                      <a:pt x="10836" y="659"/>
                      <a:pt x="11913" y="1976"/>
                    </a:cubicBezTo>
                    <a:cubicBezTo>
                      <a:pt x="12991" y="3293"/>
                      <a:pt x="13470" y="5328"/>
                      <a:pt x="13470" y="8142"/>
                    </a:cubicBezTo>
                    <a:cubicBezTo>
                      <a:pt x="13470" y="10476"/>
                      <a:pt x="13230" y="12153"/>
                      <a:pt x="12751" y="13170"/>
                    </a:cubicBezTo>
                    <a:cubicBezTo>
                      <a:pt x="12272" y="14188"/>
                      <a:pt x="11374" y="15026"/>
                      <a:pt x="9997" y="15565"/>
                    </a:cubicBezTo>
                    <a:cubicBezTo>
                      <a:pt x="11434" y="16044"/>
                      <a:pt x="12452" y="16822"/>
                      <a:pt x="12991" y="17900"/>
                    </a:cubicBezTo>
                    <a:cubicBezTo>
                      <a:pt x="13529" y="18917"/>
                      <a:pt x="13829" y="20593"/>
                      <a:pt x="13829" y="22928"/>
                    </a:cubicBezTo>
                    <a:cubicBezTo>
                      <a:pt x="13829" y="26101"/>
                      <a:pt x="13230" y="28376"/>
                      <a:pt x="12033" y="29872"/>
                    </a:cubicBezTo>
                    <a:cubicBezTo>
                      <a:pt x="10836" y="31369"/>
                      <a:pt x="8980" y="32087"/>
                      <a:pt x="6465" y="32087"/>
                    </a:cubicBezTo>
                    <a:cubicBezTo>
                      <a:pt x="2155" y="32087"/>
                      <a:pt x="0" y="29633"/>
                      <a:pt x="0" y="24724"/>
                    </a:cubicBezTo>
                    <a:lnTo>
                      <a:pt x="0" y="24185"/>
                    </a:lnTo>
                    <a:cubicBezTo>
                      <a:pt x="0" y="24185"/>
                      <a:pt x="0" y="23946"/>
                      <a:pt x="0" y="23886"/>
                    </a:cubicBezTo>
                    <a:lnTo>
                      <a:pt x="3951" y="23886"/>
                    </a:lnTo>
                    <a:cubicBezTo>
                      <a:pt x="3951" y="23886"/>
                      <a:pt x="3951" y="24305"/>
                      <a:pt x="3951" y="24485"/>
                    </a:cubicBezTo>
                    <a:cubicBezTo>
                      <a:pt x="3951" y="24664"/>
                      <a:pt x="3951" y="24784"/>
                      <a:pt x="3951" y="24904"/>
                    </a:cubicBezTo>
                    <a:cubicBezTo>
                      <a:pt x="3951" y="25981"/>
                      <a:pt x="4191" y="26819"/>
                      <a:pt x="4669" y="27478"/>
                    </a:cubicBezTo>
                    <a:cubicBezTo>
                      <a:pt x="5148" y="28136"/>
                      <a:pt x="5747" y="28436"/>
                      <a:pt x="6585" y="28436"/>
                    </a:cubicBezTo>
                    <a:cubicBezTo>
                      <a:pt x="7124" y="28436"/>
                      <a:pt x="7543" y="28316"/>
                      <a:pt x="7902" y="28136"/>
                    </a:cubicBezTo>
                    <a:cubicBezTo>
                      <a:pt x="8261" y="27897"/>
                      <a:pt x="8561" y="27598"/>
                      <a:pt x="8800" y="27119"/>
                    </a:cubicBezTo>
                    <a:cubicBezTo>
                      <a:pt x="9040" y="26640"/>
                      <a:pt x="9219" y="26041"/>
                      <a:pt x="9339" y="25323"/>
                    </a:cubicBezTo>
                    <a:cubicBezTo>
                      <a:pt x="9459" y="24604"/>
                      <a:pt x="9519" y="23706"/>
                      <a:pt x="9519" y="22629"/>
                    </a:cubicBezTo>
                    <a:cubicBezTo>
                      <a:pt x="9519" y="20713"/>
                      <a:pt x="9219" y="19336"/>
                      <a:pt x="8680" y="18498"/>
                    </a:cubicBezTo>
                    <a:cubicBezTo>
                      <a:pt x="8082" y="17660"/>
                      <a:pt x="7124" y="17241"/>
                      <a:pt x="5807" y="17241"/>
                    </a:cubicBezTo>
                    <a:cubicBezTo>
                      <a:pt x="5687" y="17241"/>
                      <a:pt x="5508" y="17241"/>
                      <a:pt x="5328" y="17241"/>
                    </a:cubicBezTo>
                    <a:cubicBezTo>
                      <a:pt x="5148" y="17241"/>
                      <a:pt x="4969" y="17241"/>
                      <a:pt x="4729" y="17301"/>
                    </a:cubicBezTo>
                    <a:lnTo>
                      <a:pt x="4729" y="13649"/>
                    </a:lnTo>
                    <a:lnTo>
                      <a:pt x="5328" y="13649"/>
                    </a:lnTo>
                    <a:cubicBezTo>
                      <a:pt x="6944" y="13649"/>
                      <a:pt x="8082" y="13290"/>
                      <a:pt x="8680" y="12572"/>
                    </a:cubicBezTo>
                    <a:cubicBezTo>
                      <a:pt x="9279" y="11853"/>
                      <a:pt x="9519" y="10536"/>
                      <a:pt x="9519" y="8561"/>
                    </a:cubicBezTo>
                    <a:cubicBezTo>
                      <a:pt x="9519" y="5328"/>
                      <a:pt x="8680" y="3712"/>
                      <a:pt x="7064" y="3712"/>
                    </a:cubicBezTo>
                    <a:cubicBezTo>
                      <a:pt x="5448" y="3712"/>
                      <a:pt x="4610" y="5088"/>
                      <a:pt x="4610" y="7842"/>
                    </a:cubicBezTo>
                    <a:lnTo>
                      <a:pt x="4610" y="8800"/>
                    </a:lnTo>
                    <a:close/>
                  </a:path>
                </a:pathLst>
              </a:custGeom>
              <a:solidFill>
                <a:srgbClr val="02A6CC"/>
              </a:solidFill>
              <a:ln w="5976" cap="flat">
                <a:noFill/>
                <a:prstDash val="solid"/>
                <a:miter/>
              </a:ln>
            </p:spPr>
            <p:txBody>
              <a:bodyPr rtlCol="0" anchor="ctr"/>
              <a:lstStyle/>
              <a:p>
                <a:endParaRPr lang="nl-BE"/>
              </a:p>
            </p:txBody>
          </p:sp>
          <p:sp>
            <p:nvSpPr>
              <p:cNvPr id="581" name="Freeform: Shape 580">
                <a:extLst>
                  <a:ext uri="{FF2B5EF4-FFF2-40B4-BE49-F238E27FC236}">
                    <a16:creationId xmlns:a16="http://schemas.microsoft.com/office/drawing/2014/main" id="{BA8CA5C6-CA8F-F291-CA69-25B1992082DA}"/>
                  </a:ext>
                </a:extLst>
              </p:cNvPr>
              <p:cNvSpPr/>
              <p:nvPr/>
            </p:nvSpPr>
            <p:spPr>
              <a:xfrm>
                <a:off x="3710557" y="3179827"/>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82" name="Freeform: Shape 581">
                <a:extLst>
                  <a:ext uri="{FF2B5EF4-FFF2-40B4-BE49-F238E27FC236}">
                    <a16:creationId xmlns:a16="http://schemas.microsoft.com/office/drawing/2014/main" id="{AE508DCF-446C-0FDF-4332-F218374FD7C3}"/>
                  </a:ext>
                </a:extLst>
              </p:cNvPr>
              <p:cNvSpPr/>
              <p:nvPr/>
            </p:nvSpPr>
            <p:spPr>
              <a:xfrm>
                <a:off x="3727738" y="3179767"/>
                <a:ext cx="14128" cy="32027"/>
              </a:xfrm>
              <a:custGeom>
                <a:avLst/>
                <a:gdLst>
                  <a:gd name="connsiteX0" fmla="*/ 14128 w 14128"/>
                  <a:gd name="connsiteY0" fmla="*/ 16283 h 32027"/>
                  <a:gd name="connsiteX1" fmla="*/ 12512 w 14128"/>
                  <a:gd name="connsiteY1" fmla="*/ 28436 h 32027"/>
                  <a:gd name="connsiteX2" fmla="*/ 7064 w 14128"/>
                  <a:gd name="connsiteY2" fmla="*/ 32028 h 32027"/>
                  <a:gd name="connsiteX3" fmla="*/ 1616 w 14128"/>
                  <a:gd name="connsiteY3" fmla="*/ 28436 h 32027"/>
                  <a:gd name="connsiteX4" fmla="*/ 0 w 14128"/>
                  <a:gd name="connsiteY4" fmla="*/ 16044 h 32027"/>
                  <a:gd name="connsiteX5" fmla="*/ 1616 w 14128"/>
                  <a:gd name="connsiteY5" fmla="*/ 3652 h 32027"/>
                  <a:gd name="connsiteX6" fmla="*/ 7064 w 14128"/>
                  <a:gd name="connsiteY6" fmla="*/ 0 h 32027"/>
                  <a:gd name="connsiteX7" fmla="*/ 12332 w 14128"/>
                  <a:gd name="connsiteY7" fmla="*/ 3233 h 32027"/>
                  <a:gd name="connsiteX8" fmla="*/ 14128 w 14128"/>
                  <a:gd name="connsiteY8" fmla="*/ 16283 h 32027"/>
                  <a:gd name="connsiteX9" fmla="*/ 9818 w 14128"/>
                  <a:gd name="connsiteY9" fmla="*/ 16283 h 32027"/>
                  <a:gd name="connsiteX10" fmla="*/ 9219 w 14128"/>
                  <a:gd name="connsiteY10" fmla="*/ 6465 h 32027"/>
                  <a:gd name="connsiteX11" fmla="*/ 7004 w 14128"/>
                  <a:gd name="connsiteY11" fmla="*/ 3771 h 32027"/>
                  <a:gd name="connsiteX12" fmla="*/ 4789 w 14128"/>
                  <a:gd name="connsiteY12" fmla="*/ 6465 h 32027"/>
                  <a:gd name="connsiteX13" fmla="*/ 4191 w 14128"/>
                  <a:gd name="connsiteY13" fmla="*/ 16104 h 32027"/>
                  <a:gd name="connsiteX14" fmla="*/ 4789 w 14128"/>
                  <a:gd name="connsiteY14" fmla="*/ 25742 h 32027"/>
                  <a:gd name="connsiteX15" fmla="*/ 7004 w 14128"/>
                  <a:gd name="connsiteY15" fmla="*/ 28436 h 32027"/>
                  <a:gd name="connsiteX16" fmla="*/ 9159 w 14128"/>
                  <a:gd name="connsiteY16" fmla="*/ 25802 h 32027"/>
                  <a:gd name="connsiteX17" fmla="*/ 9758 w 14128"/>
                  <a:gd name="connsiteY17" fmla="*/ 16343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128" h="32027">
                    <a:moveTo>
                      <a:pt x="14128" y="16283"/>
                    </a:moveTo>
                    <a:cubicBezTo>
                      <a:pt x="14128" y="21910"/>
                      <a:pt x="13589" y="25921"/>
                      <a:pt x="12512" y="28436"/>
                    </a:cubicBezTo>
                    <a:cubicBezTo>
                      <a:pt x="11434" y="30830"/>
                      <a:pt x="9638" y="32028"/>
                      <a:pt x="7064" y="32028"/>
                    </a:cubicBezTo>
                    <a:cubicBezTo>
                      <a:pt x="4490" y="32028"/>
                      <a:pt x="2694" y="30830"/>
                      <a:pt x="1616" y="28436"/>
                    </a:cubicBezTo>
                    <a:cubicBezTo>
                      <a:pt x="539" y="26101"/>
                      <a:pt x="0" y="21970"/>
                      <a:pt x="0" y="16044"/>
                    </a:cubicBezTo>
                    <a:cubicBezTo>
                      <a:pt x="0" y="10117"/>
                      <a:pt x="539" y="6046"/>
                      <a:pt x="1616" y="3652"/>
                    </a:cubicBezTo>
                    <a:cubicBezTo>
                      <a:pt x="2694" y="1197"/>
                      <a:pt x="4490" y="0"/>
                      <a:pt x="7064" y="0"/>
                    </a:cubicBezTo>
                    <a:cubicBezTo>
                      <a:pt x="9459" y="0"/>
                      <a:pt x="11195" y="1078"/>
                      <a:pt x="12332" y="3233"/>
                    </a:cubicBezTo>
                    <a:cubicBezTo>
                      <a:pt x="13529" y="5508"/>
                      <a:pt x="14128" y="9818"/>
                      <a:pt x="14128" y="16283"/>
                    </a:cubicBezTo>
                    <a:close/>
                    <a:moveTo>
                      <a:pt x="9818" y="16283"/>
                    </a:moveTo>
                    <a:cubicBezTo>
                      <a:pt x="9818" y="11554"/>
                      <a:pt x="9638" y="8261"/>
                      <a:pt x="9219" y="6465"/>
                    </a:cubicBezTo>
                    <a:cubicBezTo>
                      <a:pt x="8800" y="4669"/>
                      <a:pt x="8082" y="3771"/>
                      <a:pt x="7004" y="3771"/>
                    </a:cubicBezTo>
                    <a:cubicBezTo>
                      <a:pt x="5927" y="3771"/>
                      <a:pt x="5208" y="4669"/>
                      <a:pt x="4789" y="6465"/>
                    </a:cubicBezTo>
                    <a:cubicBezTo>
                      <a:pt x="4370" y="8261"/>
                      <a:pt x="4191" y="11434"/>
                      <a:pt x="4191" y="16104"/>
                    </a:cubicBezTo>
                    <a:cubicBezTo>
                      <a:pt x="4191" y="20773"/>
                      <a:pt x="4370" y="23946"/>
                      <a:pt x="4789" y="25742"/>
                    </a:cubicBezTo>
                    <a:cubicBezTo>
                      <a:pt x="5208" y="27538"/>
                      <a:pt x="5927" y="28436"/>
                      <a:pt x="7004" y="28436"/>
                    </a:cubicBezTo>
                    <a:cubicBezTo>
                      <a:pt x="8082" y="28436"/>
                      <a:pt x="8800" y="27538"/>
                      <a:pt x="9159" y="25802"/>
                    </a:cubicBezTo>
                    <a:cubicBezTo>
                      <a:pt x="9578" y="24125"/>
                      <a:pt x="9758" y="20953"/>
                      <a:pt x="9758" y="16343"/>
                    </a:cubicBezTo>
                    <a:close/>
                  </a:path>
                </a:pathLst>
              </a:custGeom>
              <a:solidFill>
                <a:srgbClr val="02A6CC"/>
              </a:solidFill>
              <a:ln w="5976" cap="flat">
                <a:noFill/>
                <a:prstDash val="solid"/>
                <a:miter/>
              </a:ln>
            </p:spPr>
            <p:txBody>
              <a:bodyPr rtlCol="0" anchor="ctr"/>
              <a:lstStyle/>
              <a:p>
                <a:endParaRPr lang="nl-BE"/>
              </a:p>
            </p:txBody>
          </p:sp>
          <p:sp>
            <p:nvSpPr>
              <p:cNvPr id="583" name="Freeform: Shape 582">
                <a:extLst>
                  <a:ext uri="{FF2B5EF4-FFF2-40B4-BE49-F238E27FC236}">
                    <a16:creationId xmlns:a16="http://schemas.microsoft.com/office/drawing/2014/main" id="{2A655433-37A7-739F-EC49-DD802D58ADE3}"/>
                  </a:ext>
                </a:extLst>
              </p:cNvPr>
              <p:cNvSpPr/>
              <p:nvPr/>
            </p:nvSpPr>
            <p:spPr>
              <a:xfrm>
                <a:off x="3710796"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6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6"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84" name="Freeform: Shape 583">
                <a:extLst>
                  <a:ext uri="{FF2B5EF4-FFF2-40B4-BE49-F238E27FC236}">
                    <a16:creationId xmlns:a16="http://schemas.microsoft.com/office/drawing/2014/main" id="{4C4B3D99-4C69-6727-C11D-AC687FE99920}"/>
                  </a:ext>
                </a:extLst>
              </p:cNvPr>
              <p:cNvSpPr/>
              <p:nvPr/>
            </p:nvSpPr>
            <p:spPr>
              <a:xfrm>
                <a:off x="3727978" y="3229934"/>
                <a:ext cx="13948" cy="31249"/>
              </a:xfrm>
              <a:custGeom>
                <a:avLst/>
                <a:gdLst>
                  <a:gd name="connsiteX0" fmla="*/ 0 w 13948"/>
                  <a:gd name="connsiteY0" fmla="*/ 0 h 31249"/>
                  <a:gd name="connsiteX1" fmla="*/ 13948 w 13948"/>
                  <a:gd name="connsiteY1" fmla="*/ 0 h 31249"/>
                  <a:gd name="connsiteX2" fmla="*/ 4490 w 13948"/>
                  <a:gd name="connsiteY2" fmla="*/ 31249 h 31249"/>
                  <a:gd name="connsiteX3" fmla="*/ 0 w 13948"/>
                  <a:gd name="connsiteY3" fmla="*/ 31249 h 31249"/>
                  <a:gd name="connsiteX4" fmla="*/ 8680 w 13948"/>
                  <a:gd name="connsiteY4" fmla="*/ 3532 h 31249"/>
                  <a:gd name="connsiteX5" fmla="*/ 0 w 13948"/>
                  <a:gd name="connsiteY5" fmla="*/ 3532 h 31249"/>
                  <a:gd name="connsiteX6" fmla="*/ 0 w 13948"/>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8" h="31249">
                    <a:moveTo>
                      <a:pt x="0" y="0"/>
                    </a:moveTo>
                    <a:lnTo>
                      <a:pt x="13948" y="0"/>
                    </a:lnTo>
                    <a:lnTo>
                      <a:pt x="4490" y="31249"/>
                    </a:lnTo>
                    <a:lnTo>
                      <a:pt x="0" y="31249"/>
                    </a:lnTo>
                    <a:lnTo>
                      <a:pt x="8680" y="3532"/>
                    </a:lnTo>
                    <a:lnTo>
                      <a:pt x="0" y="3532"/>
                    </a:lnTo>
                    <a:lnTo>
                      <a:pt x="0" y="0"/>
                    </a:lnTo>
                    <a:close/>
                  </a:path>
                </a:pathLst>
              </a:custGeom>
              <a:solidFill>
                <a:srgbClr val="02A6CC"/>
              </a:solidFill>
              <a:ln w="5976" cap="flat">
                <a:noFill/>
                <a:prstDash val="solid"/>
                <a:miter/>
              </a:ln>
            </p:spPr>
            <p:txBody>
              <a:bodyPr rtlCol="0" anchor="ctr"/>
              <a:lstStyle/>
              <a:p>
                <a:endParaRPr lang="nl-BE"/>
              </a:p>
            </p:txBody>
          </p:sp>
          <p:sp>
            <p:nvSpPr>
              <p:cNvPr id="585" name="Freeform: Shape 584">
                <a:extLst>
                  <a:ext uri="{FF2B5EF4-FFF2-40B4-BE49-F238E27FC236}">
                    <a16:creationId xmlns:a16="http://schemas.microsoft.com/office/drawing/2014/main" id="{9AB3C052-EEA3-D365-5CFA-2388E898E080}"/>
                  </a:ext>
                </a:extLst>
              </p:cNvPr>
              <p:cNvSpPr/>
              <p:nvPr/>
            </p:nvSpPr>
            <p:spPr>
              <a:xfrm>
                <a:off x="3793649" y="3080691"/>
                <a:ext cx="13948" cy="31249"/>
              </a:xfrm>
              <a:custGeom>
                <a:avLst/>
                <a:gdLst>
                  <a:gd name="connsiteX0" fmla="*/ 0 w 13948"/>
                  <a:gd name="connsiteY0" fmla="*/ 0 h 31249"/>
                  <a:gd name="connsiteX1" fmla="*/ 13948 w 13948"/>
                  <a:gd name="connsiteY1" fmla="*/ 0 h 31249"/>
                  <a:gd name="connsiteX2" fmla="*/ 4490 w 13948"/>
                  <a:gd name="connsiteY2" fmla="*/ 31249 h 31249"/>
                  <a:gd name="connsiteX3" fmla="*/ 0 w 13948"/>
                  <a:gd name="connsiteY3" fmla="*/ 31249 h 31249"/>
                  <a:gd name="connsiteX4" fmla="*/ 8680 w 13948"/>
                  <a:gd name="connsiteY4" fmla="*/ 3532 h 31249"/>
                  <a:gd name="connsiteX5" fmla="*/ 0 w 13948"/>
                  <a:gd name="connsiteY5" fmla="*/ 3532 h 31249"/>
                  <a:gd name="connsiteX6" fmla="*/ 0 w 13948"/>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48" h="31249">
                    <a:moveTo>
                      <a:pt x="0" y="0"/>
                    </a:moveTo>
                    <a:lnTo>
                      <a:pt x="13948" y="0"/>
                    </a:lnTo>
                    <a:lnTo>
                      <a:pt x="4490" y="31249"/>
                    </a:lnTo>
                    <a:lnTo>
                      <a:pt x="0" y="31249"/>
                    </a:lnTo>
                    <a:lnTo>
                      <a:pt x="8680" y="3532"/>
                    </a:lnTo>
                    <a:lnTo>
                      <a:pt x="0" y="3532"/>
                    </a:lnTo>
                    <a:lnTo>
                      <a:pt x="0" y="0"/>
                    </a:lnTo>
                    <a:close/>
                  </a:path>
                </a:pathLst>
              </a:custGeom>
              <a:solidFill>
                <a:srgbClr val="02A6CC"/>
              </a:solidFill>
              <a:ln w="5976" cap="flat">
                <a:noFill/>
                <a:prstDash val="solid"/>
                <a:miter/>
              </a:ln>
            </p:spPr>
            <p:txBody>
              <a:bodyPr rtlCol="0" anchor="ctr"/>
              <a:lstStyle/>
              <a:p>
                <a:endParaRPr lang="nl-BE"/>
              </a:p>
            </p:txBody>
          </p:sp>
          <p:sp>
            <p:nvSpPr>
              <p:cNvPr id="586" name="Freeform: Shape 585">
                <a:extLst>
                  <a:ext uri="{FF2B5EF4-FFF2-40B4-BE49-F238E27FC236}">
                    <a16:creationId xmlns:a16="http://schemas.microsoft.com/office/drawing/2014/main" id="{07B788E7-5178-C99C-02AC-BA23CE7B16E6}"/>
                  </a:ext>
                </a:extLst>
              </p:cNvPr>
              <p:cNvSpPr/>
              <p:nvPr/>
            </p:nvSpPr>
            <p:spPr>
              <a:xfrm>
                <a:off x="3787962" y="3130439"/>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87" name="Freeform: Shape 586">
                <a:extLst>
                  <a:ext uri="{FF2B5EF4-FFF2-40B4-BE49-F238E27FC236}">
                    <a16:creationId xmlns:a16="http://schemas.microsoft.com/office/drawing/2014/main" id="{5D794161-50A9-BCD2-3FFD-90E8D38F8C67}"/>
                  </a:ext>
                </a:extLst>
              </p:cNvPr>
              <p:cNvSpPr/>
              <p:nvPr/>
            </p:nvSpPr>
            <p:spPr>
              <a:xfrm>
                <a:off x="3800354" y="3130439"/>
                <a:ext cx="14487" cy="31249"/>
              </a:xfrm>
              <a:custGeom>
                <a:avLst/>
                <a:gdLst>
                  <a:gd name="connsiteX0" fmla="*/ 8561 w 14487"/>
                  <a:gd name="connsiteY0" fmla="*/ 0 h 31249"/>
                  <a:gd name="connsiteX1" fmla="*/ 12452 w 14487"/>
                  <a:gd name="connsiteY1" fmla="*/ 0 h 31249"/>
                  <a:gd name="connsiteX2" fmla="*/ 12452 w 14487"/>
                  <a:gd name="connsiteY2" fmla="*/ 19456 h 31249"/>
                  <a:gd name="connsiteX3" fmla="*/ 14487 w 14487"/>
                  <a:gd name="connsiteY3" fmla="*/ 19456 h 31249"/>
                  <a:gd name="connsiteX4" fmla="*/ 14487 w 14487"/>
                  <a:gd name="connsiteY4" fmla="*/ 22689 h 31249"/>
                  <a:gd name="connsiteX5" fmla="*/ 12452 w 14487"/>
                  <a:gd name="connsiteY5" fmla="*/ 22689 h 31249"/>
                  <a:gd name="connsiteX6" fmla="*/ 12452 w 14487"/>
                  <a:gd name="connsiteY6" fmla="*/ 31249 h 31249"/>
                  <a:gd name="connsiteX7" fmla="*/ 8561 w 14487"/>
                  <a:gd name="connsiteY7" fmla="*/ 31249 h 31249"/>
                  <a:gd name="connsiteX8" fmla="*/ 8561 w 14487"/>
                  <a:gd name="connsiteY8" fmla="*/ 22689 h 31249"/>
                  <a:gd name="connsiteX9" fmla="*/ 0 w 14487"/>
                  <a:gd name="connsiteY9" fmla="*/ 22689 h 31249"/>
                  <a:gd name="connsiteX10" fmla="*/ 0 w 14487"/>
                  <a:gd name="connsiteY10" fmla="*/ 19097 h 31249"/>
                  <a:gd name="connsiteX11" fmla="*/ 8561 w 14487"/>
                  <a:gd name="connsiteY11" fmla="*/ 0 h 31249"/>
                  <a:gd name="connsiteX12" fmla="*/ 8561 w 14487"/>
                  <a:gd name="connsiteY12" fmla="*/ 19456 h 31249"/>
                  <a:gd name="connsiteX13" fmla="*/ 8561 w 14487"/>
                  <a:gd name="connsiteY13" fmla="*/ 6346 h 31249"/>
                  <a:gd name="connsiteX14" fmla="*/ 3293 w 14487"/>
                  <a:gd name="connsiteY14" fmla="*/ 19456 h 31249"/>
                  <a:gd name="connsiteX15" fmla="*/ 8561 w 14487"/>
                  <a:gd name="connsiteY15" fmla="*/ 19456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87" h="31249">
                    <a:moveTo>
                      <a:pt x="8561" y="0"/>
                    </a:moveTo>
                    <a:lnTo>
                      <a:pt x="12452" y="0"/>
                    </a:lnTo>
                    <a:lnTo>
                      <a:pt x="12452" y="19456"/>
                    </a:lnTo>
                    <a:lnTo>
                      <a:pt x="14487" y="19456"/>
                    </a:lnTo>
                    <a:lnTo>
                      <a:pt x="14487" y="22689"/>
                    </a:lnTo>
                    <a:lnTo>
                      <a:pt x="12452" y="22689"/>
                    </a:lnTo>
                    <a:lnTo>
                      <a:pt x="12452" y="31249"/>
                    </a:lnTo>
                    <a:lnTo>
                      <a:pt x="8561" y="31249"/>
                    </a:lnTo>
                    <a:lnTo>
                      <a:pt x="8561" y="22689"/>
                    </a:lnTo>
                    <a:lnTo>
                      <a:pt x="0" y="22689"/>
                    </a:lnTo>
                    <a:lnTo>
                      <a:pt x="0" y="19097"/>
                    </a:lnTo>
                    <a:lnTo>
                      <a:pt x="8561" y="0"/>
                    </a:lnTo>
                    <a:close/>
                    <a:moveTo>
                      <a:pt x="8561" y="19456"/>
                    </a:moveTo>
                    <a:lnTo>
                      <a:pt x="8561" y="6346"/>
                    </a:lnTo>
                    <a:lnTo>
                      <a:pt x="3293" y="19456"/>
                    </a:lnTo>
                    <a:lnTo>
                      <a:pt x="8561" y="19456"/>
                    </a:lnTo>
                    <a:close/>
                  </a:path>
                </a:pathLst>
              </a:custGeom>
              <a:solidFill>
                <a:srgbClr val="02A6CC"/>
              </a:solidFill>
              <a:ln w="5976" cap="flat">
                <a:noFill/>
                <a:prstDash val="solid"/>
                <a:miter/>
              </a:ln>
            </p:spPr>
            <p:txBody>
              <a:bodyPr rtlCol="0" anchor="ctr"/>
              <a:lstStyle/>
              <a:p>
                <a:endParaRPr lang="nl-BE"/>
              </a:p>
            </p:txBody>
          </p:sp>
          <p:sp>
            <p:nvSpPr>
              <p:cNvPr id="588" name="Freeform: Shape 587">
                <a:extLst>
                  <a:ext uri="{FF2B5EF4-FFF2-40B4-BE49-F238E27FC236}">
                    <a16:creationId xmlns:a16="http://schemas.microsoft.com/office/drawing/2014/main" id="{67D6B6B0-6EF4-F07E-D2C9-6BF73371A4F2}"/>
                  </a:ext>
                </a:extLst>
              </p:cNvPr>
              <p:cNvSpPr/>
              <p:nvPr/>
            </p:nvSpPr>
            <p:spPr>
              <a:xfrm>
                <a:off x="3785268" y="3179827"/>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5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5"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89" name="Freeform: Shape 588">
                <a:extLst>
                  <a:ext uri="{FF2B5EF4-FFF2-40B4-BE49-F238E27FC236}">
                    <a16:creationId xmlns:a16="http://schemas.microsoft.com/office/drawing/2014/main" id="{1C0CD3CD-55A7-A7BB-B8AA-EADD0AC4EB6C}"/>
                  </a:ext>
                </a:extLst>
              </p:cNvPr>
              <p:cNvSpPr/>
              <p:nvPr/>
            </p:nvSpPr>
            <p:spPr>
              <a:xfrm>
                <a:off x="3803287" y="3180186"/>
                <a:ext cx="7123" cy="31249"/>
              </a:xfrm>
              <a:custGeom>
                <a:avLst/>
                <a:gdLst>
                  <a:gd name="connsiteX0" fmla="*/ 0 w 7123"/>
                  <a:gd name="connsiteY0" fmla="*/ 0 h 31249"/>
                  <a:gd name="connsiteX1" fmla="*/ 7124 w 7123"/>
                  <a:gd name="connsiteY1" fmla="*/ 0 h 31249"/>
                  <a:gd name="connsiteX2" fmla="*/ 7124 w 7123"/>
                  <a:gd name="connsiteY2" fmla="*/ 31249 h 31249"/>
                  <a:gd name="connsiteX3" fmla="*/ 3113 w 7123"/>
                  <a:gd name="connsiteY3" fmla="*/ 31249 h 31249"/>
                  <a:gd name="connsiteX4" fmla="*/ 3113 w 7123"/>
                  <a:gd name="connsiteY4" fmla="*/ 3592 h 31249"/>
                  <a:gd name="connsiteX5" fmla="*/ 0 w 7123"/>
                  <a:gd name="connsiteY5" fmla="*/ 3592 h 31249"/>
                  <a:gd name="connsiteX6" fmla="*/ 0 w 7123"/>
                  <a:gd name="connsiteY6" fmla="*/ 0 h 3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3" h="31249">
                    <a:moveTo>
                      <a:pt x="0" y="0"/>
                    </a:moveTo>
                    <a:lnTo>
                      <a:pt x="7124" y="0"/>
                    </a:lnTo>
                    <a:lnTo>
                      <a:pt x="7124" y="31249"/>
                    </a:lnTo>
                    <a:lnTo>
                      <a:pt x="3113" y="31249"/>
                    </a:lnTo>
                    <a:lnTo>
                      <a:pt x="3113" y="3592"/>
                    </a:lnTo>
                    <a:lnTo>
                      <a:pt x="0" y="3592"/>
                    </a:lnTo>
                    <a:lnTo>
                      <a:pt x="0" y="0"/>
                    </a:lnTo>
                    <a:close/>
                  </a:path>
                </a:pathLst>
              </a:custGeom>
              <a:solidFill>
                <a:srgbClr val="02A6CC"/>
              </a:solidFill>
              <a:ln w="5976" cap="flat">
                <a:noFill/>
                <a:prstDash val="solid"/>
                <a:miter/>
              </a:ln>
            </p:spPr>
            <p:txBody>
              <a:bodyPr rtlCol="0" anchor="ctr"/>
              <a:lstStyle/>
              <a:p>
                <a:endParaRPr lang="nl-BE"/>
              </a:p>
            </p:txBody>
          </p:sp>
          <p:sp>
            <p:nvSpPr>
              <p:cNvPr id="590" name="Freeform: Shape 589">
                <a:extLst>
                  <a:ext uri="{FF2B5EF4-FFF2-40B4-BE49-F238E27FC236}">
                    <a16:creationId xmlns:a16="http://schemas.microsoft.com/office/drawing/2014/main" id="{522CFB21-48AF-E5B6-8F48-00ACEB13120E}"/>
                  </a:ext>
                </a:extLst>
              </p:cNvPr>
              <p:cNvSpPr/>
              <p:nvPr/>
            </p:nvSpPr>
            <p:spPr>
              <a:xfrm>
                <a:off x="3784609" y="3229575"/>
                <a:ext cx="14068" cy="31668"/>
              </a:xfrm>
              <a:custGeom>
                <a:avLst/>
                <a:gdLst>
                  <a:gd name="connsiteX0" fmla="*/ 4610 w 14068"/>
                  <a:gd name="connsiteY0" fmla="*/ 10536 h 31668"/>
                  <a:gd name="connsiteX1" fmla="*/ 479 w 14068"/>
                  <a:gd name="connsiteY1" fmla="*/ 10536 h 31668"/>
                  <a:gd name="connsiteX2" fmla="*/ 479 w 14068"/>
                  <a:gd name="connsiteY2" fmla="*/ 9279 h 31668"/>
                  <a:gd name="connsiteX3" fmla="*/ 1975 w 14068"/>
                  <a:gd name="connsiteY3" fmla="*/ 2095 h 31668"/>
                  <a:gd name="connsiteX4" fmla="*/ 7184 w 14068"/>
                  <a:gd name="connsiteY4" fmla="*/ 0 h 31668"/>
                  <a:gd name="connsiteX5" fmla="*/ 14068 w 14068"/>
                  <a:gd name="connsiteY5" fmla="*/ 7663 h 31668"/>
                  <a:gd name="connsiteX6" fmla="*/ 8920 w 14068"/>
                  <a:gd name="connsiteY6" fmla="*/ 22569 h 31668"/>
                  <a:gd name="connsiteX7" fmla="*/ 6406 w 14068"/>
                  <a:gd name="connsiteY7" fmla="*/ 27238 h 31668"/>
                  <a:gd name="connsiteX8" fmla="*/ 6286 w 14068"/>
                  <a:gd name="connsiteY8" fmla="*/ 27478 h 31668"/>
                  <a:gd name="connsiteX9" fmla="*/ 5986 w 14068"/>
                  <a:gd name="connsiteY9" fmla="*/ 28076 h 31668"/>
                  <a:gd name="connsiteX10" fmla="*/ 13709 w 14068"/>
                  <a:gd name="connsiteY10" fmla="*/ 28076 h 31668"/>
                  <a:gd name="connsiteX11" fmla="*/ 13709 w 14068"/>
                  <a:gd name="connsiteY11" fmla="*/ 31668 h 31668"/>
                  <a:gd name="connsiteX12" fmla="*/ 0 w 14068"/>
                  <a:gd name="connsiteY12" fmla="*/ 31668 h 31668"/>
                  <a:gd name="connsiteX13" fmla="*/ 1437 w 14068"/>
                  <a:gd name="connsiteY13" fmla="*/ 28615 h 31668"/>
                  <a:gd name="connsiteX14" fmla="*/ 4430 w 14068"/>
                  <a:gd name="connsiteY14" fmla="*/ 22449 h 31668"/>
                  <a:gd name="connsiteX15" fmla="*/ 7124 w 14068"/>
                  <a:gd name="connsiteY15" fmla="*/ 16702 h 31668"/>
                  <a:gd name="connsiteX16" fmla="*/ 8740 w 14068"/>
                  <a:gd name="connsiteY16" fmla="*/ 12811 h 31668"/>
                  <a:gd name="connsiteX17" fmla="*/ 9818 w 14068"/>
                  <a:gd name="connsiteY17" fmla="*/ 7543 h 31668"/>
                  <a:gd name="connsiteX18" fmla="*/ 7124 w 14068"/>
                  <a:gd name="connsiteY18" fmla="*/ 3652 h 31668"/>
                  <a:gd name="connsiteX19" fmla="*/ 4550 w 14068"/>
                  <a:gd name="connsiteY19" fmla="*/ 8501 h 31668"/>
                  <a:gd name="connsiteX20" fmla="*/ 4550 w 14068"/>
                  <a:gd name="connsiteY20" fmla="*/ 10297 h 31668"/>
                  <a:gd name="connsiteX21" fmla="*/ 4550 w 14068"/>
                  <a:gd name="connsiteY21" fmla="*/ 10596 h 31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068" h="31668">
                    <a:moveTo>
                      <a:pt x="4610" y="10536"/>
                    </a:moveTo>
                    <a:lnTo>
                      <a:pt x="479" y="10536"/>
                    </a:lnTo>
                    <a:lnTo>
                      <a:pt x="479" y="9279"/>
                    </a:lnTo>
                    <a:cubicBezTo>
                      <a:pt x="479" y="5867"/>
                      <a:pt x="958" y="3472"/>
                      <a:pt x="1975" y="2095"/>
                    </a:cubicBezTo>
                    <a:cubicBezTo>
                      <a:pt x="2993" y="718"/>
                      <a:pt x="4729" y="0"/>
                      <a:pt x="7184" y="0"/>
                    </a:cubicBezTo>
                    <a:cubicBezTo>
                      <a:pt x="11793" y="0"/>
                      <a:pt x="14068" y="2574"/>
                      <a:pt x="14068" y="7663"/>
                    </a:cubicBezTo>
                    <a:cubicBezTo>
                      <a:pt x="14068" y="11075"/>
                      <a:pt x="12332" y="16044"/>
                      <a:pt x="8920" y="22569"/>
                    </a:cubicBezTo>
                    <a:lnTo>
                      <a:pt x="6406" y="27238"/>
                    </a:lnTo>
                    <a:cubicBezTo>
                      <a:pt x="6406" y="27238"/>
                      <a:pt x="6406" y="27358"/>
                      <a:pt x="6286" y="27478"/>
                    </a:cubicBezTo>
                    <a:cubicBezTo>
                      <a:pt x="6226" y="27598"/>
                      <a:pt x="6106" y="27837"/>
                      <a:pt x="5986" y="28076"/>
                    </a:cubicBezTo>
                    <a:lnTo>
                      <a:pt x="13709" y="28076"/>
                    </a:lnTo>
                    <a:lnTo>
                      <a:pt x="13709" y="31668"/>
                    </a:lnTo>
                    <a:lnTo>
                      <a:pt x="0" y="31668"/>
                    </a:lnTo>
                    <a:cubicBezTo>
                      <a:pt x="239" y="31130"/>
                      <a:pt x="718" y="30112"/>
                      <a:pt x="1437" y="28615"/>
                    </a:cubicBezTo>
                    <a:cubicBezTo>
                      <a:pt x="2155" y="27059"/>
                      <a:pt x="3173" y="25023"/>
                      <a:pt x="4430" y="22449"/>
                    </a:cubicBezTo>
                    <a:cubicBezTo>
                      <a:pt x="5508" y="20174"/>
                      <a:pt x="6406" y="18259"/>
                      <a:pt x="7124" y="16702"/>
                    </a:cubicBezTo>
                    <a:cubicBezTo>
                      <a:pt x="7842" y="15146"/>
                      <a:pt x="8381" y="13829"/>
                      <a:pt x="8740" y="12811"/>
                    </a:cubicBezTo>
                    <a:cubicBezTo>
                      <a:pt x="9459" y="10776"/>
                      <a:pt x="9818" y="9040"/>
                      <a:pt x="9818" y="7543"/>
                    </a:cubicBezTo>
                    <a:cubicBezTo>
                      <a:pt x="9818" y="4969"/>
                      <a:pt x="8920" y="3652"/>
                      <a:pt x="7124" y="3652"/>
                    </a:cubicBezTo>
                    <a:cubicBezTo>
                      <a:pt x="5328" y="3652"/>
                      <a:pt x="4550" y="5268"/>
                      <a:pt x="4550" y="8501"/>
                    </a:cubicBezTo>
                    <a:lnTo>
                      <a:pt x="4550" y="10297"/>
                    </a:lnTo>
                    <a:cubicBezTo>
                      <a:pt x="4550" y="10297"/>
                      <a:pt x="4550" y="10596"/>
                      <a:pt x="4550" y="10596"/>
                    </a:cubicBezTo>
                    <a:close/>
                  </a:path>
                </a:pathLst>
              </a:custGeom>
              <a:solidFill>
                <a:srgbClr val="02A6CC"/>
              </a:solidFill>
              <a:ln w="5976" cap="flat">
                <a:noFill/>
                <a:prstDash val="solid"/>
                <a:miter/>
              </a:ln>
            </p:spPr>
            <p:txBody>
              <a:bodyPr rtlCol="0" anchor="ctr"/>
              <a:lstStyle/>
              <a:p>
                <a:endParaRPr lang="nl-BE"/>
              </a:p>
            </p:txBody>
          </p:sp>
          <p:sp>
            <p:nvSpPr>
              <p:cNvPr id="591" name="Freeform: Shape 590">
                <a:extLst>
                  <a:ext uri="{FF2B5EF4-FFF2-40B4-BE49-F238E27FC236}">
                    <a16:creationId xmlns:a16="http://schemas.microsoft.com/office/drawing/2014/main" id="{C8004EBF-7CC7-43CF-A447-B43D43F49E64}"/>
                  </a:ext>
                </a:extLst>
              </p:cNvPr>
              <p:cNvSpPr/>
              <p:nvPr/>
            </p:nvSpPr>
            <p:spPr>
              <a:xfrm>
                <a:off x="3802090" y="3229515"/>
                <a:ext cx="13469" cy="32027"/>
              </a:xfrm>
              <a:custGeom>
                <a:avLst/>
                <a:gdLst>
                  <a:gd name="connsiteX0" fmla="*/ 9818 w 13469"/>
                  <a:gd name="connsiteY0" fmla="*/ 14727 h 32027"/>
                  <a:gd name="connsiteX1" fmla="*/ 12691 w 13469"/>
                  <a:gd name="connsiteY1" fmla="*/ 17181 h 32027"/>
                  <a:gd name="connsiteX2" fmla="*/ 13470 w 13469"/>
                  <a:gd name="connsiteY2" fmla="*/ 22629 h 32027"/>
                  <a:gd name="connsiteX3" fmla="*/ 11853 w 13469"/>
                  <a:gd name="connsiteY3" fmla="*/ 29753 h 32027"/>
                  <a:gd name="connsiteX4" fmla="*/ 6765 w 13469"/>
                  <a:gd name="connsiteY4" fmla="*/ 32028 h 32027"/>
                  <a:gd name="connsiteX5" fmla="*/ 1616 w 13469"/>
                  <a:gd name="connsiteY5" fmla="*/ 29753 h 32027"/>
                  <a:gd name="connsiteX6" fmla="*/ 0 w 13469"/>
                  <a:gd name="connsiteY6" fmla="*/ 22629 h 32027"/>
                  <a:gd name="connsiteX7" fmla="*/ 778 w 13469"/>
                  <a:gd name="connsiteY7" fmla="*/ 17181 h 32027"/>
                  <a:gd name="connsiteX8" fmla="*/ 3652 w 13469"/>
                  <a:gd name="connsiteY8" fmla="*/ 14727 h 32027"/>
                  <a:gd name="connsiteX9" fmla="*/ 1018 w 13469"/>
                  <a:gd name="connsiteY9" fmla="*/ 12332 h 32027"/>
                  <a:gd name="connsiteX10" fmla="*/ 239 w 13469"/>
                  <a:gd name="connsiteY10" fmla="*/ 7723 h 32027"/>
                  <a:gd name="connsiteX11" fmla="*/ 599 w 13469"/>
                  <a:gd name="connsiteY11" fmla="*/ 4250 h 32027"/>
                  <a:gd name="connsiteX12" fmla="*/ 1736 w 13469"/>
                  <a:gd name="connsiteY12" fmla="*/ 1856 h 32027"/>
                  <a:gd name="connsiteX13" fmla="*/ 3771 w 13469"/>
                  <a:gd name="connsiteY13" fmla="*/ 479 h 32027"/>
                  <a:gd name="connsiteX14" fmla="*/ 6705 w 13469"/>
                  <a:gd name="connsiteY14" fmla="*/ 0 h 32027"/>
                  <a:gd name="connsiteX15" fmla="*/ 9638 w 13469"/>
                  <a:gd name="connsiteY15" fmla="*/ 479 h 32027"/>
                  <a:gd name="connsiteX16" fmla="*/ 11674 w 13469"/>
                  <a:gd name="connsiteY16" fmla="*/ 1856 h 32027"/>
                  <a:gd name="connsiteX17" fmla="*/ 12811 w 13469"/>
                  <a:gd name="connsiteY17" fmla="*/ 4250 h 32027"/>
                  <a:gd name="connsiteX18" fmla="*/ 13170 w 13469"/>
                  <a:gd name="connsiteY18" fmla="*/ 7723 h 32027"/>
                  <a:gd name="connsiteX19" fmla="*/ 12392 w 13469"/>
                  <a:gd name="connsiteY19" fmla="*/ 12332 h 32027"/>
                  <a:gd name="connsiteX20" fmla="*/ 9758 w 13469"/>
                  <a:gd name="connsiteY20" fmla="*/ 14727 h 32027"/>
                  <a:gd name="connsiteX21" fmla="*/ 9339 w 13469"/>
                  <a:gd name="connsiteY21" fmla="*/ 23108 h 32027"/>
                  <a:gd name="connsiteX22" fmla="*/ 9219 w 13469"/>
                  <a:gd name="connsiteY22" fmla="*/ 20294 h 32027"/>
                  <a:gd name="connsiteX23" fmla="*/ 8740 w 13469"/>
                  <a:gd name="connsiteY23" fmla="*/ 18378 h 32027"/>
                  <a:gd name="connsiteX24" fmla="*/ 7902 w 13469"/>
                  <a:gd name="connsiteY24" fmla="*/ 17301 h 32027"/>
                  <a:gd name="connsiteX25" fmla="*/ 6705 w 13469"/>
                  <a:gd name="connsiteY25" fmla="*/ 16942 h 32027"/>
                  <a:gd name="connsiteX26" fmla="*/ 4729 w 13469"/>
                  <a:gd name="connsiteY26" fmla="*/ 18319 h 32027"/>
                  <a:gd name="connsiteX27" fmla="*/ 4131 w 13469"/>
                  <a:gd name="connsiteY27" fmla="*/ 22808 h 32027"/>
                  <a:gd name="connsiteX28" fmla="*/ 6765 w 13469"/>
                  <a:gd name="connsiteY28" fmla="*/ 28256 h 32027"/>
                  <a:gd name="connsiteX29" fmla="*/ 9339 w 13469"/>
                  <a:gd name="connsiteY29" fmla="*/ 22988 h 32027"/>
                  <a:gd name="connsiteX30" fmla="*/ 9040 w 13469"/>
                  <a:gd name="connsiteY30" fmla="*/ 8082 h 32027"/>
                  <a:gd name="connsiteX31" fmla="*/ 6705 w 13469"/>
                  <a:gd name="connsiteY31" fmla="*/ 3652 h 32027"/>
                  <a:gd name="connsiteX32" fmla="*/ 4370 w 13469"/>
                  <a:gd name="connsiteY32" fmla="*/ 8022 h 32027"/>
                  <a:gd name="connsiteX33" fmla="*/ 6705 w 13469"/>
                  <a:gd name="connsiteY33" fmla="*/ 12871 h 32027"/>
                  <a:gd name="connsiteX34" fmla="*/ 9040 w 13469"/>
                  <a:gd name="connsiteY34" fmla="*/ 8082 h 3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469" h="32027">
                    <a:moveTo>
                      <a:pt x="9818" y="14727"/>
                    </a:moveTo>
                    <a:cubicBezTo>
                      <a:pt x="11195" y="15266"/>
                      <a:pt x="12212" y="16044"/>
                      <a:pt x="12691" y="17181"/>
                    </a:cubicBezTo>
                    <a:cubicBezTo>
                      <a:pt x="13230" y="18319"/>
                      <a:pt x="13470" y="20115"/>
                      <a:pt x="13470" y="22629"/>
                    </a:cubicBezTo>
                    <a:cubicBezTo>
                      <a:pt x="13470" y="25862"/>
                      <a:pt x="12931" y="28256"/>
                      <a:pt x="11853" y="29753"/>
                    </a:cubicBezTo>
                    <a:cubicBezTo>
                      <a:pt x="10776" y="31309"/>
                      <a:pt x="9040" y="32028"/>
                      <a:pt x="6765" y="32028"/>
                    </a:cubicBezTo>
                    <a:cubicBezTo>
                      <a:pt x="4490" y="32028"/>
                      <a:pt x="2694" y="31249"/>
                      <a:pt x="1616" y="29753"/>
                    </a:cubicBezTo>
                    <a:cubicBezTo>
                      <a:pt x="539" y="28256"/>
                      <a:pt x="0" y="25862"/>
                      <a:pt x="0" y="22629"/>
                    </a:cubicBezTo>
                    <a:cubicBezTo>
                      <a:pt x="0" y="20115"/>
                      <a:pt x="239" y="18319"/>
                      <a:pt x="778" y="17181"/>
                    </a:cubicBezTo>
                    <a:cubicBezTo>
                      <a:pt x="1317" y="16044"/>
                      <a:pt x="2275" y="15266"/>
                      <a:pt x="3652" y="14727"/>
                    </a:cubicBezTo>
                    <a:cubicBezTo>
                      <a:pt x="2395" y="14188"/>
                      <a:pt x="1556" y="13410"/>
                      <a:pt x="1018" y="12332"/>
                    </a:cubicBezTo>
                    <a:cubicBezTo>
                      <a:pt x="479" y="11195"/>
                      <a:pt x="239" y="9638"/>
                      <a:pt x="239" y="7723"/>
                    </a:cubicBezTo>
                    <a:cubicBezTo>
                      <a:pt x="239" y="6406"/>
                      <a:pt x="359" y="5208"/>
                      <a:pt x="599" y="4250"/>
                    </a:cubicBezTo>
                    <a:cubicBezTo>
                      <a:pt x="838" y="3293"/>
                      <a:pt x="1257" y="2454"/>
                      <a:pt x="1736" y="1856"/>
                    </a:cubicBezTo>
                    <a:cubicBezTo>
                      <a:pt x="2275" y="1257"/>
                      <a:pt x="2933" y="778"/>
                      <a:pt x="3771" y="479"/>
                    </a:cubicBezTo>
                    <a:cubicBezTo>
                      <a:pt x="4610" y="180"/>
                      <a:pt x="5567" y="0"/>
                      <a:pt x="6705" y="0"/>
                    </a:cubicBezTo>
                    <a:cubicBezTo>
                      <a:pt x="7842" y="0"/>
                      <a:pt x="8800" y="180"/>
                      <a:pt x="9638" y="479"/>
                    </a:cubicBezTo>
                    <a:cubicBezTo>
                      <a:pt x="10476" y="778"/>
                      <a:pt x="11135" y="1257"/>
                      <a:pt x="11674" y="1856"/>
                    </a:cubicBezTo>
                    <a:cubicBezTo>
                      <a:pt x="12212" y="2514"/>
                      <a:pt x="12572" y="3293"/>
                      <a:pt x="12811" y="4250"/>
                    </a:cubicBezTo>
                    <a:cubicBezTo>
                      <a:pt x="13051" y="5208"/>
                      <a:pt x="13170" y="6346"/>
                      <a:pt x="13170" y="7723"/>
                    </a:cubicBezTo>
                    <a:cubicBezTo>
                      <a:pt x="13170" y="9638"/>
                      <a:pt x="12931" y="11195"/>
                      <a:pt x="12392" y="12332"/>
                    </a:cubicBezTo>
                    <a:cubicBezTo>
                      <a:pt x="11853" y="13410"/>
                      <a:pt x="11015" y="14188"/>
                      <a:pt x="9758" y="14727"/>
                    </a:cubicBezTo>
                    <a:close/>
                    <a:moveTo>
                      <a:pt x="9339" y="23108"/>
                    </a:moveTo>
                    <a:cubicBezTo>
                      <a:pt x="9339" y="22030"/>
                      <a:pt x="9339" y="21072"/>
                      <a:pt x="9219" y="20294"/>
                    </a:cubicBezTo>
                    <a:cubicBezTo>
                      <a:pt x="9159" y="19516"/>
                      <a:pt x="8980" y="18857"/>
                      <a:pt x="8740" y="18378"/>
                    </a:cubicBezTo>
                    <a:cubicBezTo>
                      <a:pt x="8501" y="17900"/>
                      <a:pt x="8261" y="17540"/>
                      <a:pt x="7902" y="17301"/>
                    </a:cubicBezTo>
                    <a:cubicBezTo>
                      <a:pt x="7543" y="17061"/>
                      <a:pt x="7184" y="16942"/>
                      <a:pt x="6705" y="16942"/>
                    </a:cubicBezTo>
                    <a:cubicBezTo>
                      <a:pt x="5807" y="16942"/>
                      <a:pt x="5148" y="17421"/>
                      <a:pt x="4729" y="18319"/>
                    </a:cubicBezTo>
                    <a:cubicBezTo>
                      <a:pt x="4310" y="19276"/>
                      <a:pt x="4131" y="20773"/>
                      <a:pt x="4131" y="22808"/>
                    </a:cubicBezTo>
                    <a:cubicBezTo>
                      <a:pt x="4131" y="26460"/>
                      <a:pt x="4969" y="28256"/>
                      <a:pt x="6765" y="28256"/>
                    </a:cubicBezTo>
                    <a:cubicBezTo>
                      <a:pt x="8561" y="28256"/>
                      <a:pt x="9339" y="26520"/>
                      <a:pt x="9339" y="22988"/>
                    </a:cubicBezTo>
                    <a:close/>
                    <a:moveTo>
                      <a:pt x="9040" y="8082"/>
                    </a:moveTo>
                    <a:cubicBezTo>
                      <a:pt x="9040" y="5148"/>
                      <a:pt x="8261" y="3652"/>
                      <a:pt x="6705" y="3652"/>
                    </a:cubicBezTo>
                    <a:cubicBezTo>
                      <a:pt x="5148" y="3652"/>
                      <a:pt x="4370" y="5089"/>
                      <a:pt x="4370" y="8022"/>
                    </a:cubicBezTo>
                    <a:cubicBezTo>
                      <a:pt x="4370" y="11255"/>
                      <a:pt x="5148" y="12871"/>
                      <a:pt x="6705" y="12871"/>
                    </a:cubicBezTo>
                    <a:cubicBezTo>
                      <a:pt x="8261" y="12871"/>
                      <a:pt x="9040" y="11255"/>
                      <a:pt x="9040" y="8082"/>
                    </a:cubicBezTo>
                    <a:close/>
                  </a:path>
                </a:pathLst>
              </a:custGeom>
              <a:solidFill>
                <a:srgbClr val="02A6CC"/>
              </a:solidFill>
              <a:ln w="5976" cap="flat">
                <a:noFill/>
                <a:prstDash val="solid"/>
                <a:miter/>
              </a:ln>
            </p:spPr>
            <p:txBody>
              <a:bodyPr rtlCol="0" anchor="ctr"/>
              <a:lstStyle/>
              <a:p>
                <a:endParaRPr lang="nl-BE"/>
              </a:p>
            </p:txBody>
          </p:sp>
        </p:grpSp>
      </p:grpSp>
      <p:grpSp>
        <p:nvGrpSpPr>
          <p:cNvPr id="592" name="Graphic 4">
            <a:extLst>
              <a:ext uri="{FF2B5EF4-FFF2-40B4-BE49-F238E27FC236}">
                <a16:creationId xmlns:a16="http://schemas.microsoft.com/office/drawing/2014/main" id="{556002D4-5024-17C4-D111-AC282C8604FD}"/>
              </a:ext>
            </a:extLst>
          </p:cNvPr>
          <p:cNvGrpSpPr/>
          <p:nvPr/>
        </p:nvGrpSpPr>
        <p:grpSpPr>
          <a:xfrm>
            <a:off x="3163865" y="2470910"/>
            <a:ext cx="2536406" cy="2761018"/>
            <a:chOff x="3052105" y="2470910"/>
            <a:chExt cx="2536406" cy="2761018"/>
          </a:xfrm>
          <a:solidFill>
            <a:schemeClr val="tx1"/>
          </a:solidFill>
        </p:grpSpPr>
        <p:sp>
          <p:nvSpPr>
            <p:cNvPr id="593" name="Freeform: Shape 592">
              <a:extLst>
                <a:ext uri="{FF2B5EF4-FFF2-40B4-BE49-F238E27FC236}">
                  <a16:creationId xmlns:a16="http://schemas.microsoft.com/office/drawing/2014/main" id="{CE8DFD1D-4DB1-0EDD-E264-33B95D9ADD67}"/>
                </a:ext>
              </a:extLst>
            </p:cNvPr>
            <p:cNvSpPr/>
            <p:nvPr/>
          </p:nvSpPr>
          <p:spPr>
            <a:xfrm>
              <a:off x="3168363" y="3397974"/>
              <a:ext cx="22988" cy="57110"/>
            </a:xfrm>
            <a:custGeom>
              <a:avLst/>
              <a:gdLst>
                <a:gd name="connsiteX0" fmla="*/ 22988 w 22988"/>
                <a:gd name="connsiteY0" fmla="*/ 161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1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304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594" name="Freeform: Shape 593">
              <a:extLst>
                <a:ext uri="{FF2B5EF4-FFF2-40B4-BE49-F238E27FC236}">
                  <a16:creationId xmlns:a16="http://schemas.microsoft.com/office/drawing/2014/main" id="{F00325C2-9443-B974-DB08-00D89FF1AE64}"/>
                </a:ext>
              </a:extLst>
            </p:cNvPr>
            <p:cNvSpPr/>
            <p:nvPr/>
          </p:nvSpPr>
          <p:spPr>
            <a:xfrm>
              <a:off x="3197696" y="3398692"/>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6 h 55614"/>
                <a:gd name="connsiteX9" fmla="*/ 7483 w 25981"/>
                <a:gd name="connsiteY9" fmla="*/ 28076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6"/>
                  </a:lnTo>
                  <a:lnTo>
                    <a:pt x="7483" y="28076"/>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595" name="Freeform: Shape 594">
              <a:extLst>
                <a:ext uri="{FF2B5EF4-FFF2-40B4-BE49-F238E27FC236}">
                  <a16:creationId xmlns:a16="http://schemas.microsoft.com/office/drawing/2014/main" id="{52758C39-D9FD-3EDD-48C6-1543316036E2}"/>
                </a:ext>
              </a:extLst>
            </p:cNvPr>
            <p:cNvSpPr/>
            <p:nvPr/>
          </p:nvSpPr>
          <p:spPr>
            <a:xfrm>
              <a:off x="3232238"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596" name="Freeform: Shape 595">
              <a:extLst>
                <a:ext uri="{FF2B5EF4-FFF2-40B4-BE49-F238E27FC236}">
                  <a16:creationId xmlns:a16="http://schemas.microsoft.com/office/drawing/2014/main" id="{4E0508F1-7565-BE39-D65C-23B66641B798}"/>
                </a:ext>
              </a:extLst>
            </p:cNvPr>
            <p:cNvSpPr/>
            <p:nvPr/>
          </p:nvSpPr>
          <p:spPr>
            <a:xfrm>
              <a:off x="3257860" y="3397974"/>
              <a:ext cx="22988" cy="57110"/>
            </a:xfrm>
            <a:custGeom>
              <a:avLst/>
              <a:gdLst>
                <a:gd name="connsiteX0" fmla="*/ 22988 w 22988"/>
                <a:gd name="connsiteY0" fmla="*/ 161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1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304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597" name="Freeform: Shape 596">
              <a:extLst>
                <a:ext uri="{FF2B5EF4-FFF2-40B4-BE49-F238E27FC236}">
                  <a16:creationId xmlns:a16="http://schemas.microsoft.com/office/drawing/2014/main" id="{D0413075-CDDC-A495-4F86-39DC240288F4}"/>
                </a:ext>
              </a:extLst>
            </p:cNvPr>
            <p:cNvSpPr/>
            <p:nvPr/>
          </p:nvSpPr>
          <p:spPr>
            <a:xfrm>
              <a:off x="3287074" y="3398692"/>
              <a:ext cx="26400" cy="55614"/>
            </a:xfrm>
            <a:custGeom>
              <a:avLst/>
              <a:gdLst>
                <a:gd name="connsiteX0" fmla="*/ 60 w 26400"/>
                <a:gd name="connsiteY0" fmla="*/ 0 h 55614"/>
                <a:gd name="connsiteX1" fmla="*/ 7543 w 26400"/>
                <a:gd name="connsiteY1" fmla="*/ 0 h 55614"/>
                <a:gd name="connsiteX2" fmla="*/ 7543 w 26400"/>
                <a:gd name="connsiteY2" fmla="*/ 26939 h 55614"/>
                <a:gd name="connsiteX3" fmla="*/ 18019 w 26400"/>
                <a:gd name="connsiteY3" fmla="*/ 0 h 55614"/>
                <a:gd name="connsiteX4" fmla="*/ 25562 w 26400"/>
                <a:gd name="connsiteY4" fmla="*/ 0 h 55614"/>
                <a:gd name="connsiteX5" fmla="*/ 14607 w 26400"/>
                <a:gd name="connsiteY5" fmla="*/ 26939 h 55614"/>
                <a:gd name="connsiteX6" fmla="*/ 26400 w 26400"/>
                <a:gd name="connsiteY6" fmla="*/ 55614 h 55614"/>
                <a:gd name="connsiteX7" fmla="*/ 17959 w 26400"/>
                <a:gd name="connsiteY7" fmla="*/ 55614 h 55614"/>
                <a:gd name="connsiteX8" fmla="*/ 7483 w 26400"/>
                <a:gd name="connsiteY8" fmla="*/ 26939 h 55614"/>
                <a:gd name="connsiteX9" fmla="*/ 7483 w 26400"/>
                <a:gd name="connsiteY9" fmla="*/ 55614 h 55614"/>
                <a:gd name="connsiteX10" fmla="*/ 0 w 26400"/>
                <a:gd name="connsiteY10" fmla="*/ 55614 h 55614"/>
                <a:gd name="connsiteX11" fmla="*/ 0 w 26400"/>
                <a:gd name="connsiteY11"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0" h="55614">
                  <a:moveTo>
                    <a:pt x="60" y="0"/>
                  </a:moveTo>
                  <a:lnTo>
                    <a:pt x="7543" y="0"/>
                  </a:lnTo>
                  <a:lnTo>
                    <a:pt x="7543" y="26939"/>
                  </a:lnTo>
                  <a:lnTo>
                    <a:pt x="18019" y="0"/>
                  </a:lnTo>
                  <a:lnTo>
                    <a:pt x="25562" y="0"/>
                  </a:lnTo>
                  <a:lnTo>
                    <a:pt x="14607" y="26939"/>
                  </a:lnTo>
                  <a:lnTo>
                    <a:pt x="26400" y="55614"/>
                  </a:lnTo>
                  <a:lnTo>
                    <a:pt x="17959" y="55614"/>
                  </a:lnTo>
                  <a:lnTo>
                    <a:pt x="7483" y="26939"/>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598" name="Freeform: Shape 597">
              <a:extLst>
                <a:ext uri="{FF2B5EF4-FFF2-40B4-BE49-F238E27FC236}">
                  <a16:creationId xmlns:a16="http://schemas.microsoft.com/office/drawing/2014/main" id="{714DF743-D4D6-B94A-F951-92754A486D67}"/>
                </a:ext>
              </a:extLst>
            </p:cNvPr>
            <p:cNvSpPr/>
            <p:nvPr/>
          </p:nvSpPr>
          <p:spPr>
            <a:xfrm>
              <a:off x="3328979" y="3398632"/>
              <a:ext cx="28794" cy="55674"/>
            </a:xfrm>
            <a:custGeom>
              <a:avLst/>
              <a:gdLst>
                <a:gd name="connsiteX0" fmla="*/ 60 w 28794"/>
                <a:gd name="connsiteY0" fmla="*/ 60 h 55674"/>
                <a:gd name="connsiteX1" fmla="*/ 7962 w 28794"/>
                <a:gd name="connsiteY1" fmla="*/ 60 h 55674"/>
                <a:gd name="connsiteX2" fmla="*/ 11614 w 28794"/>
                <a:gd name="connsiteY2" fmla="*/ 12153 h 55674"/>
                <a:gd name="connsiteX3" fmla="*/ 11973 w 28794"/>
                <a:gd name="connsiteY3" fmla="*/ 13350 h 55674"/>
                <a:gd name="connsiteX4" fmla="*/ 12392 w 28794"/>
                <a:gd name="connsiteY4" fmla="*/ 14727 h 55674"/>
                <a:gd name="connsiteX5" fmla="*/ 15206 w 28794"/>
                <a:gd name="connsiteY5" fmla="*/ 25742 h 55674"/>
                <a:gd name="connsiteX6" fmla="*/ 16283 w 28794"/>
                <a:gd name="connsiteY6" fmla="*/ 19516 h 55674"/>
                <a:gd name="connsiteX7" fmla="*/ 17421 w 28794"/>
                <a:gd name="connsiteY7" fmla="*/ 14547 h 55674"/>
                <a:gd name="connsiteX8" fmla="*/ 17840 w 28794"/>
                <a:gd name="connsiteY8" fmla="*/ 12572 h 55674"/>
                <a:gd name="connsiteX9" fmla="*/ 20953 w 28794"/>
                <a:gd name="connsiteY9" fmla="*/ 0 h 55674"/>
                <a:gd name="connsiteX10" fmla="*/ 28795 w 28794"/>
                <a:gd name="connsiteY10" fmla="*/ 0 h 55674"/>
                <a:gd name="connsiteX11" fmla="*/ 19097 w 28794"/>
                <a:gd name="connsiteY11" fmla="*/ 31728 h 55674"/>
                <a:gd name="connsiteX12" fmla="*/ 19097 w 28794"/>
                <a:gd name="connsiteY12" fmla="*/ 55674 h 55674"/>
                <a:gd name="connsiteX13" fmla="*/ 11614 w 28794"/>
                <a:gd name="connsiteY13" fmla="*/ 55674 h 55674"/>
                <a:gd name="connsiteX14" fmla="*/ 11614 w 28794"/>
                <a:gd name="connsiteY14" fmla="*/ 31728 h 55674"/>
                <a:gd name="connsiteX15" fmla="*/ 0 w 28794"/>
                <a:gd name="connsiteY15"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94" h="55674">
                  <a:moveTo>
                    <a:pt x="60" y="60"/>
                  </a:moveTo>
                  <a:lnTo>
                    <a:pt x="7962" y="60"/>
                  </a:lnTo>
                  <a:lnTo>
                    <a:pt x="11614" y="12153"/>
                  </a:lnTo>
                  <a:cubicBezTo>
                    <a:pt x="11733" y="12512"/>
                    <a:pt x="11853" y="12931"/>
                    <a:pt x="11973" y="13350"/>
                  </a:cubicBezTo>
                  <a:cubicBezTo>
                    <a:pt x="12093" y="13769"/>
                    <a:pt x="12212" y="14248"/>
                    <a:pt x="12392" y="14727"/>
                  </a:cubicBezTo>
                  <a:cubicBezTo>
                    <a:pt x="13769" y="19097"/>
                    <a:pt x="14727" y="22749"/>
                    <a:pt x="15206" y="25742"/>
                  </a:cubicBezTo>
                  <a:cubicBezTo>
                    <a:pt x="15625" y="22749"/>
                    <a:pt x="15984" y="20713"/>
                    <a:pt x="16283" y="19516"/>
                  </a:cubicBezTo>
                  <a:lnTo>
                    <a:pt x="17421" y="14547"/>
                  </a:lnTo>
                  <a:lnTo>
                    <a:pt x="17840" y="12572"/>
                  </a:lnTo>
                  <a:lnTo>
                    <a:pt x="20953" y="0"/>
                  </a:lnTo>
                  <a:lnTo>
                    <a:pt x="28795" y="0"/>
                  </a:lnTo>
                  <a:lnTo>
                    <a:pt x="19097" y="31728"/>
                  </a:lnTo>
                  <a:lnTo>
                    <a:pt x="19097" y="55674"/>
                  </a:lnTo>
                  <a:lnTo>
                    <a:pt x="11614" y="55674"/>
                  </a:lnTo>
                  <a:lnTo>
                    <a:pt x="11614" y="31728"/>
                  </a:lnTo>
                  <a:lnTo>
                    <a:pt x="0" y="0"/>
                  </a:lnTo>
                  <a:close/>
                </a:path>
              </a:pathLst>
            </a:custGeom>
            <a:grpFill/>
            <a:ln w="5976" cap="flat">
              <a:noFill/>
              <a:prstDash val="solid"/>
              <a:miter/>
            </a:ln>
          </p:spPr>
          <p:txBody>
            <a:bodyPr rtlCol="0" anchor="ctr"/>
            <a:lstStyle/>
            <a:p>
              <a:endParaRPr lang="nl-BE"/>
            </a:p>
          </p:txBody>
        </p:sp>
        <p:sp>
          <p:nvSpPr>
            <p:cNvPr id="599" name="Freeform: Shape 598">
              <a:extLst>
                <a:ext uri="{FF2B5EF4-FFF2-40B4-BE49-F238E27FC236}">
                  <a16:creationId xmlns:a16="http://schemas.microsoft.com/office/drawing/2014/main" id="{20FAC1E5-34B8-CB7A-4261-DF7F86A6CED9}"/>
                </a:ext>
              </a:extLst>
            </p:cNvPr>
            <p:cNvSpPr/>
            <p:nvPr/>
          </p:nvSpPr>
          <p:spPr>
            <a:xfrm>
              <a:off x="3360289" y="3398094"/>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3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19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8" y="54776"/>
                    <a:pt x="3293"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192" y="38134"/>
                    <a:pt x="21192" y="30651"/>
                  </a:cubicBezTo>
                  <a:close/>
                </a:path>
              </a:pathLst>
            </a:custGeom>
            <a:grpFill/>
            <a:ln w="5976" cap="flat">
              <a:noFill/>
              <a:prstDash val="solid"/>
              <a:miter/>
            </a:ln>
          </p:spPr>
          <p:txBody>
            <a:bodyPr rtlCol="0" anchor="ctr"/>
            <a:lstStyle/>
            <a:p>
              <a:endParaRPr lang="nl-BE"/>
            </a:p>
          </p:txBody>
        </p:sp>
        <p:sp>
          <p:nvSpPr>
            <p:cNvPr id="600" name="Freeform: Shape 599">
              <a:extLst>
                <a:ext uri="{FF2B5EF4-FFF2-40B4-BE49-F238E27FC236}">
                  <a16:creationId xmlns:a16="http://schemas.microsoft.com/office/drawing/2014/main" id="{D9E102C0-8918-7ADA-761F-6816D238B9CB}"/>
                </a:ext>
              </a:extLst>
            </p:cNvPr>
            <p:cNvSpPr/>
            <p:nvPr/>
          </p:nvSpPr>
          <p:spPr>
            <a:xfrm>
              <a:off x="3396746" y="3398692"/>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60 w 25562"/>
                <a:gd name="connsiteY13" fmla="*/ 39331 h 56332"/>
                <a:gd name="connsiteX14" fmla="*/ 6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0"/>
                    <a:pt x="18199" y="40409"/>
                  </a:cubicBezTo>
                  <a:lnTo>
                    <a:pt x="18199" y="0"/>
                  </a:lnTo>
                  <a:lnTo>
                    <a:pt x="25562" y="0"/>
                  </a:lnTo>
                  <a:lnTo>
                    <a:pt x="25562" y="40409"/>
                  </a:lnTo>
                  <a:cubicBezTo>
                    <a:pt x="25562" y="46455"/>
                    <a:pt x="24664" y="50526"/>
                    <a:pt x="22808" y="52681"/>
                  </a:cubicBezTo>
                  <a:cubicBezTo>
                    <a:pt x="20593" y="55135"/>
                    <a:pt x="17241" y="56333"/>
                    <a:pt x="12691" y="56333"/>
                  </a:cubicBezTo>
                  <a:cubicBezTo>
                    <a:pt x="7723" y="56333"/>
                    <a:pt x="4191" y="54776"/>
                    <a:pt x="2155" y="51663"/>
                  </a:cubicBezTo>
                  <a:cubicBezTo>
                    <a:pt x="718" y="49508"/>
                    <a:pt x="60" y="45437"/>
                    <a:pt x="60" y="39331"/>
                  </a:cubicBezTo>
                  <a:lnTo>
                    <a:pt x="60" y="0"/>
                  </a:lnTo>
                  <a:close/>
                </a:path>
              </a:pathLst>
            </a:custGeom>
            <a:grpFill/>
            <a:ln w="5976" cap="flat">
              <a:noFill/>
              <a:prstDash val="solid"/>
              <a:miter/>
            </a:ln>
          </p:spPr>
          <p:txBody>
            <a:bodyPr rtlCol="0" anchor="ctr"/>
            <a:lstStyle/>
            <a:p>
              <a:endParaRPr lang="nl-BE"/>
            </a:p>
          </p:txBody>
        </p:sp>
        <p:sp>
          <p:nvSpPr>
            <p:cNvPr id="601" name="Freeform: Shape 600">
              <a:extLst>
                <a:ext uri="{FF2B5EF4-FFF2-40B4-BE49-F238E27FC236}">
                  <a16:creationId xmlns:a16="http://schemas.microsoft.com/office/drawing/2014/main" id="{2C7D9879-F79C-6EE5-A9EF-B485F3F40604}"/>
                </a:ext>
              </a:extLst>
            </p:cNvPr>
            <p:cNvSpPr/>
            <p:nvPr/>
          </p:nvSpPr>
          <p:spPr>
            <a:xfrm>
              <a:off x="3430929" y="3398692"/>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33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2"/>
                    <a:pt x="15086" y="11374"/>
                  </a:cubicBezTo>
                  <a:cubicBezTo>
                    <a:pt x="14846" y="1017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02" name="Freeform: Shape 601">
              <a:extLst>
                <a:ext uri="{FF2B5EF4-FFF2-40B4-BE49-F238E27FC236}">
                  <a16:creationId xmlns:a16="http://schemas.microsoft.com/office/drawing/2014/main" id="{D00B1E31-C781-146C-9E45-0A76FC43EED5}"/>
                </a:ext>
              </a:extLst>
            </p:cNvPr>
            <p:cNvSpPr/>
            <p:nvPr/>
          </p:nvSpPr>
          <p:spPr>
            <a:xfrm>
              <a:off x="3472834" y="339869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603" name="Freeform: Shape 602">
              <a:extLst>
                <a:ext uri="{FF2B5EF4-FFF2-40B4-BE49-F238E27FC236}">
                  <a16:creationId xmlns:a16="http://schemas.microsoft.com/office/drawing/2014/main" id="{B903FD9A-0E9A-731C-9BDF-231ACE166C06}"/>
                </a:ext>
              </a:extLst>
            </p:cNvPr>
            <p:cNvSpPr/>
            <p:nvPr/>
          </p:nvSpPr>
          <p:spPr>
            <a:xfrm>
              <a:off x="3501390"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04" name="Freeform: Shape 603">
              <a:extLst>
                <a:ext uri="{FF2B5EF4-FFF2-40B4-BE49-F238E27FC236}">
                  <a16:creationId xmlns:a16="http://schemas.microsoft.com/office/drawing/2014/main" id="{8964C624-7721-8043-6D79-2C52848B999F}"/>
                </a:ext>
              </a:extLst>
            </p:cNvPr>
            <p:cNvSpPr/>
            <p:nvPr/>
          </p:nvSpPr>
          <p:spPr>
            <a:xfrm>
              <a:off x="3526533" y="339797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044"/>
                    <a:pt x="7723" y="17720"/>
                    <a:pt x="8620" y="19157"/>
                  </a:cubicBezTo>
                  <a:cubicBezTo>
                    <a:pt x="9099" y="19875"/>
                    <a:pt x="9818" y="20833"/>
                    <a:pt x="10895" y="22030"/>
                  </a:cubicBezTo>
                  <a:cubicBezTo>
                    <a:pt x="11913" y="23228"/>
                    <a:pt x="13290" y="24604"/>
                    <a:pt x="14966" y="26281"/>
                  </a:cubicBezTo>
                  <a:cubicBezTo>
                    <a:pt x="18019" y="29394"/>
                    <a:pt x="20115"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605" name="Freeform: Shape 604">
              <a:extLst>
                <a:ext uri="{FF2B5EF4-FFF2-40B4-BE49-F238E27FC236}">
                  <a16:creationId xmlns:a16="http://schemas.microsoft.com/office/drawing/2014/main" id="{06665259-230D-174A-EE83-3756F2083301}"/>
                </a:ext>
              </a:extLst>
            </p:cNvPr>
            <p:cNvSpPr/>
            <p:nvPr/>
          </p:nvSpPr>
          <p:spPr>
            <a:xfrm>
              <a:off x="3552155" y="339869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606" name="Freeform: Shape 605">
              <a:extLst>
                <a:ext uri="{FF2B5EF4-FFF2-40B4-BE49-F238E27FC236}">
                  <a16:creationId xmlns:a16="http://schemas.microsoft.com/office/drawing/2014/main" id="{D0FD71AF-9615-8245-AC54-AC05FA9ACC6E}"/>
                </a:ext>
              </a:extLst>
            </p:cNvPr>
            <p:cNvSpPr/>
            <p:nvPr/>
          </p:nvSpPr>
          <p:spPr>
            <a:xfrm>
              <a:off x="3580710" y="3398692"/>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07" name="Freeform: Shape 606">
              <a:extLst>
                <a:ext uri="{FF2B5EF4-FFF2-40B4-BE49-F238E27FC236}">
                  <a16:creationId xmlns:a16="http://schemas.microsoft.com/office/drawing/2014/main" id="{8C122F2D-F760-A684-9F47-2F4CB692EC41}"/>
                </a:ext>
              </a:extLst>
            </p:cNvPr>
            <p:cNvSpPr/>
            <p:nvPr/>
          </p:nvSpPr>
          <p:spPr>
            <a:xfrm>
              <a:off x="3595617" y="3397974"/>
              <a:ext cx="22988" cy="57110"/>
            </a:xfrm>
            <a:custGeom>
              <a:avLst/>
              <a:gdLst>
                <a:gd name="connsiteX0" fmla="*/ 22988 w 22988"/>
                <a:gd name="connsiteY0" fmla="*/ 161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1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304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608" name="Freeform: Shape 607">
              <a:extLst>
                <a:ext uri="{FF2B5EF4-FFF2-40B4-BE49-F238E27FC236}">
                  <a16:creationId xmlns:a16="http://schemas.microsoft.com/office/drawing/2014/main" id="{2EF338C7-2AA7-4F98-6474-AF0186B1B9D8}"/>
                </a:ext>
              </a:extLst>
            </p:cNvPr>
            <p:cNvSpPr/>
            <p:nvPr/>
          </p:nvSpPr>
          <p:spPr>
            <a:xfrm>
              <a:off x="3624891" y="3398692"/>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609" name="Freeform: Shape 608">
              <a:extLst>
                <a:ext uri="{FF2B5EF4-FFF2-40B4-BE49-F238E27FC236}">
                  <a16:creationId xmlns:a16="http://schemas.microsoft.com/office/drawing/2014/main" id="{A333F0FE-C559-7145-8844-6075DE438577}"/>
                </a:ext>
              </a:extLst>
            </p:cNvPr>
            <p:cNvSpPr/>
            <p:nvPr/>
          </p:nvSpPr>
          <p:spPr>
            <a:xfrm>
              <a:off x="3649315"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10" name="Freeform: Shape 609">
              <a:extLst>
                <a:ext uri="{FF2B5EF4-FFF2-40B4-BE49-F238E27FC236}">
                  <a16:creationId xmlns:a16="http://schemas.microsoft.com/office/drawing/2014/main" id="{09E544A2-545B-79C6-7B99-36954383440C}"/>
                </a:ext>
              </a:extLst>
            </p:cNvPr>
            <p:cNvSpPr/>
            <p:nvPr/>
          </p:nvSpPr>
          <p:spPr>
            <a:xfrm>
              <a:off x="3674518" y="339797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044"/>
                    <a:pt x="7723" y="17720"/>
                    <a:pt x="8620" y="19157"/>
                  </a:cubicBezTo>
                  <a:cubicBezTo>
                    <a:pt x="9099" y="19875"/>
                    <a:pt x="9818" y="20833"/>
                    <a:pt x="10895" y="22030"/>
                  </a:cubicBezTo>
                  <a:cubicBezTo>
                    <a:pt x="11913" y="23228"/>
                    <a:pt x="13290" y="24604"/>
                    <a:pt x="14966" y="26281"/>
                  </a:cubicBezTo>
                  <a:cubicBezTo>
                    <a:pt x="18019" y="29394"/>
                    <a:pt x="20114"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611" name="Freeform: Shape 610">
              <a:extLst>
                <a:ext uri="{FF2B5EF4-FFF2-40B4-BE49-F238E27FC236}">
                  <a16:creationId xmlns:a16="http://schemas.microsoft.com/office/drawing/2014/main" id="{D73F4C0F-8B46-ACA1-EE53-A6AD87CB160A}"/>
                </a:ext>
              </a:extLst>
            </p:cNvPr>
            <p:cNvSpPr/>
            <p:nvPr/>
          </p:nvSpPr>
          <p:spPr>
            <a:xfrm>
              <a:off x="3145913" y="3487232"/>
              <a:ext cx="29812" cy="55614"/>
            </a:xfrm>
            <a:custGeom>
              <a:avLst/>
              <a:gdLst>
                <a:gd name="connsiteX0" fmla="*/ 12033 w 29812"/>
                <a:gd name="connsiteY0" fmla="*/ 0 h 55614"/>
                <a:gd name="connsiteX1" fmla="*/ 17900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900"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612" name="Freeform: Shape 611">
              <a:extLst>
                <a:ext uri="{FF2B5EF4-FFF2-40B4-BE49-F238E27FC236}">
                  <a16:creationId xmlns:a16="http://schemas.microsoft.com/office/drawing/2014/main" id="{DA140496-647D-3783-5521-45FC44FD5747}"/>
                </a:ext>
              </a:extLst>
            </p:cNvPr>
            <p:cNvSpPr/>
            <p:nvPr/>
          </p:nvSpPr>
          <p:spPr>
            <a:xfrm>
              <a:off x="3174469" y="348723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613" name="Freeform: Shape 612">
              <a:extLst>
                <a:ext uri="{FF2B5EF4-FFF2-40B4-BE49-F238E27FC236}">
                  <a16:creationId xmlns:a16="http://schemas.microsoft.com/office/drawing/2014/main" id="{5EDAF7A4-7CA3-3A28-1789-4201CD5DF45F}"/>
                </a:ext>
              </a:extLst>
            </p:cNvPr>
            <p:cNvSpPr/>
            <p:nvPr/>
          </p:nvSpPr>
          <p:spPr>
            <a:xfrm>
              <a:off x="3218290" y="3487232"/>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614" name="Freeform: Shape 613">
              <a:extLst>
                <a:ext uri="{FF2B5EF4-FFF2-40B4-BE49-F238E27FC236}">
                  <a16:creationId xmlns:a16="http://schemas.microsoft.com/office/drawing/2014/main" id="{A5296719-5B69-640B-23C9-EE70A236DA5F}"/>
                </a:ext>
              </a:extLst>
            </p:cNvPr>
            <p:cNvSpPr/>
            <p:nvPr/>
          </p:nvSpPr>
          <p:spPr>
            <a:xfrm>
              <a:off x="3242714" y="348723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15" name="Freeform: Shape 614">
              <a:extLst>
                <a:ext uri="{FF2B5EF4-FFF2-40B4-BE49-F238E27FC236}">
                  <a16:creationId xmlns:a16="http://schemas.microsoft.com/office/drawing/2014/main" id="{B327C7E2-2376-33D6-3B44-E65C234B0F9E}"/>
                </a:ext>
              </a:extLst>
            </p:cNvPr>
            <p:cNvSpPr/>
            <p:nvPr/>
          </p:nvSpPr>
          <p:spPr>
            <a:xfrm>
              <a:off x="3265403" y="3487232"/>
              <a:ext cx="29812" cy="55614"/>
            </a:xfrm>
            <a:custGeom>
              <a:avLst/>
              <a:gdLst>
                <a:gd name="connsiteX0" fmla="*/ 12033 w 29812"/>
                <a:gd name="connsiteY0" fmla="*/ 0 h 55614"/>
                <a:gd name="connsiteX1" fmla="*/ 17900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900"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616" name="Freeform: Shape 615">
              <a:extLst>
                <a:ext uri="{FF2B5EF4-FFF2-40B4-BE49-F238E27FC236}">
                  <a16:creationId xmlns:a16="http://schemas.microsoft.com/office/drawing/2014/main" id="{0225F377-96B1-485E-D3AC-F50A8C7AE1EA}"/>
                </a:ext>
              </a:extLst>
            </p:cNvPr>
            <p:cNvSpPr/>
            <p:nvPr/>
          </p:nvSpPr>
          <p:spPr>
            <a:xfrm>
              <a:off x="3297970" y="348645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044"/>
                    <a:pt x="7723" y="17720"/>
                    <a:pt x="8621" y="19157"/>
                  </a:cubicBezTo>
                  <a:cubicBezTo>
                    <a:pt x="9099" y="19875"/>
                    <a:pt x="9818" y="20833"/>
                    <a:pt x="10895" y="22030"/>
                  </a:cubicBezTo>
                  <a:cubicBezTo>
                    <a:pt x="11913" y="23228"/>
                    <a:pt x="13290" y="24604"/>
                    <a:pt x="14966" y="26281"/>
                  </a:cubicBezTo>
                  <a:cubicBezTo>
                    <a:pt x="18019" y="29394"/>
                    <a:pt x="20115"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617" name="Freeform: Shape 616">
              <a:extLst>
                <a:ext uri="{FF2B5EF4-FFF2-40B4-BE49-F238E27FC236}">
                  <a16:creationId xmlns:a16="http://schemas.microsoft.com/office/drawing/2014/main" id="{7E08E913-5942-B2A3-F941-054C4FFB4E48}"/>
                </a:ext>
              </a:extLst>
            </p:cNvPr>
            <p:cNvSpPr/>
            <p:nvPr/>
          </p:nvSpPr>
          <p:spPr>
            <a:xfrm>
              <a:off x="3323592" y="348723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618" name="Freeform: Shape 617">
              <a:extLst>
                <a:ext uri="{FF2B5EF4-FFF2-40B4-BE49-F238E27FC236}">
                  <a16:creationId xmlns:a16="http://schemas.microsoft.com/office/drawing/2014/main" id="{BE79BCA4-619F-2551-40B0-35A71F80B881}"/>
                </a:ext>
              </a:extLst>
            </p:cNvPr>
            <p:cNvSpPr/>
            <p:nvPr/>
          </p:nvSpPr>
          <p:spPr>
            <a:xfrm>
              <a:off x="3366215" y="3486633"/>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3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19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8" y="54776"/>
                    <a:pt x="3293"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192" y="38134"/>
                    <a:pt x="21192" y="30651"/>
                  </a:cubicBezTo>
                  <a:close/>
                </a:path>
              </a:pathLst>
            </a:custGeom>
            <a:grpFill/>
            <a:ln w="5976" cap="flat">
              <a:noFill/>
              <a:prstDash val="solid"/>
              <a:miter/>
            </a:ln>
          </p:spPr>
          <p:txBody>
            <a:bodyPr rtlCol="0" anchor="ctr"/>
            <a:lstStyle/>
            <a:p>
              <a:endParaRPr lang="nl-BE"/>
            </a:p>
          </p:txBody>
        </p:sp>
        <p:sp>
          <p:nvSpPr>
            <p:cNvPr id="619" name="Freeform: Shape 618">
              <a:extLst>
                <a:ext uri="{FF2B5EF4-FFF2-40B4-BE49-F238E27FC236}">
                  <a16:creationId xmlns:a16="http://schemas.microsoft.com/office/drawing/2014/main" id="{A512DCEA-B1B0-DE5E-E9E8-E564F02AE6A6}"/>
                </a:ext>
              </a:extLst>
            </p:cNvPr>
            <p:cNvSpPr/>
            <p:nvPr/>
          </p:nvSpPr>
          <p:spPr>
            <a:xfrm>
              <a:off x="3402673" y="3487172"/>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0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20" name="Freeform: Shape 619">
              <a:extLst>
                <a:ext uri="{FF2B5EF4-FFF2-40B4-BE49-F238E27FC236}">
                  <a16:creationId xmlns:a16="http://schemas.microsoft.com/office/drawing/2014/main" id="{C9486007-B24B-93C9-15D9-7FAAFFBFDE0A}"/>
                </a:ext>
              </a:extLst>
            </p:cNvPr>
            <p:cNvSpPr/>
            <p:nvPr/>
          </p:nvSpPr>
          <p:spPr>
            <a:xfrm>
              <a:off x="3435958" y="3486514"/>
              <a:ext cx="22988" cy="57110"/>
            </a:xfrm>
            <a:custGeom>
              <a:avLst/>
              <a:gdLst>
                <a:gd name="connsiteX0" fmla="*/ 22988 w 22988"/>
                <a:gd name="connsiteY0" fmla="*/ 161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1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621" name="Freeform: Shape 620">
              <a:extLst>
                <a:ext uri="{FF2B5EF4-FFF2-40B4-BE49-F238E27FC236}">
                  <a16:creationId xmlns:a16="http://schemas.microsoft.com/office/drawing/2014/main" id="{18EDCCAB-2C1F-782D-FE23-90277AA19389}"/>
                </a:ext>
              </a:extLst>
            </p:cNvPr>
            <p:cNvSpPr/>
            <p:nvPr/>
          </p:nvSpPr>
          <p:spPr>
            <a:xfrm>
              <a:off x="3465231" y="348723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22" name="Freeform: Shape 621">
              <a:extLst>
                <a:ext uri="{FF2B5EF4-FFF2-40B4-BE49-F238E27FC236}">
                  <a16:creationId xmlns:a16="http://schemas.microsoft.com/office/drawing/2014/main" id="{3906EEC3-716C-10E8-5F82-BDF99D8EA7A7}"/>
                </a:ext>
              </a:extLst>
            </p:cNvPr>
            <p:cNvSpPr/>
            <p:nvPr/>
          </p:nvSpPr>
          <p:spPr>
            <a:xfrm>
              <a:off x="3503186" y="3487232"/>
              <a:ext cx="29812" cy="55614"/>
            </a:xfrm>
            <a:custGeom>
              <a:avLst/>
              <a:gdLst>
                <a:gd name="connsiteX0" fmla="*/ 12033 w 29812"/>
                <a:gd name="connsiteY0" fmla="*/ 0 h 55614"/>
                <a:gd name="connsiteX1" fmla="*/ 17900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900"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623" name="Freeform: Shape 622">
              <a:extLst>
                <a:ext uri="{FF2B5EF4-FFF2-40B4-BE49-F238E27FC236}">
                  <a16:creationId xmlns:a16="http://schemas.microsoft.com/office/drawing/2014/main" id="{B4CF6FD2-1F01-B41C-AAB8-D3D758F57035}"/>
                </a:ext>
              </a:extLst>
            </p:cNvPr>
            <p:cNvSpPr/>
            <p:nvPr/>
          </p:nvSpPr>
          <p:spPr>
            <a:xfrm>
              <a:off x="3550838" y="3487172"/>
              <a:ext cx="37654" cy="55674"/>
            </a:xfrm>
            <a:custGeom>
              <a:avLst/>
              <a:gdLst>
                <a:gd name="connsiteX0" fmla="*/ 4430 w 37654"/>
                <a:gd name="connsiteY0" fmla="*/ 60 h 55674"/>
                <a:gd name="connsiteX1" fmla="*/ 10835 w 37654"/>
                <a:gd name="connsiteY1" fmla="*/ 60 h 55674"/>
                <a:gd name="connsiteX2" fmla="*/ 15744 w 37654"/>
                <a:gd name="connsiteY2" fmla="*/ 22749 h 55674"/>
                <a:gd name="connsiteX3" fmla="*/ 17361 w 37654"/>
                <a:gd name="connsiteY3" fmla="*/ 31249 h 55674"/>
                <a:gd name="connsiteX4" fmla="*/ 18738 w 37654"/>
                <a:gd name="connsiteY4" fmla="*/ 40229 h 55674"/>
                <a:gd name="connsiteX5" fmla="*/ 18857 w 37654"/>
                <a:gd name="connsiteY5" fmla="*/ 39271 h 55674"/>
                <a:gd name="connsiteX6" fmla="*/ 18917 w 37654"/>
                <a:gd name="connsiteY6" fmla="*/ 38792 h 55674"/>
                <a:gd name="connsiteX7" fmla="*/ 19935 w 37654"/>
                <a:gd name="connsiteY7" fmla="*/ 32387 h 55674"/>
                <a:gd name="connsiteX8" fmla="*/ 20893 w 37654"/>
                <a:gd name="connsiteY8" fmla="*/ 26340 h 55674"/>
                <a:gd name="connsiteX9" fmla="*/ 21731 w 37654"/>
                <a:gd name="connsiteY9" fmla="*/ 22329 h 55674"/>
                <a:gd name="connsiteX10" fmla="*/ 26101 w 37654"/>
                <a:gd name="connsiteY10" fmla="*/ 0 h 55674"/>
                <a:gd name="connsiteX11" fmla="*/ 32566 w 37654"/>
                <a:gd name="connsiteY11" fmla="*/ 0 h 55674"/>
                <a:gd name="connsiteX12" fmla="*/ 37655 w 37654"/>
                <a:gd name="connsiteY12" fmla="*/ 55614 h 55674"/>
                <a:gd name="connsiteX13" fmla="*/ 30471 w 37654"/>
                <a:gd name="connsiteY13" fmla="*/ 55614 h 55674"/>
                <a:gd name="connsiteX14" fmla="*/ 29214 w 37654"/>
                <a:gd name="connsiteY14" fmla="*/ 36757 h 55674"/>
                <a:gd name="connsiteX15" fmla="*/ 29094 w 37654"/>
                <a:gd name="connsiteY15" fmla="*/ 34243 h 55674"/>
                <a:gd name="connsiteX16" fmla="*/ 29094 w 37654"/>
                <a:gd name="connsiteY16" fmla="*/ 32506 h 55674"/>
                <a:gd name="connsiteX17" fmla="*/ 28795 w 37654"/>
                <a:gd name="connsiteY17" fmla="*/ 25023 h 55674"/>
                <a:gd name="connsiteX18" fmla="*/ 28615 w 37654"/>
                <a:gd name="connsiteY18" fmla="*/ 18199 h 55674"/>
                <a:gd name="connsiteX19" fmla="*/ 28615 w 37654"/>
                <a:gd name="connsiteY19" fmla="*/ 17899 h 55674"/>
                <a:gd name="connsiteX20" fmla="*/ 28615 w 37654"/>
                <a:gd name="connsiteY20" fmla="*/ 17241 h 55674"/>
                <a:gd name="connsiteX21" fmla="*/ 28436 w 37654"/>
                <a:gd name="connsiteY21" fmla="*/ 18378 h 55674"/>
                <a:gd name="connsiteX22" fmla="*/ 27897 w 37654"/>
                <a:gd name="connsiteY22" fmla="*/ 21851 h 55674"/>
                <a:gd name="connsiteX23" fmla="*/ 27478 w 37654"/>
                <a:gd name="connsiteY23" fmla="*/ 24365 h 55674"/>
                <a:gd name="connsiteX24" fmla="*/ 26520 w 37654"/>
                <a:gd name="connsiteY24" fmla="*/ 29453 h 55674"/>
                <a:gd name="connsiteX25" fmla="*/ 26161 w 37654"/>
                <a:gd name="connsiteY25" fmla="*/ 31369 h 55674"/>
                <a:gd name="connsiteX26" fmla="*/ 21491 w 37654"/>
                <a:gd name="connsiteY26" fmla="*/ 55674 h 55674"/>
                <a:gd name="connsiteX27" fmla="*/ 16463 w 37654"/>
                <a:gd name="connsiteY27" fmla="*/ 55674 h 55674"/>
                <a:gd name="connsiteX28" fmla="*/ 12093 w 37654"/>
                <a:gd name="connsiteY28" fmla="*/ 34721 h 55674"/>
                <a:gd name="connsiteX29" fmla="*/ 10476 w 37654"/>
                <a:gd name="connsiteY29" fmla="*/ 26281 h 55674"/>
                <a:gd name="connsiteX30" fmla="*/ 9219 w 37654"/>
                <a:gd name="connsiteY30" fmla="*/ 17301 h 55674"/>
                <a:gd name="connsiteX31" fmla="*/ 7064 w 37654"/>
                <a:gd name="connsiteY31" fmla="*/ 55614 h 55674"/>
                <a:gd name="connsiteX32" fmla="*/ 0 w 37654"/>
                <a:gd name="connsiteY32" fmla="*/ 55614 h 55674"/>
                <a:gd name="connsiteX33" fmla="*/ 4550 w 37654"/>
                <a:gd name="connsiteY3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674">
                  <a:moveTo>
                    <a:pt x="4430" y="60"/>
                  </a:moveTo>
                  <a:lnTo>
                    <a:pt x="10835" y="60"/>
                  </a:lnTo>
                  <a:lnTo>
                    <a:pt x="15744" y="22749"/>
                  </a:lnTo>
                  <a:cubicBezTo>
                    <a:pt x="16343" y="25562"/>
                    <a:pt x="16882" y="28436"/>
                    <a:pt x="17361" y="31249"/>
                  </a:cubicBezTo>
                  <a:cubicBezTo>
                    <a:pt x="17840" y="34123"/>
                    <a:pt x="18319" y="37056"/>
                    <a:pt x="18738" y="40229"/>
                  </a:cubicBezTo>
                  <a:cubicBezTo>
                    <a:pt x="18738" y="39810"/>
                    <a:pt x="18798" y="39511"/>
                    <a:pt x="18857" y="39271"/>
                  </a:cubicBezTo>
                  <a:cubicBezTo>
                    <a:pt x="18917" y="39032"/>
                    <a:pt x="18857" y="38912"/>
                    <a:pt x="18917" y="38792"/>
                  </a:cubicBezTo>
                  <a:lnTo>
                    <a:pt x="19935" y="32387"/>
                  </a:lnTo>
                  <a:lnTo>
                    <a:pt x="20893" y="26340"/>
                  </a:lnTo>
                  <a:lnTo>
                    <a:pt x="21731" y="22329"/>
                  </a:lnTo>
                  <a:lnTo>
                    <a:pt x="26101" y="0"/>
                  </a:lnTo>
                  <a:lnTo>
                    <a:pt x="32566" y="0"/>
                  </a:lnTo>
                  <a:lnTo>
                    <a:pt x="37655" y="55614"/>
                  </a:lnTo>
                  <a:lnTo>
                    <a:pt x="30471" y="55614"/>
                  </a:lnTo>
                  <a:lnTo>
                    <a:pt x="29214" y="36757"/>
                  </a:lnTo>
                  <a:cubicBezTo>
                    <a:pt x="29214" y="35799"/>
                    <a:pt x="29094" y="34961"/>
                    <a:pt x="29094" y="34243"/>
                  </a:cubicBezTo>
                  <a:cubicBezTo>
                    <a:pt x="29094" y="33524"/>
                    <a:pt x="29094" y="32985"/>
                    <a:pt x="29094" y="32506"/>
                  </a:cubicBezTo>
                  <a:lnTo>
                    <a:pt x="28795" y="25023"/>
                  </a:lnTo>
                  <a:lnTo>
                    <a:pt x="28615" y="18199"/>
                  </a:lnTo>
                  <a:cubicBezTo>
                    <a:pt x="28615" y="18199"/>
                    <a:pt x="28615" y="18079"/>
                    <a:pt x="28615" y="17899"/>
                  </a:cubicBezTo>
                  <a:cubicBezTo>
                    <a:pt x="28615" y="17720"/>
                    <a:pt x="28615" y="17540"/>
                    <a:pt x="28615" y="17241"/>
                  </a:cubicBezTo>
                  <a:lnTo>
                    <a:pt x="28436" y="18378"/>
                  </a:lnTo>
                  <a:cubicBezTo>
                    <a:pt x="28256" y="19695"/>
                    <a:pt x="28077" y="20833"/>
                    <a:pt x="27897" y="21851"/>
                  </a:cubicBezTo>
                  <a:cubicBezTo>
                    <a:pt x="27717" y="22808"/>
                    <a:pt x="27598" y="23647"/>
                    <a:pt x="27478" y="24365"/>
                  </a:cubicBezTo>
                  <a:lnTo>
                    <a:pt x="26520" y="29453"/>
                  </a:lnTo>
                  <a:lnTo>
                    <a:pt x="26161" y="31369"/>
                  </a:lnTo>
                  <a:lnTo>
                    <a:pt x="21491" y="55674"/>
                  </a:lnTo>
                  <a:lnTo>
                    <a:pt x="16463" y="55674"/>
                  </a:lnTo>
                  <a:lnTo>
                    <a:pt x="12093" y="34721"/>
                  </a:lnTo>
                  <a:cubicBezTo>
                    <a:pt x="11494" y="31968"/>
                    <a:pt x="10955" y="29154"/>
                    <a:pt x="10476" y="26281"/>
                  </a:cubicBezTo>
                  <a:cubicBezTo>
                    <a:pt x="9997" y="23407"/>
                    <a:pt x="9578" y="20474"/>
                    <a:pt x="9219" y="17301"/>
                  </a:cubicBezTo>
                  <a:lnTo>
                    <a:pt x="7064" y="55614"/>
                  </a:lnTo>
                  <a:lnTo>
                    <a:pt x="0" y="55614"/>
                  </a:lnTo>
                  <a:lnTo>
                    <a:pt x="4550" y="0"/>
                  </a:lnTo>
                  <a:close/>
                </a:path>
              </a:pathLst>
            </a:custGeom>
            <a:grpFill/>
            <a:ln w="5976" cap="flat">
              <a:noFill/>
              <a:prstDash val="solid"/>
              <a:miter/>
            </a:ln>
          </p:spPr>
          <p:txBody>
            <a:bodyPr rtlCol="0" anchor="ctr"/>
            <a:lstStyle/>
            <a:p>
              <a:endParaRPr lang="nl-BE"/>
            </a:p>
          </p:txBody>
        </p:sp>
        <p:sp>
          <p:nvSpPr>
            <p:cNvPr id="624" name="Freeform: Shape 623">
              <a:extLst>
                <a:ext uri="{FF2B5EF4-FFF2-40B4-BE49-F238E27FC236}">
                  <a16:creationId xmlns:a16="http://schemas.microsoft.com/office/drawing/2014/main" id="{17CEE9F7-7611-31F2-BC4D-EB2F7827B3F9}"/>
                </a:ext>
              </a:extLst>
            </p:cNvPr>
            <p:cNvSpPr/>
            <p:nvPr/>
          </p:nvSpPr>
          <p:spPr>
            <a:xfrm>
              <a:off x="3593581" y="3486633"/>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3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19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8" y="54776"/>
                    <a:pt x="3293"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192" y="38134"/>
                    <a:pt x="21192" y="30651"/>
                  </a:cubicBezTo>
                  <a:close/>
                </a:path>
              </a:pathLst>
            </a:custGeom>
            <a:grpFill/>
            <a:ln w="5976" cap="flat">
              <a:noFill/>
              <a:prstDash val="solid"/>
              <a:miter/>
            </a:ln>
          </p:spPr>
          <p:txBody>
            <a:bodyPr rtlCol="0" anchor="ctr"/>
            <a:lstStyle/>
            <a:p>
              <a:endParaRPr lang="nl-BE"/>
            </a:p>
          </p:txBody>
        </p:sp>
        <p:sp>
          <p:nvSpPr>
            <p:cNvPr id="625" name="Freeform: Shape 624">
              <a:extLst>
                <a:ext uri="{FF2B5EF4-FFF2-40B4-BE49-F238E27FC236}">
                  <a16:creationId xmlns:a16="http://schemas.microsoft.com/office/drawing/2014/main" id="{78E5D6C7-29A9-53C9-70D5-300C523621A1}"/>
                </a:ext>
              </a:extLst>
            </p:cNvPr>
            <p:cNvSpPr/>
            <p:nvPr/>
          </p:nvSpPr>
          <p:spPr>
            <a:xfrm>
              <a:off x="3630039" y="3487172"/>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0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26" name="Freeform: Shape 625">
              <a:extLst>
                <a:ext uri="{FF2B5EF4-FFF2-40B4-BE49-F238E27FC236}">
                  <a16:creationId xmlns:a16="http://schemas.microsoft.com/office/drawing/2014/main" id="{C193F6BA-4BE1-CA2B-B4A6-8AF5DB918A3B}"/>
                </a:ext>
              </a:extLst>
            </p:cNvPr>
            <p:cNvSpPr/>
            <p:nvPr/>
          </p:nvSpPr>
          <p:spPr>
            <a:xfrm>
              <a:off x="3660091" y="348723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627" name="Freeform: Shape 626">
              <a:extLst>
                <a:ext uri="{FF2B5EF4-FFF2-40B4-BE49-F238E27FC236}">
                  <a16:creationId xmlns:a16="http://schemas.microsoft.com/office/drawing/2014/main" id="{072A7296-525D-6CD8-CE2A-A0ADF05F9A91}"/>
                </a:ext>
              </a:extLst>
            </p:cNvPr>
            <p:cNvSpPr/>
            <p:nvPr/>
          </p:nvSpPr>
          <p:spPr>
            <a:xfrm>
              <a:off x="3688646" y="3487232"/>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28" name="Freeform: Shape 627">
              <a:extLst>
                <a:ext uri="{FF2B5EF4-FFF2-40B4-BE49-F238E27FC236}">
                  <a16:creationId xmlns:a16="http://schemas.microsoft.com/office/drawing/2014/main" id="{1FA88CDA-475C-1DD9-3FA9-1DB8368CB01A}"/>
                </a:ext>
              </a:extLst>
            </p:cNvPr>
            <p:cNvSpPr/>
            <p:nvPr/>
          </p:nvSpPr>
          <p:spPr>
            <a:xfrm>
              <a:off x="3145195" y="5086936"/>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629" name="Freeform: Shape 628">
              <a:extLst>
                <a:ext uri="{FF2B5EF4-FFF2-40B4-BE49-F238E27FC236}">
                  <a16:creationId xmlns:a16="http://schemas.microsoft.com/office/drawing/2014/main" id="{31E4C8CC-DB84-3C03-273E-4CDE98827D02}"/>
                </a:ext>
              </a:extLst>
            </p:cNvPr>
            <p:cNvSpPr/>
            <p:nvPr/>
          </p:nvSpPr>
          <p:spPr>
            <a:xfrm>
              <a:off x="3168482" y="5086277"/>
              <a:ext cx="29034" cy="57051"/>
            </a:xfrm>
            <a:custGeom>
              <a:avLst/>
              <a:gdLst>
                <a:gd name="connsiteX0" fmla="*/ 29034 w 29034"/>
                <a:gd name="connsiteY0" fmla="*/ 29873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9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3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7 h 57051"/>
                <a:gd name="connsiteX17" fmla="*/ 19815 w 29034"/>
                <a:gd name="connsiteY17" fmla="*/ 46036 h 57051"/>
                <a:gd name="connsiteX18" fmla="*/ 2119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3"/>
                  </a:moveTo>
                  <a:cubicBezTo>
                    <a:pt x="29034" y="39690"/>
                    <a:pt x="27957" y="46695"/>
                    <a:pt x="25742" y="50825"/>
                  </a:cubicBezTo>
                  <a:cubicBezTo>
                    <a:pt x="23527" y="54956"/>
                    <a:pt x="19875" y="57051"/>
                    <a:pt x="14727" y="57051"/>
                  </a:cubicBezTo>
                  <a:cubicBezTo>
                    <a:pt x="9339" y="57051"/>
                    <a:pt x="5508" y="54836"/>
                    <a:pt x="3293" y="50406"/>
                  </a:cubicBezTo>
                  <a:cubicBezTo>
                    <a:pt x="1078" y="46036"/>
                    <a:pt x="0" y="38314"/>
                    <a:pt x="0" y="27239"/>
                  </a:cubicBezTo>
                  <a:cubicBezTo>
                    <a:pt x="0" y="17361"/>
                    <a:pt x="1078" y="10357"/>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651"/>
                  </a:moveTo>
                  <a:cubicBezTo>
                    <a:pt x="21192" y="21013"/>
                    <a:pt x="20773" y="14607"/>
                    <a:pt x="19875" y="11494"/>
                  </a:cubicBezTo>
                  <a:cubicBezTo>
                    <a:pt x="19037" y="8321"/>
                    <a:pt x="17241" y="6765"/>
                    <a:pt x="14607" y="6765"/>
                  </a:cubicBezTo>
                  <a:cubicBezTo>
                    <a:pt x="11973" y="6765"/>
                    <a:pt x="10177" y="8202"/>
                    <a:pt x="9279" y="11135"/>
                  </a:cubicBezTo>
                  <a:cubicBezTo>
                    <a:pt x="8441" y="14068"/>
                    <a:pt x="7962" y="19935"/>
                    <a:pt x="7962" y="28795"/>
                  </a:cubicBezTo>
                  <a:cubicBezTo>
                    <a:pt x="7962" y="36937"/>
                    <a:pt x="8441" y="42564"/>
                    <a:pt x="9339" y="45737"/>
                  </a:cubicBezTo>
                  <a:cubicBezTo>
                    <a:pt x="10297" y="48730"/>
                    <a:pt x="12033" y="50227"/>
                    <a:pt x="14607" y="50227"/>
                  </a:cubicBezTo>
                  <a:cubicBezTo>
                    <a:pt x="17181" y="50227"/>
                    <a:pt x="18857" y="48850"/>
                    <a:pt x="19815" y="46036"/>
                  </a:cubicBezTo>
                  <a:cubicBezTo>
                    <a:pt x="20773" y="43282"/>
                    <a:pt x="21192" y="38194"/>
                    <a:pt x="21192" y="30711"/>
                  </a:cubicBezTo>
                  <a:close/>
                </a:path>
              </a:pathLst>
            </a:custGeom>
            <a:grpFill/>
            <a:ln w="5976" cap="flat">
              <a:noFill/>
              <a:prstDash val="solid"/>
              <a:miter/>
            </a:ln>
          </p:spPr>
          <p:txBody>
            <a:bodyPr rtlCol="0" anchor="ctr"/>
            <a:lstStyle/>
            <a:p>
              <a:endParaRPr lang="nl-BE"/>
            </a:p>
          </p:txBody>
        </p:sp>
        <p:sp>
          <p:nvSpPr>
            <p:cNvPr id="630" name="Freeform: Shape 629">
              <a:extLst>
                <a:ext uri="{FF2B5EF4-FFF2-40B4-BE49-F238E27FC236}">
                  <a16:creationId xmlns:a16="http://schemas.microsoft.com/office/drawing/2014/main" id="{88548965-9A47-8B3E-E9CC-0EEA3BE269A2}"/>
                </a:ext>
              </a:extLst>
            </p:cNvPr>
            <p:cNvSpPr/>
            <p:nvPr/>
          </p:nvSpPr>
          <p:spPr>
            <a:xfrm>
              <a:off x="3203743" y="5086277"/>
              <a:ext cx="29034" cy="57051"/>
            </a:xfrm>
            <a:custGeom>
              <a:avLst/>
              <a:gdLst>
                <a:gd name="connsiteX0" fmla="*/ 29034 w 29034"/>
                <a:gd name="connsiteY0" fmla="*/ 29873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9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3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7 h 57051"/>
                <a:gd name="connsiteX17" fmla="*/ 19815 w 29034"/>
                <a:gd name="connsiteY17" fmla="*/ 46036 h 57051"/>
                <a:gd name="connsiteX18" fmla="*/ 2119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3"/>
                  </a:moveTo>
                  <a:cubicBezTo>
                    <a:pt x="29034" y="39690"/>
                    <a:pt x="27957" y="46695"/>
                    <a:pt x="25742" y="50825"/>
                  </a:cubicBezTo>
                  <a:cubicBezTo>
                    <a:pt x="23527" y="54956"/>
                    <a:pt x="19875" y="57051"/>
                    <a:pt x="14727" y="57051"/>
                  </a:cubicBezTo>
                  <a:cubicBezTo>
                    <a:pt x="9339" y="57051"/>
                    <a:pt x="5508" y="54836"/>
                    <a:pt x="3293" y="50406"/>
                  </a:cubicBezTo>
                  <a:cubicBezTo>
                    <a:pt x="1078" y="46036"/>
                    <a:pt x="0" y="38314"/>
                    <a:pt x="0" y="27239"/>
                  </a:cubicBezTo>
                  <a:cubicBezTo>
                    <a:pt x="0" y="17361"/>
                    <a:pt x="1078" y="10357"/>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651"/>
                  </a:moveTo>
                  <a:cubicBezTo>
                    <a:pt x="21192" y="21013"/>
                    <a:pt x="20773" y="14607"/>
                    <a:pt x="19875" y="11494"/>
                  </a:cubicBezTo>
                  <a:cubicBezTo>
                    <a:pt x="19037" y="8321"/>
                    <a:pt x="17241" y="6765"/>
                    <a:pt x="14607" y="6765"/>
                  </a:cubicBezTo>
                  <a:cubicBezTo>
                    <a:pt x="11973" y="6765"/>
                    <a:pt x="10177" y="8202"/>
                    <a:pt x="9279" y="11135"/>
                  </a:cubicBezTo>
                  <a:cubicBezTo>
                    <a:pt x="8441" y="14068"/>
                    <a:pt x="7962" y="19935"/>
                    <a:pt x="7962" y="28795"/>
                  </a:cubicBezTo>
                  <a:cubicBezTo>
                    <a:pt x="7962" y="36937"/>
                    <a:pt x="8441" y="42564"/>
                    <a:pt x="9339" y="45737"/>
                  </a:cubicBezTo>
                  <a:cubicBezTo>
                    <a:pt x="10297" y="48730"/>
                    <a:pt x="12033" y="50227"/>
                    <a:pt x="14607" y="50227"/>
                  </a:cubicBezTo>
                  <a:cubicBezTo>
                    <a:pt x="17181" y="50227"/>
                    <a:pt x="18857" y="48850"/>
                    <a:pt x="19815" y="46036"/>
                  </a:cubicBezTo>
                  <a:cubicBezTo>
                    <a:pt x="20773" y="43282"/>
                    <a:pt x="21192" y="38194"/>
                    <a:pt x="21192" y="30711"/>
                  </a:cubicBezTo>
                  <a:close/>
                </a:path>
              </a:pathLst>
            </a:custGeom>
            <a:grpFill/>
            <a:ln w="5976" cap="flat">
              <a:noFill/>
              <a:prstDash val="solid"/>
              <a:miter/>
            </a:ln>
          </p:spPr>
          <p:txBody>
            <a:bodyPr rtlCol="0" anchor="ctr"/>
            <a:lstStyle/>
            <a:p>
              <a:endParaRPr lang="nl-BE"/>
            </a:p>
          </p:txBody>
        </p:sp>
        <p:sp>
          <p:nvSpPr>
            <p:cNvPr id="631" name="Freeform: Shape 630">
              <a:extLst>
                <a:ext uri="{FF2B5EF4-FFF2-40B4-BE49-F238E27FC236}">
                  <a16:creationId xmlns:a16="http://schemas.microsoft.com/office/drawing/2014/main" id="{E34D1D58-0294-85CC-FB10-C473C4C459AE}"/>
                </a:ext>
              </a:extLst>
            </p:cNvPr>
            <p:cNvSpPr/>
            <p:nvPr/>
          </p:nvSpPr>
          <p:spPr>
            <a:xfrm>
              <a:off x="3240140" y="5086936"/>
              <a:ext cx="26400" cy="55614"/>
            </a:xfrm>
            <a:custGeom>
              <a:avLst/>
              <a:gdLst>
                <a:gd name="connsiteX0" fmla="*/ 60 w 26400"/>
                <a:gd name="connsiteY0" fmla="*/ 0 h 55614"/>
                <a:gd name="connsiteX1" fmla="*/ 7543 w 26400"/>
                <a:gd name="connsiteY1" fmla="*/ 0 h 55614"/>
                <a:gd name="connsiteX2" fmla="*/ 7543 w 26400"/>
                <a:gd name="connsiteY2" fmla="*/ 26939 h 55614"/>
                <a:gd name="connsiteX3" fmla="*/ 18019 w 26400"/>
                <a:gd name="connsiteY3" fmla="*/ 0 h 55614"/>
                <a:gd name="connsiteX4" fmla="*/ 25562 w 26400"/>
                <a:gd name="connsiteY4" fmla="*/ 0 h 55614"/>
                <a:gd name="connsiteX5" fmla="*/ 14607 w 26400"/>
                <a:gd name="connsiteY5" fmla="*/ 26939 h 55614"/>
                <a:gd name="connsiteX6" fmla="*/ 26400 w 26400"/>
                <a:gd name="connsiteY6" fmla="*/ 55614 h 55614"/>
                <a:gd name="connsiteX7" fmla="*/ 17959 w 26400"/>
                <a:gd name="connsiteY7" fmla="*/ 55614 h 55614"/>
                <a:gd name="connsiteX8" fmla="*/ 7483 w 26400"/>
                <a:gd name="connsiteY8" fmla="*/ 26939 h 55614"/>
                <a:gd name="connsiteX9" fmla="*/ 7483 w 26400"/>
                <a:gd name="connsiteY9" fmla="*/ 55614 h 55614"/>
                <a:gd name="connsiteX10" fmla="*/ 0 w 26400"/>
                <a:gd name="connsiteY10" fmla="*/ 55614 h 55614"/>
                <a:gd name="connsiteX11" fmla="*/ 0 w 26400"/>
                <a:gd name="connsiteY11"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0" h="55614">
                  <a:moveTo>
                    <a:pt x="60" y="0"/>
                  </a:moveTo>
                  <a:lnTo>
                    <a:pt x="7543" y="0"/>
                  </a:lnTo>
                  <a:lnTo>
                    <a:pt x="7543" y="26939"/>
                  </a:lnTo>
                  <a:lnTo>
                    <a:pt x="18019" y="0"/>
                  </a:lnTo>
                  <a:lnTo>
                    <a:pt x="25562" y="0"/>
                  </a:lnTo>
                  <a:lnTo>
                    <a:pt x="14607" y="26939"/>
                  </a:lnTo>
                  <a:lnTo>
                    <a:pt x="26400" y="55614"/>
                  </a:lnTo>
                  <a:lnTo>
                    <a:pt x="17959" y="55614"/>
                  </a:lnTo>
                  <a:lnTo>
                    <a:pt x="7483" y="26939"/>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32" name="Freeform: Shape 631">
              <a:extLst>
                <a:ext uri="{FF2B5EF4-FFF2-40B4-BE49-F238E27FC236}">
                  <a16:creationId xmlns:a16="http://schemas.microsoft.com/office/drawing/2014/main" id="{CE99C806-A47F-1721-9E00-C41A0F8A284A}"/>
                </a:ext>
              </a:extLst>
            </p:cNvPr>
            <p:cNvSpPr/>
            <p:nvPr/>
          </p:nvSpPr>
          <p:spPr>
            <a:xfrm>
              <a:off x="3286535" y="5086936"/>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633" name="Freeform: Shape 632">
              <a:extLst>
                <a:ext uri="{FF2B5EF4-FFF2-40B4-BE49-F238E27FC236}">
                  <a16:creationId xmlns:a16="http://schemas.microsoft.com/office/drawing/2014/main" id="{58870C55-8F97-889B-43BB-AA52168F08A2}"/>
                </a:ext>
              </a:extLst>
            </p:cNvPr>
            <p:cNvSpPr/>
            <p:nvPr/>
          </p:nvSpPr>
          <p:spPr>
            <a:xfrm>
              <a:off x="3311319" y="5086277"/>
              <a:ext cx="29034" cy="57051"/>
            </a:xfrm>
            <a:custGeom>
              <a:avLst/>
              <a:gdLst>
                <a:gd name="connsiteX0" fmla="*/ 29034 w 29034"/>
                <a:gd name="connsiteY0" fmla="*/ 29873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9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3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7 h 57051"/>
                <a:gd name="connsiteX17" fmla="*/ 19815 w 29034"/>
                <a:gd name="connsiteY17" fmla="*/ 46036 h 57051"/>
                <a:gd name="connsiteX18" fmla="*/ 2119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3"/>
                  </a:moveTo>
                  <a:cubicBezTo>
                    <a:pt x="29034" y="39690"/>
                    <a:pt x="27957" y="46695"/>
                    <a:pt x="25742" y="50825"/>
                  </a:cubicBezTo>
                  <a:cubicBezTo>
                    <a:pt x="23527" y="54956"/>
                    <a:pt x="19875" y="57051"/>
                    <a:pt x="14727" y="57051"/>
                  </a:cubicBezTo>
                  <a:cubicBezTo>
                    <a:pt x="9339" y="57051"/>
                    <a:pt x="5508" y="54836"/>
                    <a:pt x="3293" y="50406"/>
                  </a:cubicBezTo>
                  <a:cubicBezTo>
                    <a:pt x="1078" y="46036"/>
                    <a:pt x="0" y="38314"/>
                    <a:pt x="0" y="27239"/>
                  </a:cubicBezTo>
                  <a:cubicBezTo>
                    <a:pt x="0" y="17361"/>
                    <a:pt x="1078" y="10357"/>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651"/>
                  </a:moveTo>
                  <a:cubicBezTo>
                    <a:pt x="21192" y="21013"/>
                    <a:pt x="20773" y="14607"/>
                    <a:pt x="19875" y="11494"/>
                  </a:cubicBezTo>
                  <a:cubicBezTo>
                    <a:pt x="19037" y="8321"/>
                    <a:pt x="17241" y="6765"/>
                    <a:pt x="14607" y="6765"/>
                  </a:cubicBezTo>
                  <a:cubicBezTo>
                    <a:pt x="11973" y="6765"/>
                    <a:pt x="10177" y="8202"/>
                    <a:pt x="9279" y="11135"/>
                  </a:cubicBezTo>
                  <a:cubicBezTo>
                    <a:pt x="8441" y="14068"/>
                    <a:pt x="7962" y="19935"/>
                    <a:pt x="7962" y="28795"/>
                  </a:cubicBezTo>
                  <a:cubicBezTo>
                    <a:pt x="7962" y="36937"/>
                    <a:pt x="8441" y="42564"/>
                    <a:pt x="9339" y="45737"/>
                  </a:cubicBezTo>
                  <a:cubicBezTo>
                    <a:pt x="10297" y="48730"/>
                    <a:pt x="12033" y="50227"/>
                    <a:pt x="14607" y="50227"/>
                  </a:cubicBezTo>
                  <a:cubicBezTo>
                    <a:pt x="17181" y="50227"/>
                    <a:pt x="18857" y="48850"/>
                    <a:pt x="19815" y="46036"/>
                  </a:cubicBezTo>
                  <a:cubicBezTo>
                    <a:pt x="20773" y="43282"/>
                    <a:pt x="21192" y="38194"/>
                    <a:pt x="21192" y="30711"/>
                  </a:cubicBezTo>
                  <a:close/>
                </a:path>
              </a:pathLst>
            </a:custGeom>
            <a:grpFill/>
            <a:ln w="5976" cap="flat">
              <a:noFill/>
              <a:prstDash val="solid"/>
              <a:miter/>
            </a:ln>
          </p:spPr>
          <p:txBody>
            <a:bodyPr rtlCol="0" anchor="ctr"/>
            <a:lstStyle/>
            <a:p>
              <a:endParaRPr lang="nl-BE"/>
            </a:p>
          </p:txBody>
        </p:sp>
        <p:sp>
          <p:nvSpPr>
            <p:cNvPr id="634" name="Freeform: Shape 633">
              <a:extLst>
                <a:ext uri="{FF2B5EF4-FFF2-40B4-BE49-F238E27FC236}">
                  <a16:creationId xmlns:a16="http://schemas.microsoft.com/office/drawing/2014/main" id="{CCB9A37E-CE9A-59D9-5AB9-E64B549B4DBA}"/>
                </a:ext>
              </a:extLst>
            </p:cNvPr>
            <p:cNvSpPr/>
            <p:nvPr/>
          </p:nvSpPr>
          <p:spPr>
            <a:xfrm>
              <a:off x="3347777" y="508693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2"/>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35" name="Freeform: Shape 634">
              <a:extLst>
                <a:ext uri="{FF2B5EF4-FFF2-40B4-BE49-F238E27FC236}">
                  <a16:creationId xmlns:a16="http://schemas.microsoft.com/office/drawing/2014/main" id="{A2E1832C-F743-561C-61AD-6F776C805748}"/>
                </a:ext>
              </a:extLst>
            </p:cNvPr>
            <p:cNvSpPr/>
            <p:nvPr/>
          </p:nvSpPr>
          <p:spPr>
            <a:xfrm>
              <a:off x="3394172" y="5086936"/>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36" name="Freeform: Shape 635">
              <a:extLst>
                <a:ext uri="{FF2B5EF4-FFF2-40B4-BE49-F238E27FC236}">
                  <a16:creationId xmlns:a16="http://schemas.microsoft.com/office/drawing/2014/main" id="{2ED9F574-F1C4-0CD7-D470-64837DC3EB9F}"/>
                </a:ext>
              </a:extLst>
            </p:cNvPr>
            <p:cNvSpPr/>
            <p:nvPr/>
          </p:nvSpPr>
          <p:spPr>
            <a:xfrm>
              <a:off x="3424583" y="5086936"/>
              <a:ext cx="29812" cy="55614"/>
            </a:xfrm>
            <a:custGeom>
              <a:avLst/>
              <a:gdLst>
                <a:gd name="connsiteX0" fmla="*/ 12033 w 29812"/>
                <a:gd name="connsiteY0" fmla="*/ 0 h 55614"/>
                <a:gd name="connsiteX1" fmla="*/ 17900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900"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1"/>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637" name="Freeform: Shape 636">
              <a:extLst>
                <a:ext uri="{FF2B5EF4-FFF2-40B4-BE49-F238E27FC236}">
                  <a16:creationId xmlns:a16="http://schemas.microsoft.com/office/drawing/2014/main" id="{861A8504-9BF9-A7C7-BE07-59B83E213B55}"/>
                </a:ext>
              </a:extLst>
            </p:cNvPr>
            <p:cNvSpPr/>
            <p:nvPr/>
          </p:nvSpPr>
          <p:spPr>
            <a:xfrm>
              <a:off x="3458766" y="508693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2"/>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38" name="Freeform: Shape 637">
              <a:extLst>
                <a:ext uri="{FF2B5EF4-FFF2-40B4-BE49-F238E27FC236}">
                  <a16:creationId xmlns:a16="http://schemas.microsoft.com/office/drawing/2014/main" id="{D032AC7E-75EC-B4FE-BC00-4259BE7EC667}"/>
                </a:ext>
              </a:extLst>
            </p:cNvPr>
            <p:cNvSpPr/>
            <p:nvPr/>
          </p:nvSpPr>
          <p:spPr>
            <a:xfrm>
              <a:off x="3489896" y="5086936"/>
              <a:ext cx="26879" cy="55614"/>
            </a:xfrm>
            <a:custGeom>
              <a:avLst/>
              <a:gdLst>
                <a:gd name="connsiteX0" fmla="*/ 0 w 26879"/>
                <a:gd name="connsiteY0" fmla="*/ 0 h 55614"/>
                <a:gd name="connsiteX1" fmla="*/ 9219 w 26879"/>
                <a:gd name="connsiteY1" fmla="*/ 0 h 55614"/>
                <a:gd name="connsiteX2" fmla="*/ 16343 w 26879"/>
                <a:gd name="connsiteY2" fmla="*/ 958 h 55614"/>
                <a:gd name="connsiteX3" fmla="*/ 21072 w 26879"/>
                <a:gd name="connsiteY3" fmla="*/ 4191 h 55614"/>
                <a:gd name="connsiteX4" fmla="*/ 25562 w 26879"/>
                <a:gd name="connsiteY4" fmla="*/ 13170 h 55614"/>
                <a:gd name="connsiteX5" fmla="*/ 26879 w 26879"/>
                <a:gd name="connsiteY5" fmla="*/ 28555 h 55614"/>
                <a:gd name="connsiteX6" fmla="*/ 25383 w 26879"/>
                <a:gd name="connsiteY6" fmla="*/ 43522 h 55614"/>
                <a:gd name="connsiteX7" fmla="*/ 20653 w 26879"/>
                <a:gd name="connsiteY7" fmla="*/ 51962 h 55614"/>
                <a:gd name="connsiteX8" fmla="*/ 6046 w 26879"/>
                <a:gd name="connsiteY8" fmla="*/ 55614 h 55614"/>
                <a:gd name="connsiteX9" fmla="*/ 0 w 26879"/>
                <a:gd name="connsiteY9" fmla="*/ 55614 h 55614"/>
                <a:gd name="connsiteX10" fmla="*/ 0 w 26879"/>
                <a:gd name="connsiteY10" fmla="*/ 0 h 55614"/>
                <a:gd name="connsiteX11" fmla="*/ 7483 w 26879"/>
                <a:gd name="connsiteY11" fmla="*/ 49089 h 55614"/>
                <a:gd name="connsiteX12" fmla="*/ 16642 w 26879"/>
                <a:gd name="connsiteY12" fmla="*/ 44958 h 55614"/>
                <a:gd name="connsiteX13" fmla="*/ 19037 w 26879"/>
                <a:gd name="connsiteY13" fmla="*/ 28855 h 55614"/>
                <a:gd name="connsiteX14" fmla="*/ 16762 w 26879"/>
                <a:gd name="connsiteY14" fmla="*/ 11195 h 55614"/>
                <a:gd name="connsiteX15" fmla="*/ 8441 w 26879"/>
                <a:gd name="connsiteY15" fmla="*/ 6346 h 55614"/>
                <a:gd name="connsiteX16" fmla="*/ 7483 w 26879"/>
                <a:gd name="connsiteY16" fmla="*/ 6346 h 55614"/>
                <a:gd name="connsiteX17" fmla="*/ 7483 w 26879"/>
                <a:gd name="connsiteY17" fmla="*/ 4908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9" h="55614">
                  <a:moveTo>
                    <a:pt x="0" y="0"/>
                  </a:moveTo>
                  <a:lnTo>
                    <a:pt x="9219" y="0"/>
                  </a:lnTo>
                  <a:cubicBezTo>
                    <a:pt x="12033" y="0"/>
                    <a:pt x="14368" y="299"/>
                    <a:pt x="16343" y="958"/>
                  </a:cubicBezTo>
                  <a:cubicBezTo>
                    <a:pt x="18139" y="1557"/>
                    <a:pt x="19695" y="2634"/>
                    <a:pt x="21072" y="4191"/>
                  </a:cubicBezTo>
                  <a:cubicBezTo>
                    <a:pt x="23168" y="6525"/>
                    <a:pt x="24664" y="9518"/>
                    <a:pt x="25562" y="13170"/>
                  </a:cubicBezTo>
                  <a:cubicBezTo>
                    <a:pt x="26460" y="16762"/>
                    <a:pt x="26879" y="21851"/>
                    <a:pt x="26879" y="28555"/>
                  </a:cubicBezTo>
                  <a:cubicBezTo>
                    <a:pt x="26879" y="34662"/>
                    <a:pt x="26400" y="39690"/>
                    <a:pt x="25383" y="43522"/>
                  </a:cubicBezTo>
                  <a:cubicBezTo>
                    <a:pt x="24425" y="47233"/>
                    <a:pt x="22808" y="50047"/>
                    <a:pt x="20653" y="51962"/>
                  </a:cubicBezTo>
                  <a:cubicBezTo>
                    <a:pt x="17959" y="54417"/>
                    <a:pt x="13051" y="55614"/>
                    <a:pt x="6046" y="55614"/>
                  </a:cubicBezTo>
                  <a:lnTo>
                    <a:pt x="0" y="55614"/>
                  </a:lnTo>
                  <a:lnTo>
                    <a:pt x="0" y="0"/>
                  </a:lnTo>
                  <a:close/>
                  <a:moveTo>
                    <a:pt x="7483" y="49089"/>
                  </a:moveTo>
                  <a:cubicBezTo>
                    <a:pt x="12033" y="49089"/>
                    <a:pt x="15086" y="47712"/>
                    <a:pt x="16642" y="44958"/>
                  </a:cubicBezTo>
                  <a:cubicBezTo>
                    <a:pt x="18259" y="42205"/>
                    <a:pt x="19037" y="36817"/>
                    <a:pt x="19037" y="28855"/>
                  </a:cubicBezTo>
                  <a:cubicBezTo>
                    <a:pt x="19037" y="20294"/>
                    <a:pt x="18259" y="14367"/>
                    <a:pt x="16762" y="11195"/>
                  </a:cubicBezTo>
                  <a:cubicBezTo>
                    <a:pt x="15266" y="7962"/>
                    <a:pt x="12452" y="6346"/>
                    <a:pt x="8441" y="6346"/>
                  </a:cubicBezTo>
                  <a:lnTo>
                    <a:pt x="7483" y="6346"/>
                  </a:lnTo>
                  <a:lnTo>
                    <a:pt x="7483" y="49089"/>
                  </a:lnTo>
                  <a:close/>
                </a:path>
              </a:pathLst>
            </a:custGeom>
            <a:grpFill/>
            <a:ln w="5976" cap="flat">
              <a:noFill/>
              <a:prstDash val="solid"/>
              <a:miter/>
            </a:ln>
          </p:spPr>
          <p:txBody>
            <a:bodyPr rtlCol="0" anchor="ctr"/>
            <a:lstStyle/>
            <a:p>
              <a:endParaRPr lang="nl-BE"/>
            </a:p>
          </p:txBody>
        </p:sp>
        <p:sp>
          <p:nvSpPr>
            <p:cNvPr id="639" name="Freeform: Shape 638">
              <a:extLst>
                <a:ext uri="{FF2B5EF4-FFF2-40B4-BE49-F238E27FC236}">
                  <a16:creationId xmlns:a16="http://schemas.microsoft.com/office/drawing/2014/main" id="{A953D349-D3C5-D7CC-C4B6-306D026F9D76}"/>
                </a:ext>
              </a:extLst>
            </p:cNvPr>
            <p:cNvSpPr/>
            <p:nvPr/>
          </p:nvSpPr>
          <p:spPr>
            <a:xfrm>
              <a:off x="3539464" y="5086936"/>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640" name="Freeform: Shape 639">
              <a:extLst>
                <a:ext uri="{FF2B5EF4-FFF2-40B4-BE49-F238E27FC236}">
                  <a16:creationId xmlns:a16="http://schemas.microsoft.com/office/drawing/2014/main" id="{49036437-08AF-D37C-D879-07EE1DAD3BCC}"/>
                </a:ext>
              </a:extLst>
            </p:cNvPr>
            <p:cNvSpPr/>
            <p:nvPr/>
          </p:nvSpPr>
          <p:spPr>
            <a:xfrm>
              <a:off x="3564427" y="5086936"/>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60 w 25562"/>
                <a:gd name="connsiteY13" fmla="*/ 39331 h 56332"/>
                <a:gd name="connsiteX14" fmla="*/ 6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1"/>
                    <a:pt x="18199" y="40409"/>
                  </a:cubicBezTo>
                  <a:lnTo>
                    <a:pt x="18199" y="0"/>
                  </a:lnTo>
                  <a:lnTo>
                    <a:pt x="25562" y="0"/>
                  </a:lnTo>
                  <a:lnTo>
                    <a:pt x="25562" y="40409"/>
                  </a:lnTo>
                  <a:cubicBezTo>
                    <a:pt x="25562" y="46455"/>
                    <a:pt x="24664" y="50586"/>
                    <a:pt x="22808" y="52681"/>
                  </a:cubicBezTo>
                  <a:cubicBezTo>
                    <a:pt x="20593" y="55135"/>
                    <a:pt x="17241" y="56333"/>
                    <a:pt x="12691" y="56333"/>
                  </a:cubicBezTo>
                  <a:cubicBezTo>
                    <a:pt x="7723" y="56333"/>
                    <a:pt x="4191" y="54776"/>
                    <a:pt x="2155" y="51663"/>
                  </a:cubicBezTo>
                  <a:cubicBezTo>
                    <a:pt x="718" y="49508"/>
                    <a:pt x="60" y="45437"/>
                    <a:pt x="60" y="39331"/>
                  </a:cubicBezTo>
                  <a:lnTo>
                    <a:pt x="60" y="0"/>
                  </a:lnTo>
                  <a:close/>
                </a:path>
              </a:pathLst>
            </a:custGeom>
            <a:grpFill/>
            <a:ln w="5976" cap="flat">
              <a:noFill/>
              <a:prstDash val="solid"/>
              <a:miter/>
            </a:ln>
          </p:spPr>
          <p:txBody>
            <a:bodyPr rtlCol="0" anchor="ctr"/>
            <a:lstStyle/>
            <a:p>
              <a:endParaRPr lang="nl-BE"/>
            </a:p>
          </p:txBody>
        </p:sp>
        <p:sp>
          <p:nvSpPr>
            <p:cNvPr id="641" name="Freeform: Shape 640">
              <a:extLst>
                <a:ext uri="{FF2B5EF4-FFF2-40B4-BE49-F238E27FC236}">
                  <a16:creationId xmlns:a16="http://schemas.microsoft.com/office/drawing/2014/main" id="{3620ED18-0DF5-1269-DE91-A53D19D579B5}"/>
                </a:ext>
              </a:extLst>
            </p:cNvPr>
            <p:cNvSpPr/>
            <p:nvPr/>
          </p:nvSpPr>
          <p:spPr>
            <a:xfrm>
              <a:off x="3596754" y="5086936"/>
              <a:ext cx="37654" cy="55733"/>
            </a:xfrm>
            <a:custGeom>
              <a:avLst/>
              <a:gdLst>
                <a:gd name="connsiteX0" fmla="*/ 4430 w 37654"/>
                <a:gd name="connsiteY0" fmla="*/ 0 h 55733"/>
                <a:gd name="connsiteX1" fmla="*/ 10836 w 37654"/>
                <a:gd name="connsiteY1" fmla="*/ 0 h 55733"/>
                <a:gd name="connsiteX2" fmla="*/ 15744 w 37654"/>
                <a:gd name="connsiteY2" fmla="*/ 22689 h 55733"/>
                <a:gd name="connsiteX3" fmla="*/ 17361 w 37654"/>
                <a:gd name="connsiteY3" fmla="*/ 31189 h 55733"/>
                <a:gd name="connsiteX4" fmla="*/ 18738 w 37654"/>
                <a:gd name="connsiteY4" fmla="*/ 40169 h 55733"/>
                <a:gd name="connsiteX5" fmla="*/ 18857 w 37654"/>
                <a:gd name="connsiteY5" fmla="*/ 39211 h 55733"/>
                <a:gd name="connsiteX6" fmla="*/ 18917 w 37654"/>
                <a:gd name="connsiteY6" fmla="*/ 38732 h 55733"/>
                <a:gd name="connsiteX7" fmla="*/ 19935 w 37654"/>
                <a:gd name="connsiteY7" fmla="*/ 32327 h 55733"/>
                <a:gd name="connsiteX8" fmla="*/ 20893 w 37654"/>
                <a:gd name="connsiteY8" fmla="*/ 26280 h 55733"/>
                <a:gd name="connsiteX9" fmla="*/ 21731 w 37654"/>
                <a:gd name="connsiteY9" fmla="*/ 22270 h 55733"/>
                <a:gd name="connsiteX10" fmla="*/ 26101 w 37654"/>
                <a:gd name="connsiteY10" fmla="*/ 0 h 55733"/>
                <a:gd name="connsiteX11" fmla="*/ 32566 w 37654"/>
                <a:gd name="connsiteY11" fmla="*/ 0 h 55733"/>
                <a:gd name="connsiteX12" fmla="*/ 37655 w 37654"/>
                <a:gd name="connsiteY12" fmla="*/ 55614 h 55733"/>
                <a:gd name="connsiteX13" fmla="*/ 30471 w 37654"/>
                <a:gd name="connsiteY13" fmla="*/ 55614 h 55733"/>
                <a:gd name="connsiteX14" fmla="*/ 29214 w 37654"/>
                <a:gd name="connsiteY14" fmla="*/ 36757 h 55733"/>
                <a:gd name="connsiteX15" fmla="*/ 29094 w 37654"/>
                <a:gd name="connsiteY15" fmla="*/ 34303 h 55733"/>
                <a:gd name="connsiteX16" fmla="*/ 29094 w 37654"/>
                <a:gd name="connsiteY16" fmla="*/ 32566 h 55733"/>
                <a:gd name="connsiteX17" fmla="*/ 28795 w 37654"/>
                <a:gd name="connsiteY17" fmla="*/ 25083 h 55733"/>
                <a:gd name="connsiteX18" fmla="*/ 28615 w 37654"/>
                <a:gd name="connsiteY18" fmla="*/ 18259 h 55733"/>
                <a:gd name="connsiteX19" fmla="*/ 28615 w 37654"/>
                <a:gd name="connsiteY19" fmla="*/ 17959 h 55733"/>
                <a:gd name="connsiteX20" fmla="*/ 28615 w 37654"/>
                <a:gd name="connsiteY20" fmla="*/ 17301 h 55733"/>
                <a:gd name="connsiteX21" fmla="*/ 28436 w 37654"/>
                <a:gd name="connsiteY21" fmla="*/ 18438 h 55733"/>
                <a:gd name="connsiteX22" fmla="*/ 27897 w 37654"/>
                <a:gd name="connsiteY22" fmla="*/ 21910 h 55733"/>
                <a:gd name="connsiteX23" fmla="*/ 27478 w 37654"/>
                <a:gd name="connsiteY23" fmla="*/ 24425 h 55733"/>
                <a:gd name="connsiteX24" fmla="*/ 26520 w 37654"/>
                <a:gd name="connsiteY24" fmla="*/ 29513 h 55733"/>
                <a:gd name="connsiteX25" fmla="*/ 26161 w 37654"/>
                <a:gd name="connsiteY25" fmla="*/ 31429 h 55733"/>
                <a:gd name="connsiteX26" fmla="*/ 21491 w 37654"/>
                <a:gd name="connsiteY26" fmla="*/ 55734 h 55733"/>
                <a:gd name="connsiteX27" fmla="*/ 16463 w 37654"/>
                <a:gd name="connsiteY27" fmla="*/ 55734 h 55733"/>
                <a:gd name="connsiteX28" fmla="*/ 12093 w 37654"/>
                <a:gd name="connsiteY28" fmla="*/ 34781 h 55733"/>
                <a:gd name="connsiteX29" fmla="*/ 10476 w 37654"/>
                <a:gd name="connsiteY29" fmla="*/ 26340 h 55733"/>
                <a:gd name="connsiteX30" fmla="*/ 9219 w 37654"/>
                <a:gd name="connsiteY30" fmla="*/ 17361 h 55733"/>
                <a:gd name="connsiteX31" fmla="*/ 7064 w 37654"/>
                <a:gd name="connsiteY31" fmla="*/ 55674 h 55733"/>
                <a:gd name="connsiteX32" fmla="*/ 0 w 37654"/>
                <a:gd name="connsiteY32" fmla="*/ 55674 h 55733"/>
                <a:gd name="connsiteX33" fmla="*/ 4550 w 37654"/>
                <a:gd name="connsiteY33" fmla="*/ 60 h 5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733">
                  <a:moveTo>
                    <a:pt x="4430" y="0"/>
                  </a:moveTo>
                  <a:lnTo>
                    <a:pt x="10836" y="0"/>
                  </a:lnTo>
                  <a:lnTo>
                    <a:pt x="15744" y="22689"/>
                  </a:lnTo>
                  <a:cubicBezTo>
                    <a:pt x="16343" y="25502"/>
                    <a:pt x="16882" y="28376"/>
                    <a:pt x="17361" y="31189"/>
                  </a:cubicBezTo>
                  <a:cubicBezTo>
                    <a:pt x="17840" y="34063"/>
                    <a:pt x="18319" y="36996"/>
                    <a:pt x="18738" y="40169"/>
                  </a:cubicBezTo>
                  <a:cubicBezTo>
                    <a:pt x="18738" y="39750"/>
                    <a:pt x="18798" y="39451"/>
                    <a:pt x="18857" y="39211"/>
                  </a:cubicBezTo>
                  <a:cubicBezTo>
                    <a:pt x="18857" y="38972"/>
                    <a:pt x="18857" y="38792"/>
                    <a:pt x="18917" y="38732"/>
                  </a:cubicBezTo>
                  <a:lnTo>
                    <a:pt x="19935" y="32327"/>
                  </a:lnTo>
                  <a:lnTo>
                    <a:pt x="20893" y="26280"/>
                  </a:lnTo>
                  <a:lnTo>
                    <a:pt x="21731" y="22270"/>
                  </a:lnTo>
                  <a:lnTo>
                    <a:pt x="26101" y="0"/>
                  </a:lnTo>
                  <a:lnTo>
                    <a:pt x="32566" y="0"/>
                  </a:lnTo>
                  <a:lnTo>
                    <a:pt x="37655" y="55614"/>
                  </a:lnTo>
                  <a:lnTo>
                    <a:pt x="30471" y="55614"/>
                  </a:lnTo>
                  <a:lnTo>
                    <a:pt x="29214" y="36757"/>
                  </a:lnTo>
                  <a:cubicBezTo>
                    <a:pt x="29214" y="35799"/>
                    <a:pt x="29094" y="34961"/>
                    <a:pt x="29094" y="34303"/>
                  </a:cubicBezTo>
                  <a:cubicBezTo>
                    <a:pt x="29094" y="33584"/>
                    <a:pt x="29094" y="33045"/>
                    <a:pt x="29094" y="32566"/>
                  </a:cubicBezTo>
                  <a:lnTo>
                    <a:pt x="28795" y="25083"/>
                  </a:lnTo>
                  <a:lnTo>
                    <a:pt x="28615" y="18259"/>
                  </a:lnTo>
                  <a:cubicBezTo>
                    <a:pt x="28615" y="18259"/>
                    <a:pt x="28615" y="18079"/>
                    <a:pt x="28615" y="17959"/>
                  </a:cubicBezTo>
                  <a:cubicBezTo>
                    <a:pt x="28615" y="17780"/>
                    <a:pt x="28615" y="17600"/>
                    <a:pt x="28615" y="17301"/>
                  </a:cubicBezTo>
                  <a:lnTo>
                    <a:pt x="28436" y="18438"/>
                  </a:lnTo>
                  <a:cubicBezTo>
                    <a:pt x="28256" y="19755"/>
                    <a:pt x="28077" y="20893"/>
                    <a:pt x="27897" y="21910"/>
                  </a:cubicBezTo>
                  <a:cubicBezTo>
                    <a:pt x="27717" y="22928"/>
                    <a:pt x="27598" y="23706"/>
                    <a:pt x="27478" y="24425"/>
                  </a:cubicBezTo>
                  <a:lnTo>
                    <a:pt x="26520" y="29513"/>
                  </a:lnTo>
                  <a:lnTo>
                    <a:pt x="26161" y="31429"/>
                  </a:lnTo>
                  <a:lnTo>
                    <a:pt x="21491" y="55734"/>
                  </a:lnTo>
                  <a:lnTo>
                    <a:pt x="16463" y="55734"/>
                  </a:lnTo>
                  <a:lnTo>
                    <a:pt x="12093" y="34781"/>
                  </a:lnTo>
                  <a:cubicBezTo>
                    <a:pt x="11494" y="32028"/>
                    <a:pt x="10955" y="29214"/>
                    <a:pt x="10476" y="26340"/>
                  </a:cubicBezTo>
                  <a:cubicBezTo>
                    <a:pt x="9997" y="23467"/>
                    <a:pt x="9578" y="20534"/>
                    <a:pt x="9219" y="17361"/>
                  </a:cubicBezTo>
                  <a:lnTo>
                    <a:pt x="7064" y="55674"/>
                  </a:lnTo>
                  <a:lnTo>
                    <a:pt x="0" y="55674"/>
                  </a:lnTo>
                  <a:lnTo>
                    <a:pt x="4550" y="60"/>
                  </a:lnTo>
                  <a:close/>
                </a:path>
              </a:pathLst>
            </a:custGeom>
            <a:grpFill/>
            <a:ln w="5976" cap="flat">
              <a:noFill/>
              <a:prstDash val="solid"/>
              <a:miter/>
            </a:ln>
          </p:spPr>
          <p:txBody>
            <a:bodyPr rtlCol="0" anchor="ctr"/>
            <a:lstStyle/>
            <a:p>
              <a:endParaRPr lang="nl-BE"/>
            </a:p>
          </p:txBody>
        </p:sp>
        <p:sp>
          <p:nvSpPr>
            <p:cNvPr id="642" name="Freeform: Shape 641">
              <a:extLst>
                <a:ext uri="{FF2B5EF4-FFF2-40B4-BE49-F238E27FC236}">
                  <a16:creationId xmlns:a16="http://schemas.microsoft.com/office/drawing/2014/main" id="{4905EE25-8936-40E2-ABF9-FAA5DDE7140D}"/>
                </a:ext>
              </a:extLst>
            </p:cNvPr>
            <p:cNvSpPr/>
            <p:nvPr/>
          </p:nvSpPr>
          <p:spPr>
            <a:xfrm>
              <a:off x="3640635" y="5086936"/>
              <a:ext cx="23466" cy="55614"/>
            </a:xfrm>
            <a:custGeom>
              <a:avLst/>
              <a:gdLst>
                <a:gd name="connsiteX0" fmla="*/ 0 w 23466"/>
                <a:gd name="connsiteY0" fmla="*/ 0 h 55614"/>
                <a:gd name="connsiteX1" fmla="*/ 9878 w 23466"/>
                <a:gd name="connsiteY1" fmla="*/ 0 h 55614"/>
                <a:gd name="connsiteX2" fmla="*/ 20234 w 23466"/>
                <a:gd name="connsiteY2" fmla="*/ 3592 h 55614"/>
                <a:gd name="connsiteX3" fmla="*/ 23467 w 23466"/>
                <a:gd name="connsiteY3" fmla="*/ 15146 h 55614"/>
                <a:gd name="connsiteX4" fmla="*/ 16942 w 23466"/>
                <a:gd name="connsiteY4" fmla="*/ 29453 h 55614"/>
                <a:gd name="connsiteX5" fmla="*/ 7483 w 23466"/>
                <a:gd name="connsiteY5" fmla="*/ 30950 h 55614"/>
                <a:gd name="connsiteX6" fmla="*/ 7483 w 23466"/>
                <a:gd name="connsiteY6" fmla="*/ 55614 h 55614"/>
                <a:gd name="connsiteX7" fmla="*/ 0 w 23466"/>
                <a:gd name="connsiteY7" fmla="*/ 55614 h 55614"/>
                <a:gd name="connsiteX8" fmla="*/ 0 w 23466"/>
                <a:gd name="connsiteY8" fmla="*/ 0 h 55614"/>
                <a:gd name="connsiteX9" fmla="*/ 7483 w 23466"/>
                <a:gd name="connsiteY9" fmla="*/ 24545 h 55614"/>
                <a:gd name="connsiteX10" fmla="*/ 13889 w 23466"/>
                <a:gd name="connsiteY10" fmla="*/ 22689 h 55614"/>
                <a:gd name="connsiteX11" fmla="*/ 15685 w 23466"/>
                <a:gd name="connsiteY11" fmla="*/ 15924 h 55614"/>
                <a:gd name="connsiteX12" fmla="*/ 13948 w 23466"/>
                <a:gd name="connsiteY12" fmla="*/ 8621 h 55614"/>
                <a:gd name="connsiteX13" fmla="*/ 8501 w 23466"/>
                <a:gd name="connsiteY13" fmla="*/ 6346 h 55614"/>
                <a:gd name="connsiteX14" fmla="*/ 7483 w 23466"/>
                <a:gd name="connsiteY14" fmla="*/ 6346 h 55614"/>
                <a:gd name="connsiteX15" fmla="*/ 7483 w 23466"/>
                <a:gd name="connsiteY15" fmla="*/ 24545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6" h="55614">
                  <a:moveTo>
                    <a:pt x="0" y="0"/>
                  </a:moveTo>
                  <a:lnTo>
                    <a:pt x="9878" y="0"/>
                  </a:lnTo>
                  <a:cubicBezTo>
                    <a:pt x="14607" y="0"/>
                    <a:pt x="18079" y="1197"/>
                    <a:pt x="20234" y="3592"/>
                  </a:cubicBezTo>
                  <a:cubicBezTo>
                    <a:pt x="22389" y="6046"/>
                    <a:pt x="23467" y="9878"/>
                    <a:pt x="23467" y="15146"/>
                  </a:cubicBezTo>
                  <a:cubicBezTo>
                    <a:pt x="23467" y="22569"/>
                    <a:pt x="21312" y="27298"/>
                    <a:pt x="16942" y="29453"/>
                  </a:cubicBezTo>
                  <a:cubicBezTo>
                    <a:pt x="14787" y="30471"/>
                    <a:pt x="11614" y="30950"/>
                    <a:pt x="7483" y="30950"/>
                  </a:cubicBezTo>
                  <a:lnTo>
                    <a:pt x="7483" y="55614"/>
                  </a:lnTo>
                  <a:lnTo>
                    <a:pt x="0" y="55614"/>
                  </a:lnTo>
                  <a:lnTo>
                    <a:pt x="0" y="0"/>
                  </a:lnTo>
                  <a:close/>
                  <a:moveTo>
                    <a:pt x="7483" y="24545"/>
                  </a:moveTo>
                  <a:cubicBezTo>
                    <a:pt x="10596" y="24545"/>
                    <a:pt x="12691" y="23946"/>
                    <a:pt x="13889" y="22689"/>
                  </a:cubicBezTo>
                  <a:cubicBezTo>
                    <a:pt x="15086" y="21431"/>
                    <a:pt x="15685" y="19157"/>
                    <a:pt x="15685" y="15924"/>
                  </a:cubicBezTo>
                  <a:cubicBezTo>
                    <a:pt x="15685" y="12691"/>
                    <a:pt x="15086" y="10177"/>
                    <a:pt x="13948" y="8621"/>
                  </a:cubicBezTo>
                  <a:cubicBezTo>
                    <a:pt x="12811" y="7064"/>
                    <a:pt x="10955" y="6346"/>
                    <a:pt x="8501" y="6346"/>
                  </a:cubicBezTo>
                  <a:lnTo>
                    <a:pt x="7483" y="6346"/>
                  </a:lnTo>
                  <a:lnTo>
                    <a:pt x="7483" y="24545"/>
                  </a:lnTo>
                  <a:close/>
                </a:path>
              </a:pathLst>
            </a:custGeom>
            <a:grpFill/>
            <a:ln w="5976" cap="flat">
              <a:noFill/>
              <a:prstDash val="solid"/>
              <a:miter/>
            </a:ln>
          </p:spPr>
          <p:txBody>
            <a:bodyPr rtlCol="0" anchor="ctr"/>
            <a:lstStyle/>
            <a:p>
              <a:endParaRPr lang="nl-BE"/>
            </a:p>
          </p:txBody>
        </p:sp>
        <p:sp>
          <p:nvSpPr>
            <p:cNvPr id="643" name="Freeform: Shape 642">
              <a:extLst>
                <a:ext uri="{FF2B5EF4-FFF2-40B4-BE49-F238E27FC236}">
                  <a16:creationId xmlns:a16="http://schemas.microsoft.com/office/drawing/2014/main" id="{793BA7BF-4B0C-5152-5C5F-A497CD4BCB9B}"/>
                </a:ext>
              </a:extLst>
            </p:cNvPr>
            <p:cNvSpPr/>
            <p:nvPr/>
          </p:nvSpPr>
          <p:spPr>
            <a:xfrm>
              <a:off x="3668292" y="5086157"/>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0" y="19157"/>
                  </a:cubicBezTo>
                  <a:cubicBezTo>
                    <a:pt x="9099" y="19875"/>
                    <a:pt x="9818" y="20893"/>
                    <a:pt x="10895" y="22030"/>
                  </a:cubicBezTo>
                  <a:cubicBezTo>
                    <a:pt x="11913" y="23228"/>
                    <a:pt x="13290" y="24604"/>
                    <a:pt x="14966" y="26281"/>
                  </a:cubicBezTo>
                  <a:cubicBezTo>
                    <a:pt x="18019" y="29394"/>
                    <a:pt x="20115"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644" name="Freeform: Shape 643">
              <a:extLst>
                <a:ext uri="{FF2B5EF4-FFF2-40B4-BE49-F238E27FC236}">
                  <a16:creationId xmlns:a16="http://schemas.microsoft.com/office/drawing/2014/main" id="{DAFB8BD3-01B3-06CC-F648-1E546D6E6C96}"/>
                </a:ext>
              </a:extLst>
            </p:cNvPr>
            <p:cNvSpPr/>
            <p:nvPr/>
          </p:nvSpPr>
          <p:spPr>
            <a:xfrm>
              <a:off x="3694214" y="5134768"/>
              <a:ext cx="10895" cy="21371"/>
            </a:xfrm>
            <a:custGeom>
              <a:avLst/>
              <a:gdLst>
                <a:gd name="connsiteX0" fmla="*/ 4909 w 10895"/>
                <a:gd name="connsiteY0" fmla="*/ 0 h 21371"/>
                <a:gd name="connsiteX1" fmla="*/ 10895 w 10895"/>
                <a:gd name="connsiteY1" fmla="*/ 1796 h 21371"/>
                <a:gd name="connsiteX2" fmla="*/ 3772 w 10895"/>
                <a:gd name="connsiteY2" fmla="*/ 21372 h 21371"/>
                <a:gd name="connsiteX3" fmla="*/ 0 w 10895"/>
                <a:gd name="connsiteY3" fmla="*/ 20354 h 21371"/>
                <a:gd name="connsiteX4" fmla="*/ 4909 w 10895"/>
                <a:gd name="connsiteY4" fmla="*/ 60 h 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5" h="21371">
                  <a:moveTo>
                    <a:pt x="4909" y="0"/>
                  </a:moveTo>
                  <a:lnTo>
                    <a:pt x="10895" y="1796"/>
                  </a:lnTo>
                  <a:lnTo>
                    <a:pt x="3772" y="21372"/>
                  </a:lnTo>
                  <a:lnTo>
                    <a:pt x="0" y="20354"/>
                  </a:lnTo>
                  <a:lnTo>
                    <a:pt x="4909" y="60"/>
                  </a:lnTo>
                  <a:close/>
                </a:path>
              </a:pathLst>
            </a:custGeom>
            <a:grpFill/>
            <a:ln w="5976" cap="flat">
              <a:noFill/>
              <a:prstDash val="solid"/>
              <a:miter/>
            </a:ln>
          </p:spPr>
          <p:txBody>
            <a:bodyPr rtlCol="0" anchor="ctr"/>
            <a:lstStyle/>
            <a:p>
              <a:endParaRPr lang="nl-BE"/>
            </a:p>
          </p:txBody>
        </p:sp>
        <p:sp>
          <p:nvSpPr>
            <p:cNvPr id="645" name="Freeform: Shape 644">
              <a:extLst>
                <a:ext uri="{FF2B5EF4-FFF2-40B4-BE49-F238E27FC236}">
                  <a16:creationId xmlns:a16="http://schemas.microsoft.com/office/drawing/2014/main" id="{02C6FE20-76C9-FDCB-20F2-FFB5BDEC9BF8}"/>
                </a:ext>
              </a:extLst>
            </p:cNvPr>
            <p:cNvSpPr/>
            <p:nvPr/>
          </p:nvSpPr>
          <p:spPr>
            <a:xfrm>
              <a:off x="3052105" y="5174697"/>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13" y="23228"/>
                    <a:pt x="13290" y="24604"/>
                    <a:pt x="14966" y="26280"/>
                  </a:cubicBezTo>
                  <a:cubicBezTo>
                    <a:pt x="18019" y="29394"/>
                    <a:pt x="20115" y="32028"/>
                    <a:pt x="21192" y="34302"/>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5" y="0"/>
                    <a:pt x="17780" y="658"/>
                    <a:pt x="20234" y="1916"/>
                  </a:cubicBezTo>
                  <a:close/>
                </a:path>
              </a:pathLst>
            </a:custGeom>
            <a:grpFill/>
            <a:ln w="5976" cap="flat">
              <a:noFill/>
              <a:prstDash val="solid"/>
              <a:miter/>
            </a:ln>
          </p:spPr>
          <p:txBody>
            <a:bodyPr rtlCol="0" anchor="ctr"/>
            <a:lstStyle/>
            <a:p>
              <a:endParaRPr lang="nl-BE"/>
            </a:p>
          </p:txBody>
        </p:sp>
        <p:sp>
          <p:nvSpPr>
            <p:cNvPr id="646" name="Freeform: Shape 645">
              <a:extLst>
                <a:ext uri="{FF2B5EF4-FFF2-40B4-BE49-F238E27FC236}">
                  <a16:creationId xmlns:a16="http://schemas.microsoft.com/office/drawing/2014/main" id="{3FE8AE55-4C92-28FF-0CEC-52D6776A9110}"/>
                </a:ext>
              </a:extLst>
            </p:cNvPr>
            <p:cNvSpPr/>
            <p:nvPr/>
          </p:nvSpPr>
          <p:spPr>
            <a:xfrm>
              <a:off x="3079404" y="5175476"/>
              <a:ext cx="37654" cy="55733"/>
            </a:xfrm>
            <a:custGeom>
              <a:avLst/>
              <a:gdLst>
                <a:gd name="connsiteX0" fmla="*/ 4430 w 37654"/>
                <a:gd name="connsiteY0" fmla="*/ 0 h 55733"/>
                <a:gd name="connsiteX1" fmla="*/ 10836 w 37654"/>
                <a:gd name="connsiteY1" fmla="*/ 0 h 55733"/>
                <a:gd name="connsiteX2" fmla="*/ 15744 w 37654"/>
                <a:gd name="connsiteY2" fmla="*/ 22689 h 55733"/>
                <a:gd name="connsiteX3" fmla="*/ 17361 w 37654"/>
                <a:gd name="connsiteY3" fmla="*/ 31189 h 55733"/>
                <a:gd name="connsiteX4" fmla="*/ 18738 w 37654"/>
                <a:gd name="connsiteY4" fmla="*/ 40169 h 55733"/>
                <a:gd name="connsiteX5" fmla="*/ 18857 w 37654"/>
                <a:gd name="connsiteY5" fmla="*/ 39211 h 55733"/>
                <a:gd name="connsiteX6" fmla="*/ 18917 w 37654"/>
                <a:gd name="connsiteY6" fmla="*/ 38732 h 55733"/>
                <a:gd name="connsiteX7" fmla="*/ 19935 w 37654"/>
                <a:gd name="connsiteY7" fmla="*/ 32327 h 55733"/>
                <a:gd name="connsiteX8" fmla="*/ 20893 w 37654"/>
                <a:gd name="connsiteY8" fmla="*/ 26280 h 55733"/>
                <a:gd name="connsiteX9" fmla="*/ 21731 w 37654"/>
                <a:gd name="connsiteY9" fmla="*/ 22270 h 55733"/>
                <a:gd name="connsiteX10" fmla="*/ 26101 w 37654"/>
                <a:gd name="connsiteY10" fmla="*/ 0 h 55733"/>
                <a:gd name="connsiteX11" fmla="*/ 32566 w 37654"/>
                <a:gd name="connsiteY11" fmla="*/ 0 h 55733"/>
                <a:gd name="connsiteX12" fmla="*/ 37655 w 37654"/>
                <a:gd name="connsiteY12" fmla="*/ 55614 h 55733"/>
                <a:gd name="connsiteX13" fmla="*/ 30471 w 37654"/>
                <a:gd name="connsiteY13" fmla="*/ 55614 h 55733"/>
                <a:gd name="connsiteX14" fmla="*/ 29214 w 37654"/>
                <a:gd name="connsiteY14" fmla="*/ 36757 h 55733"/>
                <a:gd name="connsiteX15" fmla="*/ 29094 w 37654"/>
                <a:gd name="connsiteY15" fmla="*/ 34302 h 55733"/>
                <a:gd name="connsiteX16" fmla="*/ 29094 w 37654"/>
                <a:gd name="connsiteY16" fmla="*/ 32566 h 55733"/>
                <a:gd name="connsiteX17" fmla="*/ 28795 w 37654"/>
                <a:gd name="connsiteY17" fmla="*/ 25083 h 55733"/>
                <a:gd name="connsiteX18" fmla="*/ 28615 w 37654"/>
                <a:gd name="connsiteY18" fmla="*/ 18259 h 55733"/>
                <a:gd name="connsiteX19" fmla="*/ 28615 w 37654"/>
                <a:gd name="connsiteY19" fmla="*/ 17959 h 55733"/>
                <a:gd name="connsiteX20" fmla="*/ 28615 w 37654"/>
                <a:gd name="connsiteY20" fmla="*/ 17301 h 55733"/>
                <a:gd name="connsiteX21" fmla="*/ 28436 w 37654"/>
                <a:gd name="connsiteY21" fmla="*/ 18438 h 55733"/>
                <a:gd name="connsiteX22" fmla="*/ 27897 w 37654"/>
                <a:gd name="connsiteY22" fmla="*/ 21910 h 55733"/>
                <a:gd name="connsiteX23" fmla="*/ 27478 w 37654"/>
                <a:gd name="connsiteY23" fmla="*/ 24425 h 55733"/>
                <a:gd name="connsiteX24" fmla="*/ 26520 w 37654"/>
                <a:gd name="connsiteY24" fmla="*/ 29513 h 55733"/>
                <a:gd name="connsiteX25" fmla="*/ 26161 w 37654"/>
                <a:gd name="connsiteY25" fmla="*/ 31429 h 55733"/>
                <a:gd name="connsiteX26" fmla="*/ 21491 w 37654"/>
                <a:gd name="connsiteY26" fmla="*/ 55734 h 55733"/>
                <a:gd name="connsiteX27" fmla="*/ 16463 w 37654"/>
                <a:gd name="connsiteY27" fmla="*/ 55734 h 55733"/>
                <a:gd name="connsiteX28" fmla="*/ 12093 w 37654"/>
                <a:gd name="connsiteY28" fmla="*/ 34781 h 55733"/>
                <a:gd name="connsiteX29" fmla="*/ 10476 w 37654"/>
                <a:gd name="connsiteY29" fmla="*/ 26340 h 55733"/>
                <a:gd name="connsiteX30" fmla="*/ 9219 w 37654"/>
                <a:gd name="connsiteY30" fmla="*/ 17361 h 55733"/>
                <a:gd name="connsiteX31" fmla="*/ 7064 w 37654"/>
                <a:gd name="connsiteY31" fmla="*/ 55674 h 55733"/>
                <a:gd name="connsiteX32" fmla="*/ 0 w 37654"/>
                <a:gd name="connsiteY32" fmla="*/ 55674 h 55733"/>
                <a:gd name="connsiteX33" fmla="*/ 4550 w 37654"/>
                <a:gd name="connsiteY33" fmla="*/ 60 h 5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733">
                  <a:moveTo>
                    <a:pt x="4430" y="0"/>
                  </a:moveTo>
                  <a:lnTo>
                    <a:pt x="10836" y="0"/>
                  </a:lnTo>
                  <a:lnTo>
                    <a:pt x="15744" y="22689"/>
                  </a:lnTo>
                  <a:cubicBezTo>
                    <a:pt x="16343" y="25502"/>
                    <a:pt x="16882" y="28376"/>
                    <a:pt x="17361" y="31189"/>
                  </a:cubicBezTo>
                  <a:cubicBezTo>
                    <a:pt x="17840" y="34063"/>
                    <a:pt x="18319" y="36996"/>
                    <a:pt x="18738" y="40169"/>
                  </a:cubicBezTo>
                  <a:cubicBezTo>
                    <a:pt x="18738" y="39750"/>
                    <a:pt x="18798" y="39451"/>
                    <a:pt x="18857" y="39211"/>
                  </a:cubicBezTo>
                  <a:cubicBezTo>
                    <a:pt x="18917" y="38972"/>
                    <a:pt x="18857" y="38792"/>
                    <a:pt x="18917" y="38732"/>
                  </a:cubicBezTo>
                  <a:lnTo>
                    <a:pt x="19935" y="32327"/>
                  </a:lnTo>
                  <a:lnTo>
                    <a:pt x="20893" y="26280"/>
                  </a:lnTo>
                  <a:lnTo>
                    <a:pt x="21731" y="22270"/>
                  </a:lnTo>
                  <a:lnTo>
                    <a:pt x="26101" y="0"/>
                  </a:lnTo>
                  <a:lnTo>
                    <a:pt x="32566" y="0"/>
                  </a:lnTo>
                  <a:lnTo>
                    <a:pt x="37655" y="55614"/>
                  </a:lnTo>
                  <a:lnTo>
                    <a:pt x="30471" y="55614"/>
                  </a:lnTo>
                  <a:lnTo>
                    <a:pt x="29214" y="36757"/>
                  </a:lnTo>
                  <a:cubicBezTo>
                    <a:pt x="29214" y="35799"/>
                    <a:pt x="29094" y="34961"/>
                    <a:pt x="29094" y="34302"/>
                  </a:cubicBezTo>
                  <a:cubicBezTo>
                    <a:pt x="29094" y="33584"/>
                    <a:pt x="29094" y="33045"/>
                    <a:pt x="29094" y="32566"/>
                  </a:cubicBezTo>
                  <a:lnTo>
                    <a:pt x="28795" y="25083"/>
                  </a:lnTo>
                  <a:lnTo>
                    <a:pt x="28615" y="18259"/>
                  </a:lnTo>
                  <a:cubicBezTo>
                    <a:pt x="28615" y="18259"/>
                    <a:pt x="28615" y="18079"/>
                    <a:pt x="28615" y="17959"/>
                  </a:cubicBezTo>
                  <a:cubicBezTo>
                    <a:pt x="28615" y="17780"/>
                    <a:pt x="28615" y="17600"/>
                    <a:pt x="28615" y="17301"/>
                  </a:cubicBezTo>
                  <a:lnTo>
                    <a:pt x="28436" y="18438"/>
                  </a:lnTo>
                  <a:cubicBezTo>
                    <a:pt x="28256" y="19755"/>
                    <a:pt x="28077" y="20893"/>
                    <a:pt x="27897" y="21910"/>
                  </a:cubicBezTo>
                  <a:cubicBezTo>
                    <a:pt x="27717" y="22928"/>
                    <a:pt x="27598" y="23706"/>
                    <a:pt x="27478" y="24425"/>
                  </a:cubicBezTo>
                  <a:lnTo>
                    <a:pt x="26520" y="29513"/>
                  </a:lnTo>
                  <a:lnTo>
                    <a:pt x="26161" y="31429"/>
                  </a:lnTo>
                  <a:lnTo>
                    <a:pt x="21491" y="55734"/>
                  </a:lnTo>
                  <a:lnTo>
                    <a:pt x="16463" y="55734"/>
                  </a:lnTo>
                  <a:lnTo>
                    <a:pt x="12093" y="34781"/>
                  </a:lnTo>
                  <a:cubicBezTo>
                    <a:pt x="11494" y="32027"/>
                    <a:pt x="10955" y="29214"/>
                    <a:pt x="10476" y="26340"/>
                  </a:cubicBezTo>
                  <a:cubicBezTo>
                    <a:pt x="9997" y="23467"/>
                    <a:pt x="9578" y="20534"/>
                    <a:pt x="9219" y="17361"/>
                  </a:cubicBezTo>
                  <a:lnTo>
                    <a:pt x="7064" y="55674"/>
                  </a:lnTo>
                  <a:lnTo>
                    <a:pt x="0" y="55674"/>
                  </a:lnTo>
                  <a:lnTo>
                    <a:pt x="4550" y="60"/>
                  </a:lnTo>
                  <a:close/>
                </a:path>
              </a:pathLst>
            </a:custGeom>
            <a:grpFill/>
            <a:ln w="5976" cap="flat">
              <a:noFill/>
              <a:prstDash val="solid"/>
              <a:miter/>
            </a:ln>
          </p:spPr>
          <p:txBody>
            <a:bodyPr rtlCol="0" anchor="ctr"/>
            <a:lstStyle/>
            <a:p>
              <a:endParaRPr lang="nl-BE"/>
            </a:p>
          </p:txBody>
        </p:sp>
        <p:sp>
          <p:nvSpPr>
            <p:cNvPr id="647" name="Freeform: Shape 646">
              <a:extLst>
                <a:ext uri="{FF2B5EF4-FFF2-40B4-BE49-F238E27FC236}">
                  <a16:creationId xmlns:a16="http://schemas.microsoft.com/office/drawing/2014/main" id="{FB61F19C-38C1-60C3-3848-7F0BB9605104}"/>
                </a:ext>
              </a:extLst>
            </p:cNvPr>
            <p:cNvSpPr/>
            <p:nvPr/>
          </p:nvSpPr>
          <p:spPr>
            <a:xfrm>
              <a:off x="3122087"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648" name="Freeform: Shape 647">
              <a:extLst>
                <a:ext uri="{FF2B5EF4-FFF2-40B4-BE49-F238E27FC236}">
                  <a16:creationId xmlns:a16="http://schemas.microsoft.com/office/drawing/2014/main" id="{21A99B59-E2EC-8BA8-5793-606CBC0D7777}"/>
                </a:ext>
              </a:extLst>
            </p:cNvPr>
            <p:cNvSpPr/>
            <p:nvPr/>
          </p:nvSpPr>
          <p:spPr>
            <a:xfrm>
              <a:off x="3157407"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649" name="Freeform: Shape 648">
              <a:extLst>
                <a:ext uri="{FF2B5EF4-FFF2-40B4-BE49-F238E27FC236}">
                  <a16:creationId xmlns:a16="http://schemas.microsoft.com/office/drawing/2014/main" id="{4931E3C5-ED48-D990-D72D-0EAF6E40A8E8}"/>
                </a:ext>
              </a:extLst>
            </p:cNvPr>
            <p:cNvSpPr/>
            <p:nvPr/>
          </p:nvSpPr>
          <p:spPr>
            <a:xfrm>
              <a:off x="3189914" y="5175476"/>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650" name="Freeform: Shape 649">
              <a:extLst>
                <a:ext uri="{FF2B5EF4-FFF2-40B4-BE49-F238E27FC236}">
                  <a16:creationId xmlns:a16="http://schemas.microsoft.com/office/drawing/2014/main" id="{F6C07A9E-BCE9-5780-3C51-8CBBEE8536FF}"/>
                </a:ext>
              </a:extLst>
            </p:cNvPr>
            <p:cNvSpPr/>
            <p:nvPr/>
          </p:nvSpPr>
          <p:spPr>
            <a:xfrm>
              <a:off x="3218469" y="5175476"/>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51" name="Freeform: Shape 650">
              <a:extLst>
                <a:ext uri="{FF2B5EF4-FFF2-40B4-BE49-F238E27FC236}">
                  <a16:creationId xmlns:a16="http://schemas.microsoft.com/office/drawing/2014/main" id="{F2D7F846-43B6-7384-E20E-722EF1A08361}"/>
                </a:ext>
              </a:extLst>
            </p:cNvPr>
            <p:cNvSpPr/>
            <p:nvPr/>
          </p:nvSpPr>
          <p:spPr>
            <a:xfrm>
              <a:off x="3267079"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652" name="Freeform: Shape 651">
              <a:extLst>
                <a:ext uri="{FF2B5EF4-FFF2-40B4-BE49-F238E27FC236}">
                  <a16:creationId xmlns:a16="http://schemas.microsoft.com/office/drawing/2014/main" id="{77ED7B97-D6A0-6D29-434C-B44C36199470}"/>
                </a:ext>
              </a:extLst>
            </p:cNvPr>
            <p:cNvSpPr/>
            <p:nvPr/>
          </p:nvSpPr>
          <p:spPr>
            <a:xfrm>
              <a:off x="3303537" y="517547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1"/>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53" name="Freeform: Shape 652">
              <a:extLst>
                <a:ext uri="{FF2B5EF4-FFF2-40B4-BE49-F238E27FC236}">
                  <a16:creationId xmlns:a16="http://schemas.microsoft.com/office/drawing/2014/main" id="{65CA45EC-F40B-B4B9-360C-5E3036DDEF46}"/>
                </a:ext>
              </a:extLst>
            </p:cNvPr>
            <p:cNvSpPr/>
            <p:nvPr/>
          </p:nvSpPr>
          <p:spPr>
            <a:xfrm>
              <a:off x="3349872" y="517547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1"/>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54" name="Freeform: Shape 653">
              <a:extLst>
                <a:ext uri="{FF2B5EF4-FFF2-40B4-BE49-F238E27FC236}">
                  <a16:creationId xmlns:a16="http://schemas.microsoft.com/office/drawing/2014/main" id="{76956A7B-BBAE-F811-ECBD-3A1EE56CA864}"/>
                </a:ext>
              </a:extLst>
            </p:cNvPr>
            <p:cNvSpPr/>
            <p:nvPr/>
          </p:nvSpPr>
          <p:spPr>
            <a:xfrm>
              <a:off x="3379146"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655" name="Freeform: Shape 654">
              <a:extLst>
                <a:ext uri="{FF2B5EF4-FFF2-40B4-BE49-F238E27FC236}">
                  <a16:creationId xmlns:a16="http://schemas.microsoft.com/office/drawing/2014/main" id="{80B508D0-E382-9352-944A-2241529AD554}"/>
                </a:ext>
              </a:extLst>
            </p:cNvPr>
            <p:cNvSpPr/>
            <p:nvPr/>
          </p:nvSpPr>
          <p:spPr>
            <a:xfrm>
              <a:off x="3415604" y="5175476"/>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60 w 25562"/>
                <a:gd name="connsiteY13" fmla="*/ 39331 h 56332"/>
                <a:gd name="connsiteX14" fmla="*/ 6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0"/>
                    <a:pt x="18199" y="40409"/>
                  </a:cubicBezTo>
                  <a:lnTo>
                    <a:pt x="18199" y="0"/>
                  </a:lnTo>
                  <a:lnTo>
                    <a:pt x="25562" y="0"/>
                  </a:lnTo>
                  <a:lnTo>
                    <a:pt x="25562" y="40409"/>
                  </a:lnTo>
                  <a:cubicBezTo>
                    <a:pt x="25562" y="46455"/>
                    <a:pt x="24664" y="50586"/>
                    <a:pt x="22808" y="52681"/>
                  </a:cubicBezTo>
                  <a:cubicBezTo>
                    <a:pt x="20593" y="55135"/>
                    <a:pt x="17241" y="56333"/>
                    <a:pt x="12691" y="56333"/>
                  </a:cubicBezTo>
                  <a:cubicBezTo>
                    <a:pt x="7723" y="56333"/>
                    <a:pt x="4191" y="54776"/>
                    <a:pt x="2155" y="51663"/>
                  </a:cubicBezTo>
                  <a:cubicBezTo>
                    <a:pt x="718" y="49508"/>
                    <a:pt x="60" y="45437"/>
                    <a:pt x="60" y="39331"/>
                  </a:cubicBezTo>
                  <a:lnTo>
                    <a:pt x="60" y="0"/>
                  </a:lnTo>
                  <a:close/>
                </a:path>
              </a:pathLst>
            </a:custGeom>
            <a:grpFill/>
            <a:ln w="5976" cap="flat">
              <a:noFill/>
              <a:prstDash val="solid"/>
              <a:miter/>
            </a:ln>
          </p:spPr>
          <p:txBody>
            <a:bodyPr rtlCol="0" anchor="ctr"/>
            <a:lstStyle/>
            <a:p>
              <a:endParaRPr lang="nl-BE"/>
            </a:p>
          </p:txBody>
        </p:sp>
        <p:sp>
          <p:nvSpPr>
            <p:cNvPr id="656" name="Freeform: Shape 655">
              <a:extLst>
                <a:ext uri="{FF2B5EF4-FFF2-40B4-BE49-F238E27FC236}">
                  <a16:creationId xmlns:a16="http://schemas.microsoft.com/office/drawing/2014/main" id="{25AF7F5C-32D8-DC8A-E370-11EAA61D0E6F}"/>
                </a:ext>
              </a:extLst>
            </p:cNvPr>
            <p:cNvSpPr/>
            <p:nvPr/>
          </p:nvSpPr>
          <p:spPr>
            <a:xfrm>
              <a:off x="3449786" y="517541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57" name="Freeform: Shape 656">
              <a:extLst>
                <a:ext uri="{FF2B5EF4-FFF2-40B4-BE49-F238E27FC236}">
                  <a16:creationId xmlns:a16="http://schemas.microsoft.com/office/drawing/2014/main" id="{63C33B56-7ECE-94D3-9D05-FB9EBAA69EED}"/>
                </a:ext>
              </a:extLst>
            </p:cNvPr>
            <p:cNvSpPr/>
            <p:nvPr/>
          </p:nvSpPr>
          <p:spPr>
            <a:xfrm>
              <a:off x="3484268" y="5175476"/>
              <a:ext cx="26879" cy="55614"/>
            </a:xfrm>
            <a:custGeom>
              <a:avLst/>
              <a:gdLst>
                <a:gd name="connsiteX0" fmla="*/ 0 w 26879"/>
                <a:gd name="connsiteY0" fmla="*/ 0 h 55614"/>
                <a:gd name="connsiteX1" fmla="*/ 9219 w 26879"/>
                <a:gd name="connsiteY1" fmla="*/ 0 h 55614"/>
                <a:gd name="connsiteX2" fmla="*/ 16343 w 26879"/>
                <a:gd name="connsiteY2" fmla="*/ 958 h 55614"/>
                <a:gd name="connsiteX3" fmla="*/ 21072 w 26879"/>
                <a:gd name="connsiteY3" fmla="*/ 4190 h 55614"/>
                <a:gd name="connsiteX4" fmla="*/ 25562 w 26879"/>
                <a:gd name="connsiteY4" fmla="*/ 13170 h 55614"/>
                <a:gd name="connsiteX5" fmla="*/ 26879 w 26879"/>
                <a:gd name="connsiteY5" fmla="*/ 28555 h 55614"/>
                <a:gd name="connsiteX6" fmla="*/ 25383 w 26879"/>
                <a:gd name="connsiteY6" fmla="*/ 43522 h 55614"/>
                <a:gd name="connsiteX7" fmla="*/ 20653 w 26879"/>
                <a:gd name="connsiteY7" fmla="*/ 51962 h 55614"/>
                <a:gd name="connsiteX8" fmla="*/ 6046 w 26879"/>
                <a:gd name="connsiteY8" fmla="*/ 55614 h 55614"/>
                <a:gd name="connsiteX9" fmla="*/ 0 w 26879"/>
                <a:gd name="connsiteY9" fmla="*/ 55614 h 55614"/>
                <a:gd name="connsiteX10" fmla="*/ 0 w 26879"/>
                <a:gd name="connsiteY10" fmla="*/ 0 h 55614"/>
                <a:gd name="connsiteX11" fmla="*/ 7483 w 26879"/>
                <a:gd name="connsiteY11" fmla="*/ 49089 h 55614"/>
                <a:gd name="connsiteX12" fmla="*/ 16642 w 26879"/>
                <a:gd name="connsiteY12" fmla="*/ 44958 h 55614"/>
                <a:gd name="connsiteX13" fmla="*/ 19037 w 26879"/>
                <a:gd name="connsiteY13" fmla="*/ 28855 h 55614"/>
                <a:gd name="connsiteX14" fmla="*/ 16762 w 26879"/>
                <a:gd name="connsiteY14" fmla="*/ 11195 h 55614"/>
                <a:gd name="connsiteX15" fmla="*/ 8441 w 26879"/>
                <a:gd name="connsiteY15" fmla="*/ 6346 h 55614"/>
                <a:gd name="connsiteX16" fmla="*/ 7483 w 26879"/>
                <a:gd name="connsiteY16" fmla="*/ 6346 h 55614"/>
                <a:gd name="connsiteX17" fmla="*/ 7483 w 26879"/>
                <a:gd name="connsiteY17" fmla="*/ 4908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9" h="55614">
                  <a:moveTo>
                    <a:pt x="0" y="0"/>
                  </a:moveTo>
                  <a:lnTo>
                    <a:pt x="9219" y="0"/>
                  </a:lnTo>
                  <a:cubicBezTo>
                    <a:pt x="12033" y="0"/>
                    <a:pt x="14368" y="299"/>
                    <a:pt x="16343" y="958"/>
                  </a:cubicBezTo>
                  <a:cubicBezTo>
                    <a:pt x="18139" y="1556"/>
                    <a:pt x="19695" y="2634"/>
                    <a:pt x="21072" y="4190"/>
                  </a:cubicBezTo>
                  <a:cubicBezTo>
                    <a:pt x="23168" y="6525"/>
                    <a:pt x="24664" y="9518"/>
                    <a:pt x="25562" y="13170"/>
                  </a:cubicBezTo>
                  <a:cubicBezTo>
                    <a:pt x="26460" y="16762"/>
                    <a:pt x="26879" y="21851"/>
                    <a:pt x="26879" y="28555"/>
                  </a:cubicBezTo>
                  <a:cubicBezTo>
                    <a:pt x="26879" y="34662"/>
                    <a:pt x="26400" y="39690"/>
                    <a:pt x="25383" y="43522"/>
                  </a:cubicBezTo>
                  <a:cubicBezTo>
                    <a:pt x="24425" y="47233"/>
                    <a:pt x="22808" y="50047"/>
                    <a:pt x="20653" y="51962"/>
                  </a:cubicBezTo>
                  <a:cubicBezTo>
                    <a:pt x="17959" y="54417"/>
                    <a:pt x="13051" y="55614"/>
                    <a:pt x="6046" y="55614"/>
                  </a:cubicBezTo>
                  <a:lnTo>
                    <a:pt x="0" y="55614"/>
                  </a:lnTo>
                  <a:lnTo>
                    <a:pt x="0" y="0"/>
                  </a:lnTo>
                  <a:close/>
                  <a:moveTo>
                    <a:pt x="7483" y="49089"/>
                  </a:moveTo>
                  <a:cubicBezTo>
                    <a:pt x="12033" y="49089"/>
                    <a:pt x="15086" y="47712"/>
                    <a:pt x="16642" y="44958"/>
                  </a:cubicBezTo>
                  <a:cubicBezTo>
                    <a:pt x="18259" y="42205"/>
                    <a:pt x="19037" y="36817"/>
                    <a:pt x="19037" y="28855"/>
                  </a:cubicBezTo>
                  <a:cubicBezTo>
                    <a:pt x="19037" y="20294"/>
                    <a:pt x="18259" y="14367"/>
                    <a:pt x="16762" y="11195"/>
                  </a:cubicBezTo>
                  <a:cubicBezTo>
                    <a:pt x="15266" y="7962"/>
                    <a:pt x="12452" y="6346"/>
                    <a:pt x="8441" y="6346"/>
                  </a:cubicBezTo>
                  <a:lnTo>
                    <a:pt x="7483" y="6346"/>
                  </a:lnTo>
                  <a:lnTo>
                    <a:pt x="7483" y="49089"/>
                  </a:lnTo>
                  <a:close/>
                </a:path>
              </a:pathLst>
            </a:custGeom>
            <a:grpFill/>
            <a:ln w="5976" cap="flat">
              <a:noFill/>
              <a:prstDash val="solid"/>
              <a:miter/>
            </a:ln>
          </p:spPr>
          <p:txBody>
            <a:bodyPr rtlCol="0" anchor="ctr"/>
            <a:lstStyle/>
            <a:p>
              <a:endParaRPr lang="nl-BE"/>
            </a:p>
          </p:txBody>
        </p:sp>
        <p:sp>
          <p:nvSpPr>
            <p:cNvPr id="658" name="Freeform: Shape 657">
              <a:extLst>
                <a:ext uri="{FF2B5EF4-FFF2-40B4-BE49-F238E27FC236}">
                  <a16:creationId xmlns:a16="http://schemas.microsoft.com/office/drawing/2014/main" id="{DA9CA02B-02AA-18AB-2B48-F5D0690AC65C}"/>
                </a:ext>
              </a:extLst>
            </p:cNvPr>
            <p:cNvSpPr/>
            <p:nvPr/>
          </p:nvSpPr>
          <p:spPr>
            <a:xfrm>
              <a:off x="3518631" y="5175476"/>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59" name="Freeform: Shape 658">
              <a:extLst>
                <a:ext uri="{FF2B5EF4-FFF2-40B4-BE49-F238E27FC236}">
                  <a16:creationId xmlns:a16="http://schemas.microsoft.com/office/drawing/2014/main" id="{C05F09EB-CEFC-8EC3-BF09-1262C0640954}"/>
                </a:ext>
              </a:extLst>
            </p:cNvPr>
            <p:cNvSpPr/>
            <p:nvPr/>
          </p:nvSpPr>
          <p:spPr>
            <a:xfrm>
              <a:off x="3545390" y="5175476"/>
              <a:ext cx="26879" cy="55614"/>
            </a:xfrm>
            <a:custGeom>
              <a:avLst/>
              <a:gdLst>
                <a:gd name="connsiteX0" fmla="*/ 0 w 26879"/>
                <a:gd name="connsiteY0" fmla="*/ 0 h 55614"/>
                <a:gd name="connsiteX1" fmla="*/ 9219 w 26879"/>
                <a:gd name="connsiteY1" fmla="*/ 0 h 55614"/>
                <a:gd name="connsiteX2" fmla="*/ 16343 w 26879"/>
                <a:gd name="connsiteY2" fmla="*/ 958 h 55614"/>
                <a:gd name="connsiteX3" fmla="*/ 21072 w 26879"/>
                <a:gd name="connsiteY3" fmla="*/ 4190 h 55614"/>
                <a:gd name="connsiteX4" fmla="*/ 25562 w 26879"/>
                <a:gd name="connsiteY4" fmla="*/ 13170 h 55614"/>
                <a:gd name="connsiteX5" fmla="*/ 26879 w 26879"/>
                <a:gd name="connsiteY5" fmla="*/ 28555 h 55614"/>
                <a:gd name="connsiteX6" fmla="*/ 25383 w 26879"/>
                <a:gd name="connsiteY6" fmla="*/ 43522 h 55614"/>
                <a:gd name="connsiteX7" fmla="*/ 20653 w 26879"/>
                <a:gd name="connsiteY7" fmla="*/ 51962 h 55614"/>
                <a:gd name="connsiteX8" fmla="*/ 6046 w 26879"/>
                <a:gd name="connsiteY8" fmla="*/ 55614 h 55614"/>
                <a:gd name="connsiteX9" fmla="*/ 0 w 26879"/>
                <a:gd name="connsiteY9" fmla="*/ 55614 h 55614"/>
                <a:gd name="connsiteX10" fmla="*/ 0 w 26879"/>
                <a:gd name="connsiteY10" fmla="*/ 0 h 55614"/>
                <a:gd name="connsiteX11" fmla="*/ 7483 w 26879"/>
                <a:gd name="connsiteY11" fmla="*/ 49089 h 55614"/>
                <a:gd name="connsiteX12" fmla="*/ 16642 w 26879"/>
                <a:gd name="connsiteY12" fmla="*/ 44958 h 55614"/>
                <a:gd name="connsiteX13" fmla="*/ 19037 w 26879"/>
                <a:gd name="connsiteY13" fmla="*/ 28855 h 55614"/>
                <a:gd name="connsiteX14" fmla="*/ 16762 w 26879"/>
                <a:gd name="connsiteY14" fmla="*/ 11195 h 55614"/>
                <a:gd name="connsiteX15" fmla="*/ 8441 w 26879"/>
                <a:gd name="connsiteY15" fmla="*/ 6346 h 55614"/>
                <a:gd name="connsiteX16" fmla="*/ 7483 w 26879"/>
                <a:gd name="connsiteY16" fmla="*/ 6346 h 55614"/>
                <a:gd name="connsiteX17" fmla="*/ 7483 w 26879"/>
                <a:gd name="connsiteY17" fmla="*/ 4908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9" h="55614">
                  <a:moveTo>
                    <a:pt x="0" y="0"/>
                  </a:moveTo>
                  <a:lnTo>
                    <a:pt x="9219" y="0"/>
                  </a:lnTo>
                  <a:cubicBezTo>
                    <a:pt x="12033" y="0"/>
                    <a:pt x="14367" y="299"/>
                    <a:pt x="16343" y="958"/>
                  </a:cubicBezTo>
                  <a:cubicBezTo>
                    <a:pt x="18139" y="1556"/>
                    <a:pt x="19695" y="2634"/>
                    <a:pt x="21072" y="4190"/>
                  </a:cubicBezTo>
                  <a:cubicBezTo>
                    <a:pt x="23168" y="6525"/>
                    <a:pt x="24664" y="9518"/>
                    <a:pt x="25562" y="13170"/>
                  </a:cubicBezTo>
                  <a:cubicBezTo>
                    <a:pt x="26460" y="16762"/>
                    <a:pt x="26879" y="21851"/>
                    <a:pt x="26879" y="28555"/>
                  </a:cubicBezTo>
                  <a:cubicBezTo>
                    <a:pt x="26879" y="34662"/>
                    <a:pt x="26400" y="39690"/>
                    <a:pt x="25383" y="43522"/>
                  </a:cubicBezTo>
                  <a:cubicBezTo>
                    <a:pt x="24425" y="47233"/>
                    <a:pt x="22808" y="50047"/>
                    <a:pt x="20653" y="51962"/>
                  </a:cubicBezTo>
                  <a:cubicBezTo>
                    <a:pt x="17959" y="54417"/>
                    <a:pt x="13050" y="55614"/>
                    <a:pt x="6046" y="55614"/>
                  </a:cubicBezTo>
                  <a:lnTo>
                    <a:pt x="0" y="55614"/>
                  </a:lnTo>
                  <a:lnTo>
                    <a:pt x="0" y="0"/>
                  </a:lnTo>
                  <a:close/>
                  <a:moveTo>
                    <a:pt x="7483" y="49089"/>
                  </a:moveTo>
                  <a:cubicBezTo>
                    <a:pt x="12033" y="49089"/>
                    <a:pt x="15086" y="47712"/>
                    <a:pt x="16642" y="44958"/>
                  </a:cubicBezTo>
                  <a:cubicBezTo>
                    <a:pt x="18259" y="42205"/>
                    <a:pt x="19037" y="36817"/>
                    <a:pt x="19037" y="28855"/>
                  </a:cubicBezTo>
                  <a:cubicBezTo>
                    <a:pt x="19037" y="20294"/>
                    <a:pt x="18259" y="14367"/>
                    <a:pt x="16762" y="11195"/>
                  </a:cubicBezTo>
                  <a:cubicBezTo>
                    <a:pt x="15265" y="7962"/>
                    <a:pt x="12452" y="6346"/>
                    <a:pt x="8441" y="6346"/>
                  </a:cubicBezTo>
                  <a:lnTo>
                    <a:pt x="7483" y="6346"/>
                  </a:lnTo>
                  <a:lnTo>
                    <a:pt x="7483" y="49089"/>
                  </a:lnTo>
                  <a:close/>
                </a:path>
              </a:pathLst>
            </a:custGeom>
            <a:grpFill/>
            <a:ln w="5976" cap="flat">
              <a:noFill/>
              <a:prstDash val="solid"/>
              <a:miter/>
            </a:ln>
          </p:spPr>
          <p:txBody>
            <a:bodyPr rtlCol="0" anchor="ctr"/>
            <a:lstStyle/>
            <a:p>
              <a:endParaRPr lang="nl-BE"/>
            </a:p>
          </p:txBody>
        </p:sp>
        <p:sp>
          <p:nvSpPr>
            <p:cNvPr id="660" name="Freeform: Shape 659">
              <a:extLst>
                <a:ext uri="{FF2B5EF4-FFF2-40B4-BE49-F238E27FC236}">
                  <a16:creationId xmlns:a16="http://schemas.microsoft.com/office/drawing/2014/main" id="{FEB441B7-0ED9-F435-67D0-B245D9096647}"/>
                </a:ext>
              </a:extLst>
            </p:cNvPr>
            <p:cNvSpPr/>
            <p:nvPr/>
          </p:nvSpPr>
          <p:spPr>
            <a:xfrm>
              <a:off x="3595018" y="5175476"/>
              <a:ext cx="22928" cy="55614"/>
            </a:xfrm>
            <a:custGeom>
              <a:avLst/>
              <a:gdLst>
                <a:gd name="connsiteX0" fmla="*/ 0 w 22928"/>
                <a:gd name="connsiteY0" fmla="*/ 0 h 55614"/>
                <a:gd name="connsiteX1" fmla="*/ 10177 w 22928"/>
                <a:gd name="connsiteY1" fmla="*/ 0 h 55614"/>
                <a:gd name="connsiteX2" fmla="*/ 22090 w 22928"/>
                <a:gd name="connsiteY2" fmla="*/ 14787 h 55614"/>
                <a:gd name="connsiteX3" fmla="*/ 20534 w 22928"/>
                <a:gd name="connsiteY3" fmla="*/ 23168 h 55614"/>
                <a:gd name="connsiteX4" fmla="*/ 15086 w 22928"/>
                <a:gd name="connsiteY4" fmla="*/ 27298 h 55614"/>
                <a:gd name="connsiteX5" fmla="*/ 21252 w 22928"/>
                <a:gd name="connsiteY5" fmla="*/ 31908 h 55614"/>
                <a:gd name="connsiteX6" fmla="*/ 22928 w 22928"/>
                <a:gd name="connsiteY6" fmla="*/ 40289 h 55614"/>
                <a:gd name="connsiteX7" fmla="*/ 9818 w 22928"/>
                <a:gd name="connsiteY7" fmla="*/ 55614 h 55614"/>
                <a:gd name="connsiteX8" fmla="*/ 0 w 22928"/>
                <a:gd name="connsiteY8" fmla="*/ 55614 h 55614"/>
                <a:gd name="connsiteX9" fmla="*/ 0 w 22928"/>
                <a:gd name="connsiteY9" fmla="*/ 0 h 55614"/>
                <a:gd name="connsiteX10" fmla="*/ 7064 w 22928"/>
                <a:gd name="connsiteY10" fmla="*/ 24485 h 55614"/>
                <a:gd name="connsiteX11" fmla="*/ 13110 w 22928"/>
                <a:gd name="connsiteY11" fmla="*/ 22449 h 55614"/>
                <a:gd name="connsiteX12" fmla="*/ 14787 w 22928"/>
                <a:gd name="connsiteY12" fmla="*/ 14966 h 55614"/>
                <a:gd name="connsiteX13" fmla="*/ 8321 w 22928"/>
                <a:gd name="connsiteY13" fmla="*/ 5986 h 55614"/>
                <a:gd name="connsiteX14" fmla="*/ 7423 w 22928"/>
                <a:gd name="connsiteY14" fmla="*/ 5986 h 55614"/>
                <a:gd name="connsiteX15" fmla="*/ 7064 w 22928"/>
                <a:gd name="connsiteY15" fmla="*/ 5986 h 55614"/>
                <a:gd name="connsiteX16" fmla="*/ 7064 w 22928"/>
                <a:gd name="connsiteY16" fmla="*/ 24425 h 55614"/>
                <a:gd name="connsiteX17" fmla="*/ 7064 w 22928"/>
                <a:gd name="connsiteY17" fmla="*/ 49209 h 55614"/>
                <a:gd name="connsiteX18" fmla="*/ 13470 w 22928"/>
                <a:gd name="connsiteY18" fmla="*/ 47233 h 55614"/>
                <a:gd name="connsiteX19" fmla="*/ 15206 w 22928"/>
                <a:gd name="connsiteY19" fmla="*/ 40049 h 55614"/>
                <a:gd name="connsiteX20" fmla="*/ 13350 w 22928"/>
                <a:gd name="connsiteY20" fmla="*/ 32566 h 55614"/>
                <a:gd name="connsiteX21" fmla="*/ 7064 w 22928"/>
                <a:gd name="connsiteY21" fmla="*/ 30411 h 55614"/>
                <a:gd name="connsiteX22" fmla="*/ 7064 w 22928"/>
                <a:gd name="connsiteY22" fmla="*/ 4914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28" h="55614">
                  <a:moveTo>
                    <a:pt x="0" y="0"/>
                  </a:moveTo>
                  <a:lnTo>
                    <a:pt x="10177" y="0"/>
                  </a:lnTo>
                  <a:cubicBezTo>
                    <a:pt x="18139" y="0"/>
                    <a:pt x="22090" y="4909"/>
                    <a:pt x="22090" y="14787"/>
                  </a:cubicBezTo>
                  <a:cubicBezTo>
                    <a:pt x="22090" y="18558"/>
                    <a:pt x="21551" y="21372"/>
                    <a:pt x="20534" y="23168"/>
                  </a:cubicBezTo>
                  <a:cubicBezTo>
                    <a:pt x="19516" y="24963"/>
                    <a:pt x="17660" y="26400"/>
                    <a:pt x="15086" y="27298"/>
                  </a:cubicBezTo>
                  <a:cubicBezTo>
                    <a:pt x="18079" y="28495"/>
                    <a:pt x="20115" y="30052"/>
                    <a:pt x="21252" y="31908"/>
                  </a:cubicBezTo>
                  <a:cubicBezTo>
                    <a:pt x="22389" y="33764"/>
                    <a:pt x="22928" y="36517"/>
                    <a:pt x="22928" y="40289"/>
                  </a:cubicBezTo>
                  <a:cubicBezTo>
                    <a:pt x="22928" y="50526"/>
                    <a:pt x="18558" y="55614"/>
                    <a:pt x="9818" y="55614"/>
                  </a:cubicBezTo>
                  <a:lnTo>
                    <a:pt x="0" y="55614"/>
                  </a:lnTo>
                  <a:lnTo>
                    <a:pt x="0" y="0"/>
                  </a:lnTo>
                  <a:close/>
                  <a:moveTo>
                    <a:pt x="7064" y="24485"/>
                  </a:moveTo>
                  <a:cubicBezTo>
                    <a:pt x="9997" y="24485"/>
                    <a:pt x="11973" y="23826"/>
                    <a:pt x="13110" y="22449"/>
                  </a:cubicBezTo>
                  <a:cubicBezTo>
                    <a:pt x="14248" y="21012"/>
                    <a:pt x="14787" y="18558"/>
                    <a:pt x="14787" y="14966"/>
                  </a:cubicBezTo>
                  <a:cubicBezTo>
                    <a:pt x="14787" y="8980"/>
                    <a:pt x="12631" y="5986"/>
                    <a:pt x="8321" y="5986"/>
                  </a:cubicBezTo>
                  <a:lnTo>
                    <a:pt x="7423" y="5986"/>
                  </a:lnTo>
                  <a:cubicBezTo>
                    <a:pt x="7423" y="5986"/>
                    <a:pt x="7124" y="5986"/>
                    <a:pt x="7064" y="5986"/>
                  </a:cubicBezTo>
                  <a:lnTo>
                    <a:pt x="7064" y="24425"/>
                  </a:lnTo>
                  <a:close/>
                  <a:moveTo>
                    <a:pt x="7064" y="49209"/>
                  </a:moveTo>
                  <a:cubicBezTo>
                    <a:pt x="10117" y="49209"/>
                    <a:pt x="12272" y="48550"/>
                    <a:pt x="13470" y="47233"/>
                  </a:cubicBezTo>
                  <a:cubicBezTo>
                    <a:pt x="14667" y="45916"/>
                    <a:pt x="15206" y="43522"/>
                    <a:pt x="15206" y="40049"/>
                  </a:cubicBezTo>
                  <a:cubicBezTo>
                    <a:pt x="15206" y="36577"/>
                    <a:pt x="14607" y="34003"/>
                    <a:pt x="13350" y="32566"/>
                  </a:cubicBezTo>
                  <a:cubicBezTo>
                    <a:pt x="12153" y="31130"/>
                    <a:pt x="10057" y="30411"/>
                    <a:pt x="7064" y="30411"/>
                  </a:cubicBezTo>
                  <a:lnTo>
                    <a:pt x="7064" y="49149"/>
                  </a:lnTo>
                  <a:close/>
                </a:path>
              </a:pathLst>
            </a:custGeom>
            <a:grpFill/>
            <a:ln w="5976" cap="flat">
              <a:noFill/>
              <a:prstDash val="solid"/>
              <a:miter/>
            </a:ln>
          </p:spPr>
          <p:txBody>
            <a:bodyPr rtlCol="0" anchor="ctr"/>
            <a:lstStyle/>
            <a:p>
              <a:endParaRPr lang="nl-BE"/>
            </a:p>
          </p:txBody>
        </p:sp>
        <p:sp>
          <p:nvSpPr>
            <p:cNvPr id="661" name="Freeform: Shape 660">
              <a:extLst>
                <a:ext uri="{FF2B5EF4-FFF2-40B4-BE49-F238E27FC236}">
                  <a16:creationId xmlns:a16="http://schemas.microsoft.com/office/drawing/2014/main" id="{7062DE2B-D6A3-C980-7D94-64E3D4BEAE6F}"/>
                </a:ext>
              </a:extLst>
            </p:cNvPr>
            <p:cNvSpPr/>
            <p:nvPr/>
          </p:nvSpPr>
          <p:spPr>
            <a:xfrm>
              <a:off x="3625369" y="5175476"/>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60 w 25562"/>
                <a:gd name="connsiteY13" fmla="*/ 39331 h 56332"/>
                <a:gd name="connsiteX14" fmla="*/ 6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0"/>
                    <a:pt x="18199" y="40409"/>
                  </a:cubicBezTo>
                  <a:lnTo>
                    <a:pt x="18199" y="0"/>
                  </a:lnTo>
                  <a:lnTo>
                    <a:pt x="25562" y="0"/>
                  </a:lnTo>
                  <a:lnTo>
                    <a:pt x="25562" y="40409"/>
                  </a:lnTo>
                  <a:cubicBezTo>
                    <a:pt x="25562" y="46455"/>
                    <a:pt x="24664" y="50586"/>
                    <a:pt x="22808" y="52681"/>
                  </a:cubicBezTo>
                  <a:cubicBezTo>
                    <a:pt x="20593" y="55135"/>
                    <a:pt x="17241" y="56333"/>
                    <a:pt x="12691" y="56333"/>
                  </a:cubicBezTo>
                  <a:cubicBezTo>
                    <a:pt x="7723" y="56333"/>
                    <a:pt x="4191" y="54776"/>
                    <a:pt x="2155" y="51663"/>
                  </a:cubicBezTo>
                  <a:cubicBezTo>
                    <a:pt x="718" y="49508"/>
                    <a:pt x="60" y="45437"/>
                    <a:pt x="60" y="39331"/>
                  </a:cubicBezTo>
                  <a:lnTo>
                    <a:pt x="60" y="0"/>
                  </a:lnTo>
                  <a:close/>
                </a:path>
              </a:pathLst>
            </a:custGeom>
            <a:grpFill/>
            <a:ln w="5976" cap="flat">
              <a:noFill/>
              <a:prstDash val="solid"/>
              <a:miter/>
            </a:ln>
          </p:spPr>
          <p:txBody>
            <a:bodyPr rtlCol="0" anchor="ctr"/>
            <a:lstStyle/>
            <a:p>
              <a:endParaRPr lang="nl-BE"/>
            </a:p>
          </p:txBody>
        </p:sp>
        <p:sp>
          <p:nvSpPr>
            <p:cNvPr id="662" name="Freeform: Shape 661">
              <a:extLst>
                <a:ext uri="{FF2B5EF4-FFF2-40B4-BE49-F238E27FC236}">
                  <a16:creationId xmlns:a16="http://schemas.microsoft.com/office/drawing/2014/main" id="{57639BF8-8F40-2662-3507-D284D81CEB8B}"/>
                </a:ext>
              </a:extLst>
            </p:cNvPr>
            <p:cNvSpPr/>
            <p:nvPr/>
          </p:nvSpPr>
          <p:spPr>
            <a:xfrm>
              <a:off x="3657756" y="5175476"/>
              <a:ext cx="37654" cy="55733"/>
            </a:xfrm>
            <a:custGeom>
              <a:avLst/>
              <a:gdLst>
                <a:gd name="connsiteX0" fmla="*/ 4430 w 37654"/>
                <a:gd name="connsiteY0" fmla="*/ 0 h 55733"/>
                <a:gd name="connsiteX1" fmla="*/ 10835 w 37654"/>
                <a:gd name="connsiteY1" fmla="*/ 0 h 55733"/>
                <a:gd name="connsiteX2" fmla="*/ 15744 w 37654"/>
                <a:gd name="connsiteY2" fmla="*/ 22689 h 55733"/>
                <a:gd name="connsiteX3" fmla="*/ 17361 w 37654"/>
                <a:gd name="connsiteY3" fmla="*/ 31189 h 55733"/>
                <a:gd name="connsiteX4" fmla="*/ 18738 w 37654"/>
                <a:gd name="connsiteY4" fmla="*/ 40169 h 55733"/>
                <a:gd name="connsiteX5" fmla="*/ 18857 w 37654"/>
                <a:gd name="connsiteY5" fmla="*/ 39211 h 55733"/>
                <a:gd name="connsiteX6" fmla="*/ 18917 w 37654"/>
                <a:gd name="connsiteY6" fmla="*/ 38732 h 55733"/>
                <a:gd name="connsiteX7" fmla="*/ 19935 w 37654"/>
                <a:gd name="connsiteY7" fmla="*/ 32327 h 55733"/>
                <a:gd name="connsiteX8" fmla="*/ 20893 w 37654"/>
                <a:gd name="connsiteY8" fmla="*/ 26280 h 55733"/>
                <a:gd name="connsiteX9" fmla="*/ 21731 w 37654"/>
                <a:gd name="connsiteY9" fmla="*/ 22270 h 55733"/>
                <a:gd name="connsiteX10" fmla="*/ 26101 w 37654"/>
                <a:gd name="connsiteY10" fmla="*/ 0 h 55733"/>
                <a:gd name="connsiteX11" fmla="*/ 32566 w 37654"/>
                <a:gd name="connsiteY11" fmla="*/ 0 h 55733"/>
                <a:gd name="connsiteX12" fmla="*/ 37655 w 37654"/>
                <a:gd name="connsiteY12" fmla="*/ 55614 h 55733"/>
                <a:gd name="connsiteX13" fmla="*/ 30471 w 37654"/>
                <a:gd name="connsiteY13" fmla="*/ 55614 h 55733"/>
                <a:gd name="connsiteX14" fmla="*/ 29214 w 37654"/>
                <a:gd name="connsiteY14" fmla="*/ 36757 h 55733"/>
                <a:gd name="connsiteX15" fmla="*/ 29094 w 37654"/>
                <a:gd name="connsiteY15" fmla="*/ 34302 h 55733"/>
                <a:gd name="connsiteX16" fmla="*/ 29094 w 37654"/>
                <a:gd name="connsiteY16" fmla="*/ 32566 h 55733"/>
                <a:gd name="connsiteX17" fmla="*/ 28795 w 37654"/>
                <a:gd name="connsiteY17" fmla="*/ 25083 h 55733"/>
                <a:gd name="connsiteX18" fmla="*/ 28615 w 37654"/>
                <a:gd name="connsiteY18" fmla="*/ 18259 h 55733"/>
                <a:gd name="connsiteX19" fmla="*/ 28615 w 37654"/>
                <a:gd name="connsiteY19" fmla="*/ 17959 h 55733"/>
                <a:gd name="connsiteX20" fmla="*/ 28615 w 37654"/>
                <a:gd name="connsiteY20" fmla="*/ 17301 h 55733"/>
                <a:gd name="connsiteX21" fmla="*/ 28436 w 37654"/>
                <a:gd name="connsiteY21" fmla="*/ 18438 h 55733"/>
                <a:gd name="connsiteX22" fmla="*/ 27897 w 37654"/>
                <a:gd name="connsiteY22" fmla="*/ 21910 h 55733"/>
                <a:gd name="connsiteX23" fmla="*/ 27478 w 37654"/>
                <a:gd name="connsiteY23" fmla="*/ 24425 h 55733"/>
                <a:gd name="connsiteX24" fmla="*/ 26520 w 37654"/>
                <a:gd name="connsiteY24" fmla="*/ 29513 h 55733"/>
                <a:gd name="connsiteX25" fmla="*/ 26161 w 37654"/>
                <a:gd name="connsiteY25" fmla="*/ 31429 h 55733"/>
                <a:gd name="connsiteX26" fmla="*/ 21491 w 37654"/>
                <a:gd name="connsiteY26" fmla="*/ 55734 h 55733"/>
                <a:gd name="connsiteX27" fmla="*/ 16463 w 37654"/>
                <a:gd name="connsiteY27" fmla="*/ 55734 h 55733"/>
                <a:gd name="connsiteX28" fmla="*/ 12093 w 37654"/>
                <a:gd name="connsiteY28" fmla="*/ 34781 h 55733"/>
                <a:gd name="connsiteX29" fmla="*/ 10476 w 37654"/>
                <a:gd name="connsiteY29" fmla="*/ 26340 h 55733"/>
                <a:gd name="connsiteX30" fmla="*/ 9219 w 37654"/>
                <a:gd name="connsiteY30" fmla="*/ 17361 h 55733"/>
                <a:gd name="connsiteX31" fmla="*/ 7064 w 37654"/>
                <a:gd name="connsiteY31" fmla="*/ 55674 h 55733"/>
                <a:gd name="connsiteX32" fmla="*/ 0 w 37654"/>
                <a:gd name="connsiteY32" fmla="*/ 55674 h 55733"/>
                <a:gd name="connsiteX33" fmla="*/ 4550 w 37654"/>
                <a:gd name="connsiteY33" fmla="*/ 60 h 5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733">
                  <a:moveTo>
                    <a:pt x="4430" y="0"/>
                  </a:moveTo>
                  <a:lnTo>
                    <a:pt x="10835" y="0"/>
                  </a:lnTo>
                  <a:lnTo>
                    <a:pt x="15744" y="22689"/>
                  </a:lnTo>
                  <a:cubicBezTo>
                    <a:pt x="16343" y="25502"/>
                    <a:pt x="16882" y="28376"/>
                    <a:pt x="17361" y="31189"/>
                  </a:cubicBezTo>
                  <a:cubicBezTo>
                    <a:pt x="17840" y="34063"/>
                    <a:pt x="18319" y="36996"/>
                    <a:pt x="18738" y="40169"/>
                  </a:cubicBezTo>
                  <a:cubicBezTo>
                    <a:pt x="18738" y="39750"/>
                    <a:pt x="18798" y="39451"/>
                    <a:pt x="18857" y="39211"/>
                  </a:cubicBezTo>
                  <a:cubicBezTo>
                    <a:pt x="18917" y="38972"/>
                    <a:pt x="18857" y="38792"/>
                    <a:pt x="18917" y="38732"/>
                  </a:cubicBezTo>
                  <a:lnTo>
                    <a:pt x="19935" y="32327"/>
                  </a:lnTo>
                  <a:lnTo>
                    <a:pt x="20893" y="26280"/>
                  </a:lnTo>
                  <a:lnTo>
                    <a:pt x="21731" y="22270"/>
                  </a:lnTo>
                  <a:lnTo>
                    <a:pt x="26101" y="0"/>
                  </a:lnTo>
                  <a:lnTo>
                    <a:pt x="32566" y="0"/>
                  </a:lnTo>
                  <a:lnTo>
                    <a:pt x="37655" y="55614"/>
                  </a:lnTo>
                  <a:lnTo>
                    <a:pt x="30471" y="55614"/>
                  </a:lnTo>
                  <a:lnTo>
                    <a:pt x="29214" y="36757"/>
                  </a:lnTo>
                  <a:cubicBezTo>
                    <a:pt x="29214" y="35799"/>
                    <a:pt x="29094" y="34961"/>
                    <a:pt x="29094" y="34302"/>
                  </a:cubicBezTo>
                  <a:cubicBezTo>
                    <a:pt x="29094" y="33584"/>
                    <a:pt x="29094" y="33045"/>
                    <a:pt x="29094" y="32566"/>
                  </a:cubicBezTo>
                  <a:lnTo>
                    <a:pt x="28795" y="25083"/>
                  </a:lnTo>
                  <a:lnTo>
                    <a:pt x="28615" y="18259"/>
                  </a:lnTo>
                  <a:cubicBezTo>
                    <a:pt x="28615" y="18259"/>
                    <a:pt x="28615" y="18079"/>
                    <a:pt x="28615" y="17959"/>
                  </a:cubicBezTo>
                  <a:cubicBezTo>
                    <a:pt x="28615" y="17780"/>
                    <a:pt x="28615" y="17600"/>
                    <a:pt x="28615" y="17301"/>
                  </a:cubicBezTo>
                  <a:lnTo>
                    <a:pt x="28436" y="18438"/>
                  </a:lnTo>
                  <a:cubicBezTo>
                    <a:pt x="28256" y="19755"/>
                    <a:pt x="28077" y="20893"/>
                    <a:pt x="27897" y="21910"/>
                  </a:cubicBezTo>
                  <a:cubicBezTo>
                    <a:pt x="27717" y="22928"/>
                    <a:pt x="27598" y="23706"/>
                    <a:pt x="27478" y="24425"/>
                  </a:cubicBezTo>
                  <a:lnTo>
                    <a:pt x="26520" y="29513"/>
                  </a:lnTo>
                  <a:lnTo>
                    <a:pt x="26161" y="31429"/>
                  </a:lnTo>
                  <a:lnTo>
                    <a:pt x="21491" y="55734"/>
                  </a:lnTo>
                  <a:lnTo>
                    <a:pt x="16463" y="55734"/>
                  </a:lnTo>
                  <a:lnTo>
                    <a:pt x="12093" y="34781"/>
                  </a:lnTo>
                  <a:cubicBezTo>
                    <a:pt x="11494" y="32027"/>
                    <a:pt x="10955" y="29214"/>
                    <a:pt x="10476" y="26340"/>
                  </a:cubicBezTo>
                  <a:cubicBezTo>
                    <a:pt x="9997" y="23467"/>
                    <a:pt x="9578" y="20534"/>
                    <a:pt x="9219" y="17361"/>
                  </a:cubicBezTo>
                  <a:lnTo>
                    <a:pt x="7064" y="55674"/>
                  </a:lnTo>
                  <a:lnTo>
                    <a:pt x="0" y="55674"/>
                  </a:lnTo>
                  <a:lnTo>
                    <a:pt x="4550" y="60"/>
                  </a:lnTo>
                  <a:close/>
                </a:path>
              </a:pathLst>
            </a:custGeom>
            <a:grpFill/>
            <a:ln w="5976" cap="flat">
              <a:noFill/>
              <a:prstDash val="solid"/>
              <a:miter/>
            </a:ln>
          </p:spPr>
          <p:txBody>
            <a:bodyPr rtlCol="0" anchor="ctr"/>
            <a:lstStyle/>
            <a:p>
              <a:endParaRPr lang="nl-BE"/>
            </a:p>
          </p:txBody>
        </p:sp>
        <p:sp>
          <p:nvSpPr>
            <p:cNvPr id="663" name="Freeform: Shape 662">
              <a:extLst>
                <a:ext uri="{FF2B5EF4-FFF2-40B4-BE49-F238E27FC236}">
                  <a16:creationId xmlns:a16="http://schemas.microsoft.com/office/drawing/2014/main" id="{BC0A6468-A374-C3AA-50FF-B9B33F4B88BE}"/>
                </a:ext>
              </a:extLst>
            </p:cNvPr>
            <p:cNvSpPr/>
            <p:nvPr/>
          </p:nvSpPr>
          <p:spPr>
            <a:xfrm>
              <a:off x="3701637" y="5175476"/>
              <a:ext cx="23466" cy="55614"/>
            </a:xfrm>
            <a:custGeom>
              <a:avLst/>
              <a:gdLst>
                <a:gd name="connsiteX0" fmla="*/ 0 w 23466"/>
                <a:gd name="connsiteY0" fmla="*/ 0 h 55614"/>
                <a:gd name="connsiteX1" fmla="*/ 9878 w 23466"/>
                <a:gd name="connsiteY1" fmla="*/ 0 h 55614"/>
                <a:gd name="connsiteX2" fmla="*/ 20234 w 23466"/>
                <a:gd name="connsiteY2" fmla="*/ 3592 h 55614"/>
                <a:gd name="connsiteX3" fmla="*/ 23467 w 23466"/>
                <a:gd name="connsiteY3" fmla="*/ 15146 h 55614"/>
                <a:gd name="connsiteX4" fmla="*/ 16942 w 23466"/>
                <a:gd name="connsiteY4" fmla="*/ 29453 h 55614"/>
                <a:gd name="connsiteX5" fmla="*/ 7483 w 23466"/>
                <a:gd name="connsiteY5" fmla="*/ 30950 h 55614"/>
                <a:gd name="connsiteX6" fmla="*/ 7483 w 23466"/>
                <a:gd name="connsiteY6" fmla="*/ 55614 h 55614"/>
                <a:gd name="connsiteX7" fmla="*/ 0 w 23466"/>
                <a:gd name="connsiteY7" fmla="*/ 55614 h 55614"/>
                <a:gd name="connsiteX8" fmla="*/ 0 w 23466"/>
                <a:gd name="connsiteY8" fmla="*/ 0 h 55614"/>
                <a:gd name="connsiteX9" fmla="*/ 7483 w 23466"/>
                <a:gd name="connsiteY9" fmla="*/ 24544 h 55614"/>
                <a:gd name="connsiteX10" fmla="*/ 13889 w 23466"/>
                <a:gd name="connsiteY10" fmla="*/ 22689 h 55614"/>
                <a:gd name="connsiteX11" fmla="*/ 15685 w 23466"/>
                <a:gd name="connsiteY11" fmla="*/ 15924 h 55614"/>
                <a:gd name="connsiteX12" fmla="*/ 13948 w 23466"/>
                <a:gd name="connsiteY12" fmla="*/ 8621 h 55614"/>
                <a:gd name="connsiteX13" fmla="*/ 8501 w 23466"/>
                <a:gd name="connsiteY13" fmla="*/ 6346 h 55614"/>
                <a:gd name="connsiteX14" fmla="*/ 7483 w 23466"/>
                <a:gd name="connsiteY14" fmla="*/ 6346 h 55614"/>
                <a:gd name="connsiteX15" fmla="*/ 7483 w 23466"/>
                <a:gd name="connsiteY15" fmla="*/ 2460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6" h="55614">
                  <a:moveTo>
                    <a:pt x="0" y="0"/>
                  </a:moveTo>
                  <a:lnTo>
                    <a:pt x="9878" y="0"/>
                  </a:lnTo>
                  <a:cubicBezTo>
                    <a:pt x="14607" y="0"/>
                    <a:pt x="18079" y="1197"/>
                    <a:pt x="20234" y="3592"/>
                  </a:cubicBezTo>
                  <a:cubicBezTo>
                    <a:pt x="22389" y="6046"/>
                    <a:pt x="23467" y="9878"/>
                    <a:pt x="23467" y="15146"/>
                  </a:cubicBezTo>
                  <a:cubicBezTo>
                    <a:pt x="23467" y="22569"/>
                    <a:pt x="21312" y="27298"/>
                    <a:pt x="16942" y="29453"/>
                  </a:cubicBezTo>
                  <a:cubicBezTo>
                    <a:pt x="14787" y="30471"/>
                    <a:pt x="11614" y="30950"/>
                    <a:pt x="7483" y="30950"/>
                  </a:cubicBezTo>
                  <a:lnTo>
                    <a:pt x="7483" y="55614"/>
                  </a:lnTo>
                  <a:lnTo>
                    <a:pt x="0" y="55614"/>
                  </a:lnTo>
                  <a:lnTo>
                    <a:pt x="0" y="0"/>
                  </a:lnTo>
                  <a:close/>
                  <a:moveTo>
                    <a:pt x="7483" y="24544"/>
                  </a:moveTo>
                  <a:cubicBezTo>
                    <a:pt x="10596" y="24544"/>
                    <a:pt x="12691" y="23946"/>
                    <a:pt x="13889" y="22689"/>
                  </a:cubicBezTo>
                  <a:cubicBezTo>
                    <a:pt x="15086" y="21431"/>
                    <a:pt x="15685" y="19157"/>
                    <a:pt x="15685" y="15924"/>
                  </a:cubicBezTo>
                  <a:cubicBezTo>
                    <a:pt x="15685" y="12691"/>
                    <a:pt x="15086" y="10177"/>
                    <a:pt x="13948" y="8621"/>
                  </a:cubicBezTo>
                  <a:cubicBezTo>
                    <a:pt x="12811" y="7064"/>
                    <a:pt x="10955" y="6346"/>
                    <a:pt x="8501" y="6346"/>
                  </a:cubicBezTo>
                  <a:lnTo>
                    <a:pt x="7483" y="6346"/>
                  </a:lnTo>
                  <a:lnTo>
                    <a:pt x="7483" y="24604"/>
                  </a:lnTo>
                  <a:close/>
                </a:path>
              </a:pathLst>
            </a:custGeom>
            <a:grpFill/>
            <a:ln w="5976" cap="flat">
              <a:noFill/>
              <a:prstDash val="solid"/>
              <a:miter/>
            </a:ln>
          </p:spPr>
          <p:txBody>
            <a:bodyPr rtlCol="0" anchor="ctr"/>
            <a:lstStyle/>
            <a:p>
              <a:endParaRPr lang="nl-BE"/>
            </a:p>
          </p:txBody>
        </p:sp>
        <p:sp>
          <p:nvSpPr>
            <p:cNvPr id="664" name="Freeform: Shape 663">
              <a:extLst>
                <a:ext uri="{FF2B5EF4-FFF2-40B4-BE49-F238E27FC236}">
                  <a16:creationId xmlns:a16="http://schemas.microsoft.com/office/drawing/2014/main" id="{22F7153F-44C6-375C-F5CA-D0BD9C238099}"/>
                </a:ext>
              </a:extLst>
            </p:cNvPr>
            <p:cNvSpPr/>
            <p:nvPr/>
          </p:nvSpPr>
          <p:spPr>
            <a:xfrm>
              <a:off x="3729235" y="5174697"/>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0" y="19157"/>
                  </a:cubicBezTo>
                  <a:cubicBezTo>
                    <a:pt x="9099" y="19875"/>
                    <a:pt x="9818" y="20893"/>
                    <a:pt x="10895" y="22030"/>
                  </a:cubicBezTo>
                  <a:cubicBezTo>
                    <a:pt x="11913" y="23228"/>
                    <a:pt x="13290" y="24604"/>
                    <a:pt x="14966" y="26280"/>
                  </a:cubicBezTo>
                  <a:cubicBezTo>
                    <a:pt x="18019" y="29394"/>
                    <a:pt x="20115" y="32028"/>
                    <a:pt x="21192" y="34302"/>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5" y="0"/>
                    <a:pt x="17780" y="658"/>
                    <a:pt x="20234" y="1916"/>
                  </a:cubicBezTo>
                  <a:close/>
                </a:path>
              </a:pathLst>
            </a:custGeom>
            <a:grpFill/>
            <a:ln w="5976" cap="flat">
              <a:noFill/>
              <a:prstDash val="solid"/>
              <a:miter/>
            </a:ln>
          </p:spPr>
          <p:txBody>
            <a:bodyPr rtlCol="0" anchor="ctr"/>
            <a:lstStyle/>
            <a:p>
              <a:endParaRPr lang="nl-BE"/>
            </a:p>
          </p:txBody>
        </p:sp>
        <p:sp>
          <p:nvSpPr>
            <p:cNvPr id="665" name="Freeform: Shape 664">
              <a:extLst>
                <a:ext uri="{FF2B5EF4-FFF2-40B4-BE49-F238E27FC236}">
                  <a16:creationId xmlns:a16="http://schemas.microsoft.com/office/drawing/2014/main" id="{B403E70B-5586-A6A3-1710-CF973A5523E3}"/>
                </a:ext>
              </a:extLst>
            </p:cNvPr>
            <p:cNvSpPr/>
            <p:nvPr/>
          </p:nvSpPr>
          <p:spPr>
            <a:xfrm>
              <a:off x="3772577" y="522258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666" name="Freeform: Shape 665">
              <a:extLst>
                <a:ext uri="{FF2B5EF4-FFF2-40B4-BE49-F238E27FC236}">
                  <a16:creationId xmlns:a16="http://schemas.microsoft.com/office/drawing/2014/main" id="{9C1C5173-50C6-CA5F-9A15-D1B32DC7505A}"/>
                </a:ext>
              </a:extLst>
            </p:cNvPr>
            <p:cNvSpPr/>
            <p:nvPr/>
          </p:nvSpPr>
          <p:spPr>
            <a:xfrm>
              <a:off x="3787842" y="522258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667" name="Freeform: Shape 666">
              <a:extLst>
                <a:ext uri="{FF2B5EF4-FFF2-40B4-BE49-F238E27FC236}">
                  <a16:creationId xmlns:a16="http://schemas.microsoft.com/office/drawing/2014/main" id="{37CE3C07-0A36-0EE4-CA54-311EAC852E98}"/>
                </a:ext>
              </a:extLst>
            </p:cNvPr>
            <p:cNvSpPr/>
            <p:nvPr/>
          </p:nvSpPr>
          <p:spPr>
            <a:xfrm>
              <a:off x="3803108" y="522258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668" name="Freeform: Shape 667">
              <a:extLst>
                <a:ext uri="{FF2B5EF4-FFF2-40B4-BE49-F238E27FC236}">
                  <a16:creationId xmlns:a16="http://schemas.microsoft.com/office/drawing/2014/main" id="{D049B5DD-2257-6D85-933E-0CA4440A8A15}"/>
                </a:ext>
              </a:extLst>
            </p:cNvPr>
            <p:cNvSpPr/>
            <p:nvPr/>
          </p:nvSpPr>
          <p:spPr>
            <a:xfrm>
              <a:off x="5104206"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669" name="Freeform: Shape 668">
              <a:extLst>
                <a:ext uri="{FF2B5EF4-FFF2-40B4-BE49-F238E27FC236}">
                  <a16:creationId xmlns:a16="http://schemas.microsoft.com/office/drawing/2014/main" id="{64686538-C732-C3D0-FE34-87445B1CD413}"/>
                </a:ext>
              </a:extLst>
            </p:cNvPr>
            <p:cNvSpPr/>
            <p:nvPr/>
          </p:nvSpPr>
          <p:spPr>
            <a:xfrm>
              <a:off x="5119472"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31" y="8920"/>
                    <a:pt x="3292"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2" y="0"/>
                    <a:pt x="4550" y="0"/>
                  </a:cubicBezTo>
                  <a:close/>
                </a:path>
              </a:pathLst>
            </a:custGeom>
            <a:grpFill/>
            <a:ln w="5976" cap="flat">
              <a:noFill/>
              <a:prstDash val="solid"/>
              <a:miter/>
            </a:ln>
          </p:spPr>
          <p:txBody>
            <a:bodyPr rtlCol="0" anchor="ctr"/>
            <a:lstStyle/>
            <a:p>
              <a:endParaRPr lang="nl-BE"/>
            </a:p>
          </p:txBody>
        </p:sp>
        <p:sp>
          <p:nvSpPr>
            <p:cNvPr id="670" name="Freeform: Shape 669">
              <a:extLst>
                <a:ext uri="{FF2B5EF4-FFF2-40B4-BE49-F238E27FC236}">
                  <a16:creationId xmlns:a16="http://schemas.microsoft.com/office/drawing/2014/main" id="{9BDF680C-F2FC-AA8A-FEF3-AFCF9D52F514}"/>
                </a:ext>
              </a:extLst>
            </p:cNvPr>
            <p:cNvSpPr/>
            <p:nvPr/>
          </p:nvSpPr>
          <p:spPr>
            <a:xfrm>
              <a:off x="5134737"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671" name="Freeform: Shape 670">
              <a:extLst>
                <a:ext uri="{FF2B5EF4-FFF2-40B4-BE49-F238E27FC236}">
                  <a16:creationId xmlns:a16="http://schemas.microsoft.com/office/drawing/2014/main" id="{94B0C448-91A2-483D-FBB1-ADF50C50B0D3}"/>
                </a:ext>
              </a:extLst>
            </p:cNvPr>
            <p:cNvSpPr/>
            <p:nvPr/>
          </p:nvSpPr>
          <p:spPr>
            <a:xfrm>
              <a:off x="5150003" y="5086277"/>
              <a:ext cx="28974" cy="57051"/>
            </a:xfrm>
            <a:custGeom>
              <a:avLst/>
              <a:gdLst>
                <a:gd name="connsiteX0" fmla="*/ 28974 w 28974"/>
                <a:gd name="connsiteY0" fmla="*/ 29873 h 57051"/>
                <a:gd name="connsiteX1" fmla="*/ 25682 w 28974"/>
                <a:gd name="connsiteY1" fmla="*/ 50825 h 57051"/>
                <a:gd name="connsiteX2" fmla="*/ 14727 w 28974"/>
                <a:gd name="connsiteY2" fmla="*/ 57051 h 57051"/>
                <a:gd name="connsiteX3" fmla="*/ 3292 w 28974"/>
                <a:gd name="connsiteY3" fmla="*/ 50406 h 57051"/>
                <a:gd name="connsiteX4" fmla="*/ 0 w 28974"/>
                <a:gd name="connsiteY4" fmla="*/ 27239 h 57051"/>
                <a:gd name="connsiteX5" fmla="*/ 3233 w 28974"/>
                <a:gd name="connsiteY5" fmla="*/ 6226 h 57051"/>
                <a:gd name="connsiteX6" fmla="*/ 14308 w 28974"/>
                <a:gd name="connsiteY6" fmla="*/ 0 h 57051"/>
                <a:gd name="connsiteX7" fmla="*/ 24664 w 28974"/>
                <a:gd name="connsiteY7" fmla="*/ 4789 h 57051"/>
                <a:gd name="connsiteX8" fmla="*/ 27897 w 28974"/>
                <a:gd name="connsiteY8" fmla="*/ 13889 h 57051"/>
                <a:gd name="connsiteX9" fmla="*/ 28915 w 28974"/>
                <a:gd name="connsiteY9" fmla="*/ 29873 h 57051"/>
                <a:gd name="connsiteX10" fmla="*/ 21132 w 28974"/>
                <a:gd name="connsiteY10" fmla="*/ 30651 h 57051"/>
                <a:gd name="connsiteX11" fmla="*/ 19815 w 28974"/>
                <a:gd name="connsiteY11" fmla="*/ 11494 h 57051"/>
                <a:gd name="connsiteX12" fmla="*/ 14547 w 28974"/>
                <a:gd name="connsiteY12" fmla="*/ 6765 h 57051"/>
                <a:gd name="connsiteX13" fmla="*/ 9219 w 28974"/>
                <a:gd name="connsiteY13" fmla="*/ 11135 h 57051"/>
                <a:gd name="connsiteX14" fmla="*/ 7902 w 28974"/>
                <a:gd name="connsiteY14" fmla="*/ 28795 h 57051"/>
                <a:gd name="connsiteX15" fmla="*/ 9279 w 28974"/>
                <a:gd name="connsiteY15" fmla="*/ 45737 h 57051"/>
                <a:gd name="connsiteX16" fmla="*/ 14547 w 28974"/>
                <a:gd name="connsiteY16" fmla="*/ 50227 h 57051"/>
                <a:gd name="connsiteX17" fmla="*/ 19755 w 28974"/>
                <a:gd name="connsiteY17" fmla="*/ 46036 h 57051"/>
                <a:gd name="connsiteX18" fmla="*/ 21132 w 2897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974" h="57051">
                  <a:moveTo>
                    <a:pt x="28974" y="29873"/>
                  </a:moveTo>
                  <a:cubicBezTo>
                    <a:pt x="28974" y="39690"/>
                    <a:pt x="27897" y="46695"/>
                    <a:pt x="25682" y="50825"/>
                  </a:cubicBezTo>
                  <a:cubicBezTo>
                    <a:pt x="23467" y="54956"/>
                    <a:pt x="19815" y="57051"/>
                    <a:pt x="14727" y="57051"/>
                  </a:cubicBezTo>
                  <a:cubicBezTo>
                    <a:pt x="9339" y="57051"/>
                    <a:pt x="5507" y="54836"/>
                    <a:pt x="3292" y="50406"/>
                  </a:cubicBezTo>
                  <a:cubicBezTo>
                    <a:pt x="1078" y="46036"/>
                    <a:pt x="0" y="38314"/>
                    <a:pt x="0" y="27239"/>
                  </a:cubicBezTo>
                  <a:cubicBezTo>
                    <a:pt x="0" y="17361"/>
                    <a:pt x="1078" y="10357"/>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32" y="30651"/>
                  </a:moveTo>
                  <a:cubicBezTo>
                    <a:pt x="21132" y="21013"/>
                    <a:pt x="20713" y="14607"/>
                    <a:pt x="19815" y="11494"/>
                  </a:cubicBezTo>
                  <a:cubicBezTo>
                    <a:pt x="18977" y="8321"/>
                    <a:pt x="17181" y="6765"/>
                    <a:pt x="14547" y="6765"/>
                  </a:cubicBezTo>
                  <a:cubicBezTo>
                    <a:pt x="11913" y="6765"/>
                    <a:pt x="10117" y="8202"/>
                    <a:pt x="9219" y="11135"/>
                  </a:cubicBezTo>
                  <a:cubicBezTo>
                    <a:pt x="8381" y="14068"/>
                    <a:pt x="7902" y="19935"/>
                    <a:pt x="7902" y="28795"/>
                  </a:cubicBezTo>
                  <a:cubicBezTo>
                    <a:pt x="7902" y="36937"/>
                    <a:pt x="8381" y="42564"/>
                    <a:pt x="9279" y="45737"/>
                  </a:cubicBezTo>
                  <a:cubicBezTo>
                    <a:pt x="10237" y="48730"/>
                    <a:pt x="11973" y="50227"/>
                    <a:pt x="14547" y="50227"/>
                  </a:cubicBezTo>
                  <a:cubicBezTo>
                    <a:pt x="17121" y="50227"/>
                    <a:pt x="18797" y="48850"/>
                    <a:pt x="19755" y="46036"/>
                  </a:cubicBezTo>
                  <a:cubicBezTo>
                    <a:pt x="20713" y="43282"/>
                    <a:pt x="21132" y="38194"/>
                    <a:pt x="21132" y="30711"/>
                  </a:cubicBezTo>
                  <a:close/>
                </a:path>
              </a:pathLst>
            </a:custGeom>
            <a:grpFill/>
            <a:ln w="5976" cap="flat">
              <a:noFill/>
              <a:prstDash val="solid"/>
              <a:miter/>
            </a:ln>
          </p:spPr>
          <p:txBody>
            <a:bodyPr rtlCol="0" anchor="ctr"/>
            <a:lstStyle/>
            <a:p>
              <a:endParaRPr lang="nl-BE"/>
            </a:p>
          </p:txBody>
        </p:sp>
        <p:sp>
          <p:nvSpPr>
            <p:cNvPr id="672" name="Freeform: Shape 671">
              <a:extLst>
                <a:ext uri="{FF2B5EF4-FFF2-40B4-BE49-F238E27FC236}">
                  <a16:creationId xmlns:a16="http://schemas.microsoft.com/office/drawing/2014/main" id="{C316B4CD-3C01-09FA-6F3C-03E984D460C0}"/>
                </a:ext>
              </a:extLst>
            </p:cNvPr>
            <p:cNvSpPr/>
            <p:nvPr/>
          </p:nvSpPr>
          <p:spPr>
            <a:xfrm>
              <a:off x="5186401" y="508693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7" y="21312"/>
                    <a:pt x="15445" y="19037"/>
                    <a:pt x="15445" y="15804"/>
                  </a:cubicBezTo>
                  <a:cubicBezTo>
                    <a:pt x="15445" y="14068"/>
                    <a:pt x="15325" y="12572"/>
                    <a:pt x="15086" y="11374"/>
                  </a:cubicBezTo>
                  <a:cubicBezTo>
                    <a:pt x="14847" y="10117"/>
                    <a:pt x="14427" y="9159"/>
                    <a:pt x="13889" y="8381"/>
                  </a:cubicBezTo>
                  <a:cubicBezTo>
                    <a:pt x="13350" y="7603"/>
                    <a:pt x="12632"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73" name="Freeform: Shape 672">
              <a:extLst>
                <a:ext uri="{FF2B5EF4-FFF2-40B4-BE49-F238E27FC236}">
                  <a16:creationId xmlns:a16="http://schemas.microsoft.com/office/drawing/2014/main" id="{56CC3F5E-7CCC-354D-7377-D4306CF04245}"/>
                </a:ext>
              </a:extLst>
            </p:cNvPr>
            <p:cNvSpPr/>
            <p:nvPr/>
          </p:nvSpPr>
          <p:spPr>
            <a:xfrm>
              <a:off x="5228665" y="5086936"/>
              <a:ext cx="29812" cy="55614"/>
            </a:xfrm>
            <a:custGeom>
              <a:avLst/>
              <a:gdLst>
                <a:gd name="connsiteX0" fmla="*/ 12033 w 29812"/>
                <a:gd name="connsiteY0" fmla="*/ 0 h 55614"/>
                <a:gd name="connsiteX1" fmla="*/ 17899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7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7" y="10776"/>
                  </a:cubicBezTo>
                  <a:cubicBezTo>
                    <a:pt x="14487" y="14128"/>
                    <a:pt x="14068" y="17481"/>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674" name="Freeform: Shape 673">
              <a:extLst>
                <a:ext uri="{FF2B5EF4-FFF2-40B4-BE49-F238E27FC236}">
                  <a16:creationId xmlns:a16="http://schemas.microsoft.com/office/drawing/2014/main" id="{F01F34B3-2789-DF6C-A9BE-831378C96804}"/>
                </a:ext>
              </a:extLst>
            </p:cNvPr>
            <p:cNvSpPr/>
            <p:nvPr/>
          </p:nvSpPr>
          <p:spPr>
            <a:xfrm>
              <a:off x="5262848" y="508687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6"/>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2"/>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75" name="Freeform: Shape 674">
              <a:extLst>
                <a:ext uri="{FF2B5EF4-FFF2-40B4-BE49-F238E27FC236}">
                  <a16:creationId xmlns:a16="http://schemas.microsoft.com/office/drawing/2014/main" id="{0D01CD30-165D-2A24-17CA-C3A4EA78628A}"/>
                </a:ext>
              </a:extLst>
            </p:cNvPr>
            <p:cNvSpPr/>
            <p:nvPr/>
          </p:nvSpPr>
          <p:spPr>
            <a:xfrm>
              <a:off x="5292840" y="5086936"/>
              <a:ext cx="28794" cy="55674"/>
            </a:xfrm>
            <a:custGeom>
              <a:avLst/>
              <a:gdLst>
                <a:gd name="connsiteX0" fmla="*/ 60 w 28794"/>
                <a:gd name="connsiteY0" fmla="*/ 0 h 55674"/>
                <a:gd name="connsiteX1" fmla="*/ 7962 w 28794"/>
                <a:gd name="connsiteY1" fmla="*/ 0 h 55674"/>
                <a:gd name="connsiteX2" fmla="*/ 11614 w 28794"/>
                <a:gd name="connsiteY2" fmla="*/ 12093 h 55674"/>
                <a:gd name="connsiteX3" fmla="*/ 11973 w 28794"/>
                <a:gd name="connsiteY3" fmla="*/ 13290 h 55674"/>
                <a:gd name="connsiteX4" fmla="*/ 12392 w 28794"/>
                <a:gd name="connsiteY4" fmla="*/ 14727 h 55674"/>
                <a:gd name="connsiteX5" fmla="*/ 15206 w 28794"/>
                <a:gd name="connsiteY5" fmla="*/ 25742 h 55674"/>
                <a:gd name="connsiteX6" fmla="*/ 16283 w 28794"/>
                <a:gd name="connsiteY6" fmla="*/ 19516 h 55674"/>
                <a:gd name="connsiteX7" fmla="*/ 17421 w 28794"/>
                <a:gd name="connsiteY7" fmla="*/ 14547 h 55674"/>
                <a:gd name="connsiteX8" fmla="*/ 17840 w 28794"/>
                <a:gd name="connsiteY8" fmla="*/ 12572 h 55674"/>
                <a:gd name="connsiteX9" fmla="*/ 20953 w 28794"/>
                <a:gd name="connsiteY9" fmla="*/ 0 h 55674"/>
                <a:gd name="connsiteX10" fmla="*/ 28795 w 28794"/>
                <a:gd name="connsiteY10" fmla="*/ 0 h 55674"/>
                <a:gd name="connsiteX11" fmla="*/ 19097 w 28794"/>
                <a:gd name="connsiteY11" fmla="*/ 31728 h 55674"/>
                <a:gd name="connsiteX12" fmla="*/ 19097 w 28794"/>
                <a:gd name="connsiteY12" fmla="*/ 55674 h 55674"/>
                <a:gd name="connsiteX13" fmla="*/ 11614 w 28794"/>
                <a:gd name="connsiteY13" fmla="*/ 55674 h 55674"/>
                <a:gd name="connsiteX14" fmla="*/ 11614 w 28794"/>
                <a:gd name="connsiteY14" fmla="*/ 31728 h 55674"/>
                <a:gd name="connsiteX15" fmla="*/ 0 w 28794"/>
                <a:gd name="connsiteY15"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94" h="55674">
                  <a:moveTo>
                    <a:pt x="60" y="0"/>
                  </a:moveTo>
                  <a:lnTo>
                    <a:pt x="7962" y="0"/>
                  </a:lnTo>
                  <a:lnTo>
                    <a:pt x="11614" y="12093"/>
                  </a:lnTo>
                  <a:cubicBezTo>
                    <a:pt x="11733" y="12452"/>
                    <a:pt x="11853" y="12871"/>
                    <a:pt x="11973" y="13290"/>
                  </a:cubicBezTo>
                  <a:cubicBezTo>
                    <a:pt x="12093" y="13709"/>
                    <a:pt x="12212" y="14188"/>
                    <a:pt x="12392" y="14727"/>
                  </a:cubicBezTo>
                  <a:cubicBezTo>
                    <a:pt x="13769" y="19097"/>
                    <a:pt x="14667" y="22749"/>
                    <a:pt x="15206" y="25742"/>
                  </a:cubicBezTo>
                  <a:cubicBezTo>
                    <a:pt x="15625" y="22749"/>
                    <a:pt x="15984" y="20713"/>
                    <a:pt x="16283" y="19516"/>
                  </a:cubicBezTo>
                  <a:lnTo>
                    <a:pt x="17421" y="14547"/>
                  </a:lnTo>
                  <a:lnTo>
                    <a:pt x="17840" y="12572"/>
                  </a:lnTo>
                  <a:lnTo>
                    <a:pt x="20953" y="0"/>
                  </a:lnTo>
                  <a:lnTo>
                    <a:pt x="28795" y="0"/>
                  </a:lnTo>
                  <a:lnTo>
                    <a:pt x="19097" y="31728"/>
                  </a:lnTo>
                  <a:lnTo>
                    <a:pt x="19097" y="55674"/>
                  </a:lnTo>
                  <a:lnTo>
                    <a:pt x="11614" y="55674"/>
                  </a:lnTo>
                  <a:lnTo>
                    <a:pt x="11614" y="31728"/>
                  </a:lnTo>
                  <a:lnTo>
                    <a:pt x="0" y="0"/>
                  </a:lnTo>
                  <a:close/>
                </a:path>
              </a:pathLst>
            </a:custGeom>
            <a:grpFill/>
            <a:ln w="5976" cap="flat">
              <a:noFill/>
              <a:prstDash val="solid"/>
              <a:miter/>
            </a:ln>
          </p:spPr>
          <p:txBody>
            <a:bodyPr rtlCol="0" anchor="ctr"/>
            <a:lstStyle/>
            <a:p>
              <a:endParaRPr lang="nl-BE"/>
            </a:p>
          </p:txBody>
        </p:sp>
        <p:sp>
          <p:nvSpPr>
            <p:cNvPr id="676" name="Freeform: Shape 675">
              <a:extLst>
                <a:ext uri="{FF2B5EF4-FFF2-40B4-BE49-F238E27FC236}">
                  <a16:creationId xmlns:a16="http://schemas.microsoft.com/office/drawing/2014/main" id="{CCA644DB-349D-7255-E8A0-494362C2F49F}"/>
                </a:ext>
              </a:extLst>
            </p:cNvPr>
            <p:cNvSpPr/>
            <p:nvPr/>
          </p:nvSpPr>
          <p:spPr>
            <a:xfrm>
              <a:off x="5069425" y="5175476"/>
              <a:ext cx="23467" cy="55614"/>
            </a:xfrm>
            <a:custGeom>
              <a:avLst/>
              <a:gdLst>
                <a:gd name="connsiteX0" fmla="*/ 0 w 23467"/>
                <a:gd name="connsiteY0" fmla="*/ 0 h 55614"/>
                <a:gd name="connsiteX1" fmla="*/ 9878 w 23467"/>
                <a:gd name="connsiteY1" fmla="*/ 0 h 55614"/>
                <a:gd name="connsiteX2" fmla="*/ 20234 w 23467"/>
                <a:gd name="connsiteY2" fmla="*/ 3592 h 55614"/>
                <a:gd name="connsiteX3" fmla="*/ 23467 w 23467"/>
                <a:gd name="connsiteY3" fmla="*/ 15146 h 55614"/>
                <a:gd name="connsiteX4" fmla="*/ 16942 w 23467"/>
                <a:gd name="connsiteY4" fmla="*/ 29453 h 55614"/>
                <a:gd name="connsiteX5" fmla="*/ 7483 w 23467"/>
                <a:gd name="connsiteY5" fmla="*/ 30950 h 55614"/>
                <a:gd name="connsiteX6" fmla="*/ 7483 w 23467"/>
                <a:gd name="connsiteY6" fmla="*/ 55614 h 55614"/>
                <a:gd name="connsiteX7" fmla="*/ 0 w 23467"/>
                <a:gd name="connsiteY7" fmla="*/ 55614 h 55614"/>
                <a:gd name="connsiteX8" fmla="*/ 0 w 23467"/>
                <a:gd name="connsiteY8" fmla="*/ 0 h 55614"/>
                <a:gd name="connsiteX9" fmla="*/ 7483 w 23467"/>
                <a:gd name="connsiteY9" fmla="*/ 24544 h 55614"/>
                <a:gd name="connsiteX10" fmla="*/ 13889 w 23467"/>
                <a:gd name="connsiteY10" fmla="*/ 22689 h 55614"/>
                <a:gd name="connsiteX11" fmla="*/ 15685 w 23467"/>
                <a:gd name="connsiteY11" fmla="*/ 15924 h 55614"/>
                <a:gd name="connsiteX12" fmla="*/ 13949 w 23467"/>
                <a:gd name="connsiteY12" fmla="*/ 8621 h 55614"/>
                <a:gd name="connsiteX13" fmla="*/ 8501 w 23467"/>
                <a:gd name="connsiteY13" fmla="*/ 6346 h 55614"/>
                <a:gd name="connsiteX14" fmla="*/ 7483 w 23467"/>
                <a:gd name="connsiteY14" fmla="*/ 6346 h 55614"/>
                <a:gd name="connsiteX15" fmla="*/ 7483 w 23467"/>
                <a:gd name="connsiteY15" fmla="*/ 2460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7" h="55614">
                  <a:moveTo>
                    <a:pt x="0" y="0"/>
                  </a:moveTo>
                  <a:lnTo>
                    <a:pt x="9878" y="0"/>
                  </a:lnTo>
                  <a:cubicBezTo>
                    <a:pt x="14607" y="0"/>
                    <a:pt x="18079" y="1197"/>
                    <a:pt x="20234" y="3592"/>
                  </a:cubicBezTo>
                  <a:cubicBezTo>
                    <a:pt x="22390" y="6046"/>
                    <a:pt x="23467" y="9878"/>
                    <a:pt x="23467" y="15146"/>
                  </a:cubicBezTo>
                  <a:cubicBezTo>
                    <a:pt x="23467" y="22569"/>
                    <a:pt x="21312" y="27298"/>
                    <a:pt x="16942" y="29453"/>
                  </a:cubicBezTo>
                  <a:cubicBezTo>
                    <a:pt x="14787" y="30471"/>
                    <a:pt x="11614" y="30950"/>
                    <a:pt x="7483" y="30950"/>
                  </a:cubicBezTo>
                  <a:lnTo>
                    <a:pt x="7483" y="55614"/>
                  </a:lnTo>
                  <a:lnTo>
                    <a:pt x="0" y="55614"/>
                  </a:lnTo>
                  <a:lnTo>
                    <a:pt x="0" y="0"/>
                  </a:lnTo>
                  <a:close/>
                  <a:moveTo>
                    <a:pt x="7483" y="24544"/>
                  </a:moveTo>
                  <a:cubicBezTo>
                    <a:pt x="10596" y="24544"/>
                    <a:pt x="12691" y="23946"/>
                    <a:pt x="13889" y="22689"/>
                  </a:cubicBezTo>
                  <a:cubicBezTo>
                    <a:pt x="15086" y="21431"/>
                    <a:pt x="15685" y="19157"/>
                    <a:pt x="15685" y="15924"/>
                  </a:cubicBezTo>
                  <a:cubicBezTo>
                    <a:pt x="15685" y="12691"/>
                    <a:pt x="15086" y="10177"/>
                    <a:pt x="13949" y="8621"/>
                  </a:cubicBezTo>
                  <a:cubicBezTo>
                    <a:pt x="12811" y="7064"/>
                    <a:pt x="10955" y="6346"/>
                    <a:pt x="8501" y="6346"/>
                  </a:cubicBezTo>
                  <a:lnTo>
                    <a:pt x="7483" y="6346"/>
                  </a:lnTo>
                  <a:lnTo>
                    <a:pt x="7483" y="24604"/>
                  </a:lnTo>
                  <a:close/>
                </a:path>
              </a:pathLst>
            </a:custGeom>
            <a:grpFill/>
            <a:ln w="5976" cap="flat">
              <a:noFill/>
              <a:prstDash val="solid"/>
              <a:miter/>
            </a:ln>
          </p:spPr>
          <p:txBody>
            <a:bodyPr rtlCol="0" anchor="ctr"/>
            <a:lstStyle/>
            <a:p>
              <a:endParaRPr lang="nl-BE"/>
            </a:p>
          </p:txBody>
        </p:sp>
        <p:sp>
          <p:nvSpPr>
            <p:cNvPr id="677" name="Freeform: Shape 676">
              <a:extLst>
                <a:ext uri="{FF2B5EF4-FFF2-40B4-BE49-F238E27FC236}">
                  <a16:creationId xmlns:a16="http://schemas.microsoft.com/office/drawing/2014/main" id="{1BDE3EDD-078D-0C50-84FE-2CF91998D52E}"/>
                </a:ext>
              </a:extLst>
            </p:cNvPr>
            <p:cNvSpPr/>
            <p:nvPr/>
          </p:nvSpPr>
          <p:spPr>
            <a:xfrm>
              <a:off x="5092772" y="5175476"/>
              <a:ext cx="29872" cy="55614"/>
            </a:xfrm>
            <a:custGeom>
              <a:avLst/>
              <a:gdLst>
                <a:gd name="connsiteX0" fmla="*/ 12093 w 29872"/>
                <a:gd name="connsiteY0" fmla="*/ 0 h 55614"/>
                <a:gd name="connsiteX1" fmla="*/ 17959 w 29872"/>
                <a:gd name="connsiteY1" fmla="*/ 0 h 55614"/>
                <a:gd name="connsiteX2" fmla="*/ 29872 w 29872"/>
                <a:gd name="connsiteY2" fmla="*/ 55614 h 55614"/>
                <a:gd name="connsiteX3" fmla="*/ 22449 w 29872"/>
                <a:gd name="connsiteY3" fmla="*/ 55614 h 55614"/>
                <a:gd name="connsiteX4" fmla="*/ 20354 w 29872"/>
                <a:gd name="connsiteY4" fmla="*/ 44779 h 55614"/>
                <a:gd name="connsiteX5" fmla="*/ 9339 w 29872"/>
                <a:gd name="connsiteY5" fmla="*/ 44779 h 55614"/>
                <a:gd name="connsiteX6" fmla="*/ 7184 w 29872"/>
                <a:gd name="connsiteY6" fmla="*/ 55614 h 55614"/>
                <a:gd name="connsiteX7" fmla="*/ 0 w 29872"/>
                <a:gd name="connsiteY7" fmla="*/ 55614 h 55614"/>
                <a:gd name="connsiteX8" fmla="*/ 12093 w 29872"/>
                <a:gd name="connsiteY8" fmla="*/ 0 h 55614"/>
                <a:gd name="connsiteX9" fmla="*/ 19276 w 29872"/>
                <a:gd name="connsiteY9" fmla="*/ 38972 h 55614"/>
                <a:gd name="connsiteX10" fmla="*/ 17600 w 29872"/>
                <a:gd name="connsiteY10" fmla="*/ 30112 h 55614"/>
                <a:gd name="connsiteX11" fmla="*/ 14906 w 29872"/>
                <a:gd name="connsiteY11" fmla="*/ 10776 h 55614"/>
                <a:gd name="connsiteX12" fmla="*/ 13589 w 29872"/>
                <a:gd name="connsiteY12" fmla="*/ 20893 h 55614"/>
                <a:gd name="connsiteX13" fmla="*/ 11733 w 29872"/>
                <a:gd name="connsiteY13" fmla="*/ 31788 h 55614"/>
                <a:gd name="connsiteX14" fmla="*/ 10356 w 29872"/>
                <a:gd name="connsiteY14" fmla="*/ 38912 h 55614"/>
                <a:gd name="connsiteX15" fmla="*/ 19276 w 2987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 h="55614">
                  <a:moveTo>
                    <a:pt x="12093" y="0"/>
                  </a:moveTo>
                  <a:lnTo>
                    <a:pt x="17959" y="0"/>
                  </a:lnTo>
                  <a:lnTo>
                    <a:pt x="29872" y="55614"/>
                  </a:lnTo>
                  <a:lnTo>
                    <a:pt x="22449" y="55614"/>
                  </a:lnTo>
                  <a:lnTo>
                    <a:pt x="20354" y="44779"/>
                  </a:lnTo>
                  <a:lnTo>
                    <a:pt x="9339" y="44779"/>
                  </a:lnTo>
                  <a:lnTo>
                    <a:pt x="7184" y="55614"/>
                  </a:lnTo>
                  <a:lnTo>
                    <a:pt x="0" y="55614"/>
                  </a:lnTo>
                  <a:lnTo>
                    <a:pt x="12093" y="0"/>
                  </a:lnTo>
                  <a:close/>
                  <a:moveTo>
                    <a:pt x="19276" y="38972"/>
                  </a:moveTo>
                  <a:lnTo>
                    <a:pt x="17600" y="30112"/>
                  </a:lnTo>
                  <a:cubicBezTo>
                    <a:pt x="16463" y="24066"/>
                    <a:pt x="15565" y="17660"/>
                    <a:pt x="14906" y="10776"/>
                  </a:cubicBezTo>
                  <a:cubicBezTo>
                    <a:pt x="14547" y="14128"/>
                    <a:pt x="14128" y="17480"/>
                    <a:pt x="13589" y="20893"/>
                  </a:cubicBezTo>
                  <a:cubicBezTo>
                    <a:pt x="13050" y="24305"/>
                    <a:pt x="12452" y="27957"/>
                    <a:pt x="11733" y="31788"/>
                  </a:cubicBezTo>
                  <a:lnTo>
                    <a:pt x="10356" y="38912"/>
                  </a:lnTo>
                  <a:lnTo>
                    <a:pt x="19276" y="38912"/>
                  </a:lnTo>
                  <a:close/>
                </a:path>
              </a:pathLst>
            </a:custGeom>
            <a:grpFill/>
            <a:ln w="5976" cap="flat">
              <a:noFill/>
              <a:prstDash val="solid"/>
              <a:miter/>
            </a:ln>
          </p:spPr>
          <p:txBody>
            <a:bodyPr rtlCol="0" anchor="ctr"/>
            <a:lstStyle/>
            <a:p>
              <a:endParaRPr lang="nl-BE"/>
            </a:p>
          </p:txBody>
        </p:sp>
        <p:sp>
          <p:nvSpPr>
            <p:cNvPr id="678" name="Freeform: Shape 677">
              <a:extLst>
                <a:ext uri="{FF2B5EF4-FFF2-40B4-BE49-F238E27FC236}">
                  <a16:creationId xmlns:a16="http://schemas.microsoft.com/office/drawing/2014/main" id="{1FBBCC79-BC79-66B4-FAF8-A195ABF60179}"/>
                </a:ext>
              </a:extLst>
            </p:cNvPr>
            <p:cNvSpPr/>
            <p:nvPr/>
          </p:nvSpPr>
          <p:spPr>
            <a:xfrm>
              <a:off x="5127015" y="5175476"/>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79" name="Freeform: Shape 678">
              <a:extLst>
                <a:ext uri="{FF2B5EF4-FFF2-40B4-BE49-F238E27FC236}">
                  <a16:creationId xmlns:a16="http://schemas.microsoft.com/office/drawing/2014/main" id="{03182B32-944C-A281-5C9C-6D2B7F9D309D}"/>
                </a:ext>
              </a:extLst>
            </p:cNvPr>
            <p:cNvSpPr/>
            <p:nvPr/>
          </p:nvSpPr>
          <p:spPr>
            <a:xfrm>
              <a:off x="5143118" y="517541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80" name="Freeform: Shape 679">
              <a:extLst>
                <a:ext uri="{FF2B5EF4-FFF2-40B4-BE49-F238E27FC236}">
                  <a16:creationId xmlns:a16="http://schemas.microsoft.com/office/drawing/2014/main" id="{FA539532-F078-5E14-FC93-2D733A0BB7CE}"/>
                </a:ext>
              </a:extLst>
            </p:cNvPr>
            <p:cNvSpPr/>
            <p:nvPr/>
          </p:nvSpPr>
          <p:spPr>
            <a:xfrm>
              <a:off x="5177600" y="5175476"/>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681" name="Freeform: Shape 680">
              <a:extLst>
                <a:ext uri="{FF2B5EF4-FFF2-40B4-BE49-F238E27FC236}">
                  <a16:creationId xmlns:a16="http://schemas.microsoft.com/office/drawing/2014/main" id="{9F554933-0595-F726-1D07-E7693987168C}"/>
                </a:ext>
              </a:extLst>
            </p:cNvPr>
            <p:cNvSpPr/>
            <p:nvPr/>
          </p:nvSpPr>
          <p:spPr>
            <a:xfrm>
              <a:off x="5203402" y="5175476"/>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0 w 25562"/>
                <a:gd name="connsiteY13" fmla="*/ 39331 h 56332"/>
                <a:gd name="connsiteX14" fmla="*/ 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0"/>
                    <a:pt x="18199" y="40409"/>
                  </a:cubicBezTo>
                  <a:lnTo>
                    <a:pt x="18199" y="0"/>
                  </a:lnTo>
                  <a:lnTo>
                    <a:pt x="25562" y="0"/>
                  </a:lnTo>
                  <a:lnTo>
                    <a:pt x="25562" y="40409"/>
                  </a:lnTo>
                  <a:cubicBezTo>
                    <a:pt x="25562" y="46455"/>
                    <a:pt x="24664" y="50586"/>
                    <a:pt x="22808" y="52681"/>
                  </a:cubicBezTo>
                  <a:cubicBezTo>
                    <a:pt x="20593" y="55135"/>
                    <a:pt x="17241" y="56333"/>
                    <a:pt x="12691" y="56333"/>
                  </a:cubicBezTo>
                  <a:cubicBezTo>
                    <a:pt x="7723" y="56333"/>
                    <a:pt x="4191" y="54776"/>
                    <a:pt x="2155" y="51663"/>
                  </a:cubicBezTo>
                  <a:cubicBezTo>
                    <a:pt x="718" y="49508"/>
                    <a:pt x="0" y="45437"/>
                    <a:pt x="0" y="39331"/>
                  </a:cubicBezTo>
                  <a:lnTo>
                    <a:pt x="0" y="0"/>
                  </a:lnTo>
                  <a:close/>
                </a:path>
              </a:pathLst>
            </a:custGeom>
            <a:grpFill/>
            <a:ln w="5976" cap="flat">
              <a:noFill/>
              <a:prstDash val="solid"/>
              <a:miter/>
            </a:ln>
          </p:spPr>
          <p:txBody>
            <a:bodyPr rtlCol="0" anchor="ctr"/>
            <a:lstStyle/>
            <a:p>
              <a:endParaRPr lang="nl-BE"/>
            </a:p>
          </p:txBody>
        </p:sp>
        <p:sp>
          <p:nvSpPr>
            <p:cNvPr id="682" name="Freeform: Shape 681">
              <a:extLst>
                <a:ext uri="{FF2B5EF4-FFF2-40B4-BE49-F238E27FC236}">
                  <a16:creationId xmlns:a16="http://schemas.microsoft.com/office/drawing/2014/main" id="{2058C3DE-7727-CB1A-DE4D-49CA97123E67}"/>
                </a:ext>
              </a:extLst>
            </p:cNvPr>
            <p:cNvSpPr/>
            <p:nvPr/>
          </p:nvSpPr>
          <p:spPr>
            <a:xfrm>
              <a:off x="5237525" y="5175476"/>
              <a:ext cx="19755" cy="55614"/>
            </a:xfrm>
            <a:custGeom>
              <a:avLst/>
              <a:gdLst>
                <a:gd name="connsiteX0" fmla="*/ 60 w 19755"/>
                <a:gd name="connsiteY0" fmla="*/ 0 h 55614"/>
                <a:gd name="connsiteX1" fmla="*/ 7543 w 19755"/>
                <a:gd name="connsiteY1" fmla="*/ 0 h 55614"/>
                <a:gd name="connsiteX2" fmla="*/ 754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60" y="0"/>
                  </a:moveTo>
                  <a:lnTo>
                    <a:pt x="7543" y="0"/>
                  </a:lnTo>
                  <a:lnTo>
                    <a:pt x="754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683" name="Freeform: Shape 682">
              <a:extLst>
                <a:ext uri="{FF2B5EF4-FFF2-40B4-BE49-F238E27FC236}">
                  <a16:creationId xmlns:a16="http://schemas.microsoft.com/office/drawing/2014/main" id="{EB0BEE31-9E20-6754-8EDD-E8D4D0D603E2}"/>
                </a:ext>
              </a:extLst>
            </p:cNvPr>
            <p:cNvSpPr/>
            <p:nvPr/>
          </p:nvSpPr>
          <p:spPr>
            <a:xfrm>
              <a:off x="5273025" y="5175476"/>
              <a:ext cx="29872" cy="55614"/>
            </a:xfrm>
            <a:custGeom>
              <a:avLst/>
              <a:gdLst>
                <a:gd name="connsiteX0" fmla="*/ 12153 w 29872"/>
                <a:gd name="connsiteY0" fmla="*/ 0 h 55614"/>
                <a:gd name="connsiteX1" fmla="*/ 17959 w 29872"/>
                <a:gd name="connsiteY1" fmla="*/ 0 h 55614"/>
                <a:gd name="connsiteX2" fmla="*/ 29872 w 29872"/>
                <a:gd name="connsiteY2" fmla="*/ 55614 h 55614"/>
                <a:gd name="connsiteX3" fmla="*/ 22449 w 29872"/>
                <a:gd name="connsiteY3" fmla="*/ 55614 h 55614"/>
                <a:gd name="connsiteX4" fmla="*/ 20354 w 29872"/>
                <a:gd name="connsiteY4" fmla="*/ 44779 h 55614"/>
                <a:gd name="connsiteX5" fmla="*/ 9339 w 29872"/>
                <a:gd name="connsiteY5" fmla="*/ 44779 h 55614"/>
                <a:gd name="connsiteX6" fmla="*/ 7184 w 29872"/>
                <a:gd name="connsiteY6" fmla="*/ 55614 h 55614"/>
                <a:gd name="connsiteX7" fmla="*/ 0 w 29872"/>
                <a:gd name="connsiteY7" fmla="*/ 55614 h 55614"/>
                <a:gd name="connsiteX8" fmla="*/ 12093 w 29872"/>
                <a:gd name="connsiteY8" fmla="*/ 0 h 55614"/>
                <a:gd name="connsiteX9" fmla="*/ 19336 w 29872"/>
                <a:gd name="connsiteY9" fmla="*/ 38972 h 55614"/>
                <a:gd name="connsiteX10" fmla="*/ 17660 w 29872"/>
                <a:gd name="connsiteY10" fmla="*/ 30112 h 55614"/>
                <a:gd name="connsiteX11" fmla="*/ 14966 w 29872"/>
                <a:gd name="connsiteY11" fmla="*/ 10776 h 55614"/>
                <a:gd name="connsiteX12" fmla="*/ 13649 w 29872"/>
                <a:gd name="connsiteY12" fmla="*/ 20893 h 55614"/>
                <a:gd name="connsiteX13" fmla="*/ 11793 w 29872"/>
                <a:gd name="connsiteY13" fmla="*/ 31788 h 55614"/>
                <a:gd name="connsiteX14" fmla="*/ 10416 w 29872"/>
                <a:gd name="connsiteY14" fmla="*/ 38912 h 55614"/>
                <a:gd name="connsiteX15" fmla="*/ 19336 w 2987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 h="55614">
                  <a:moveTo>
                    <a:pt x="12153" y="0"/>
                  </a:moveTo>
                  <a:lnTo>
                    <a:pt x="17959" y="0"/>
                  </a:lnTo>
                  <a:lnTo>
                    <a:pt x="29872" y="55614"/>
                  </a:lnTo>
                  <a:lnTo>
                    <a:pt x="22449" y="55614"/>
                  </a:lnTo>
                  <a:lnTo>
                    <a:pt x="20354" y="44779"/>
                  </a:lnTo>
                  <a:lnTo>
                    <a:pt x="9339" y="44779"/>
                  </a:lnTo>
                  <a:lnTo>
                    <a:pt x="7184" y="55614"/>
                  </a:lnTo>
                  <a:lnTo>
                    <a:pt x="0" y="55614"/>
                  </a:lnTo>
                  <a:lnTo>
                    <a:pt x="12093" y="0"/>
                  </a:lnTo>
                  <a:close/>
                  <a:moveTo>
                    <a:pt x="19336" y="38972"/>
                  </a:moveTo>
                  <a:lnTo>
                    <a:pt x="17660" y="30112"/>
                  </a:lnTo>
                  <a:cubicBezTo>
                    <a:pt x="16582" y="24066"/>
                    <a:pt x="15685" y="17660"/>
                    <a:pt x="14966" y="10776"/>
                  </a:cubicBezTo>
                  <a:cubicBezTo>
                    <a:pt x="14607" y="14128"/>
                    <a:pt x="14188" y="17480"/>
                    <a:pt x="13649" y="20893"/>
                  </a:cubicBezTo>
                  <a:cubicBezTo>
                    <a:pt x="13110" y="24305"/>
                    <a:pt x="12512" y="27957"/>
                    <a:pt x="11793" y="31788"/>
                  </a:cubicBezTo>
                  <a:lnTo>
                    <a:pt x="10416" y="38912"/>
                  </a:lnTo>
                  <a:lnTo>
                    <a:pt x="19336" y="38912"/>
                  </a:lnTo>
                  <a:close/>
                </a:path>
              </a:pathLst>
            </a:custGeom>
            <a:grpFill/>
            <a:ln w="5976" cap="flat">
              <a:noFill/>
              <a:prstDash val="solid"/>
              <a:miter/>
            </a:ln>
          </p:spPr>
          <p:txBody>
            <a:bodyPr rtlCol="0" anchor="ctr"/>
            <a:lstStyle/>
            <a:p>
              <a:endParaRPr lang="nl-BE"/>
            </a:p>
          </p:txBody>
        </p:sp>
        <p:sp>
          <p:nvSpPr>
            <p:cNvPr id="684" name="Freeform: Shape 683">
              <a:extLst>
                <a:ext uri="{FF2B5EF4-FFF2-40B4-BE49-F238E27FC236}">
                  <a16:creationId xmlns:a16="http://schemas.microsoft.com/office/drawing/2014/main" id="{FA75C71B-76D1-4971-F64B-5F55469A396B}"/>
                </a:ext>
              </a:extLst>
            </p:cNvPr>
            <p:cNvSpPr/>
            <p:nvPr/>
          </p:nvSpPr>
          <p:spPr>
            <a:xfrm>
              <a:off x="5307327" y="517547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8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356" y="24664"/>
                    <a:pt x="12452" y="24006"/>
                    <a:pt x="13649" y="22629"/>
                  </a:cubicBezTo>
                  <a:cubicBezTo>
                    <a:pt x="14846" y="21312"/>
                    <a:pt x="15445" y="19037"/>
                    <a:pt x="15445" y="15804"/>
                  </a:cubicBezTo>
                  <a:cubicBezTo>
                    <a:pt x="15445" y="14068"/>
                    <a:pt x="15325" y="12571"/>
                    <a:pt x="15086" y="11374"/>
                  </a:cubicBezTo>
                  <a:cubicBezTo>
                    <a:pt x="14846" y="10117"/>
                    <a:pt x="14427" y="9159"/>
                    <a:pt x="13888"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685" name="Freeform: Shape 684">
              <a:extLst>
                <a:ext uri="{FF2B5EF4-FFF2-40B4-BE49-F238E27FC236}">
                  <a16:creationId xmlns:a16="http://schemas.microsoft.com/office/drawing/2014/main" id="{2F5E27B5-6660-8E63-1C67-83C869F2F1F6}"/>
                </a:ext>
              </a:extLst>
            </p:cNvPr>
            <p:cNvSpPr/>
            <p:nvPr/>
          </p:nvSpPr>
          <p:spPr>
            <a:xfrm>
              <a:off x="5338457" y="5175476"/>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86" name="Freeform: Shape 685">
              <a:extLst>
                <a:ext uri="{FF2B5EF4-FFF2-40B4-BE49-F238E27FC236}">
                  <a16:creationId xmlns:a16="http://schemas.microsoft.com/office/drawing/2014/main" id="{D1ABAD93-68B4-35C0-EE27-8DEF90C33A67}"/>
                </a:ext>
              </a:extLst>
            </p:cNvPr>
            <p:cNvSpPr/>
            <p:nvPr/>
          </p:nvSpPr>
          <p:spPr>
            <a:xfrm>
              <a:off x="5361026" y="5175476"/>
              <a:ext cx="29872" cy="55614"/>
            </a:xfrm>
            <a:custGeom>
              <a:avLst/>
              <a:gdLst>
                <a:gd name="connsiteX0" fmla="*/ 12153 w 29872"/>
                <a:gd name="connsiteY0" fmla="*/ 0 h 55614"/>
                <a:gd name="connsiteX1" fmla="*/ 17959 w 29872"/>
                <a:gd name="connsiteY1" fmla="*/ 0 h 55614"/>
                <a:gd name="connsiteX2" fmla="*/ 29872 w 29872"/>
                <a:gd name="connsiteY2" fmla="*/ 55614 h 55614"/>
                <a:gd name="connsiteX3" fmla="*/ 22449 w 29872"/>
                <a:gd name="connsiteY3" fmla="*/ 55614 h 55614"/>
                <a:gd name="connsiteX4" fmla="*/ 20354 w 29872"/>
                <a:gd name="connsiteY4" fmla="*/ 44779 h 55614"/>
                <a:gd name="connsiteX5" fmla="*/ 9339 w 29872"/>
                <a:gd name="connsiteY5" fmla="*/ 44779 h 55614"/>
                <a:gd name="connsiteX6" fmla="*/ 7184 w 29872"/>
                <a:gd name="connsiteY6" fmla="*/ 55614 h 55614"/>
                <a:gd name="connsiteX7" fmla="*/ 0 w 29872"/>
                <a:gd name="connsiteY7" fmla="*/ 55614 h 55614"/>
                <a:gd name="connsiteX8" fmla="*/ 12093 w 29872"/>
                <a:gd name="connsiteY8" fmla="*/ 0 h 55614"/>
                <a:gd name="connsiteX9" fmla="*/ 19336 w 29872"/>
                <a:gd name="connsiteY9" fmla="*/ 38972 h 55614"/>
                <a:gd name="connsiteX10" fmla="*/ 17660 w 29872"/>
                <a:gd name="connsiteY10" fmla="*/ 30112 h 55614"/>
                <a:gd name="connsiteX11" fmla="*/ 14966 w 29872"/>
                <a:gd name="connsiteY11" fmla="*/ 10776 h 55614"/>
                <a:gd name="connsiteX12" fmla="*/ 13649 w 29872"/>
                <a:gd name="connsiteY12" fmla="*/ 20893 h 55614"/>
                <a:gd name="connsiteX13" fmla="*/ 11793 w 29872"/>
                <a:gd name="connsiteY13" fmla="*/ 31788 h 55614"/>
                <a:gd name="connsiteX14" fmla="*/ 10416 w 29872"/>
                <a:gd name="connsiteY14" fmla="*/ 38912 h 55614"/>
                <a:gd name="connsiteX15" fmla="*/ 19336 w 2987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 h="55614">
                  <a:moveTo>
                    <a:pt x="12153" y="0"/>
                  </a:moveTo>
                  <a:lnTo>
                    <a:pt x="17959" y="0"/>
                  </a:lnTo>
                  <a:lnTo>
                    <a:pt x="29872" y="55614"/>
                  </a:lnTo>
                  <a:lnTo>
                    <a:pt x="22449" y="55614"/>
                  </a:lnTo>
                  <a:lnTo>
                    <a:pt x="20354" y="44779"/>
                  </a:lnTo>
                  <a:lnTo>
                    <a:pt x="9339" y="44779"/>
                  </a:lnTo>
                  <a:lnTo>
                    <a:pt x="7184" y="55614"/>
                  </a:lnTo>
                  <a:lnTo>
                    <a:pt x="0" y="55614"/>
                  </a:lnTo>
                  <a:lnTo>
                    <a:pt x="12093" y="0"/>
                  </a:lnTo>
                  <a:close/>
                  <a:moveTo>
                    <a:pt x="19336" y="38972"/>
                  </a:moveTo>
                  <a:lnTo>
                    <a:pt x="17660" y="30112"/>
                  </a:lnTo>
                  <a:cubicBezTo>
                    <a:pt x="16582" y="24066"/>
                    <a:pt x="15685" y="17660"/>
                    <a:pt x="14966" y="10776"/>
                  </a:cubicBezTo>
                  <a:cubicBezTo>
                    <a:pt x="14607" y="14128"/>
                    <a:pt x="14188" y="17480"/>
                    <a:pt x="13649" y="20893"/>
                  </a:cubicBezTo>
                  <a:cubicBezTo>
                    <a:pt x="13110" y="24305"/>
                    <a:pt x="12512" y="27957"/>
                    <a:pt x="11793" y="31788"/>
                  </a:cubicBezTo>
                  <a:lnTo>
                    <a:pt x="10416" y="38912"/>
                  </a:lnTo>
                  <a:lnTo>
                    <a:pt x="19336" y="38912"/>
                  </a:lnTo>
                  <a:close/>
                </a:path>
              </a:pathLst>
            </a:custGeom>
            <a:grpFill/>
            <a:ln w="5976" cap="flat">
              <a:noFill/>
              <a:prstDash val="solid"/>
              <a:miter/>
            </a:ln>
          </p:spPr>
          <p:txBody>
            <a:bodyPr rtlCol="0" anchor="ctr"/>
            <a:lstStyle/>
            <a:p>
              <a:endParaRPr lang="nl-BE"/>
            </a:p>
          </p:txBody>
        </p:sp>
        <p:sp>
          <p:nvSpPr>
            <p:cNvPr id="687" name="Freeform: Shape 686">
              <a:extLst>
                <a:ext uri="{FF2B5EF4-FFF2-40B4-BE49-F238E27FC236}">
                  <a16:creationId xmlns:a16="http://schemas.microsoft.com/office/drawing/2014/main" id="{BC11710F-EF09-3E63-DE95-B060073F96FF}"/>
                </a:ext>
              </a:extLst>
            </p:cNvPr>
            <p:cNvSpPr/>
            <p:nvPr/>
          </p:nvSpPr>
          <p:spPr>
            <a:xfrm>
              <a:off x="5393652" y="5174697"/>
              <a:ext cx="22868" cy="57051"/>
            </a:xfrm>
            <a:custGeom>
              <a:avLst/>
              <a:gdLst>
                <a:gd name="connsiteX0" fmla="*/ 20234 w 22868"/>
                <a:gd name="connsiteY0" fmla="*/ 1916 h 57051"/>
                <a:gd name="connsiteX1" fmla="*/ 20234 w 22868"/>
                <a:gd name="connsiteY1" fmla="*/ 9219 h 57051"/>
                <a:gd name="connsiteX2" fmla="*/ 14068 w 22868"/>
                <a:gd name="connsiteY2" fmla="*/ 6765 h 57051"/>
                <a:gd name="connsiteX3" fmla="*/ 9219 w 22868"/>
                <a:gd name="connsiteY3" fmla="*/ 8860 h 57051"/>
                <a:gd name="connsiteX4" fmla="*/ 7363 w 22868"/>
                <a:gd name="connsiteY4" fmla="*/ 14128 h 57051"/>
                <a:gd name="connsiteX5" fmla="*/ 8680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3" y="17720"/>
                    <a:pt x="8680" y="19157"/>
                  </a:cubicBezTo>
                  <a:cubicBezTo>
                    <a:pt x="9159" y="19875"/>
                    <a:pt x="9878" y="20893"/>
                    <a:pt x="10895" y="22030"/>
                  </a:cubicBezTo>
                  <a:cubicBezTo>
                    <a:pt x="11973" y="23228"/>
                    <a:pt x="13290" y="24604"/>
                    <a:pt x="14966" y="26280"/>
                  </a:cubicBezTo>
                  <a:cubicBezTo>
                    <a:pt x="18019" y="29394"/>
                    <a:pt x="20115" y="32028"/>
                    <a:pt x="21192" y="34302"/>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2"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7"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6" y="0"/>
                    <a:pt x="17780" y="658"/>
                    <a:pt x="20234" y="1916"/>
                  </a:cubicBezTo>
                  <a:close/>
                </a:path>
              </a:pathLst>
            </a:custGeom>
            <a:grpFill/>
            <a:ln w="5976" cap="flat">
              <a:noFill/>
              <a:prstDash val="solid"/>
              <a:miter/>
            </a:ln>
          </p:spPr>
          <p:txBody>
            <a:bodyPr rtlCol="0" anchor="ctr"/>
            <a:lstStyle/>
            <a:p>
              <a:endParaRPr lang="nl-BE"/>
            </a:p>
          </p:txBody>
        </p:sp>
        <p:sp>
          <p:nvSpPr>
            <p:cNvPr id="688" name="Freeform: Shape 687">
              <a:extLst>
                <a:ext uri="{FF2B5EF4-FFF2-40B4-BE49-F238E27FC236}">
                  <a16:creationId xmlns:a16="http://schemas.microsoft.com/office/drawing/2014/main" id="{70F3F000-0D7E-E819-A839-ED8E1D556036}"/>
                </a:ext>
              </a:extLst>
            </p:cNvPr>
            <p:cNvSpPr/>
            <p:nvPr/>
          </p:nvSpPr>
          <p:spPr>
            <a:xfrm>
              <a:off x="3198115" y="424326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689" name="Freeform: Shape 688">
              <a:extLst>
                <a:ext uri="{FF2B5EF4-FFF2-40B4-BE49-F238E27FC236}">
                  <a16:creationId xmlns:a16="http://schemas.microsoft.com/office/drawing/2014/main" id="{609FBAA7-4E60-3EB6-B6AE-E3FFB8E4D447}"/>
                </a:ext>
              </a:extLst>
            </p:cNvPr>
            <p:cNvSpPr/>
            <p:nvPr/>
          </p:nvSpPr>
          <p:spPr>
            <a:xfrm>
              <a:off x="3227389" y="4244041"/>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6 h 55614"/>
                <a:gd name="connsiteX9" fmla="*/ 7483 w 25981"/>
                <a:gd name="connsiteY9" fmla="*/ 28076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6"/>
                  </a:lnTo>
                  <a:lnTo>
                    <a:pt x="7483" y="28076"/>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90" name="Freeform: Shape 689">
              <a:extLst>
                <a:ext uri="{FF2B5EF4-FFF2-40B4-BE49-F238E27FC236}">
                  <a16:creationId xmlns:a16="http://schemas.microsoft.com/office/drawing/2014/main" id="{1904956C-E7A7-CCA9-47E5-D2201D97D4F6}"/>
                </a:ext>
              </a:extLst>
            </p:cNvPr>
            <p:cNvSpPr/>
            <p:nvPr/>
          </p:nvSpPr>
          <p:spPr>
            <a:xfrm>
              <a:off x="3261931"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91" name="Freeform: Shape 690">
              <a:extLst>
                <a:ext uri="{FF2B5EF4-FFF2-40B4-BE49-F238E27FC236}">
                  <a16:creationId xmlns:a16="http://schemas.microsoft.com/office/drawing/2014/main" id="{9E733621-A4EF-70D0-42E7-D329BBC7FA7A}"/>
                </a:ext>
              </a:extLst>
            </p:cNvPr>
            <p:cNvSpPr/>
            <p:nvPr/>
          </p:nvSpPr>
          <p:spPr>
            <a:xfrm>
              <a:off x="3287613" y="424326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692" name="Freeform: Shape 691">
              <a:extLst>
                <a:ext uri="{FF2B5EF4-FFF2-40B4-BE49-F238E27FC236}">
                  <a16:creationId xmlns:a16="http://schemas.microsoft.com/office/drawing/2014/main" id="{00F70146-55FF-4434-AB0D-DB2DC6DF6640}"/>
                </a:ext>
              </a:extLst>
            </p:cNvPr>
            <p:cNvSpPr/>
            <p:nvPr/>
          </p:nvSpPr>
          <p:spPr>
            <a:xfrm>
              <a:off x="3316827" y="4244041"/>
              <a:ext cx="26400" cy="55614"/>
            </a:xfrm>
            <a:custGeom>
              <a:avLst/>
              <a:gdLst>
                <a:gd name="connsiteX0" fmla="*/ 60 w 26400"/>
                <a:gd name="connsiteY0" fmla="*/ 0 h 55614"/>
                <a:gd name="connsiteX1" fmla="*/ 7543 w 26400"/>
                <a:gd name="connsiteY1" fmla="*/ 0 h 55614"/>
                <a:gd name="connsiteX2" fmla="*/ 7543 w 26400"/>
                <a:gd name="connsiteY2" fmla="*/ 26939 h 55614"/>
                <a:gd name="connsiteX3" fmla="*/ 18019 w 26400"/>
                <a:gd name="connsiteY3" fmla="*/ 0 h 55614"/>
                <a:gd name="connsiteX4" fmla="*/ 25562 w 26400"/>
                <a:gd name="connsiteY4" fmla="*/ 0 h 55614"/>
                <a:gd name="connsiteX5" fmla="*/ 14607 w 26400"/>
                <a:gd name="connsiteY5" fmla="*/ 26939 h 55614"/>
                <a:gd name="connsiteX6" fmla="*/ 26400 w 26400"/>
                <a:gd name="connsiteY6" fmla="*/ 55614 h 55614"/>
                <a:gd name="connsiteX7" fmla="*/ 17959 w 26400"/>
                <a:gd name="connsiteY7" fmla="*/ 55614 h 55614"/>
                <a:gd name="connsiteX8" fmla="*/ 7483 w 26400"/>
                <a:gd name="connsiteY8" fmla="*/ 26939 h 55614"/>
                <a:gd name="connsiteX9" fmla="*/ 7483 w 26400"/>
                <a:gd name="connsiteY9" fmla="*/ 55614 h 55614"/>
                <a:gd name="connsiteX10" fmla="*/ 0 w 26400"/>
                <a:gd name="connsiteY10" fmla="*/ 55614 h 55614"/>
                <a:gd name="connsiteX11" fmla="*/ 0 w 26400"/>
                <a:gd name="connsiteY11"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0" h="55614">
                  <a:moveTo>
                    <a:pt x="60" y="0"/>
                  </a:moveTo>
                  <a:lnTo>
                    <a:pt x="7543" y="0"/>
                  </a:lnTo>
                  <a:lnTo>
                    <a:pt x="7543" y="26939"/>
                  </a:lnTo>
                  <a:lnTo>
                    <a:pt x="18019" y="0"/>
                  </a:lnTo>
                  <a:lnTo>
                    <a:pt x="25562" y="0"/>
                  </a:lnTo>
                  <a:lnTo>
                    <a:pt x="14607" y="26939"/>
                  </a:lnTo>
                  <a:lnTo>
                    <a:pt x="26400" y="55614"/>
                  </a:lnTo>
                  <a:lnTo>
                    <a:pt x="17959" y="55614"/>
                  </a:lnTo>
                  <a:lnTo>
                    <a:pt x="7483" y="26939"/>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693" name="Freeform: Shape 692">
              <a:extLst>
                <a:ext uri="{FF2B5EF4-FFF2-40B4-BE49-F238E27FC236}">
                  <a16:creationId xmlns:a16="http://schemas.microsoft.com/office/drawing/2014/main" id="{5AC5A933-DE7E-3727-B408-6ED04BEC9C41}"/>
                </a:ext>
              </a:extLst>
            </p:cNvPr>
            <p:cNvSpPr/>
            <p:nvPr/>
          </p:nvSpPr>
          <p:spPr>
            <a:xfrm>
              <a:off x="3362025" y="4243383"/>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7 h 57051"/>
                <a:gd name="connsiteX17" fmla="*/ 19815 w 29034"/>
                <a:gd name="connsiteY17" fmla="*/ 46036 h 57051"/>
                <a:gd name="connsiteX18" fmla="*/ 2119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7"/>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2"/>
                  </a:cubicBezTo>
                  <a:close/>
                  <a:moveTo>
                    <a:pt x="21192" y="30651"/>
                  </a:moveTo>
                  <a:cubicBezTo>
                    <a:pt x="21192" y="21013"/>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7"/>
                    <a:pt x="8441" y="42564"/>
                    <a:pt x="9339" y="45737"/>
                  </a:cubicBezTo>
                  <a:cubicBezTo>
                    <a:pt x="10297" y="48730"/>
                    <a:pt x="12033" y="50227"/>
                    <a:pt x="14607" y="50227"/>
                  </a:cubicBezTo>
                  <a:cubicBezTo>
                    <a:pt x="17181" y="50227"/>
                    <a:pt x="18857" y="48850"/>
                    <a:pt x="19815" y="46036"/>
                  </a:cubicBezTo>
                  <a:cubicBezTo>
                    <a:pt x="20773" y="43282"/>
                    <a:pt x="21192" y="38194"/>
                    <a:pt x="21192" y="30711"/>
                  </a:cubicBezTo>
                  <a:close/>
                </a:path>
              </a:pathLst>
            </a:custGeom>
            <a:grpFill/>
            <a:ln w="5976" cap="flat">
              <a:noFill/>
              <a:prstDash val="solid"/>
              <a:miter/>
            </a:ln>
          </p:spPr>
          <p:txBody>
            <a:bodyPr rtlCol="0" anchor="ctr"/>
            <a:lstStyle/>
            <a:p>
              <a:endParaRPr lang="nl-BE"/>
            </a:p>
          </p:txBody>
        </p:sp>
        <p:sp>
          <p:nvSpPr>
            <p:cNvPr id="694" name="Freeform: Shape 693">
              <a:extLst>
                <a:ext uri="{FF2B5EF4-FFF2-40B4-BE49-F238E27FC236}">
                  <a16:creationId xmlns:a16="http://schemas.microsoft.com/office/drawing/2014/main" id="{AD8970F6-EFDF-13EF-2390-7189E5750803}"/>
                </a:ext>
              </a:extLst>
            </p:cNvPr>
            <p:cNvSpPr/>
            <p:nvPr/>
          </p:nvSpPr>
          <p:spPr>
            <a:xfrm>
              <a:off x="3398482" y="4243981"/>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695" name="Freeform: Shape 694">
              <a:extLst>
                <a:ext uri="{FF2B5EF4-FFF2-40B4-BE49-F238E27FC236}">
                  <a16:creationId xmlns:a16="http://schemas.microsoft.com/office/drawing/2014/main" id="{68A19E18-082C-C4B3-174C-113293F8FEFB}"/>
                </a:ext>
              </a:extLst>
            </p:cNvPr>
            <p:cNvSpPr/>
            <p:nvPr/>
          </p:nvSpPr>
          <p:spPr>
            <a:xfrm>
              <a:off x="3433024"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96" name="Freeform: Shape 695">
              <a:extLst>
                <a:ext uri="{FF2B5EF4-FFF2-40B4-BE49-F238E27FC236}">
                  <a16:creationId xmlns:a16="http://schemas.microsoft.com/office/drawing/2014/main" id="{9AEDD425-3AB0-700A-769F-42E96505F31B}"/>
                </a:ext>
              </a:extLst>
            </p:cNvPr>
            <p:cNvSpPr/>
            <p:nvPr/>
          </p:nvSpPr>
          <p:spPr>
            <a:xfrm>
              <a:off x="3470619" y="424404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697" name="Freeform: Shape 696">
              <a:extLst>
                <a:ext uri="{FF2B5EF4-FFF2-40B4-BE49-F238E27FC236}">
                  <a16:creationId xmlns:a16="http://schemas.microsoft.com/office/drawing/2014/main" id="{D849DCDF-8796-C500-3D50-F1E367B0D6DC}"/>
                </a:ext>
              </a:extLst>
            </p:cNvPr>
            <p:cNvSpPr/>
            <p:nvPr/>
          </p:nvSpPr>
          <p:spPr>
            <a:xfrm>
              <a:off x="3499175"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698" name="Freeform: Shape 697">
              <a:extLst>
                <a:ext uri="{FF2B5EF4-FFF2-40B4-BE49-F238E27FC236}">
                  <a16:creationId xmlns:a16="http://schemas.microsoft.com/office/drawing/2014/main" id="{5107EBDB-7E3D-4DFD-D878-0299E519FEC5}"/>
                </a:ext>
              </a:extLst>
            </p:cNvPr>
            <p:cNvSpPr/>
            <p:nvPr/>
          </p:nvSpPr>
          <p:spPr>
            <a:xfrm>
              <a:off x="3524378" y="4243263"/>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0" y="19157"/>
                  </a:cubicBezTo>
                  <a:cubicBezTo>
                    <a:pt x="9099" y="19875"/>
                    <a:pt x="9818" y="20893"/>
                    <a:pt x="10895" y="22030"/>
                  </a:cubicBezTo>
                  <a:cubicBezTo>
                    <a:pt x="11913" y="23228"/>
                    <a:pt x="13290" y="24604"/>
                    <a:pt x="14966" y="26280"/>
                  </a:cubicBezTo>
                  <a:cubicBezTo>
                    <a:pt x="18019" y="29394"/>
                    <a:pt x="20115" y="32028"/>
                    <a:pt x="21192" y="34302"/>
                  </a:cubicBezTo>
                  <a:cubicBezTo>
                    <a:pt x="22270" y="36517"/>
                    <a:pt x="22868" y="39151"/>
                    <a:pt x="22868" y="42324"/>
                  </a:cubicBezTo>
                  <a:cubicBezTo>
                    <a:pt x="22868" y="46634"/>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5"/>
                    <a:pt x="3412" y="3831"/>
                  </a:cubicBezTo>
                  <a:cubicBezTo>
                    <a:pt x="5687" y="1257"/>
                    <a:pt x="8740" y="0"/>
                    <a:pt x="12572" y="0"/>
                  </a:cubicBezTo>
                  <a:cubicBezTo>
                    <a:pt x="15265" y="0"/>
                    <a:pt x="17780" y="658"/>
                    <a:pt x="20234" y="1916"/>
                  </a:cubicBezTo>
                  <a:close/>
                </a:path>
              </a:pathLst>
            </a:custGeom>
            <a:grpFill/>
            <a:ln w="5976" cap="flat">
              <a:noFill/>
              <a:prstDash val="solid"/>
              <a:miter/>
            </a:ln>
          </p:spPr>
          <p:txBody>
            <a:bodyPr rtlCol="0" anchor="ctr"/>
            <a:lstStyle/>
            <a:p>
              <a:endParaRPr lang="nl-BE"/>
            </a:p>
          </p:txBody>
        </p:sp>
        <p:sp>
          <p:nvSpPr>
            <p:cNvPr id="699" name="Freeform: Shape 698">
              <a:extLst>
                <a:ext uri="{FF2B5EF4-FFF2-40B4-BE49-F238E27FC236}">
                  <a16:creationId xmlns:a16="http://schemas.microsoft.com/office/drawing/2014/main" id="{D8045000-FBED-6EC7-6BD7-CB5617E75978}"/>
                </a:ext>
              </a:extLst>
            </p:cNvPr>
            <p:cNvSpPr/>
            <p:nvPr/>
          </p:nvSpPr>
          <p:spPr>
            <a:xfrm>
              <a:off x="3549940" y="424404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00" name="Freeform: Shape 699">
              <a:extLst>
                <a:ext uri="{FF2B5EF4-FFF2-40B4-BE49-F238E27FC236}">
                  <a16:creationId xmlns:a16="http://schemas.microsoft.com/office/drawing/2014/main" id="{5B90FAB5-CA67-682A-01A7-76640DB3B807}"/>
                </a:ext>
              </a:extLst>
            </p:cNvPr>
            <p:cNvSpPr/>
            <p:nvPr/>
          </p:nvSpPr>
          <p:spPr>
            <a:xfrm>
              <a:off x="3578495" y="424404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01" name="Freeform: Shape 700">
              <a:extLst>
                <a:ext uri="{FF2B5EF4-FFF2-40B4-BE49-F238E27FC236}">
                  <a16:creationId xmlns:a16="http://schemas.microsoft.com/office/drawing/2014/main" id="{5344B040-AADD-10E1-BE45-BAAA88D3BB60}"/>
                </a:ext>
              </a:extLst>
            </p:cNvPr>
            <p:cNvSpPr/>
            <p:nvPr/>
          </p:nvSpPr>
          <p:spPr>
            <a:xfrm>
              <a:off x="3593402" y="424326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69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702" name="Freeform: Shape 701">
              <a:extLst>
                <a:ext uri="{FF2B5EF4-FFF2-40B4-BE49-F238E27FC236}">
                  <a16:creationId xmlns:a16="http://schemas.microsoft.com/office/drawing/2014/main" id="{050EE633-692A-6E26-A0BF-4D0FDEA11B03}"/>
                </a:ext>
              </a:extLst>
            </p:cNvPr>
            <p:cNvSpPr/>
            <p:nvPr/>
          </p:nvSpPr>
          <p:spPr>
            <a:xfrm>
              <a:off x="3622676" y="4244041"/>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703" name="Freeform: Shape 702">
              <a:extLst>
                <a:ext uri="{FF2B5EF4-FFF2-40B4-BE49-F238E27FC236}">
                  <a16:creationId xmlns:a16="http://schemas.microsoft.com/office/drawing/2014/main" id="{319F9560-B5BF-BB5A-7D17-45939254F850}"/>
                </a:ext>
              </a:extLst>
            </p:cNvPr>
            <p:cNvSpPr/>
            <p:nvPr/>
          </p:nvSpPr>
          <p:spPr>
            <a:xfrm>
              <a:off x="3647100"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04" name="Freeform: Shape 703">
              <a:extLst>
                <a:ext uri="{FF2B5EF4-FFF2-40B4-BE49-F238E27FC236}">
                  <a16:creationId xmlns:a16="http://schemas.microsoft.com/office/drawing/2014/main" id="{33591664-E06A-616D-FE66-6BCAB082F1C4}"/>
                </a:ext>
              </a:extLst>
            </p:cNvPr>
            <p:cNvSpPr/>
            <p:nvPr/>
          </p:nvSpPr>
          <p:spPr>
            <a:xfrm>
              <a:off x="3293480" y="4332581"/>
              <a:ext cx="29812" cy="55614"/>
            </a:xfrm>
            <a:custGeom>
              <a:avLst/>
              <a:gdLst>
                <a:gd name="connsiteX0" fmla="*/ 12033 w 29812"/>
                <a:gd name="connsiteY0" fmla="*/ 0 h 55614"/>
                <a:gd name="connsiteX1" fmla="*/ 17900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900"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1"/>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705" name="Freeform: Shape 704">
              <a:extLst>
                <a:ext uri="{FF2B5EF4-FFF2-40B4-BE49-F238E27FC236}">
                  <a16:creationId xmlns:a16="http://schemas.microsoft.com/office/drawing/2014/main" id="{83CC8D20-C614-7BF1-0AA8-3D965095AAAD}"/>
                </a:ext>
              </a:extLst>
            </p:cNvPr>
            <p:cNvSpPr/>
            <p:nvPr/>
          </p:nvSpPr>
          <p:spPr>
            <a:xfrm>
              <a:off x="3322035"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06" name="Freeform: Shape 705">
              <a:extLst>
                <a:ext uri="{FF2B5EF4-FFF2-40B4-BE49-F238E27FC236}">
                  <a16:creationId xmlns:a16="http://schemas.microsoft.com/office/drawing/2014/main" id="{75815A55-2828-788B-A528-8B229C7D78EB}"/>
                </a:ext>
              </a:extLst>
            </p:cNvPr>
            <p:cNvSpPr/>
            <p:nvPr/>
          </p:nvSpPr>
          <p:spPr>
            <a:xfrm>
              <a:off x="3361426"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07" name="Freeform: Shape 706">
              <a:extLst>
                <a:ext uri="{FF2B5EF4-FFF2-40B4-BE49-F238E27FC236}">
                  <a16:creationId xmlns:a16="http://schemas.microsoft.com/office/drawing/2014/main" id="{8C369CD1-4457-96C9-0040-804547E6F14B}"/>
                </a:ext>
              </a:extLst>
            </p:cNvPr>
            <p:cNvSpPr/>
            <p:nvPr/>
          </p:nvSpPr>
          <p:spPr>
            <a:xfrm>
              <a:off x="3389922" y="4332581"/>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08" name="Freeform: Shape 707">
              <a:extLst>
                <a:ext uri="{FF2B5EF4-FFF2-40B4-BE49-F238E27FC236}">
                  <a16:creationId xmlns:a16="http://schemas.microsoft.com/office/drawing/2014/main" id="{02A08744-107B-DF64-0DBF-1D8E1CF14A59}"/>
                </a:ext>
              </a:extLst>
            </p:cNvPr>
            <p:cNvSpPr/>
            <p:nvPr/>
          </p:nvSpPr>
          <p:spPr>
            <a:xfrm>
              <a:off x="3424464"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09" name="Freeform: Shape 708">
              <a:extLst>
                <a:ext uri="{FF2B5EF4-FFF2-40B4-BE49-F238E27FC236}">
                  <a16:creationId xmlns:a16="http://schemas.microsoft.com/office/drawing/2014/main" id="{5BE8A385-6EA7-CFEC-B75E-D89480FE31DF}"/>
                </a:ext>
              </a:extLst>
            </p:cNvPr>
            <p:cNvSpPr/>
            <p:nvPr/>
          </p:nvSpPr>
          <p:spPr>
            <a:xfrm>
              <a:off x="3462118"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10" name="Freeform: Shape 709">
              <a:extLst>
                <a:ext uri="{FF2B5EF4-FFF2-40B4-BE49-F238E27FC236}">
                  <a16:creationId xmlns:a16="http://schemas.microsoft.com/office/drawing/2014/main" id="{A94C4AC9-A860-8C1E-2670-851A7E52837F}"/>
                </a:ext>
              </a:extLst>
            </p:cNvPr>
            <p:cNvSpPr/>
            <p:nvPr/>
          </p:nvSpPr>
          <p:spPr>
            <a:xfrm>
              <a:off x="3490674" y="433258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11" name="Freeform: Shape 710">
              <a:extLst>
                <a:ext uri="{FF2B5EF4-FFF2-40B4-BE49-F238E27FC236}">
                  <a16:creationId xmlns:a16="http://schemas.microsoft.com/office/drawing/2014/main" id="{F732677D-2F03-902D-B896-2004DA4F2169}"/>
                </a:ext>
              </a:extLst>
            </p:cNvPr>
            <p:cNvSpPr/>
            <p:nvPr/>
          </p:nvSpPr>
          <p:spPr>
            <a:xfrm>
              <a:off x="3504922" y="4332581"/>
              <a:ext cx="37654" cy="55674"/>
            </a:xfrm>
            <a:custGeom>
              <a:avLst/>
              <a:gdLst>
                <a:gd name="connsiteX0" fmla="*/ 4430 w 37654"/>
                <a:gd name="connsiteY0" fmla="*/ 0 h 55674"/>
                <a:gd name="connsiteX1" fmla="*/ 10835 w 37654"/>
                <a:gd name="connsiteY1" fmla="*/ 0 h 55674"/>
                <a:gd name="connsiteX2" fmla="*/ 15744 w 37654"/>
                <a:gd name="connsiteY2" fmla="*/ 22689 h 55674"/>
                <a:gd name="connsiteX3" fmla="*/ 17361 w 37654"/>
                <a:gd name="connsiteY3" fmla="*/ 31190 h 55674"/>
                <a:gd name="connsiteX4" fmla="*/ 18738 w 37654"/>
                <a:gd name="connsiteY4" fmla="*/ 40169 h 55674"/>
                <a:gd name="connsiteX5" fmla="*/ 18857 w 37654"/>
                <a:gd name="connsiteY5" fmla="*/ 39211 h 55674"/>
                <a:gd name="connsiteX6" fmla="*/ 18917 w 37654"/>
                <a:gd name="connsiteY6" fmla="*/ 38732 h 55674"/>
                <a:gd name="connsiteX7" fmla="*/ 19935 w 37654"/>
                <a:gd name="connsiteY7" fmla="*/ 32327 h 55674"/>
                <a:gd name="connsiteX8" fmla="*/ 20893 w 37654"/>
                <a:gd name="connsiteY8" fmla="*/ 26281 h 55674"/>
                <a:gd name="connsiteX9" fmla="*/ 21731 w 37654"/>
                <a:gd name="connsiteY9" fmla="*/ 22270 h 55674"/>
                <a:gd name="connsiteX10" fmla="*/ 26101 w 37654"/>
                <a:gd name="connsiteY10" fmla="*/ 0 h 55674"/>
                <a:gd name="connsiteX11" fmla="*/ 32566 w 37654"/>
                <a:gd name="connsiteY11" fmla="*/ 0 h 55674"/>
                <a:gd name="connsiteX12" fmla="*/ 37655 w 37654"/>
                <a:gd name="connsiteY12" fmla="*/ 55614 h 55674"/>
                <a:gd name="connsiteX13" fmla="*/ 30471 w 37654"/>
                <a:gd name="connsiteY13" fmla="*/ 55614 h 55674"/>
                <a:gd name="connsiteX14" fmla="*/ 29214 w 37654"/>
                <a:gd name="connsiteY14" fmla="*/ 36757 h 55674"/>
                <a:gd name="connsiteX15" fmla="*/ 29094 w 37654"/>
                <a:gd name="connsiteY15" fmla="*/ 34243 h 55674"/>
                <a:gd name="connsiteX16" fmla="*/ 29094 w 37654"/>
                <a:gd name="connsiteY16" fmla="*/ 32507 h 55674"/>
                <a:gd name="connsiteX17" fmla="*/ 28795 w 37654"/>
                <a:gd name="connsiteY17" fmla="*/ 25024 h 55674"/>
                <a:gd name="connsiteX18" fmla="*/ 28615 w 37654"/>
                <a:gd name="connsiteY18" fmla="*/ 18199 h 55674"/>
                <a:gd name="connsiteX19" fmla="*/ 28615 w 37654"/>
                <a:gd name="connsiteY19" fmla="*/ 17900 h 55674"/>
                <a:gd name="connsiteX20" fmla="*/ 28615 w 37654"/>
                <a:gd name="connsiteY20" fmla="*/ 17241 h 55674"/>
                <a:gd name="connsiteX21" fmla="*/ 28436 w 37654"/>
                <a:gd name="connsiteY21" fmla="*/ 18378 h 55674"/>
                <a:gd name="connsiteX22" fmla="*/ 27897 w 37654"/>
                <a:gd name="connsiteY22" fmla="*/ 21851 h 55674"/>
                <a:gd name="connsiteX23" fmla="*/ 27478 w 37654"/>
                <a:gd name="connsiteY23" fmla="*/ 24365 h 55674"/>
                <a:gd name="connsiteX24" fmla="*/ 26520 w 37654"/>
                <a:gd name="connsiteY24" fmla="*/ 29453 h 55674"/>
                <a:gd name="connsiteX25" fmla="*/ 26161 w 37654"/>
                <a:gd name="connsiteY25" fmla="*/ 31369 h 55674"/>
                <a:gd name="connsiteX26" fmla="*/ 21491 w 37654"/>
                <a:gd name="connsiteY26" fmla="*/ 55674 h 55674"/>
                <a:gd name="connsiteX27" fmla="*/ 16463 w 37654"/>
                <a:gd name="connsiteY27" fmla="*/ 55674 h 55674"/>
                <a:gd name="connsiteX28" fmla="*/ 12093 w 37654"/>
                <a:gd name="connsiteY28" fmla="*/ 34722 h 55674"/>
                <a:gd name="connsiteX29" fmla="*/ 10476 w 37654"/>
                <a:gd name="connsiteY29" fmla="*/ 26281 h 55674"/>
                <a:gd name="connsiteX30" fmla="*/ 9219 w 37654"/>
                <a:gd name="connsiteY30" fmla="*/ 17301 h 55674"/>
                <a:gd name="connsiteX31" fmla="*/ 7064 w 37654"/>
                <a:gd name="connsiteY31" fmla="*/ 55614 h 55674"/>
                <a:gd name="connsiteX32" fmla="*/ 0 w 37654"/>
                <a:gd name="connsiteY32" fmla="*/ 55614 h 55674"/>
                <a:gd name="connsiteX33" fmla="*/ 4550 w 37654"/>
                <a:gd name="connsiteY3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674">
                  <a:moveTo>
                    <a:pt x="4430" y="0"/>
                  </a:moveTo>
                  <a:lnTo>
                    <a:pt x="10835" y="0"/>
                  </a:lnTo>
                  <a:lnTo>
                    <a:pt x="15744" y="22689"/>
                  </a:lnTo>
                  <a:cubicBezTo>
                    <a:pt x="16343" y="25502"/>
                    <a:pt x="16882" y="28376"/>
                    <a:pt x="17361" y="31190"/>
                  </a:cubicBezTo>
                  <a:cubicBezTo>
                    <a:pt x="17840" y="34063"/>
                    <a:pt x="18319" y="36997"/>
                    <a:pt x="18738" y="40169"/>
                  </a:cubicBezTo>
                  <a:cubicBezTo>
                    <a:pt x="18738" y="39750"/>
                    <a:pt x="18798" y="39451"/>
                    <a:pt x="18857" y="39211"/>
                  </a:cubicBezTo>
                  <a:cubicBezTo>
                    <a:pt x="18857" y="38972"/>
                    <a:pt x="18857" y="38792"/>
                    <a:pt x="18917" y="38732"/>
                  </a:cubicBezTo>
                  <a:lnTo>
                    <a:pt x="19935" y="32327"/>
                  </a:lnTo>
                  <a:lnTo>
                    <a:pt x="20893" y="26281"/>
                  </a:lnTo>
                  <a:lnTo>
                    <a:pt x="21731" y="22270"/>
                  </a:lnTo>
                  <a:lnTo>
                    <a:pt x="26101" y="0"/>
                  </a:lnTo>
                  <a:lnTo>
                    <a:pt x="32566" y="0"/>
                  </a:lnTo>
                  <a:lnTo>
                    <a:pt x="37655" y="55614"/>
                  </a:lnTo>
                  <a:lnTo>
                    <a:pt x="30471" y="55614"/>
                  </a:lnTo>
                  <a:lnTo>
                    <a:pt x="29214" y="36757"/>
                  </a:lnTo>
                  <a:cubicBezTo>
                    <a:pt x="29214" y="35799"/>
                    <a:pt x="29094" y="34961"/>
                    <a:pt x="29094" y="34243"/>
                  </a:cubicBezTo>
                  <a:cubicBezTo>
                    <a:pt x="29094" y="33524"/>
                    <a:pt x="29094" y="32985"/>
                    <a:pt x="29094" y="32507"/>
                  </a:cubicBezTo>
                  <a:lnTo>
                    <a:pt x="28795" y="25024"/>
                  </a:lnTo>
                  <a:lnTo>
                    <a:pt x="28615" y="18199"/>
                  </a:lnTo>
                  <a:cubicBezTo>
                    <a:pt x="28615" y="18199"/>
                    <a:pt x="28615" y="18019"/>
                    <a:pt x="28615" y="17900"/>
                  </a:cubicBezTo>
                  <a:cubicBezTo>
                    <a:pt x="28615" y="17720"/>
                    <a:pt x="28615" y="17540"/>
                    <a:pt x="28615" y="17241"/>
                  </a:cubicBezTo>
                  <a:lnTo>
                    <a:pt x="28436" y="18378"/>
                  </a:lnTo>
                  <a:cubicBezTo>
                    <a:pt x="28256" y="19696"/>
                    <a:pt x="28077" y="20833"/>
                    <a:pt x="27897" y="21851"/>
                  </a:cubicBezTo>
                  <a:cubicBezTo>
                    <a:pt x="27717" y="22868"/>
                    <a:pt x="27598" y="23647"/>
                    <a:pt x="27478" y="24365"/>
                  </a:cubicBezTo>
                  <a:lnTo>
                    <a:pt x="26520" y="29453"/>
                  </a:lnTo>
                  <a:lnTo>
                    <a:pt x="26161" y="31369"/>
                  </a:lnTo>
                  <a:lnTo>
                    <a:pt x="21491" y="55674"/>
                  </a:lnTo>
                  <a:lnTo>
                    <a:pt x="16463" y="55674"/>
                  </a:lnTo>
                  <a:lnTo>
                    <a:pt x="12093" y="34722"/>
                  </a:lnTo>
                  <a:cubicBezTo>
                    <a:pt x="11494" y="31968"/>
                    <a:pt x="10955" y="29154"/>
                    <a:pt x="10476" y="26281"/>
                  </a:cubicBezTo>
                  <a:cubicBezTo>
                    <a:pt x="9997" y="23407"/>
                    <a:pt x="9578" y="20474"/>
                    <a:pt x="9219" y="17301"/>
                  </a:cubicBezTo>
                  <a:lnTo>
                    <a:pt x="7064" y="55614"/>
                  </a:lnTo>
                  <a:lnTo>
                    <a:pt x="0" y="55614"/>
                  </a:lnTo>
                  <a:lnTo>
                    <a:pt x="4550" y="0"/>
                  </a:lnTo>
                  <a:close/>
                </a:path>
              </a:pathLst>
            </a:custGeom>
            <a:grpFill/>
            <a:ln w="5976" cap="flat">
              <a:noFill/>
              <a:prstDash val="solid"/>
              <a:miter/>
            </a:ln>
          </p:spPr>
          <p:txBody>
            <a:bodyPr rtlCol="0" anchor="ctr"/>
            <a:lstStyle/>
            <a:p>
              <a:endParaRPr lang="nl-BE"/>
            </a:p>
          </p:txBody>
        </p:sp>
        <p:sp>
          <p:nvSpPr>
            <p:cNvPr id="712" name="Freeform: Shape 711">
              <a:extLst>
                <a:ext uri="{FF2B5EF4-FFF2-40B4-BE49-F238E27FC236}">
                  <a16:creationId xmlns:a16="http://schemas.microsoft.com/office/drawing/2014/main" id="{C383E971-8668-3023-4218-39BBC46580B8}"/>
                </a:ext>
              </a:extLst>
            </p:cNvPr>
            <p:cNvSpPr/>
            <p:nvPr/>
          </p:nvSpPr>
          <p:spPr>
            <a:xfrm>
              <a:off x="3548803"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13" name="Freeform: Shape 712">
              <a:extLst>
                <a:ext uri="{FF2B5EF4-FFF2-40B4-BE49-F238E27FC236}">
                  <a16:creationId xmlns:a16="http://schemas.microsoft.com/office/drawing/2014/main" id="{9C43BABF-186E-5D71-AB7C-554846EFBA52}"/>
                </a:ext>
              </a:extLst>
            </p:cNvPr>
            <p:cNvSpPr/>
            <p:nvPr/>
          </p:nvSpPr>
          <p:spPr>
            <a:xfrm>
              <a:off x="4146252" y="4243383"/>
              <a:ext cx="28136" cy="56991"/>
            </a:xfrm>
            <a:custGeom>
              <a:avLst/>
              <a:gdLst>
                <a:gd name="connsiteX0" fmla="*/ 14547 w 28136"/>
                <a:gd name="connsiteY0" fmla="*/ 27059 h 56991"/>
                <a:gd name="connsiteX1" fmla="*/ 28136 w 28136"/>
                <a:gd name="connsiteY1" fmla="*/ 27059 h 56991"/>
                <a:gd name="connsiteX2" fmla="*/ 28136 w 28136"/>
                <a:gd name="connsiteY2" fmla="*/ 29214 h 56991"/>
                <a:gd name="connsiteX3" fmla="*/ 25263 w 28136"/>
                <a:gd name="connsiteY3" fmla="*/ 51184 h 56991"/>
                <a:gd name="connsiteX4" fmla="*/ 14727 w 28136"/>
                <a:gd name="connsiteY4" fmla="*/ 56991 h 56991"/>
                <a:gd name="connsiteX5" fmla="*/ 3352 w 28136"/>
                <a:gd name="connsiteY5" fmla="*/ 50526 h 56991"/>
                <a:gd name="connsiteX6" fmla="*/ 0 w 28136"/>
                <a:gd name="connsiteY6" fmla="*/ 28735 h 56991"/>
                <a:gd name="connsiteX7" fmla="*/ 3652 w 28136"/>
                <a:gd name="connsiteY7" fmla="*/ 5448 h 56991"/>
                <a:gd name="connsiteX8" fmla="*/ 14248 w 28136"/>
                <a:gd name="connsiteY8" fmla="*/ 0 h 56991"/>
                <a:gd name="connsiteX9" fmla="*/ 22808 w 28136"/>
                <a:gd name="connsiteY9" fmla="*/ 2634 h 56991"/>
                <a:gd name="connsiteX10" fmla="*/ 27657 w 28136"/>
                <a:gd name="connsiteY10" fmla="*/ 11374 h 56991"/>
                <a:gd name="connsiteX11" fmla="*/ 20653 w 28136"/>
                <a:gd name="connsiteY11" fmla="*/ 14308 h 56991"/>
                <a:gd name="connsiteX12" fmla="*/ 19636 w 28136"/>
                <a:gd name="connsiteY12" fmla="*/ 10596 h 56991"/>
                <a:gd name="connsiteX13" fmla="*/ 18378 w 28136"/>
                <a:gd name="connsiteY13" fmla="*/ 8261 h 56991"/>
                <a:gd name="connsiteX14" fmla="*/ 14248 w 28136"/>
                <a:gd name="connsiteY14" fmla="*/ 6585 h 56991"/>
                <a:gd name="connsiteX15" fmla="*/ 9159 w 28136"/>
                <a:gd name="connsiteY15" fmla="*/ 11195 h 56991"/>
                <a:gd name="connsiteX16" fmla="*/ 7782 w 28136"/>
                <a:gd name="connsiteY16" fmla="*/ 28496 h 56991"/>
                <a:gd name="connsiteX17" fmla="*/ 9159 w 28136"/>
                <a:gd name="connsiteY17" fmla="*/ 45617 h 56991"/>
                <a:gd name="connsiteX18" fmla="*/ 14427 w 28136"/>
                <a:gd name="connsiteY18" fmla="*/ 50107 h 56991"/>
                <a:gd name="connsiteX19" fmla="*/ 19456 w 28136"/>
                <a:gd name="connsiteY19" fmla="*/ 46934 h 56991"/>
                <a:gd name="connsiteX20" fmla="*/ 20953 w 28136"/>
                <a:gd name="connsiteY20" fmla="*/ 36038 h 56991"/>
                <a:gd name="connsiteX21" fmla="*/ 20953 w 28136"/>
                <a:gd name="connsiteY21" fmla="*/ 33405 h 56991"/>
                <a:gd name="connsiteX22" fmla="*/ 14427 w 28136"/>
                <a:gd name="connsiteY22" fmla="*/ 33405 h 56991"/>
                <a:gd name="connsiteX23" fmla="*/ 14427 w 28136"/>
                <a:gd name="connsiteY23" fmla="*/ 27059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36" h="56991">
                  <a:moveTo>
                    <a:pt x="14547" y="27059"/>
                  </a:moveTo>
                  <a:lnTo>
                    <a:pt x="28136" y="27059"/>
                  </a:lnTo>
                  <a:lnTo>
                    <a:pt x="28136" y="29214"/>
                  </a:lnTo>
                  <a:cubicBezTo>
                    <a:pt x="28136" y="40049"/>
                    <a:pt x="27179" y="47353"/>
                    <a:pt x="25263" y="51184"/>
                  </a:cubicBezTo>
                  <a:cubicBezTo>
                    <a:pt x="23407" y="55076"/>
                    <a:pt x="19875" y="56991"/>
                    <a:pt x="14727" y="56991"/>
                  </a:cubicBezTo>
                  <a:cubicBezTo>
                    <a:pt x="9578" y="56991"/>
                    <a:pt x="5627" y="54836"/>
                    <a:pt x="3352" y="50526"/>
                  </a:cubicBezTo>
                  <a:cubicBezTo>
                    <a:pt x="1137" y="46216"/>
                    <a:pt x="0" y="38912"/>
                    <a:pt x="0" y="28735"/>
                  </a:cubicBezTo>
                  <a:cubicBezTo>
                    <a:pt x="0" y="17061"/>
                    <a:pt x="1197" y="9279"/>
                    <a:pt x="3652" y="5448"/>
                  </a:cubicBezTo>
                  <a:cubicBezTo>
                    <a:pt x="5927" y="1796"/>
                    <a:pt x="9518" y="0"/>
                    <a:pt x="14248" y="0"/>
                  </a:cubicBezTo>
                  <a:cubicBezTo>
                    <a:pt x="17900" y="0"/>
                    <a:pt x="20773" y="898"/>
                    <a:pt x="22808" y="2634"/>
                  </a:cubicBezTo>
                  <a:cubicBezTo>
                    <a:pt x="24904" y="4430"/>
                    <a:pt x="26460" y="7303"/>
                    <a:pt x="27657" y="11374"/>
                  </a:cubicBezTo>
                  <a:lnTo>
                    <a:pt x="20653" y="14308"/>
                  </a:lnTo>
                  <a:cubicBezTo>
                    <a:pt x="20354" y="12811"/>
                    <a:pt x="19995" y="11614"/>
                    <a:pt x="19636" y="10596"/>
                  </a:cubicBezTo>
                  <a:cubicBezTo>
                    <a:pt x="19276" y="9578"/>
                    <a:pt x="18857" y="8800"/>
                    <a:pt x="18378" y="8261"/>
                  </a:cubicBezTo>
                  <a:cubicBezTo>
                    <a:pt x="17480" y="7124"/>
                    <a:pt x="16104" y="6585"/>
                    <a:pt x="14248" y="6585"/>
                  </a:cubicBezTo>
                  <a:cubicBezTo>
                    <a:pt x="11734" y="6585"/>
                    <a:pt x="10057" y="8142"/>
                    <a:pt x="9159" y="11195"/>
                  </a:cubicBezTo>
                  <a:cubicBezTo>
                    <a:pt x="8261" y="14427"/>
                    <a:pt x="7782" y="20174"/>
                    <a:pt x="7782" y="28496"/>
                  </a:cubicBezTo>
                  <a:cubicBezTo>
                    <a:pt x="7782" y="36817"/>
                    <a:pt x="8261" y="42624"/>
                    <a:pt x="9159" y="45617"/>
                  </a:cubicBezTo>
                  <a:cubicBezTo>
                    <a:pt x="10117" y="48610"/>
                    <a:pt x="11853" y="50107"/>
                    <a:pt x="14427" y="50107"/>
                  </a:cubicBezTo>
                  <a:cubicBezTo>
                    <a:pt x="16822" y="50107"/>
                    <a:pt x="18498" y="49029"/>
                    <a:pt x="19456" y="46934"/>
                  </a:cubicBezTo>
                  <a:cubicBezTo>
                    <a:pt x="20414" y="44659"/>
                    <a:pt x="20953" y="41067"/>
                    <a:pt x="20953" y="36038"/>
                  </a:cubicBezTo>
                  <a:lnTo>
                    <a:pt x="20953" y="33405"/>
                  </a:lnTo>
                  <a:lnTo>
                    <a:pt x="14427" y="33405"/>
                  </a:lnTo>
                  <a:lnTo>
                    <a:pt x="14427" y="27059"/>
                  </a:lnTo>
                  <a:close/>
                </a:path>
              </a:pathLst>
            </a:custGeom>
            <a:grpFill/>
            <a:ln w="5976" cap="flat">
              <a:noFill/>
              <a:prstDash val="solid"/>
              <a:miter/>
            </a:ln>
          </p:spPr>
          <p:txBody>
            <a:bodyPr rtlCol="0" anchor="ctr"/>
            <a:lstStyle/>
            <a:p>
              <a:endParaRPr lang="nl-BE"/>
            </a:p>
          </p:txBody>
        </p:sp>
        <p:sp>
          <p:nvSpPr>
            <p:cNvPr id="714" name="Freeform: Shape 713">
              <a:extLst>
                <a:ext uri="{FF2B5EF4-FFF2-40B4-BE49-F238E27FC236}">
                  <a16:creationId xmlns:a16="http://schemas.microsoft.com/office/drawing/2014/main" id="{DC758978-2AC1-1D00-7DAD-6F0A6CBA6543}"/>
                </a:ext>
              </a:extLst>
            </p:cNvPr>
            <p:cNvSpPr/>
            <p:nvPr/>
          </p:nvSpPr>
          <p:spPr>
            <a:xfrm>
              <a:off x="4181871"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15" name="Freeform: Shape 714">
              <a:extLst>
                <a:ext uri="{FF2B5EF4-FFF2-40B4-BE49-F238E27FC236}">
                  <a16:creationId xmlns:a16="http://schemas.microsoft.com/office/drawing/2014/main" id="{95B513A4-30D6-5219-3C0B-EE7F9C8D56B3}"/>
                </a:ext>
              </a:extLst>
            </p:cNvPr>
            <p:cNvSpPr/>
            <p:nvPr/>
          </p:nvSpPr>
          <p:spPr>
            <a:xfrm>
              <a:off x="4208631" y="4243981"/>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16" name="Freeform: Shape 715">
              <a:extLst>
                <a:ext uri="{FF2B5EF4-FFF2-40B4-BE49-F238E27FC236}">
                  <a16:creationId xmlns:a16="http://schemas.microsoft.com/office/drawing/2014/main" id="{7589FB03-5046-3957-2F9B-E5D7B7CC6141}"/>
                </a:ext>
              </a:extLst>
            </p:cNvPr>
            <p:cNvSpPr/>
            <p:nvPr/>
          </p:nvSpPr>
          <p:spPr>
            <a:xfrm>
              <a:off x="4238743" y="424404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17" name="Freeform: Shape 716">
              <a:extLst>
                <a:ext uri="{FF2B5EF4-FFF2-40B4-BE49-F238E27FC236}">
                  <a16:creationId xmlns:a16="http://schemas.microsoft.com/office/drawing/2014/main" id="{905E0ACA-D440-B0DF-ACCE-540AAE5B793E}"/>
                </a:ext>
              </a:extLst>
            </p:cNvPr>
            <p:cNvSpPr/>
            <p:nvPr/>
          </p:nvSpPr>
          <p:spPr>
            <a:xfrm>
              <a:off x="4267238" y="4244041"/>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718" name="Freeform: Shape 717">
              <a:extLst>
                <a:ext uri="{FF2B5EF4-FFF2-40B4-BE49-F238E27FC236}">
                  <a16:creationId xmlns:a16="http://schemas.microsoft.com/office/drawing/2014/main" id="{F3C59CF8-4F2A-9AE5-6568-435A96934C39}"/>
                </a:ext>
              </a:extLst>
            </p:cNvPr>
            <p:cNvSpPr/>
            <p:nvPr/>
          </p:nvSpPr>
          <p:spPr>
            <a:xfrm>
              <a:off x="4284479" y="4244041"/>
              <a:ext cx="28794" cy="55614"/>
            </a:xfrm>
            <a:custGeom>
              <a:avLst/>
              <a:gdLst>
                <a:gd name="connsiteX0" fmla="*/ 60 w 28794"/>
                <a:gd name="connsiteY0" fmla="*/ 0 h 55614"/>
                <a:gd name="connsiteX1" fmla="*/ 7962 w 28794"/>
                <a:gd name="connsiteY1" fmla="*/ 0 h 55614"/>
                <a:gd name="connsiteX2" fmla="*/ 11614 w 28794"/>
                <a:gd name="connsiteY2" fmla="*/ 12093 h 55614"/>
                <a:gd name="connsiteX3" fmla="*/ 11973 w 28794"/>
                <a:gd name="connsiteY3" fmla="*/ 13290 h 55614"/>
                <a:gd name="connsiteX4" fmla="*/ 12392 w 28794"/>
                <a:gd name="connsiteY4" fmla="*/ 14727 h 55614"/>
                <a:gd name="connsiteX5" fmla="*/ 15206 w 28794"/>
                <a:gd name="connsiteY5" fmla="*/ 25742 h 55614"/>
                <a:gd name="connsiteX6" fmla="*/ 16283 w 28794"/>
                <a:gd name="connsiteY6" fmla="*/ 19516 h 55614"/>
                <a:gd name="connsiteX7" fmla="*/ 17421 w 28794"/>
                <a:gd name="connsiteY7" fmla="*/ 14547 h 55614"/>
                <a:gd name="connsiteX8" fmla="*/ 17840 w 28794"/>
                <a:gd name="connsiteY8" fmla="*/ 12571 h 55614"/>
                <a:gd name="connsiteX9" fmla="*/ 20953 w 28794"/>
                <a:gd name="connsiteY9" fmla="*/ 0 h 55614"/>
                <a:gd name="connsiteX10" fmla="*/ 28795 w 28794"/>
                <a:gd name="connsiteY10" fmla="*/ 0 h 55614"/>
                <a:gd name="connsiteX11" fmla="*/ 19097 w 28794"/>
                <a:gd name="connsiteY11" fmla="*/ 31668 h 55614"/>
                <a:gd name="connsiteX12" fmla="*/ 19097 w 28794"/>
                <a:gd name="connsiteY12" fmla="*/ 55614 h 55614"/>
                <a:gd name="connsiteX13" fmla="*/ 11614 w 28794"/>
                <a:gd name="connsiteY13" fmla="*/ 55614 h 55614"/>
                <a:gd name="connsiteX14" fmla="*/ 11614 w 28794"/>
                <a:gd name="connsiteY14" fmla="*/ 31668 h 55614"/>
                <a:gd name="connsiteX15" fmla="*/ 0 w 28794"/>
                <a:gd name="connsiteY15"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94" h="55614">
                  <a:moveTo>
                    <a:pt x="60" y="0"/>
                  </a:moveTo>
                  <a:lnTo>
                    <a:pt x="7962" y="0"/>
                  </a:lnTo>
                  <a:lnTo>
                    <a:pt x="11614" y="12093"/>
                  </a:lnTo>
                  <a:cubicBezTo>
                    <a:pt x="11734" y="12452"/>
                    <a:pt x="11853" y="12871"/>
                    <a:pt x="11973" y="13290"/>
                  </a:cubicBezTo>
                  <a:cubicBezTo>
                    <a:pt x="12093" y="13709"/>
                    <a:pt x="12212" y="14188"/>
                    <a:pt x="12392" y="14727"/>
                  </a:cubicBezTo>
                  <a:cubicBezTo>
                    <a:pt x="13769" y="19097"/>
                    <a:pt x="14727" y="22749"/>
                    <a:pt x="15206" y="25742"/>
                  </a:cubicBezTo>
                  <a:cubicBezTo>
                    <a:pt x="15625" y="22749"/>
                    <a:pt x="15984" y="20713"/>
                    <a:pt x="16283" y="19516"/>
                  </a:cubicBezTo>
                  <a:lnTo>
                    <a:pt x="17421" y="14547"/>
                  </a:lnTo>
                  <a:lnTo>
                    <a:pt x="17840" y="12571"/>
                  </a:lnTo>
                  <a:lnTo>
                    <a:pt x="20953" y="0"/>
                  </a:lnTo>
                  <a:lnTo>
                    <a:pt x="28795" y="0"/>
                  </a:lnTo>
                  <a:lnTo>
                    <a:pt x="19097" y="31668"/>
                  </a:lnTo>
                  <a:lnTo>
                    <a:pt x="19097" y="55614"/>
                  </a:lnTo>
                  <a:lnTo>
                    <a:pt x="11614" y="55614"/>
                  </a:lnTo>
                  <a:lnTo>
                    <a:pt x="11614" y="31668"/>
                  </a:lnTo>
                  <a:lnTo>
                    <a:pt x="0" y="0"/>
                  </a:lnTo>
                  <a:close/>
                </a:path>
              </a:pathLst>
            </a:custGeom>
            <a:grpFill/>
            <a:ln w="5976" cap="flat">
              <a:noFill/>
              <a:prstDash val="solid"/>
              <a:miter/>
            </a:ln>
          </p:spPr>
          <p:txBody>
            <a:bodyPr rtlCol="0" anchor="ctr"/>
            <a:lstStyle/>
            <a:p>
              <a:endParaRPr lang="nl-BE"/>
            </a:p>
          </p:txBody>
        </p:sp>
        <p:sp>
          <p:nvSpPr>
            <p:cNvPr id="719" name="Freeform: Shape 718">
              <a:extLst>
                <a:ext uri="{FF2B5EF4-FFF2-40B4-BE49-F238E27FC236}">
                  <a16:creationId xmlns:a16="http://schemas.microsoft.com/office/drawing/2014/main" id="{26DD2FA2-2F04-A493-8940-341622B22A0D}"/>
                </a:ext>
              </a:extLst>
            </p:cNvPr>
            <p:cNvSpPr/>
            <p:nvPr/>
          </p:nvSpPr>
          <p:spPr>
            <a:xfrm>
              <a:off x="4332730" y="4244041"/>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357" y="24664"/>
                    <a:pt x="12452" y="24006"/>
                    <a:pt x="13649" y="22629"/>
                  </a:cubicBezTo>
                  <a:cubicBezTo>
                    <a:pt x="14847" y="21312"/>
                    <a:pt x="15445" y="19037"/>
                    <a:pt x="15445" y="15804"/>
                  </a:cubicBezTo>
                  <a:cubicBezTo>
                    <a:pt x="15445" y="14068"/>
                    <a:pt x="15325" y="12571"/>
                    <a:pt x="15086" y="11374"/>
                  </a:cubicBezTo>
                  <a:cubicBezTo>
                    <a:pt x="14847"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720" name="Freeform: Shape 719">
              <a:extLst>
                <a:ext uri="{FF2B5EF4-FFF2-40B4-BE49-F238E27FC236}">
                  <a16:creationId xmlns:a16="http://schemas.microsoft.com/office/drawing/2014/main" id="{6E472CF7-D646-CAEB-FD7B-7618DA147F5F}"/>
                </a:ext>
              </a:extLst>
            </p:cNvPr>
            <p:cNvSpPr/>
            <p:nvPr/>
          </p:nvSpPr>
          <p:spPr>
            <a:xfrm>
              <a:off x="4361944" y="4243383"/>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7 h 57051"/>
                <a:gd name="connsiteX17" fmla="*/ 19815 w 29034"/>
                <a:gd name="connsiteY17" fmla="*/ 46036 h 57051"/>
                <a:gd name="connsiteX18" fmla="*/ 2125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7"/>
                    <a:pt x="3233" y="6226"/>
                  </a:cubicBezTo>
                  <a:cubicBezTo>
                    <a:pt x="5448" y="2095"/>
                    <a:pt x="9099" y="0"/>
                    <a:pt x="14308" y="0"/>
                  </a:cubicBezTo>
                  <a:cubicBezTo>
                    <a:pt x="18977" y="0"/>
                    <a:pt x="22449" y="1616"/>
                    <a:pt x="24664" y="4789"/>
                  </a:cubicBezTo>
                  <a:cubicBezTo>
                    <a:pt x="26161" y="6944"/>
                    <a:pt x="27238" y="9938"/>
                    <a:pt x="27897" y="13889"/>
                  </a:cubicBezTo>
                  <a:cubicBezTo>
                    <a:pt x="28555" y="17540"/>
                    <a:pt x="28915" y="22868"/>
                    <a:pt x="28915" y="29872"/>
                  </a:cubicBezTo>
                  <a:close/>
                  <a:moveTo>
                    <a:pt x="21192" y="30651"/>
                  </a:moveTo>
                  <a:cubicBezTo>
                    <a:pt x="21192" y="21013"/>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7"/>
                    <a:pt x="8441" y="42564"/>
                    <a:pt x="9339" y="45737"/>
                  </a:cubicBezTo>
                  <a:cubicBezTo>
                    <a:pt x="10297" y="48730"/>
                    <a:pt x="12033" y="50227"/>
                    <a:pt x="14607" y="50227"/>
                  </a:cubicBezTo>
                  <a:cubicBezTo>
                    <a:pt x="17181" y="50227"/>
                    <a:pt x="18857" y="48850"/>
                    <a:pt x="19815" y="46036"/>
                  </a:cubicBezTo>
                  <a:cubicBezTo>
                    <a:pt x="20773" y="43282"/>
                    <a:pt x="21252" y="38194"/>
                    <a:pt x="21252" y="30711"/>
                  </a:cubicBezTo>
                  <a:close/>
                </a:path>
              </a:pathLst>
            </a:custGeom>
            <a:grpFill/>
            <a:ln w="5976" cap="flat">
              <a:noFill/>
              <a:prstDash val="solid"/>
              <a:miter/>
            </a:ln>
          </p:spPr>
          <p:txBody>
            <a:bodyPr rtlCol="0" anchor="ctr"/>
            <a:lstStyle/>
            <a:p>
              <a:endParaRPr lang="nl-BE"/>
            </a:p>
          </p:txBody>
        </p:sp>
        <p:sp>
          <p:nvSpPr>
            <p:cNvPr id="721" name="Freeform: Shape 720">
              <a:extLst>
                <a:ext uri="{FF2B5EF4-FFF2-40B4-BE49-F238E27FC236}">
                  <a16:creationId xmlns:a16="http://schemas.microsoft.com/office/drawing/2014/main" id="{410079DF-2EFE-3629-28DE-34DD1389780D}"/>
                </a:ext>
              </a:extLst>
            </p:cNvPr>
            <p:cNvSpPr/>
            <p:nvPr/>
          </p:nvSpPr>
          <p:spPr>
            <a:xfrm>
              <a:off x="4398342" y="4244041"/>
              <a:ext cx="19755" cy="55614"/>
            </a:xfrm>
            <a:custGeom>
              <a:avLst/>
              <a:gdLst>
                <a:gd name="connsiteX0" fmla="*/ 60 w 19755"/>
                <a:gd name="connsiteY0" fmla="*/ 0 h 55614"/>
                <a:gd name="connsiteX1" fmla="*/ 7543 w 19755"/>
                <a:gd name="connsiteY1" fmla="*/ 0 h 55614"/>
                <a:gd name="connsiteX2" fmla="*/ 754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60" y="0"/>
                  </a:moveTo>
                  <a:lnTo>
                    <a:pt x="7543" y="0"/>
                  </a:lnTo>
                  <a:lnTo>
                    <a:pt x="754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722" name="Freeform: Shape 721">
              <a:extLst>
                <a:ext uri="{FF2B5EF4-FFF2-40B4-BE49-F238E27FC236}">
                  <a16:creationId xmlns:a16="http://schemas.microsoft.com/office/drawing/2014/main" id="{606F9F30-7A41-D7DC-F7D3-FE201F513149}"/>
                </a:ext>
              </a:extLst>
            </p:cNvPr>
            <p:cNvSpPr/>
            <p:nvPr/>
          </p:nvSpPr>
          <p:spPr>
            <a:xfrm>
              <a:off x="4422767" y="4244041"/>
              <a:ext cx="19755" cy="55614"/>
            </a:xfrm>
            <a:custGeom>
              <a:avLst/>
              <a:gdLst>
                <a:gd name="connsiteX0" fmla="*/ 60 w 19755"/>
                <a:gd name="connsiteY0" fmla="*/ 0 h 55614"/>
                <a:gd name="connsiteX1" fmla="*/ 7543 w 19755"/>
                <a:gd name="connsiteY1" fmla="*/ 0 h 55614"/>
                <a:gd name="connsiteX2" fmla="*/ 754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60" y="0"/>
                  </a:moveTo>
                  <a:lnTo>
                    <a:pt x="7543" y="0"/>
                  </a:lnTo>
                  <a:lnTo>
                    <a:pt x="754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723" name="Freeform: Shape 722">
              <a:extLst>
                <a:ext uri="{FF2B5EF4-FFF2-40B4-BE49-F238E27FC236}">
                  <a16:creationId xmlns:a16="http://schemas.microsoft.com/office/drawing/2014/main" id="{B926B725-7914-4A49-B2CD-35DDD23C0678}"/>
                </a:ext>
              </a:extLst>
            </p:cNvPr>
            <p:cNvSpPr/>
            <p:nvPr/>
          </p:nvSpPr>
          <p:spPr>
            <a:xfrm>
              <a:off x="4462577" y="424404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24" name="Freeform: Shape 723">
              <a:extLst>
                <a:ext uri="{FF2B5EF4-FFF2-40B4-BE49-F238E27FC236}">
                  <a16:creationId xmlns:a16="http://schemas.microsoft.com/office/drawing/2014/main" id="{D544C293-1388-B923-18C7-FDE45F4A2866}"/>
                </a:ext>
              </a:extLst>
            </p:cNvPr>
            <p:cNvSpPr/>
            <p:nvPr/>
          </p:nvSpPr>
          <p:spPr>
            <a:xfrm>
              <a:off x="4474191" y="424404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25" name="Freeform: Shape 724">
              <a:extLst>
                <a:ext uri="{FF2B5EF4-FFF2-40B4-BE49-F238E27FC236}">
                  <a16:creationId xmlns:a16="http://schemas.microsoft.com/office/drawing/2014/main" id="{3C34FF0C-4D7E-F983-731B-8DF830B15E78}"/>
                </a:ext>
              </a:extLst>
            </p:cNvPr>
            <p:cNvSpPr/>
            <p:nvPr/>
          </p:nvSpPr>
          <p:spPr>
            <a:xfrm>
              <a:off x="4068488" y="4332581"/>
              <a:ext cx="22928" cy="55614"/>
            </a:xfrm>
            <a:custGeom>
              <a:avLst/>
              <a:gdLst>
                <a:gd name="connsiteX0" fmla="*/ 0 w 22928"/>
                <a:gd name="connsiteY0" fmla="*/ 0 h 55614"/>
                <a:gd name="connsiteX1" fmla="*/ 10177 w 22928"/>
                <a:gd name="connsiteY1" fmla="*/ 0 h 55614"/>
                <a:gd name="connsiteX2" fmla="*/ 22090 w 22928"/>
                <a:gd name="connsiteY2" fmla="*/ 14787 h 55614"/>
                <a:gd name="connsiteX3" fmla="*/ 20534 w 22928"/>
                <a:gd name="connsiteY3" fmla="*/ 23168 h 55614"/>
                <a:gd name="connsiteX4" fmla="*/ 15086 w 22928"/>
                <a:gd name="connsiteY4" fmla="*/ 27298 h 55614"/>
                <a:gd name="connsiteX5" fmla="*/ 21252 w 22928"/>
                <a:gd name="connsiteY5" fmla="*/ 31908 h 55614"/>
                <a:gd name="connsiteX6" fmla="*/ 22928 w 22928"/>
                <a:gd name="connsiteY6" fmla="*/ 40289 h 55614"/>
                <a:gd name="connsiteX7" fmla="*/ 9818 w 22928"/>
                <a:gd name="connsiteY7" fmla="*/ 55614 h 55614"/>
                <a:gd name="connsiteX8" fmla="*/ 0 w 22928"/>
                <a:gd name="connsiteY8" fmla="*/ 55614 h 55614"/>
                <a:gd name="connsiteX9" fmla="*/ 0 w 22928"/>
                <a:gd name="connsiteY9" fmla="*/ 0 h 55614"/>
                <a:gd name="connsiteX10" fmla="*/ 7064 w 22928"/>
                <a:gd name="connsiteY10" fmla="*/ 24485 h 55614"/>
                <a:gd name="connsiteX11" fmla="*/ 13110 w 22928"/>
                <a:gd name="connsiteY11" fmla="*/ 22449 h 55614"/>
                <a:gd name="connsiteX12" fmla="*/ 14787 w 22928"/>
                <a:gd name="connsiteY12" fmla="*/ 14966 h 55614"/>
                <a:gd name="connsiteX13" fmla="*/ 8321 w 22928"/>
                <a:gd name="connsiteY13" fmla="*/ 5986 h 55614"/>
                <a:gd name="connsiteX14" fmla="*/ 7423 w 22928"/>
                <a:gd name="connsiteY14" fmla="*/ 5986 h 55614"/>
                <a:gd name="connsiteX15" fmla="*/ 7064 w 22928"/>
                <a:gd name="connsiteY15" fmla="*/ 5986 h 55614"/>
                <a:gd name="connsiteX16" fmla="*/ 7064 w 22928"/>
                <a:gd name="connsiteY16" fmla="*/ 24425 h 55614"/>
                <a:gd name="connsiteX17" fmla="*/ 7064 w 22928"/>
                <a:gd name="connsiteY17" fmla="*/ 49209 h 55614"/>
                <a:gd name="connsiteX18" fmla="*/ 13470 w 22928"/>
                <a:gd name="connsiteY18" fmla="*/ 47233 h 55614"/>
                <a:gd name="connsiteX19" fmla="*/ 15206 w 22928"/>
                <a:gd name="connsiteY19" fmla="*/ 40049 h 55614"/>
                <a:gd name="connsiteX20" fmla="*/ 13350 w 22928"/>
                <a:gd name="connsiteY20" fmla="*/ 32566 h 55614"/>
                <a:gd name="connsiteX21" fmla="*/ 7064 w 22928"/>
                <a:gd name="connsiteY21" fmla="*/ 30411 h 55614"/>
                <a:gd name="connsiteX22" fmla="*/ 7064 w 22928"/>
                <a:gd name="connsiteY22" fmla="*/ 4914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28" h="55614">
                  <a:moveTo>
                    <a:pt x="0" y="0"/>
                  </a:moveTo>
                  <a:lnTo>
                    <a:pt x="10177" y="0"/>
                  </a:lnTo>
                  <a:cubicBezTo>
                    <a:pt x="18139" y="0"/>
                    <a:pt x="22090" y="4909"/>
                    <a:pt x="22090" y="14787"/>
                  </a:cubicBezTo>
                  <a:cubicBezTo>
                    <a:pt x="22090" y="18558"/>
                    <a:pt x="21551" y="21372"/>
                    <a:pt x="20534" y="23168"/>
                  </a:cubicBezTo>
                  <a:cubicBezTo>
                    <a:pt x="19516" y="24964"/>
                    <a:pt x="17660" y="26400"/>
                    <a:pt x="15086" y="27298"/>
                  </a:cubicBezTo>
                  <a:cubicBezTo>
                    <a:pt x="18079" y="28496"/>
                    <a:pt x="20115" y="30052"/>
                    <a:pt x="21252" y="31908"/>
                  </a:cubicBezTo>
                  <a:cubicBezTo>
                    <a:pt x="22389" y="33764"/>
                    <a:pt x="22928" y="36517"/>
                    <a:pt x="22928" y="40289"/>
                  </a:cubicBezTo>
                  <a:cubicBezTo>
                    <a:pt x="22928" y="50466"/>
                    <a:pt x="18558" y="55614"/>
                    <a:pt x="9818" y="55614"/>
                  </a:cubicBezTo>
                  <a:lnTo>
                    <a:pt x="0" y="55614"/>
                  </a:lnTo>
                  <a:lnTo>
                    <a:pt x="0" y="0"/>
                  </a:lnTo>
                  <a:close/>
                  <a:moveTo>
                    <a:pt x="7064" y="24485"/>
                  </a:moveTo>
                  <a:cubicBezTo>
                    <a:pt x="9997" y="24485"/>
                    <a:pt x="11973" y="23826"/>
                    <a:pt x="13110" y="22449"/>
                  </a:cubicBezTo>
                  <a:cubicBezTo>
                    <a:pt x="14248" y="21013"/>
                    <a:pt x="14787" y="18558"/>
                    <a:pt x="14787" y="14966"/>
                  </a:cubicBezTo>
                  <a:cubicBezTo>
                    <a:pt x="14787" y="8980"/>
                    <a:pt x="12631" y="5986"/>
                    <a:pt x="8321" y="5986"/>
                  </a:cubicBezTo>
                  <a:lnTo>
                    <a:pt x="7423" y="5986"/>
                  </a:lnTo>
                  <a:cubicBezTo>
                    <a:pt x="7423" y="5986"/>
                    <a:pt x="7124" y="5986"/>
                    <a:pt x="7064" y="5986"/>
                  </a:cubicBezTo>
                  <a:lnTo>
                    <a:pt x="7064" y="24425"/>
                  </a:lnTo>
                  <a:close/>
                  <a:moveTo>
                    <a:pt x="7064" y="49209"/>
                  </a:moveTo>
                  <a:cubicBezTo>
                    <a:pt x="10117" y="49209"/>
                    <a:pt x="12272" y="48550"/>
                    <a:pt x="13470" y="47233"/>
                  </a:cubicBezTo>
                  <a:cubicBezTo>
                    <a:pt x="14667" y="45916"/>
                    <a:pt x="15206" y="43522"/>
                    <a:pt x="15206" y="40049"/>
                  </a:cubicBezTo>
                  <a:cubicBezTo>
                    <a:pt x="15206" y="36577"/>
                    <a:pt x="14607" y="34003"/>
                    <a:pt x="13350" y="32566"/>
                  </a:cubicBezTo>
                  <a:cubicBezTo>
                    <a:pt x="12153" y="31130"/>
                    <a:pt x="10057" y="30411"/>
                    <a:pt x="7064" y="30411"/>
                  </a:cubicBezTo>
                  <a:lnTo>
                    <a:pt x="7064" y="49149"/>
                  </a:lnTo>
                  <a:close/>
                </a:path>
              </a:pathLst>
            </a:custGeom>
            <a:grpFill/>
            <a:ln w="5976" cap="flat">
              <a:noFill/>
              <a:prstDash val="solid"/>
              <a:miter/>
            </a:ln>
          </p:spPr>
          <p:txBody>
            <a:bodyPr rtlCol="0" anchor="ctr"/>
            <a:lstStyle/>
            <a:p>
              <a:endParaRPr lang="nl-BE"/>
            </a:p>
          </p:txBody>
        </p:sp>
        <p:sp>
          <p:nvSpPr>
            <p:cNvPr id="726" name="Freeform: Shape 725">
              <a:extLst>
                <a:ext uri="{FF2B5EF4-FFF2-40B4-BE49-F238E27FC236}">
                  <a16:creationId xmlns:a16="http://schemas.microsoft.com/office/drawing/2014/main" id="{0560DDF5-1510-0C7F-BC3B-801D1DFA8593}"/>
                </a:ext>
              </a:extLst>
            </p:cNvPr>
            <p:cNvSpPr/>
            <p:nvPr/>
          </p:nvSpPr>
          <p:spPr>
            <a:xfrm>
              <a:off x="4098839"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27" name="Freeform: Shape 726">
              <a:extLst>
                <a:ext uri="{FF2B5EF4-FFF2-40B4-BE49-F238E27FC236}">
                  <a16:creationId xmlns:a16="http://schemas.microsoft.com/office/drawing/2014/main" id="{745161AD-9E72-5BC4-1E9A-4F2097716810}"/>
                </a:ext>
              </a:extLst>
            </p:cNvPr>
            <p:cNvSpPr/>
            <p:nvPr/>
          </p:nvSpPr>
          <p:spPr>
            <a:xfrm>
              <a:off x="4121229"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0 w 24364"/>
                <a:gd name="connsiteY5" fmla="*/ 55614 h 55614"/>
                <a:gd name="connsiteX6" fmla="*/ 8620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0" y="55614"/>
                  </a:lnTo>
                  <a:lnTo>
                    <a:pt x="8620" y="6525"/>
                  </a:lnTo>
                  <a:lnTo>
                    <a:pt x="0" y="6525"/>
                  </a:lnTo>
                  <a:lnTo>
                    <a:pt x="0" y="0"/>
                  </a:lnTo>
                  <a:close/>
                </a:path>
              </a:pathLst>
            </a:custGeom>
            <a:grpFill/>
            <a:ln w="5976" cap="flat">
              <a:noFill/>
              <a:prstDash val="solid"/>
              <a:miter/>
            </a:ln>
          </p:spPr>
          <p:txBody>
            <a:bodyPr rtlCol="0" anchor="ctr"/>
            <a:lstStyle/>
            <a:p>
              <a:endParaRPr lang="nl-BE"/>
            </a:p>
          </p:txBody>
        </p:sp>
        <p:sp>
          <p:nvSpPr>
            <p:cNvPr id="728" name="Freeform: Shape 727">
              <a:extLst>
                <a:ext uri="{FF2B5EF4-FFF2-40B4-BE49-F238E27FC236}">
                  <a16:creationId xmlns:a16="http://schemas.microsoft.com/office/drawing/2014/main" id="{F5DAA181-5D2A-52FB-A28F-480D02015344}"/>
                </a:ext>
              </a:extLst>
            </p:cNvPr>
            <p:cNvSpPr/>
            <p:nvPr/>
          </p:nvSpPr>
          <p:spPr>
            <a:xfrm>
              <a:off x="4148766" y="4332581"/>
              <a:ext cx="43581" cy="55733"/>
            </a:xfrm>
            <a:custGeom>
              <a:avLst/>
              <a:gdLst>
                <a:gd name="connsiteX0" fmla="*/ 0 w 43581"/>
                <a:gd name="connsiteY0" fmla="*/ 0 h 55733"/>
                <a:gd name="connsiteX1" fmla="*/ 7244 w 43581"/>
                <a:gd name="connsiteY1" fmla="*/ 0 h 55733"/>
                <a:gd name="connsiteX2" fmla="*/ 11015 w 43581"/>
                <a:gd name="connsiteY2" fmla="*/ 25802 h 55733"/>
                <a:gd name="connsiteX3" fmla="*/ 11614 w 43581"/>
                <a:gd name="connsiteY3" fmla="*/ 29633 h 55733"/>
                <a:gd name="connsiteX4" fmla="*/ 12272 w 43581"/>
                <a:gd name="connsiteY4" fmla="*/ 35320 h 55733"/>
                <a:gd name="connsiteX5" fmla="*/ 12691 w 43581"/>
                <a:gd name="connsiteY5" fmla="*/ 40049 h 55733"/>
                <a:gd name="connsiteX6" fmla="*/ 12751 w 43581"/>
                <a:gd name="connsiteY6" fmla="*/ 40708 h 55733"/>
                <a:gd name="connsiteX7" fmla="*/ 12871 w 43581"/>
                <a:gd name="connsiteY7" fmla="*/ 41905 h 55733"/>
                <a:gd name="connsiteX8" fmla="*/ 13051 w 43581"/>
                <a:gd name="connsiteY8" fmla="*/ 40109 h 55733"/>
                <a:gd name="connsiteX9" fmla="*/ 13948 w 43581"/>
                <a:gd name="connsiteY9" fmla="*/ 31429 h 55733"/>
                <a:gd name="connsiteX10" fmla="*/ 15026 w 43581"/>
                <a:gd name="connsiteY10" fmla="*/ 24125 h 55733"/>
                <a:gd name="connsiteX11" fmla="*/ 19037 w 43581"/>
                <a:gd name="connsiteY11" fmla="*/ 60 h 55733"/>
                <a:gd name="connsiteX12" fmla="*/ 24784 w 43581"/>
                <a:gd name="connsiteY12" fmla="*/ 60 h 55733"/>
                <a:gd name="connsiteX13" fmla="*/ 28555 w 43581"/>
                <a:gd name="connsiteY13" fmla="*/ 23467 h 55733"/>
                <a:gd name="connsiteX14" fmla="*/ 29932 w 43581"/>
                <a:gd name="connsiteY14" fmla="*/ 33105 h 55733"/>
                <a:gd name="connsiteX15" fmla="*/ 30830 w 43581"/>
                <a:gd name="connsiteY15" fmla="*/ 41546 h 55733"/>
                <a:gd name="connsiteX16" fmla="*/ 31668 w 43581"/>
                <a:gd name="connsiteY16" fmla="*/ 33345 h 55733"/>
                <a:gd name="connsiteX17" fmla="*/ 32626 w 43581"/>
                <a:gd name="connsiteY17" fmla="*/ 25562 h 55733"/>
                <a:gd name="connsiteX18" fmla="*/ 33165 w 43581"/>
                <a:gd name="connsiteY18" fmla="*/ 21851 h 55733"/>
                <a:gd name="connsiteX19" fmla="*/ 36398 w 43581"/>
                <a:gd name="connsiteY19" fmla="*/ 120 h 55733"/>
                <a:gd name="connsiteX20" fmla="*/ 43581 w 43581"/>
                <a:gd name="connsiteY20" fmla="*/ 120 h 55733"/>
                <a:gd name="connsiteX21" fmla="*/ 33764 w 43581"/>
                <a:gd name="connsiteY21" fmla="*/ 55734 h 55733"/>
                <a:gd name="connsiteX22" fmla="*/ 27957 w 43581"/>
                <a:gd name="connsiteY22" fmla="*/ 55734 h 55733"/>
                <a:gd name="connsiteX23" fmla="*/ 24006 w 43581"/>
                <a:gd name="connsiteY23" fmla="*/ 31728 h 55733"/>
                <a:gd name="connsiteX24" fmla="*/ 23826 w 43581"/>
                <a:gd name="connsiteY24" fmla="*/ 30531 h 55733"/>
                <a:gd name="connsiteX25" fmla="*/ 23407 w 43581"/>
                <a:gd name="connsiteY25" fmla="*/ 27538 h 55733"/>
                <a:gd name="connsiteX26" fmla="*/ 22629 w 43581"/>
                <a:gd name="connsiteY26" fmla="*/ 21970 h 55733"/>
                <a:gd name="connsiteX27" fmla="*/ 22389 w 43581"/>
                <a:gd name="connsiteY27" fmla="*/ 19995 h 55733"/>
                <a:gd name="connsiteX28" fmla="*/ 22030 w 43581"/>
                <a:gd name="connsiteY28" fmla="*/ 16702 h 55733"/>
                <a:gd name="connsiteX29" fmla="*/ 21851 w 43581"/>
                <a:gd name="connsiteY29" fmla="*/ 14427 h 55733"/>
                <a:gd name="connsiteX30" fmla="*/ 21731 w 43581"/>
                <a:gd name="connsiteY30" fmla="*/ 15864 h 55733"/>
                <a:gd name="connsiteX31" fmla="*/ 21611 w 43581"/>
                <a:gd name="connsiteY31" fmla="*/ 16882 h 55733"/>
                <a:gd name="connsiteX32" fmla="*/ 21312 w 43581"/>
                <a:gd name="connsiteY32" fmla="*/ 20593 h 55733"/>
                <a:gd name="connsiteX33" fmla="*/ 21132 w 43581"/>
                <a:gd name="connsiteY33" fmla="*/ 22210 h 55733"/>
                <a:gd name="connsiteX34" fmla="*/ 20354 w 43581"/>
                <a:gd name="connsiteY34" fmla="*/ 27538 h 55733"/>
                <a:gd name="connsiteX35" fmla="*/ 19935 w 43581"/>
                <a:gd name="connsiteY35" fmla="*/ 30411 h 55733"/>
                <a:gd name="connsiteX36" fmla="*/ 19696 w 43581"/>
                <a:gd name="connsiteY36" fmla="*/ 31728 h 55733"/>
                <a:gd name="connsiteX37" fmla="*/ 15625 w 43581"/>
                <a:gd name="connsiteY37" fmla="*/ 55734 h 55733"/>
                <a:gd name="connsiteX38" fmla="*/ 9638 w 43581"/>
                <a:gd name="connsiteY38" fmla="*/ 55734 h 55733"/>
                <a:gd name="connsiteX39" fmla="*/ 0 w 43581"/>
                <a:gd name="connsiteY39" fmla="*/ 120 h 5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581" h="55733">
                  <a:moveTo>
                    <a:pt x="0" y="0"/>
                  </a:moveTo>
                  <a:lnTo>
                    <a:pt x="7244" y="0"/>
                  </a:lnTo>
                  <a:lnTo>
                    <a:pt x="11015" y="25802"/>
                  </a:lnTo>
                  <a:lnTo>
                    <a:pt x="11614" y="29633"/>
                  </a:lnTo>
                  <a:cubicBezTo>
                    <a:pt x="11913" y="31668"/>
                    <a:pt x="12093" y="33584"/>
                    <a:pt x="12272" y="35320"/>
                  </a:cubicBezTo>
                  <a:lnTo>
                    <a:pt x="12691" y="40049"/>
                  </a:lnTo>
                  <a:cubicBezTo>
                    <a:pt x="12691" y="40049"/>
                    <a:pt x="12691" y="40409"/>
                    <a:pt x="12751" y="40708"/>
                  </a:cubicBezTo>
                  <a:cubicBezTo>
                    <a:pt x="12751" y="41007"/>
                    <a:pt x="12751" y="41426"/>
                    <a:pt x="12871" y="41905"/>
                  </a:cubicBezTo>
                  <a:lnTo>
                    <a:pt x="13051" y="40109"/>
                  </a:lnTo>
                  <a:cubicBezTo>
                    <a:pt x="13350" y="36937"/>
                    <a:pt x="13649" y="34063"/>
                    <a:pt x="13948" y="31429"/>
                  </a:cubicBezTo>
                  <a:cubicBezTo>
                    <a:pt x="14248" y="28795"/>
                    <a:pt x="14607" y="26340"/>
                    <a:pt x="15026" y="24125"/>
                  </a:cubicBezTo>
                  <a:lnTo>
                    <a:pt x="19037" y="60"/>
                  </a:lnTo>
                  <a:lnTo>
                    <a:pt x="24784" y="60"/>
                  </a:lnTo>
                  <a:lnTo>
                    <a:pt x="28555" y="23467"/>
                  </a:lnTo>
                  <a:cubicBezTo>
                    <a:pt x="29094" y="26939"/>
                    <a:pt x="29573" y="30112"/>
                    <a:pt x="29932" y="33105"/>
                  </a:cubicBezTo>
                  <a:cubicBezTo>
                    <a:pt x="30292" y="36039"/>
                    <a:pt x="30591" y="38852"/>
                    <a:pt x="30830" y="41546"/>
                  </a:cubicBezTo>
                  <a:cubicBezTo>
                    <a:pt x="31070" y="38732"/>
                    <a:pt x="31309" y="35979"/>
                    <a:pt x="31668" y="33345"/>
                  </a:cubicBezTo>
                  <a:cubicBezTo>
                    <a:pt x="32028" y="30711"/>
                    <a:pt x="32267" y="28136"/>
                    <a:pt x="32626" y="25562"/>
                  </a:cubicBezTo>
                  <a:lnTo>
                    <a:pt x="33165" y="21851"/>
                  </a:lnTo>
                  <a:lnTo>
                    <a:pt x="36398" y="120"/>
                  </a:lnTo>
                  <a:lnTo>
                    <a:pt x="43581" y="120"/>
                  </a:lnTo>
                  <a:lnTo>
                    <a:pt x="33764" y="55734"/>
                  </a:lnTo>
                  <a:lnTo>
                    <a:pt x="27957" y="55734"/>
                  </a:lnTo>
                  <a:lnTo>
                    <a:pt x="24006" y="31728"/>
                  </a:lnTo>
                  <a:cubicBezTo>
                    <a:pt x="24006" y="31728"/>
                    <a:pt x="23946" y="31249"/>
                    <a:pt x="23826" y="30531"/>
                  </a:cubicBezTo>
                  <a:cubicBezTo>
                    <a:pt x="23706" y="29813"/>
                    <a:pt x="23587" y="28855"/>
                    <a:pt x="23407" y="27538"/>
                  </a:cubicBezTo>
                  <a:lnTo>
                    <a:pt x="22629" y="21970"/>
                  </a:lnTo>
                  <a:cubicBezTo>
                    <a:pt x="22629" y="21551"/>
                    <a:pt x="22509" y="20893"/>
                    <a:pt x="22389" y="19995"/>
                  </a:cubicBezTo>
                  <a:cubicBezTo>
                    <a:pt x="22270" y="19157"/>
                    <a:pt x="22150" y="18019"/>
                    <a:pt x="22030" y="16702"/>
                  </a:cubicBezTo>
                  <a:lnTo>
                    <a:pt x="21851" y="14427"/>
                  </a:lnTo>
                  <a:cubicBezTo>
                    <a:pt x="21851" y="14966"/>
                    <a:pt x="21731" y="15445"/>
                    <a:pt x="21731" y="15864"/>
                  </a:cubicBezTo>
                  <a:cubicBezTo>
                    <a:pt x="21731" y="16283"/>
                    <a:pt x="21671" y="16583"/>
                    <a:pt x="21611" y="16882"/>
                  </a:cubicBezTo>
                  <a:cubicBezTo>
                    <a:pt x="21491" y="18438"/>
                    <a:pt x="21372" y="19696"/>
                    <a:pt x="21312" y="20593"/>
                  </a:cubicBezTo>
                  <a:cubicBezTo>
                    <a:pt x="21252" y="21491"/>
                    <a:pt x="21192" y="22030"/>
                    <a:pt x="21132" y="22210"/>
                  </a:cubicBezTo>
                  <a:lnTo>
                    <a:pt x="20354" y="27538"/>
                  </a:lnTo>
                  <a:cubicBezTo>
                    <a:pt x="20174" y="28735"/>
                    <a:pt x="20055" y="29753"/>
                    <a:pt x="19935" y="30411"/>
                  </a:cubicBezTo>
                  <a:cubicBezTo>
                    <a:pt x="19815" y="31070"/>
                    <a:pt x="19755" y="31549"/>
                    <a:pt x="19696" y="31728"/>
                  </a:cubicBezTo>
                  <a:lnTo>
                    <a:pt x="15625" y="55734"/>
                  </a:lnTo>
                  <a:lnTo>
                    <a:pt x="9638" y="55734"/>
                  </a:lnTo>
                  <a:lnTo>
                    <a:pt x="0" y="120"/>
                  </a:lnTo>
                  <a:close/>
                </a:path>
              </a:pathLst>
            </a:custGeom>
            <a:grpFill/>
            <a:ln w="5976" cap="flat">
              <a:noFill/>
              <a:prstDash val="solid"/>
              <a:miter/>
            </a:ln>
          </p:spPr>
          <p:txBody>
            <a:bodyPr rtlCol="0" anchor="ctr"/>
            <a:lstStyle/>
            <a:p>
              <a:endParaRPr lang="nl-BE"/>
            </a:p>
          </p:txBody>
        </p:sp>
        <p:sp>
          <p:nvSpPr>
            <p:cNvPr id="729" name="Freeform: Shape 728">
              <a:extLst>
                <a:ext uri="{FF2B5EF4-FFF2-40B4-BE49-F238E27FC236}">
                  <a16:creationId xmlns:a16="http://schemas.microsoft.com/office/drawing/2014/main" id="{E1F058BE-B4F3-952C-43BB-3995D88C8319}"/>
                </a:ext>
              </a:extLst>
            </p:cNvPr>
            <p:cNvSpPr/>
            <p:nvPr/>
          </p:nvSpPr>
          <p:spPr>
            <a:xfrm>
              <a:off x="4196658"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30" name="Freeform: Shape 729">
              <a:extLst>
                <a:ext uri="{FF2B5EF4-FFF2-40B4-BE49-F238E27FC236}">
                  <a16:creationId xmlns:a16="http://schemas.microsoft.com/office/drawing/2014/main" id="{88EB762A-3978-9411-3507-5CAA49A50F7D}"/>
                </a:ext>
              </a:extLst>
            </p:cNvPr>
            <p:cNvSpPr/>
            <p:nvPr/>
          </p:nvSpPr>
          <p:spPr>
            <a:xfrm>
              <a:off x="4223477"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31" name="Freeform: Shape 730">
              <a:extLst>
                <a:ext uri="{FF2B5EF4-FFF2-40B4-BE49-F238E27FC236}">
                  <a16:creationId xmlns:a16="http://schemas.microsoft.com/office/drawing/2014/main" id="{3171FC0F-8111-0FF2-2731-92F9EF123B4A}"/>
                </a:ext>
              </a:extLst>
            </p:cNvPr>
            <p:cNvSpPr/>
            <p:nvPr/>
          </p:nvSpPr>
          <p:spPr>
            <a:xfrm>
              <a:off x="4250237" y="4332521"/>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8"/>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5"/>
                    <a:pt x="7124" y="28974"/>
                    <a:pt x="7124" y="29513"/>
                  </a:cubicBezTo>
                  <a:cubicBezTo>
                    <a:pt x="7124" y="30052"/>
                    <a:pt x="7124" y="30710"/>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32" name="Freeform: Shape 731">
              <a:extLst>
                <a:ext uri="{FF2B5EF4-FFF2-40B4-BE49-F238E27FC236}">
                  <a16:creationId xmlns:a16="http://schemas.microsoft.com/office/drawing/2014/main" id="{B68BA5D6-9AB5-387D-0A35-C0D37EF24B7C}"/>
                </a:ext>
              </a:extLst>
            </p:cNvPr>
            <p:cNvSpPr/>
            <p:nvPr/>
          </p:nvSpPr>
          <p:spPr>
            <a:xfrm>
              <a:off x="4295614"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33" name="Freeform: Shape 732">
              <a:extLst>
                <a:ext uri="{FF2B5EF4-FFF2-40B4-BE49-F238E27FC236}">
                  <a16:creationId xmlns:a16="http://schemas.microsoft.com/office/drawing/2014/main" id="{A1751F81-981B-F20B-AC91-09C8EDD014B3}"/>
                </a:ext>
              </a:extLst>
            </p:cNvPr>
            <p:cNvSpPr/>
            <p:nvPr/>
          </p:nvSpPr>
          <p:spPr>
            <a:xfrm>
              <a:off x="4324170" y="4332581"/>
              <a:ext cx="25921" cy="55614"/>
            </a:xfrm>
            <a:custGeom>
              <a:avLst/>
              <a:gdLst>
                <a:gd name="connsiteX0" fmla="*/ 0 w 25921"/>
                <a:gd name="connsiteY0" fmla="*/ 0 h 55614"/>
                <a:gd name="connsiteX1" fmla="*/ 7483 w 25921"/>
                <a:gd name="connsiteY1" fmla="*/ 0 h 55614"/>
                <a:gd name="connsiteX2" fmla="*/ 7483 w 25921"/>
                <a:gd name="connsiteY2" fmla="*/ 21731 h 55614"/>
                <a:gd name="connsiteX3" fmla="*/ 18438 w 25921"/>
                <a:gd name="connsiteY3" fmla="*/ 21731 h 55614"/>
                <a:gd name="connsiteX4" fmla="*/ 18438 w 25921"/>
                <a:gd name="connsiteY4" fmla="*/ 0 h 55614"/>
                <a:gd name="connsiteX5" fmla="*/ 25921 w 25921"/>
                <a:gd name="connsiteY5" fmla="*/ 0 h 55614"/>
                <a:gd name="connsiteX6" fmla="*/ 25921 w 25921"/>
                <a:gd name="connsiteY6" fmla="*/ 55614 h 55614"/>
                <a:gd name="connsiteX7" fmla="*/ 18438 w 25921"/>
                <a:gd name="connsiteY7" fmla="*/ 55614 h 55614"/>
                <a:gd name="connsiteX8" fmla="*/ 18438 w 25921"/>
                <a:gd name="connsiteY8" fmla="*/ 28077 h 55614"/>
                <a:gd name="connsiteX9" fmla="*/ 7483 w 25921"/>
                <a:gd name="connsiteY9" fmla="*/ 28077 h 55614"/>
                <a:gd name="connsiteX10" fmla="*/ 7483 w 25921"/>
                <a:gd name="connsiteY10" fmla="*/ 55614 h 55614"/>
                <a:gd name="connsiteX11" fmla="*/ 0 w 25921"/>
                <a:gd name="connsiteY11" fmla="*/ 55614 h 55614"/>
                <a:gd name="connsiteX12" fmla="*/ 0 w 2592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21" h="55614">
                  <a:moveTo>
                    <a:pt x="0" y="0"/>
                  </a:moveTo>
                  <a:lnTo>
                    <a:pt x="7483" y="0"/>
                  </a:lnTo>
                  <a:lnTo>
                    <a:pt x="7483" y="21731"/>
                  </a:lnTo>
                  <a:lnTo>
                    <a:pt x="18438" y="21731"/>
                  </a:lnTo>
                  <a:lnTo>
                    <a:pt x="18438" y="0"/>
                  </a:lnTo>
                  <a:lnTo>
                    <a:pt x="25921" y="0"/>
                  </a:lnTo>
                  <a:lnTo>
                    <a:pt x="25921" y="55614"/>
                  </a:lnTo>
                  <a:lnTo>
                    <a:pt x="18438" y="55614"/>
                  </a:lnTo>
                  <a:lnTo>
                    <a:pt x="1843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34" name="Freeform: Shape 733">
              <a:extLst>
                <a:ext uri="{FF2B5EF4-FFF2-40B4-BE49-F238E27FC236}">
                  <a16:creationId xmlns:a16="http://schemas.microsoft.com/office/drawing/2014/main" id="{C0DF9538-AE86-09E9-005B-9D3433FF0960}"/>
                </a:ext>
              </a:extLst>
            </p:cNvPr>
            <p:cNvSpPr/>
            <p:nvPr/>
          </p:nvSpPr>
          <p:spPr>
            <a:xfrm>
              <a:off x="4358712"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35" name="Freeform: Shape 734">
              <a:extLst>
                <a:ext uri="{FF2B5EF4-FFF2-40B4-BE49-F238E27FC236}">
                  <a16:creationId xmlns:a16="http://schemas.microsoft.com/office/drawing/2014/main" id="{6022E8AD-5368-7E24-96B7-99206EC42141}"/>
                </a:ext>
              </a:extLst>
            </p:cNvPr>
            <p:cNvSpPr/>
            <p:nvPr/>
          </p:nvSpPr>
          <p:spPr>
            <a:xfrm>
              <a:off x="4400797" y="4332581"/>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736" name="Freeform: Shape 735">
              <a:extLst>
                <a:ext uri="{FF2B5EF4-FFF2-40B4-BE49-F238E27FC236}">
                  <a16:creationId xmlns:a16="http://schemas.microsoft.com/office/drawing/2014/main" id="{E41C07E4-6AF4-B2D4-63F2-5AFDC241A2D7}"/>
                </a:ext>
              </a:extLst>
            </p:cNvPr>
            <p:cNvSpPr/>
            <p:nvPr/>
          </p:nvSpPr>
          <p:spPr>
            <a:xfrm>
              <a:off x="4426538" y="433258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37" name="Freeform: Shape 736">
              <a:extLst>
                <a:ext uri="{FF2B5EF4-FFF2-40B4-BE49-F238E27FC236}">
                  <a16:creationId xmlns:a16="http://schemas.microsoft.com/office/drawing/2014/main" id="{70BF4EA3-7015-7B14-C6B1-E5D37C0519D1}"/>
                </a:ext>
              </a:extLst>
            </p:cNvPr>
            <p:cNvSpPr/>
            <p:nvPr/>
          </p:nvSpPr>
          <p:spPr>
            <a:xfrm>
              <a:off x="4442642" y="4332521"/>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8"/>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78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5"/>
                    <a:pt x="7124" y="28974"/>
                    <a:pt x="7124" y="29513"/>
                  </a:cubicBezTo>
                  <a:cubicBezTo>
                    <a:pt x="7124" y="30052"/>
                    <a:pt x="7124" y="30710"/>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38" name="Freeform: Shape 737">
              <a:extLst>
                <a:ext uri="{FF2B5EF4-FFF2-40B4-BE49-F238E27FC236}">
                  <a16:creationId xmlns:a16="http://schemas.microsoft.com/office/drawing/2014/main" id="{28EAF7E0-6D2E-972D-7E66-280C7880388F}"/>
                </a:ext>
              </a:extLst>
            </p:cNvPr>
            <p:cNvSpPr/>
            <p:nvPr/>
          </p:nvSpPr>
          <p:spPr>
            <a:xfrm>
              <a:off x="4475987" y="4331863"/>
              <a:ext cx="28136" cy="56991"/>
            </a:xfrm>
            <a:custGeom>
              <a:avLst/>
              <a:gdLst>
                <a:gd name="connsiteX0" fmla="*/ 14487 w 28136"/>
                <a:gd name="connsiteY0" fmla="*/ 27119 h 56991"/>
                <a:gd name="connsiteX1" fmla="*/ 28136 w 28136"/>
                <a:gd name="connsiteY1" fmla="*/ 27119 h 56991"/>
                <a:gd name="connsiteX2" fmla="*/ 28136 w 28136"/>
                <a:gd name="connsiteY2" fmla="*/ 29274 h 56991"/>
                <a:gd name="connsiteX3" fmla="*/ 25263 w 28136"/>
                <a:gd name="connsiteY3" fmla="*/ 51184 h 56991"/>
                <a:gd name="connsiteX4" fmla="*/ 14727 w 28136"/>
                <a:gd name="connsiteY4" fmla="*/ 56991 h 56991"/>
                <a:gd name="connsiteX5" fmla="*/ 3352 w 28136"/>
                <a:gd name="connsiteY5" fmla="*/ 50526 h 56991"/>
                <a:gd name="connsiteX6" fmla="*/ 0 w 28136"/>
                <a:gd name="connsiteY6" fmla="*/ 28735 h 56991"/>
                <a:gd name="connsiteX7" fmla="*/ 3652 w 28136"/>
                <a:gd name="connsiteY7" fmla="*/ 5448 h 56991"/>
                <a:gd name="connsiteX8" fmla="*/ 14308 w 28136"/>
                <a:gd name="connsiteY8" fmla="*/ 0 h 56991"/>
                <a:gd name="connsiteX9" fmla="*/ 22868 w 28136"/>
                <a:gd name="connsiteY9" fmla="*/ 2634 h 56991"/>
                <a:gd name="connsiteX10" fmla="*/ 27717 w 28136"/>
                <a:gd name="connsiteY10" fmla="*/ 11374 h 56991"/>
                <a:gd name="connsiteX11" fmla="*/ 20713 w 28136"/>
                <a:gd name="connsiteY11" fmla="*/ 14308 h 56991"/>
                <a:gd name="connsiteX12" fmla="*/ 19695 w 28136"/>
                <a:gd name="connsiteY12" fmla="*/ 10596 h 56991"/>
                <a:gd name="connsiteX13" fmla="*/ 18438 w 28136"/>
                <a:gd name="connsiteY13" fmla="*/ 8261 h 56991"/>
                <a:gd name="connsiteX14" fmla="*/ 14308 w 28136"/>
                <a:gd name="connsiteY14" fmla="*/ 6585 h 56991"/>
                <a:gd name="connsiteX15" fmla="*/ 9159 w 28136"/>
                <a:gd name="connsiteY15" fmla="*/ 11195 h 56991"/>
                <a:gd name="connsiteX16" fmla="*/ 7782 w 28136"/>
                <a:gd name="connsiteY16" fmla="*/ 28496 h 56991"/>
                <a:gd name="connsiteX17" fmla="*/ 9159 w 28136"/>
                <a:gd name="connsiteY17" fmla="*/ 45617 h 56991"/>
                <a:gd name="connsiteX18" fmla="*/ 14427 w 28136"/>
                <a:gd name="connsiteY18" fmla="*/ 50107 h 56991"/>
                <a:gd name="connsiteX19" fmla="*/ 19456 w 28136"/>
                <a:gd name="connsiteY19" fmla="*/ 46934 h 56991"/>
                <a:gd name="connsiteX20" fmla="*/ 20953 w 28136"/>
                <a:gd name="connsiteY20" fmla="*/ 36038 h 56991"/>
                <a:gd name="connsiteX21" fmla="*/ 20953 w 28136"/>
                <a:gd name="connsiteY21" fmla="*/ 33405 h 56991"/>
                <a:gd name="connsiteX22" fmla="*/ 14427 w 28136"/>
                <a:gd name="connsiteY22" fmla="*/ 33405 h 56991"/>
                <a:gd name="connsiteX23" fmla="*/ 14427 w 28136"/>
                <a:gd name="connsiteY23" fmla="*/ 27059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36" h="56991">
                  <a:moveTo>
                    <a:pt x="14487" y="27119"/>
                  </a:moveTo>
                  <a:lnTo>
                    <a:pt x="28136" y="27119"/>
                  </a:lnTo>
                  <a:lnTo>
                    <a:pt x="28136" y="29274"/>
                  </a:lnTo>
                  <a:cubicBezTo>
                    <a:pt x="28136" y="40109"/>
                    <a:pt x="27179" y="47413"/>
                    <a:pt x="25263" y="51184"/>
                  </a:cubicBezTo>
                  <a:cubicBezTo>
                    <a:pt x="23407" y="55076"/>
                    <a:pt x="19875" y="56991"/>
                    <a:pt x="14727" y="56991"/>
                  </a:cubicBezTo>
                  <a:cubicBezTo>
                    <a:pt x="9578" y="56991"/>
                    <a:pt x="5627" y="54836"/>
                    <a:pt x="3352" y="50526"/>
                  </a:cubicBezTo>
                  <a:cubicBezTo>
                    <a:pt x="1137" y="46216"/>
                    <a:pt x="0" y="38912"/>
                    <a:pt x="0" y="28735"/>
                  </a:cubicBezTo>
                  <a:cubicBezTo>
                    <a:pt x="0" y="17061"/>
                    <a:pt x="1197" y="9279"/>
                    <a:pt x="3652" y="5448"/>
                  </a:cubicBezTo>
                  <a:cubicBezTo>
                    <a:pt x="5927" y="1796"/>
                    <a:pt x="9518" y="0"/>
                    <a:pt x="14308" y="0"/>
                  </a:cubicBezTo>
                  <a:cubicBezTo>
                    <a:pt x="17959" y="0"/>
                    <a:pt x="20773" y="898"/>
                    <a:pt x="22868" y="2634"/>
                  </a:cubicBezTo>
                  <a:cubicBezTo>
                    <a:pt x="24964" y="4430"/>
                    <a:pt x="26520" y="7303"/>
                    <a:pt x="27717" y="11374"/>
                  </a:cubicBezTo>
                  <a:lnTo>
                    <a:pt x="20713" y="14308"/>
                  </a:lnTo>
                  <a:cubicBezTo>
                    <a:pt x="20414" y="12811"/>
                    <a:pt x="20055" y="11614"/>
                    <a:pt x="19695" y="10596"/>
                  </a:cubicBezTo>
                  <a:cubicBezTo>
                    <a:pt x="19336" y="9578"/>
                    <a:pt x="18917" y="8800"/>
                    <a:pt x="18438" y="8261"/>
                  </a:cubicBezTo>
                  <a:cubicBezTo>
                    <a:pt x="17540" y="7124"/>
                    <a:pt x="16163" y="6585"/>
                    <a:pt x="14308" y="6585"/>
                  </a:cubicBezTo>
                  <a:cubicBezTo>
                    <a:pt x="11793" y="6585"/>
                    <a:pt x="10117" y="8142"/>
                    <a:pt x="9159" y="11195"/>
                  </a:cubicBezTo>
                  <a:cubicBezTo>
                    <a:pt x="8261" y="14427"/>
                    <a:pt x="7782" y="20174"/>
                    <a:pt x="7782" y="28496"/>
                  </a:cubicBezTo>
                  <a:cubicBezTo>
                    <a:pt x="7782" y="36817"/>
                    <a:pt x="8261" y="42624"/>
                    <a:pt x="9159" y="45617"/>
                  </a:cubicBezTo>
                  <a:cubicBezTo>
                    <a:pt x="10117" y="48610"/>
                    <a:pt x="11853" y="50107"/>
                    <a:pt x="14427" y="50107"/>
                  </a:cubicBezTo>
                  <a:cubicBezTo>
                    <a:pt x="16822" y="50107"/>
                    <a:pt x="18498" y="49029"/>
                    <a:pt x="19456" y="46934"/>
                  </a:cubicBezTo>
                  <a:cubicBezTo>
                    <a:pt x="20474" y="44659"/>
                    <a:pt x="20953" y="41067"/>
                    <a:pt x="20953" y="36038"/>
                  </a:cubicBezTo>
                  <a:lnTo>
                    <a:pt x="20953" y="33405"/>
                  </a:lnTo>
                  <a:lnTo>
                    <a:pt x="14427" y="33405"/>
                  </a:lnTo>
                  <a:lnTo>
                    <a:pt x="14427" y="27059"/>
                  </a:lnTo>
                  <a:close/>
                </a:path>
              </a:pathLst>
            </a:custGeom>
            <a:grpFill/>
            <a:ln w="5976" cap="flat">
              <a:noFill/>
              <a:prstDash val="solid"/>
              <a:miter/>
            </a:ln>
          </p:spPr>
          <p:txBody>
            <a:bodyPr rtlCol="0" anchor="ctr"/>
            <a:lstStyle/>
            <a:p>
              <a:endParaRPr lang="nl-BE"/>
            </a:p>
          </p:txBody>
        </p:sp>
        <p:sp>
          <p:nvSpPr>
            <p:cNvPr id="739" name="Freeform: Shape 738">
              <a:extLst>
                <a:ext uri="{FF2B5EF4-FFF2-40B4-BE49-F238E27FC236}">
                  <a16:creationId xmlns:a16="http://schemas.microsoft.com/office/drawing/2014/main" id="{FBEC3DEC-F846-FD75-E667-C87DB886C77E}"/>
                </a:ext>
              </a:extLst>
            </p:cNvPr>
            <p:cNvSpPr/>
            <p:nvPr/>
          </p:nvSpPr>
          <p:spPr>
            <a:xfrm>
              <a:off x="4511546"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40" name="Freeform: Shape 739">
              <a:extLst>
                <a:ext uri="{FF2B5EF4-FFF2-40B4-BE49-F238E27FC236}">
                  <a16:creationId xmlns:a16="http://schemas.microsoft.com/office/drawing/2014/main" id="{00307250-FF53-C85E-9389-E425D0F38994}"/>
                </a:ext>
              </a:extLst>
            </p:cNvPr>
            <p:cNvSpPr/>
            <p:nvPr/>
          </p:nvSpPr>
          <p:spPr>
            <a:xfrm>
              <a:off x="4538366" y="4332581"/>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6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6"/>
                  </a:cubicBezTo>
                  <a:lnTo>
                    <a:pt x="25323" y="55614"/>
                  </a:lnTo>
                  <a:lnTo>
                    <a:pt x="17720" y="55614"/>
                  </a:lnTo>
                  <a:lnTo>
                    <a:pt x="7543" y="28376"/>
                  </a:lnTo>
                  <a:lnTo>
                    <a:pt x="7543" y="55614"/>
                  </a:lnTo>
                  <a:lnTo>
                    <a:pt x="60" y="55614"/>
                  </a:lnTo>
                  <a:lnTo>
                    <a:pt x="60" y="0"/>
                  </a:lnTo>
                  <a:close/>
                  <a:moveTo>
                    <a:pt x="7483" y="24664"/>
                  </a:moveTo>
                  <a:cubicBezTo>
                    <a:pt x="10357" y="24664"/>
                    <a:pt x="12452" y="24006"/>
                    <a:pt x="13649" y="22629"/>
                  </a:cubicBezTo>
                  <a:cubicBezTo>
                    <a:pt x="14846" y="21312"/>
                    <a:pt x="15445" y="19037"/>
                    <a:pt x="15445" y="15804"/>
                  </a:cubicBezTo>
                  <a:cubicBezTo>
                    <a:pt x="15445" y="14068"/>
                    <a:pt x="15325" y="12572"/>
                    <a:pt x="15086" y="11374"/>
                  </a:cubicBezTo>
                  <a:cubicBezTo>
                    <a:pt x="14846" y="1017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741" name="Freeform: Shape 740">
              <a:extLst>
                <a:ext uri="{FF2B5EF4-FFF2-40B4-BE49-F238E27FC236}">
                  <a16:creationId xmlns:a16="http://schemas.microsoft.com/office/drawing/2014/main" id="{3F79DED9-C3D8-0A08-A438-571C3ED7E706}"/>
                </a:ext>
              </a:extLst>
            </p:cNvPr>
            <p:cNvSpPr/>
            <p:nvPr/>
          </p:nvSpPr>
          <p:spPr>
            <a:xfrm>
              <a:off x="4567759" y="4331803"/>
              <a:ext cx="22868" cy="57051"/>
            </a:xfrm>
            <a:custGeom>
              <a:avLst/>
              <a:gdLst>
                <a:gd name="connsiteX0" fmla="*/ 20234 w 22868"/>
                <a:gd name="connsiteY0" fmla="*/ 1916 h 57051"/>
                <a:gd name="connsiteX1" fmla="*/ 20234 w 22868"/>
                <a:gd name="connsiteY1" fmla="*/ 9219 h 57051"/>
                <a:gd name="connsiteX2" fmla="*/ 14068 w 22868"/>
                <a:gd name="connsiteY2" fmla="*/ 6765 h 57051"/>
                <a:gd name="connsiteX3" fmla="*/ 9219 w 22868"/>
                <a:gd name="connsiteY3" fmla="*/ 8860 h 57051"/>
                <a:gd name="connsiteX4" fmla="*/ 7363 w 22868"/>
                <a:gd name="connsiteY4" fmla="*/ 14128 h 57051"/>
                <a:gd name="connsiteX5" fmla="*/ 868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2" y="17720"/>
                    <a:pt x="8680" y="19157"/>
                  </a:cubicBezTo>
                  <a:cubicBezTo>
                    <a:pt x="9159" y="19875"/>
                    <a:pt x="9878" y="20893"/>
                    <a:pt x="10895" y="22030"/>
                  </a:cubicBezTo>
                  <a:cubicBezTo>
                    <a:pt x="11973" y="23228"/>
                    <a:pt x="13290" y="24604"/>
                    <a:pt x="14966" y="26281"/>
                  </a:cubicBezTo>
                  <a:cubicBezTo>
                    <a:pt x="18019" y="29394"/>
                    <a:pt x="20114"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6" y="0"/>
                    <a:pt x="17780" y="659"/>
                    <a:pt x="20234" y="1916"/>
                  </a:cubicBezTo>
                  <a:close/>
                </a:path>
              </a:pathLst>
            </a:custGeom>
            <a:grpFill/>
            <a:ln w="5976" cap="flat">
              <a:noFill/>
              <a:prstDash val="solid"/>
              <a:miter/>
            </a:ln>
          </p:spPr>
          <p:txBody>
            <a:bodyPr rtlCol="0" anchor="ctr"/>
            <a:lstStyle/>
            <a:p>
              <a:endParaRPr lang="nl-BE"/>
            </a:p>
          </p:txBody>
        </p:sp>
        <p:sp>
          <p:nvSpPr>
            <p:cNvPr id="742" name="Freeform: Shape 741">
              <a:extLst>
                <a:ext uri="{FF2B5EF4-FFF2-40B4-BE49-F238E27FC236}">
                  <a16:creationId xmlns:a16="http://schemas.microsoft.com/office/drawing/2014/main" id="{1E465A40-0568-39D4-0DA8-36B0D445F073}"/>
                </a:ext>
              </a:extLst>
            </p:cNvPr>
            <p:cNvSpPr/>
            <p:nvPr/>
          </p:nvSpPr>
          <p:spPr>
            <a:xfrm>
              <a:off x="4103389"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743" name="Freeform: Shape 742">
              <a:extLst>
                <a:ext uri="{FF2B5EF4-FFF2-40B4-BE49-F238E27FC236}">
                  <a16:creationId xmlns:a16="http://schemas.microsoft.com/office/drawing/2014/main" id="{E30DB2B3-818A-5902-9945-47DCD09047D0}"/>
                </a:ext>
              </a:extLst>
            </p:cNvPr>
            <p:cNvSpPr/>
            <p:nvPr/>
          </p:nvSpPr>
          <p:spPr>
            <a:xfrm>
              <a:off x="4118654"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744" name="Freeform: Shape 743">
              <a:extLst>
                <a:ext uri="{FF2B5EF4-FFF2-40B4-BE49-F238E27FC236}">
                  <a16:creationId xmlns:a16="http://schemas.microsoft.com/office/drawing/2014/main" id="{FFD04C39-9278-6E79-43EF-EE6BF23107B3}"/>
                </a:ext>
              </a:extLst>
            </p:cNvPr>
            <p:cNvSpPr/>
            <p:nvPr/>
          </p:nvSpPr>
          <p:spPr>
            <a:xfrm>
              <a:off x="4133920" y="5134109"/>
              <a:ext cx="8919" cy="8919"/>
            </a:xfrm>
            <a:custGeom>
              <a:avLst/>
              <a:gdLst>
                <a:gd name="connsiteX0" fmla="*/ 4550 w 8919"/>
                <a:gd name="connsiteY0" fmla="*/ 120 h 8919"/>
                <a:gd name="connsiteX1" fmla="*/ 7603 w 8919"/>
                <a:gd name="connsiteY1" fmla="*/ 1437 h 8919"/>
                <a:gd name="connsiteX2" fmla="*/ 8920 w 8919"/>
                <a:gd name="connsiteY2" fmla="*/ 4550 h 8919"/>
                <a:gd name="connsiteX3" fmla="*/ 7603 w 8919"/>
                <a:gd name="connsiteY3" fmla="*/ 7663 h 8919"/>
                <a:gd name="connsiteX4" fmla="*/ 4490 w 8919"/>
                <a:gd name="connsiteY4" fmla="*/ 8920 h 8919"/>
                <a:gd name="connsiteX5" fmla="*/ 2754 w 8919"/>
                <a:gd name="connsiteY5" fmla="*/ 8561 h 8919"/>
                <a:gd name="connsiteX6" fmla="*/ 1317 w 8919"/>
                <a:gd name="connsiteY6" fmla="*/ 7603 h 8919"/>
                <a:gd name="connsiteX7" fmla="*/ 359 w 8919"/>
                <a:gd name="connsiteY7" fmla="*/ 6166 h 8919"/>
                <a:gd name="connsiteX8" fmla="*/ 0 w 8919"/>
                <a:gd name="connsiteY8" fmla="*/ 4430 h 8919"/>
                <a:gd name="connsiteX9" fmla="*/ 1317 w 8919"/>
                <a:gd name="connsiteY9" fmla="*/ 1317 h 8919"/>
                <a:gd name="connsiteX10" fmla="*/ 4550 w 8919"/>
                <a:gd name="connsiteY10" fmla="*/ 0 h 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19" h="8919">
                  <a:moveTo>
                    <a:pt x="4550" y="120"/>
                  </a:moveTo>
                  <a:cubicBezTo>
                    <a:pt x="5747" y="120"/>
                    <a:pt x="6765" y="539"/>
                    <a:pt x="7603" y="1437"/>
                  </a:cubicBezTo>
                  <a:cubicBezTo>
                    <a:pt x="8441" y="2275"/>
                    <a:pt x="8920" y="3352"/>
                    <a:pt x="8920" y="4550"/>
                  </a:cubicBezTo>
                  <a:cubicBezTo>
                    <a:pt x="8920" y="5747"/>
                    <a:pt x="8501" y="6824"/>
                    <a:pt x="7603" y="7663"/>
                  </a:cubicBezTo>
                  <a:cubicBezTo>
                    <a:pt x="6705" y="8501"/>
                    <a:pt x="5627" y="8920"/>
                    <a:pt x="4490" y="8920"/>
                  </a:cubicBezTo>
                  <a:cubicBezTo>
                    <a:pt x="3891" y="8920"/>
                    <a:pt x="3293" y="8800"/>
                    <a:pt x="2754" y="8561"/>
                  </a:cubicBezTo>
                  <a:cubicBezTo>
                    <a:pt x="2215" y="8321"/>
                    <a:pt x="1736" y="8022"/>
                    <a:pt x="1317" y="7603"/>
                  </a:cubicBezTo>
                  <a:cubicBezTo>
                    <a:pt x="898" y="7184"/>
                    <a:pt x="599" y="6765"/>
                    <a:pt x="359" y="6166"/>
                  </a:cubicBezTo>
                  <a:cubicBezTo>
                    <a:pt x="120" y="5627"/>
                    <a:pt x="0" y="5029"/>
                    <a:pt x="0" y="4430"/>
                  </a:cubicBezTo>
                  <a:cubicBezTo>
                    <a:pt x="0" y="3233"/>
                    <a:pt x="419" y="2155"/>
                    <a:pt x="1317" y="1317"/>
                  </a:cubicBezTo>
                  <a:cubicBezTo>
                    <a:pt x="2215" y="479"/>
                    <a:pt x="3293" y="0"/>
                    <a:pt x="4550" y="0"/>
                  </a:cubicBezTo>
                  <a:close/>
                </a:path>
              </a:pathLst>
            </a:custGeom>
            <a:grpFill/>
            <a:ln w="5976" cap="flat">
              <a:noFill/>
              <a:prstDash val="solid"/>
              <a:miter/>
            </a:ln>
          </p:spPr>
          <p:txBody>
            <a:bodyPr rtlCol="0" anchor="ctr"/>
            <a:lstStyle/>
            <a:p>
              <a:endParaRPr lang="nl-BE"/>
            </a:p>
          </p:txBody>
        </p:sp>
        <p:sp>
          <p:nvSpPr>
            <p:cNvPr id="745" name="Freeform: Shape 744">
              <a:extLst>
                <a:ext uri="{FF2B5EF4-FFF2-40B4-BE49-F238E27FC236}">
                  <a16:creationId xmlns:a16="http://schemas.microsoft.com/office/drawing/2014/main" id="{DE17303C-2302-86A3-6870-40787CDEFBE0}"/>
                </a:ext>
              </a:extLst>
            </p:cNvPr>
            <p:cNvSpPr/>
            <p:nvPr/>
          </p:nvSpPr>
          <p:spPr>
            <a:xfrm>
              <a:off x="4149125" y="5086157"/>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7"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3043"/>
                    <a:pt x="11494" y="49867"/>
                    <a:pt x="18498" y="49867"/>
                  </a:cubicBezTo>
                  <a:cubicBezTo>
                    <a:pt x="19696"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746" name="Freeform: Shape 745">
              <a:extLst>
                <a:ext uri="{FF2B5EF4-FFF2-40B4-BE49-F238E27FC236}">
                  <a16:creationId xmlns:a16="http://schemas.microsoft.com/office/drawing/2014/main" id="{D7E99DE2-E8A3-E897-BFF8-D28B1BD27503}"/>
                </a:ext>
              </a:extLst>
            </p:cNvPr>
            <p:cNvSpPr/>
            <p:nvPr/>
          </p:nvSpPr>
          <p:spPr>
            <a:xfrm>
              <a:off x="4178459" y="5086936"/>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47" name="Freeform: Shape 746">
              <a:extLst>
                <a:ext uri="{FF2B5EF4-FFF2-40B4-BE49-F238E27FC236}">
                  <a16:creationId xmlns:a16="http://schemas.microsoft.com/office/drawing/2014/main" id="{E505F53D-1C1C-E9CE-0CFD-A9C82F6B27B5}"/>
                </a:ext>
              </a:extLst>
            </p:cNvPr>
            <p:cNvSpPr/>
            <p:nvPr/>
          </p:nvSpPr>
          <p:spPr>
            <a:xfrm>
              <a:off x="4208870" y="5086936"/>
              <a:ext cx="29812" cy="55614"/>
            </a:xfrm>
            <a:custGeom>
              <a:avLst/>
              <a:gdLst>
                <a:gd name="connsiteX0" fmla="*/ 12033 w 29812"/>
                <a:gd name="connsiteY0" fmla="*/ 0 h 55614"/>
                <a:gd name="connsiteX1" fmla="*/ 17899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1"/>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748" name="Freeform: Shape 747">
              <a:extLst>
                <a:ext uri="{FF2B5EF4-FFF2-40B4-BE49-F238E27FC236}">
                  <a16:creationId xmlns:a16="http://schemas.microsoft.com/office/drawing/2014/main" id="{C4E82431-0E8A-7F46-9B8A-B2BCC9D256E3}"/>
                </a:ext>
              </a:extLst>
            </p:cNvPr>
            <p:cNvSpPr/>
            <p:nvPr/>
          </p:nvSpPr>
          <p:spPr>
            <a:xfrm>
              <a:off x="4243053" y="508687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6"/>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2"/>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49" name="Freeform: Shape 748">
              <a:extLst>
                <a:ext uri="{FF2B5EF4-FFF2-40B4-BE49-F238E27FC236}">
                  <a16:creationId xmlns:a16="http://schemas.microsoft.com/office/drawing/2014/main" id="{E658EFEF-2AE4-FF1B-4053-76D2F9B861E5}"/>
                </a:ext>
              </a:extLst>
            </p:cNvPr>
            <p:cNvSpPr/>
            <p:nvPr/>
          </p:nvSpPr>
          <p:spPr>
            <a:xfrm>
              <a:off x="4276338" y="5086277"/>
              <a:ext cx="28136" cy="56991"/>
            </a:xfrm>
            <a:custGeom>
              <a:avLst/>
              <a:gdLst>
                <a:gd name="connsiteX0" fmla="*/ 14547 w 28136"/>
                <a:gd name="connsiteY0" fmla="*/ 27059 h 56991"/>
                <a:gd name="connsiteX1" fmla="*/ 28136 w 28136"/>
                <a:gd name="connsiteY1" fmla="*/ 27059 h 56991"/>
                <a:gd name="connsiteX2" fmla="*/ 28136 w 28136"/>
                <a:gd name="connsiteY2" fmla="*/ 29214 h 56991"/>
                <a:gd name="connsiteX3" fmla="*/ 25263 w 28136"/>
                <a:gd name="connsiteY3" fmla="*/ 51184 h 56991"/>
                <a:gd name="connsiteX4" fmla="*/ 14727 w 28136"/>
                <a:gd name="connsiteY4" fmla="*/ 56991 h 56991"/>
                <a:gd name="connsiteX5" fmla="*/ 3352 w 28136"/>
                <a:gd name="connsiteY5" fmla="*/ 50526 h 56991"/>
                <a:gd name="connsiteX6" fmla="*/ 0 w 28136"/>
                <a:gd name="connsiteY6" fmla="*/ 28735 h 56991"/>
                <a:gd name="connsiteX7" fmla="*/ 3652 w 28136"/>
                <a:gd name="connsiteY7" fmla="*/ 5448 h 56991"/>
                <a:gd name="connsiteX8" fmla="*/ 14248 w 28136"/>
                <a:gd name="connsiteY8" fmla="*/ 0 h 56991"/>
                <a:gd name="connsiteX9" fmla="*/ 22809 w 28136"/>
                <a:gd name="connsiteY9" fmla="*/ 2634 h 56991"/>
                <a:gd name="connsiteX10" fmla="*/ 27658 w 28136"/>
                <a:gd name="connsiteY10" fmla="*/ 11374 h 56991"/>
                <a:gd name="connsiteX11" fmla="*/ 20653 w 28136"/>
                <a:gd name="connsiteY11" fmla="*/ 14308 h 56991"/>
                <a:gd name="connsiteX12" fmla="*/ 19636 w 28136"/>
                <a:gd name="connsiteY12" fmla="*/ 10596 h 56991"/>
                <a:gd name="connsiteX13" fmla="*/ 18378 w 28136"/>
                <a:gd name="connsiteY13" fmla="*/ 8261 h 56991"/>
                <a:gd name="connsiteX14" fmla="*/ 14248 w 28136"/>
                <a:gd name="connsiteY14" fmla="*/ 6585 h 56991"/>
                <a:gd name="connsiteX15" fmla="*/ 9159 w 28136"/>
                <a:gd name="connsiteY15" fmla="*/ 11195 h 56991"/>
                <a:gd name="connsiteX16" fmla="*/ 7782 w 28136"/>
                <a:gd name="connsiteY16" fmla="*/ 28496 h 56991"/>
                <a:gd name="connsiteX17" fmla="*/ 9159 w 28136"/>
                <a:gd name="connsiteY17" fmla="*/ 45617 h 56991"/>
                <a:gd name="connsiteX18" fmla="*/ 14427 w 28136"/>
                <a:gd name="connsiteY18" fmla="*/ 50107 h 56991"/>
                <a:gd name="connsiteX19" fmla="*/ 19456 w 28136"/>
                <a:gd name="connsiteY19" fmla="*/ 46934 h 56991"/>
                <a:gd name="connsiteX20" fmla="*/ 20953 w 28136"/>
                <a:gd name="connsiteY20" fmla="*/ 36039 h 56991"/>
                <a:gd name="connsiteX21" fmla="*/ 20953 w 28136"/>
                <a:gd name="connsiteY21" fmla="*/ 33405 h 56991"/>
                <a:gd name="connsiteX22" fmla="*/ 14427 w 28136"/>
                <a:gd name="connsiteY22" fmla="*/ 33405 h 56991"/>
                <a:gd name="connsiteX23" fmla="*/ 14427 w 28136"/>
                <a:gd name="connsiteY23" fmla="*/ 27059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36" h="56991">
                  <a:moveTo>
                    <a:pt x="14547" y="27059"/>
                  </a:moveTo>
                  <a:lnTo>
                    <a:pt x="28136" y="27059"/>
                  </a:lnTo>
                  <a:lnTo>
                    <a:pt x="28136" y="29214"/>
                  </a:lnTo>
                  <a:cubicBezTo>
                    <a:pt x="28136" y="40049"/>
                    <a:pt x="27179" y="47353"/>
                    <a:pt x="25263" y="51184"/>
                  </a:cubicBezTo>
                  <a:cubicBezTo>
                    <a:pt x="23407" y="55076"/>
                    <a:pt x="19875" y="56991"/>
                    <a:pt x="14727" y="56991"/>
                  </a:cubicBezTo>
                  <a:cubicBezTo>
                    <a:pt x="9578" y="56991"/>
                    <a:pt x="5627" y="54836"/>
                    <a:pt x="3352" y="50526"/>
                  </a:cubicBezTo>
                  <a:cubicBezTo>
                    <a:pt x="1137" y="46216"/>
                    <a:pt x="0" y="38912"/>
                    <a:pt x="0" y="28735"/>
                  </a:cubicBezTo>
                  <a:cubicBezTo>
                    <a:pt x="0" y="17061"/>
                    <a:pt x="1197" y="9279"/>
                    <a:pt x="3652" y="5448"/>
                  </a:cubicBezTo>
                  <a:cubicBezTo>
                    <a:pt x="5927" y="1796"/>
                    <a:pt x="9519" y="0"/>
                    <a:pt x="14248" y="0"/>
                  </a:cubicBezTo>
                  <a:cubicBezTo>
                    <a:pt x="17900" y="0"/>
                    <a:pt x="20773" y="898"/>
                    <a:pt x="22809" y="2634"/>
                  </a:cubicBezTo>
                  <a:cubicBezTo>
                    <a:pt x="24904" y="4430"/>
                    <a:pt x="26460" y="7303"/>
                    <a:pt x="27658" y="11374"/>
                  </a:cubicBezTo>
                  <a:lnTo>
                    <a:pt x="20653" y="14308"/>
                  </a:lnTo>
                  <a:cubicBezTo>
                    <a:pt x="20354" y="12811"/>
                    <a:pt x="19995" y="11614"/>
                    <a:pt x="19636" y="10596"/>
                  </a:cubicBezTo>
                  <a:cubicBezTo>
                    <a:pt x="19276" y="9578"/>
                    <a:pt x="18857" y="8800"/>
                    <a:pt x="18378" y="8261"/>
                  </a:cubicBezTo>
                  <a:cubicBezTo>
                    <a:pt x="17480" y="7124"/>
                    <a:pt x="16104" y="6585"/>
                    <a:pt x="14248" y="6585"/>
                  </a:cubicBezTo>
                  <a:cubicBezTo>
                    <a:pt x="11734" y="6585"/>
                    <a:pt x="10057" y="8142"/>
                    <a:pt x="9159" y="11195"/>
                  </a:cubicBezTo>
                  <a:cubicBezTo>
                    <a:pt x="8261" y="14427"/>
                    <a:pt x="7782" y="20175"/>
                    <a:pt x="7782" y="28496"/>
                  </a:cubicBezTo>
                  <a:cubicBezTo>
                    <a:pt x="7782" y="36817"/>
                    <a:pt x="8261" y="42624"/>
                    <a:pt x="9159" y="45617"/>
                  </a:cubicBezTo>
                  <a:cubicBezTo>
                    <a:pt x="10117" y="48610"/>
                    <a:pt x="11853" y="50107"/>
                    <a:pt x="14427" y="50107"/>
                  </a:cubicBezTo>
                  <a:cubicBezTo>
                    <a:pt x="16822" y="50107"/>
                    <a:pt x="18498" y="49029"/>
                    <a:pt x="19456" y="46934"/>
                  </a:cubicBezTo>
                  <a:cubicBezTo>
                    <a:pt x="20414" y="44659"/>
                    <a:pt x="20953" y="41067"/>
                    <a:pt x="20953" y="36039"/>
                  </a:cubicBezTo>
                  <a:lnTo>
                    <a:pt x="20953" y="33405"/>
                  </a:lnTo>
                  <a:lnTo>
                    <a:pt x="14427" y="33405"/>
                  </a:lnTo>
                  <a:lnTo>
                    <a:pt x="14427" y="27059"/>
                  </a:lnTo>
                  <a:close/>
                </a:path>
              </a:pathLst>
            </a:custGeom>
            <a:grpFill/>
            <a:ln w="5976" cap="flat">
              <a:noFill/>
              <a:prstDash val="solid"/>
              <a:miter/>
            </a:ln>
          </p:spPr>
          <p:txBody>
            <a:bodyPr rtlCol="0" anchor="ctr"/>
            <a:lstStyle/>
            <a:p>
              <a:endParaRPr lang="nl-BE"/>
            </a:p>
          </p:txBody>
        </p:sp>
        <p:sp>
          <p:nvSpPr>
            <p:cNvPr id="750" name="Freeform: Shape 749">
              <a:extLst>
                <a:ext uri="{FF2B5EF4-FFF2-40B4-BE49-F238E27FC236}">
                  <a16:creationId xmlns:a16="http://schemas.microsoft.com/office/drawing/2014/main" id="{AA5383A5-2321-AC18-729F-BBE870327FAE}"/>
                </a:ext>
              </a:extLst>
            </p:cNvPr>
            <p:cNvSpPr/>
            <p:nvPr/>
          </p:nvSpPr>
          <p:spPr>
            <a:xfrm>
              <a:off x="4311957" y="5086936"/>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51" name="Freeform: Shape 750">
              <a:extLst>
                <a:ext uri="{FF2B5EF4-FFF2-40B4-BE49-F238E27FC236}">
                  <a16:creationId xmlns:a16="http://schemas.microsoft.com/office/drawing/2014/main" id="{EDDE54EE-EB1C-D4E5-B4D3-B5EA80E394E2}"/>
                </a:ext>
              </a:extLst>
            </p:cNvPr>
            <p:cNvSpPr/>
            <p:nvPr/>
          </p:nvSpPr>
          <p:spPr>
            <a:xfrm>
              <a:off x="4337160" y="5086157"/>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631 w 22868"/>
                <a:gd name="connsiteY24" fmla="*/ 0 h 57051"/>
                <a:gd name="connsiteX25" fmla="*/ 2029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13" y="23228"/>
                    <a:pt x="13290" y="24604"/>
                    <a:pt x="14966" y="26281"/>
                  </a:cubicBezTo>
                  <a:cubicBezTo>
                    <a:pt x="18019" y="29394"/>
                    <a:pt x="20115" y="32028"/>
                    <a:pt x="21192" y="34303"/>
                  </a:cubicBezTo>
                  <a:cubicBezTo>
                    <a:pt x="22329" y="36517"/>
                    <a:pt x="22868" y="39152"/>
                    <a:pt x="22868" y="42324"/>
                  </a:cubicBezTo>
                  <a:cubicBezTo>
                    <a:pt x="22868" y="46635"/>
                    <a:pt x="21671" y="50167"/>
                    <a:pt x="19217" y="52980"/>
                  </a:cubicBezTo>
                  <a:cubicBezTo>
                    <a:pt x="16762" y="55674"/>
                    <a:pt x="13649" y="57051"/>
                    <a:pt x="9878" y="57051"/>
                  </a:cubicBezTo>
                  <a:cubicBezTo>
                    <a:pt x="6705" y="57051"/>
                    <a:pt x="3951" y="56153"/>
                    <a:pt x="1676" y="54417"/>
                  </a:cubicBezTo>
                  <a:lnTo>
                    <a:pt x="1676" y="46994"/>
                  </a:lnTo>
                  <a:cubicBezTo>
                    <a:pt x="431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631" y="0"/>
                  </a:cubicBezTo>
                  <a:cubicBezTo>
                    <a:pt x="15325" y="0"/>
                    <a:pt x="17840" y="659"/>
                    <a:pt x="20294" y="1916"/>
                  </a:cubicBezTo>
                  <a:close/>
                </a:path>
              </a:pathLst>
            </a:custGeom>
            <a:grpFill/>
            <a:ln w="5976" cap="flat">
              <a:noFill/>
              <a:prstDash val="solid"/>
              <a:miter/>
            </a:ln>
          </p:spPr>
          <p:txBody>
            <a:bodyPr rtlCol="0" anchor="ctr"/>
            <a:lstStyle/>
            <a:p>
              <a:endParaRPr lang="nl-BE"/>
            </a:p>
          </p:txBody>
        </p:sp>
        <p:sp>
          <p:nvSpPr>
            <p:cNvPr id="752" name="Freeform: Shape 751">
              <a:extLst>
                <a:ext uri="{FF2B5EF4-FFF2-40B4-BE49-F238E27FC236}">
                  <a16:creationId xmlns:a16="http://schemas.microsoft.com/office/drawing/2014/main" id="{E173F25A-0FEA-067B-3244-E3F0918336E9}"/>
                </a:ext>
              </a:extLst>
            </p:cNvPr>
            <p:cNvSpPr/>
            <p:nvPr/>
          </p:nvSpPr>
          <p:spPr>
            <a:xfrm>
              <a:off x="4381580" y="5086936"/>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53" name="Freeform: Shape 752">
              <a:extLst>
                <a:ext uri="{FF2B5EF4-FFF2-40B4-BE49-F238E27FC236}">
                  <a16:creationId xmlns:a16="http://schemas.microsoft.com/office/drawing/2014/main" id="{5344D309-61C1-BC6B-B9D2-1F834230B8F9}"/>
                </a:ext>
              </a:extLst>
            </p:cNvPr>
            <p:cNvSpPr/>
            <p:nvPr/>
          </p:nvSpPr>
          <p:spPr>
            <a:xfrm>
              <a:off x="4397684" y="508687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6"/>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2"/>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54" name="Freeform: Shape 753">
              <a:extLst>
                <a:ext uri="{FF2B5EF4-FFF2-40B4-BE49-F238E27FC236}">
                  <a16:creationId xmlns:a16="http://schemas.microsoft.com/office/drawing/2014/main" id="{9532B44F-6AB5-125F-BF83-83133183BBE2}"/>
                </a:ext>
              </a:extLst>
            </p:cNvPr>
            <p:cNvSpPr/>
            <p:nvPr/>
          </p:nvSpPr>
          <p:spPr>
            <a:xfrm>
              <a:off x="4445755" y="5086157"/>
              <a:ext cx="22928" cy="57051"/>
            </a:xfrm>
            <a:custGeom>
              <a:avLst/>
              <a:gdLst>
                <a:gd name="connsiteX0" fmla="*/ 20234 w 22928"/>
                <a:gd name="connsiteY0" fmla="*/ 1916 h 57051"/>
                <a:gd name="connsiteX1" fmla="*/ 20234 w 22928"/>
                <a:gd name="connsiteY1" fmla="*/ 9219 h 57051"/>
                <a:gd name="connsiteX2" fmla="*/ 14068 w 22928"/>
                <a:gd name="connsiteY2" fmla="*/ 6765 h 57051"/>
                <a:gd name="connsiteX3" fmla="*/ 9219 w 22928"/>
                <a:gd name="connsiteY3" fmla="*/ 8860 h 57051"/>
                <a:gd name="connsiteX4" fmla="*/ 7363 w 22928"/>
                <a:gd name="connsiteY4" fmla="*/ 14128 h 57051"/>
                <a:gd name="connsiteX5" fmla="*/ 8680 w 22928"/>
                <a:gd name="connsiteY5" fmla="*/ 19157 h 57051"/>
                <a:gd name="connsiteX6" fmla="*/ 10955 w 22928"/>
                <a:gd name="connsiteY6" fmla="*/ 22030 h 57051"/>
                <a:gd name="connsiteX7" fmla="*/ 15026 w 22928"/>
                <a:gd name="connsiteY7" fmla="*/ 26281 h 57051"/>
                <a:gd name="connsiteX8" fmla="*/ 21252 w 22928"/>
                <a:gd name="connsiteY8" fmla="*/ 34303 h 57051"/>
                <a:gd name="connsiteX9" fmla="*/ 22928 w 22928"/>
                <a:gd name="connsiteY9" fmla="*/ 42324 h 57051"/>
                <a:gd name="connsiteX10" fmla="*/ 19276 w 22928"/>
                <a:gd name="connsiteY10" fmla="*/ 52980 h 57051"/>
                <a:gd name="connsiteX11" fmla="*/ 9938 w 22928"/>
                <a:gd name="connsiteY11" fmla="*/ 57051 h 57051"/>
                <a:gd name="connsiteX12" fmla="*/ 1736 w 22928"/>
                <a:gd name="connsiteY12" fmla="*/ 54417 h 57051"/>
                <a:gd name="connsiteX13" fmla="*/ 1736 w 22928"/>
                <a:gd name="connsiteY13" fmla="*/ 46994 h 57051"/>
                <a:gd name="connsiteX14" fmla="*/ 8980 w 22928"/>
                <a:gd name="connsiteY14" fmla="*/ 49927 h 57051"/>
                <a:gd name="connsiteX15" fmla="*/ 13769 w 22928"/>
                <a:gd name="connsiteY15" fmla="*/ 47892 h 57051"/>
                <a:gd name="connsiteX16" fmla="*/ 15505 w 22928"/>
                <a:gd name="connsiteY16" fmla="*/ 42384 h 57051"/>
                <a:gd name="connsiteX17" fmla="*/ 14188 w 22928"/>
                <a:gd name="connsiteY17" fmla="*/ 36937 h 57051"/>
                <a:gd name="connsiteX18" fmla="*/ 12272 w 22928"/>
                <a:gd name="connsiteY18" fmla="*/ 34303 h 57051"/>
                <a:gd name="connsiteX19" fmla="*/ 9219 w 22928"/>
                <a:gd name="connsiteY19" fmla="*/ 30950 h 57051"/>
                <a:gd name="connsiteX20" fmla="*/ 4490 w 22928"/>
                <a:gd name="connsiteY20" fmla="*/ 25981 h 57051"/>
                <a:gd name="connsiteX21" fmla="*/ 1736 w 22928"/>
                <a:gd name="connsiteY21" fmla="*/ 22210 h 57051"/>
                <a:gd name="connsiteX22" fmla="*/ 0 w 22928"/>
                <a:gd name="connsiteY22" fmla="*/ 14188 h 57051"/>
                <a:gd name="connsiteX23" fmla="*/ 3412 w 22928"/>
                <a:gd name="connsiteY23" fmla="*/ 3831 h 57051"/>
                <a:gd name="connsiteX24" fmla="*/ 12572 w 22928"/>
                <a:gd name="connsiteY24" fmla="*/ 0 h 57051"/>
                <a:gd name="connsiteX25" fmla="*/ 20234 w 2292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2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2" y="17720"/>
                    <a:pt x="8680" y="19157"/>
                  </a:cubicBezTo>
                  <a:cubicBezTo>
                    <a:pt x="9159" y="19875"/>
                    <a:pt x="9878" y="20893"/>
                    <a:pt x="10955" y="22030"/>
                  </a:cubicBezTo>
                  <a:cubicBezTo>
                    <a:pt x="11973" y="23228"/>
                    <a:pt x="13350" y="24604"/>
                    <a:pt x="15026" y="26281"/>
                  </a:cubicBezTo>
                  <a:cubicBezTo>
                    <a:pt x="18079" y="29394"/>
                    <a:pt x="20174" y="32028"/>
                    <a:pt x="21252" y="34303"/>
                  </a:cubicBezTo>
                  <a:cubicBezTo>
                    <a:pt x="22329" y="36517"/>
                    <a:pt x="22928" y="39152"/>
                    <a:pt x="22928" y="42324"/>
                  </a:cubicBezTo>
                  <a:cubicBezTo>
                    <a:pt x="22928" y="46635"/>
                    <a:pt x="21731" y="50167"/>
                    <a:pt x="19276" y="52980"/>
                  </a:cubicBezTo>
                  <a:cubicBezTo>
                    <a:pt x="16882" y="55674"/>
                    <a:pt x="13769" y="57051"/>
                    <a:pt x="9938" y="57051"/>
                  </a:cubicBezTo>
                  <a:cubicBezTo>
                    <a:pt x="6765" y="57051"/>
                    <a:pt x="4011" y="56153"/>
                    <a:pt x="1736" y="54417"/>
                  </a:cubicBezTo>
                  <a:lnTo>
                    <a:pt x="1736" y="46994"/>
                  </a:lnTo>
                  <a:cubicBezTo>
                    <a:pt x="4430" y="48969"/>
                    <a:pt x="682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6" y="0"/>
                    <a:pt x="17780" y="659"/>
                    <a:pt x="20234" y="1916"/>
                  </a:cubicBezTo>
                  <a:close/>
                </a:path>
              </a:pathLst>
            </a:custGeom>
            <a:grpFill/>
            <a:ln w="5976" cap="flat">
              <a:noFill/>
              <a:prstDash val="solid"/>
              <a:miter/>
            </a:ln>
          </p:spPr>
          <p:txBody>
            <a:bodyPr rtlCol="0" anchor="ctr"/>
            <a:lstStyle/>
            <a:p>
              <a:endParaRPr lang="nl-BE"/>
            </a:p>
          </p:txBody>
        </p:sp>
        <p:sp>
          <p:nvSpPr>
            <p:cNvPr id="755" name="Freeform: Shape 754">
              <a:extLst>
                <a:ext uri="{FF2B5EF4-FFF2-40B4-BE49-F238E27FC236}">
                  <a16:creationId xmlns:a16="http://schemas.microsoft.com/office/drawing/2014/main" id="{D3424B86-D920-44B9-1596-CDB7BB307DEC}"/>
                </a:ext>
              </a:extLst>
            </p:cNvPr>
            <p:cNvSpPr/>
            <p:nvPr/>
          </p:nvSpPr>
          <p:spPr>
            <a:xfrm>
              <a:off x="4474969" y="5086936"/>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56" name="Freeform: Shape 755">
              <a:extLst>
                <a:ext uri="{FF2B5EF4-FFF2-40B4-BE49-F238E27FC236}">
                  <a16:creationId xmlns:a16="http://schemas.microsoft.com/office/drawing/2014/main" id="{BB5C2DE7-995D-3BA2-0F87-B44790276F9C}"/>
                </a:ext>
              </a:extLst>
            </p:cNvPr>
            <p:cNvSpPr/>
            <p:nvPr/>
          </p:nvSpPr>
          <p:spPr>
            <a:xfrm>
              <a:off x="4487660" y="5086936"/>
              <a:ext cx="26460" cy="55674"/>
            </a:xfrm>
            <a:custGeom>
              <a:avLst/>
              <a:gdLst>
                <a:gd name="connsiteX0" fmla="*/ 1976 w 26460"/>
                <a:gd name="connsiteY0" fmla="*/ 0 h 55674"/>
                <a:gd name="connsiteX1" fmla="*/ 26460 w 26460"/>
                <a:gd name="connsiteY1" fmla="*/ 0 h 55674"/>
                <a:gd name="connsiteX2" fmla="*/ 9758 w 26460"/>
                <a:gd name="connsiteY2" fmla="*/ 49089 h 55674"/>
                <a:gd name="connsiteX3" fmla="*/ 25562 w 26460"/>
                <a:gd name="connsiteY3" fmla="*/ 49089 h 55674"/>
                <a:gd name="connsiteX4" fmla="*/ 25562 w 26460"/>
                <a:gd name="connsiteY4" fmla="*/ 55674 h 55674"/>
                <a:gd name="connsiteX5" fmla="*/ 0 w 26460"/>
                <a:gd name="connsiteY5" fmla="*/ 55674 h 55674"/>
                <a:gd name="connsiteX6" fmla="*/ 16882 w 26460"/>
                <a:gd name="connsiteY6" fmla="*/ 6406 h 55674"/>
                <a:gd name="connsiteX7" fmla="*/ 2035 w 26460"/>
                <a:gd name="connsiteY7" fmla="*/ 6406 h 55674"/>
                <a:gd name="connsiteX8" fmla="*/ 2035 w 26460"/>
                <a:gd name="connsiteY8"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60" h="55674">
                  <a:moveTo>
                    <a:pt x="1976" y="0"/>
                  </a:moveTo>
                  <a:lnTo>
                    <a:pt x="26460" y="0"/>
                  </a:lnTo>
                  <a:lnTo>
                    <a:pt x="9758" y="49089"/>
                  </a:lnTo>
                  <a:lnTo>
                    <a:pt x="25562" y="49089"/>
                  </a:lnTo>
                  <a:lnTo>
                    <a:pt x="25562" y="55674"/>
                  </a:lnTo>
                  <a:lnTo>
                    <a:pt x="0" y="55674"/>
                  </a:lnTo>
                  <a:lnTo>
                    <a:pt x="16882" y="6406"/>
                  </a:lnTo>
                  <a:lnTo>
                    <a:pt x="2035" y="6406"/>
                  </a:lnTo>
                  <a:lnTo>
                    <a:pt x="2035" y="60"/>
                  </a:lnTo>
                  <a:close/>
                </a:path>
              </a:pathLst>
            </a:custGeom>
            <a:grpFill/>
            <a:ln w="5976" cap="flat">
              <a:noFill/>
              <a:prstDash val="solid"/>
              <a:miter/>
            </a:ln>
          </p:spPr>
          <p:txBody>
            <a:bodyPr rtlCol="0" anchor="ctr"/>
            <a:lstStyle/>
            <a:p>
              <a:endParaRPr lang="nl-BE"/>
            </a:p>
          </p:txBody>
        </p:sp>
        <p:sp>
          <p:nvSpPr>
            <p:cNvPr id="757" name="Freeform: Shape 756">
              <a:extLst>
                <a:ext uri="{FF2B5EF4-FFF2-40B4-BE49-F238E27FC236}">
                  <a16:creationId xmlns:a16="http://schemas.microsoft.com/office/drawing/2014/main" id="{9282C9A4-19DC-3A51-4097-90688839F003}"/>
                </a:ext>
              </a:extLst>
            </p:cNvPr>
            <p:cNvSpPr/>
            <p:nvPr/>
          </p:nvSpPr>
          <p:spPr>
            <a:xfrm>
              <a:off x="4518850" y="5086936"/>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58" name="Freeform: Shape 757">
              <a:extLst>
                <a:ext uri="{FF2B5EF4-FFF2-40B4-BE49-F238E27FC236}">
                  <a16:creationId xmlns:a16="http://schemas.microsoft.com/office/drawing/2014/main" id="{822DFF35-1DC2-B5D8-537C-7B3133DA886A}"/>
                </a:ext>
              </a:extLst>
            </p:cNvPr>
            <p:cNvSpPr/>
            <p:nvPr/>
          </p:nvSpPr>
          <p:spPr>
            <a:xfrm>
              <a:off x="4542496" y="5134768"/>
              <a:ext cx="10895" cy="21371"/>
            </a:xfrm>
            <a:custGeom>
              <a:avLst/>
              <a:gdLst>
                <a:gd name="connsiteX0" fmla="*/ 4909 w 10895"/>
                <a:gd name="connsiteY0" fmla="*/ 0 h 21371"/>
                <a:gd name="connsiteX1" fmla="*/ 10895 w 10895"/>
                <a:gd name="connsiteY1" fmla="*/ 1796 h 21371"/>
                <a:gd name="connsiteX2" fmla="*/ 3772 w 10895"/>
                <a:gd name="connsiteY2" fmla="*/ 21372 h 21371"/>
                <a:gd name="connsiteX3" fmla="*/ 0 w 10895"/>
                <a:gd name="connsiteY3" fmla="*/ 20354 h 21371"/>
                <a:gd name="connsiteX4" fmla="*/ 4969 w 10895"/>
                <a:gd name="connsiteY4" fmla="*/ 60 h 2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5" h="21371">
                  <a:moveTo>
                    <a:pt x="4909" y="0"/>
                  </a:moveTo>
                  <a:lnTo>
                    <a:pt x="10895" y="1796"/>
                  </a:lnTo>
                  <a:lnTo>
                    <a:pt x="3772" y="21372"/>
                  </a:lnTo>
                  <a:lnTo>
                    <a:pt x="0" y="20354"/>
                  </a:lnTo>
                  <a:lnTo>
                    <a:pt x="4969" y="60"/>
                  </a:lnTo>
                  <a:close/>
                </a:path>
              </a:pathLst>
            </a:custGeom>
            <a:grpFill/>
            <a:ln w="5976" cap="flat">
              <a:noFill/>
              <a:prstDash val="solid"/>
              <a:miter/>
            </a:ln>
          </p:spPr>
          <p:txBody>
            <a:bodyPr rtlCol="0" anchor="ctr"/>
            <a:lstStyle/>
            <a:p>
              <a:endParaRPr lang="nl-BE"/>
            </a:p>
          </p:txBody>
        </p:sp>
        <p:sp>
          <p:nvSpPr>
            <p:cNvPr id="759" name="Freeform: Shape 758">
              <a:extLst>
                <a:ext uri="{FF2B5EF4-FFF2-40B4-BE49-F238E27FC236}">
                  <a16:creationId xmlns:a16="http://schemas.microsoft.com/office/drawing/2014/main" id="{F2E7A499-1AC7-EF1E-DBAA-0AE8B7523F7E}"/>
                </a:ext>
              </a:extLst>
            </p:cNvPr>
            <p:cNvSpPr/>
            <p:nvPr/>
          </p:nvSpPr>
          <p:spPr>
            <a:xfrm>
              <a:off x="4029875" y="5174697"/>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900"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13" y="23228"/>
                    <a:pt x="13290" y="24604"/>
                    <a:pt x="14966" y="26280"/>
                  </a:cubicBezTo>
                  <a:cubicBezTo>
                    <a:pt x="18019" y="29394"/>
                    <a:pt x="20115" y="32028"/>
                    <a:pt x="21192" y="34302"/>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6" y="0"/>
                    <a:pt x="17780" y="658"/>
                    <a:pt x="20234" y="1916"/>
                  </a:cubicBezTo>
                  <a:close/>
                </a:path>
              </a:pathLst>
            </a:custGeom>
            <a:grpFill/>
            <a:ln w="5976" cap="flat">
              <a:noFill/>
              <a:prstDash val="solid"/>
              <a:miter/>
            </a:ln>
          </p:spPr>
          <p:txBody>
            <a:bodyPr rtlCol="0" anchor="ctr"/>
            <a:lstStyle/>
            <a:p>
              <a:endParaRPr lang="nl-BE"/>
            </a:p>
          </p:txBody>
        </p:sp>
        <p:sp>
          <p:nvSpPr>
            <p:cNvPr id="760" name="Freeform: Shape 759">
              <a:extLst>
                <a:ext uri="{FF2B5EF4-FFF2-40B4-BE49-F238E27FC236}">
                  <a16:creationId xmlns:a16="http://schemas.microsoft.com/office/drawing/2014/main" id="{B72D5011-17A6-09E8-6987-CF9A65975430}"/>
                </a:ext>
              </a:extLst>
            </p:cNvPr>
            <p:cNvSpPr/>
            <p:nvPr/>
          </p:nvSpPr>
          <p:spPr>
            <a:xfrm>
              <a:off x="4059029" y="5175476"/>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61" name="Freeform: Shape 760">
              <a:extLst>
                <a:ext uri="{FF2B5EF4-FFF2-40B4-BE49-F238E27FC236}">
                  <a16:creationId xmlns:a16="http://schemas.microsoft.com/office/drawing/2014/main" id="{0B0FAF4E-1206-4264-952D-17AD0EB4D7E3}"/>
                </a:ext>
              </a:extLst>
            </p:cNvPr>
            <p:cNvSpPr/>
            <p:nvPr/>
          </p:nvSpPr>
          <p:spPr>
            <a:xfrm>
              <a:off x="4089500" y="5175476"/>
              <a:ext cx="29812" cy="55614"/>
            </a:xfrm>
            <a:custGeom>
              <a:avLst/>
              <a:gdLst>
                <a:gd name="connsiteX0" fmla="*/ 12033 w 29812"/>
                <a:gd name="connsiteY0" fmla="*/ 0 h 55614"/>
                <a:gd name="connsiteX1" fmla="*/ 17899 w 29812"/>
                <a:gd name="connsiteY1" fmla="*/ 0 h 55614"/>
                <a:gd name="connsiteX2" fmla="*/ 29813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3"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762" name="Freeform: Shape 761">
              <a:extLst>
                <a:ext uri="{FF2B5EF4-FFF2-40B4-BE49-F238E27FC236}">
                  <a16:creationId xmlns:a16="http://schemas.microsoft.com/office/drawing/2014/main" id="{15825D93-7171-A935-DF06-138FFE9802A4}"/>
                </a:ext>
              </a:extLst>
            </p:cNvPr>
            <p:cNvSpPr/>
            <p:nvPr/>
          </p:nvSpPr>
          <p:spPr>
            <a:xfrm>
              <a:off x="4123683" y="5175476"/>
              <a:ext cx="23466" cy="55614"/>
            </a:xfrm>
            <a:custGeom>
              <a:avLst/>
              <a:gdLst>
                <a:gd name="connsiteX0" fmla="*/ 0 w 23466"/>
                <a:gd name="connsiteY0" fmla="*/ 0 h 55614"/>
                <a:gd name="connsiteX1" fmla="*/ 9878 w 23466"/>
                <a:gd name="connsiteY1" fmla="*/ 0 h 55614"/>
                <a:gd name="connsiteX2" fmla="*/ 20234 w 23466"/>
                <a:gd name="connsiteY2" fmla="*/ 3592 h 55614"/>
                <a:gd name="connsiteX3" fmla="*/ 23467 w 23466"/>
                <a:gd name="connsiteY3" fmla="*/ 15146 h 55614"/>
                <a:gd name="connsiteX4" fmla="*/ 16942 w 23466"/>
                <a:gd name="connsiteY4" fmla="*/ 29453 h 55614"/>
                <a:gd name="connsiteX5" fmla="*/ 7483 w 23466"/>
                <a:gd name="connsiteY5" fmla="*/ 30950 h 55614"/>
                <a:gd name="connsiteX6" fmla="*/ 7483 w 23466"/>
                <a:gd name="connsiteY6" fmla="*/ 55614 h 55614"/>
                <a:gd name="connsiteX7" fmla="*/ 0 w 23466"/>
                <a:gd name="connsiteY7" fmla="*/ 55614 h 55614"/>
                <a:gd name="connsiteX8" fmla="*/ 0 w 23466"/>
                <a:gd name="connsiteY8" fmla="*/ 0 h 55614"/>
                <a:gd name="connsiteX9" fmla="*/ 7483 w 23466"/>
                <a:gd name="connsiteY9" fmla="*/ 24544 h 55614"/>
                <a:gd name="connsiteX10" fmla="*/ 13889 w 23466"/>
                <a:gd name="connsiteY10" fmla="*/ 22689 h 55614"/>
                <a:gd name="connsiteX11" fmla="*/ 15685 w 23466"/>
                <a:gd name="connsiteY11" fmla="*/ 15924 h 55614"/>
                <a:gd name="connsiteX12" fmla="*/ 13948 w 23466"/>
                <a:gd name="connsiteY12" fmla="*/ 8621 h 55614"/>
                <a:gd name="connsiteX13" fmla="*/ 8501 w 23466"/>
                <a:gd name="connsiteY13" fmla="*/ 6346 h 55614"/>
                <a:gd name="connsiteX14" fmla="*/ 7483 w 23466"/>
                <a:gd name="connsiteY14" fmla="*/ 6346 h 55614"/>
                <a:gd name="connsiteX15" fmla="*/ 7483 w 23466"/>
                <a:gd name="connsiteY15" fmla="*/ 2460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6" h="55614">
                  <a:moveTo>
                    <a:pt x="0" y="0"/>
                  </a:moveTo>
                  <a:lnTo>
                    <a:pt x="9878" y="0"/>
                  </a:lnTo>
                  <a:cubicBezTo>
                    <a:pt x="14607" y="0"/>
                    <a:pt x="18079" y="1197"/>
                    <a:pt x="20234" y="3592"/>
                  </a:cubicBezTo>
                  <a:cubicBezTo>
                    <a:pt x="22389" y="6046"/>
                    <a:pt x="23467" y="9878"/>
                    <a:pt x="23467" y="15146"/>
                  </a:cubicBezTo>
                  <a:cubicBezTo>
                    <a:pt x="23467" y="22569"/>
                    <a:pt x="21312" y="27298"/>
                    <a:pt x="16942" y="29453"/>
                  </a:cubicBezTo>
                  <a:cubicBezTo>
                    <a:pt x="14787" y="30471"/>
                    <a:pt x="11614" y="30950"/>
                    <a:pt x="7483" y="30950"/>
                  </a:cubicBezTo>
                  <a:lnTo>
                    <a:pt x="7483" y="55614"/>
                  </a:lnTo>
                  <a:lnTo>
                    <a:pt x="0" y="55614"/>
                  </a:lnTo>
                  <a:lnTo>
                    <a:pt x="0" y="0"/>
                  </a:lnTo>
                  <a:close/>
                  <a:moveTo>
                    <a:pt x="7483" y="24544"/>
                  </a:moveTo>
                  <a:cubicBezTo>
                    <a:pt x="10596" y="24544"/>
                    <a:pt x="12691" y="23946"/>
                    <a:pt x="13889" y="22689"/>
                  </a:cubicBezTo>
                  <a:cubicBezTo>
                    <a:pt x="15086" y="21431"/>
                    <a:pt x="15685" y="19157"/>
                    <a:pt x="15685" y="15924"/>
                  </a:cubicBezTo>
                  <a:cubicBezTo>
                    <a:pt x="15685" y="12691"/>
                    <a:pt x="15086" y="10177"/>
                    <a:pt x="13948" y="8621"/>
                  </a:cubicBezTo>
                  <a:cubicBezTo>
                    <a:pt x="12811" y="7064"/>
                    <a:pt x="10955" y="6346"/>
                    <a:pt x="8501" y="6346"/>
                  </a:cubicBezTo>
                  <a:lnTo>
                    <a:pt x="7483" y="6346"/>
                  </a:lnTo>
                  <a:lnTo>
                    <a:pt x="7483" y="24604"/>
                  </a:lnTo>
                  <a:close/>
                </a:path>
              </a:pathLst>
            </a:custGeom>
            <a:grpFill/>
            <a:ln w="5976" cap="flat">
              <a:noFill/>
              <a:prstDash val="solid"/>
              <a:miter/>
            </a:ln>
          </p:spPr>
          <p:txBody>
            <a:bodyPr rtlCol="0" anchor="ctr"/>
            <a:lstStyle/>
            <a:p>
              <a:endParaRPr lang="nl-BE"/>
            </a:p>
          </p:txBody>
        </p:sp>
        <p:sp>
          <p:nvSpPr>
            <p:cNvPr id="763" name="Freeform: Shape 762">
              <a:extLst>
                <a:ext uri="{FF2B5EF4-FFF2-40B4-BE49-F238E27FC236}">
                  <a16:creationId xmlns:a16="http://schemas.microsoft.com/office/drawing/2014/main" id="{E68AE1AA-3CD2-EACB-BB41-EC62F50A155E}"/>
                </a:ext>
              </a:extLst>
            </p:cNvPr>
            <p:cNvSpPr/>
            <p:nvPr/>
          </p:nvSpPr>
          <p:spPr>
            <a:xfrm>
              <a:off x="4152897" y="5175476"/>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64" name="Freeform: Shape 763">
              <a:extLst>
                <a:ext uri="{FF2B5EF4-FFF2-40B4-BE49-F238E27FC236}">
                  <a16:creationId xmlns:a16="http://schemas.microsoft.com/office/drawing/2014/main" id="{2A03457E-EFF3-B540-390B-294C4372980B}"/>
                </a:ext>
              </a:extLst>
            </p:cNvPr>
            <p:cNvSpPr/>
            <p:nvPr/>
          </p:nvSpPr>
          <p:spPr>
            <a:xfrm>
              <a:off x="4193784"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3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3"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765" name="Freeform: Shape 764">
              <a:extLst>
                <a:ext uri="{FF2B5EF4-FFF2-40B4-BE49-F238E27FC236}">
                  <a16:creationId xmlns:a16="http://schemas.microsoft.com/office/drawing/2014/main" id="{38CA1A67-F581-660F-9A4A-E558DA8B540F}"/>
                </a:ext>
              </a:extLst>
            </p:cNvPr>
            <p:cNvSpPr/>
            <p:nvPr/>
          </p:nvSpPr>
          <p:spPr>
            <a:xfrm>
              <a:off x="4230242" y="5175476"/>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1"/>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766" name="Freeform: Shape 765">
              <a:extLst>
                <a:ext uri="{FF2B5EF4-FFF2-40B4-BE49-F238E27FC236}">
                  <a16:creationId xmlns:a16="http://schemas.microsoft.com/office/drawing/2014/main" id="{A9566CD2-402E-CA71-2870-A2486AA700B7}"/>
                </a:ext>
              </a:extLst>
            </p:cNvPr>
            <p:cNvSpPr/>
            <p:nvPr/>
          </p:nvSpPr>
          <p:spPr>
            <a:xfrm>
              <a:off x="4275500" y="5174697"/>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7"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696"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767" name="Freeform: Shape 766">
              <a:extLst>
                <a:ext uri="{FF2B5EF4-FFF2-40B4-BE49-F238E27FC236}">
                  <a16:creationId xmlns:a16="http://schemas.microsoft.com/office/drawing/2014/main" id="{3FBFF358-6B31-894B-9433-D6C9A307BB9B}"/>
                </a:ext>
              </a:extLst>
            </p:cNvPr>
            <p:cNvSpPr/>
            <p:nvPr/>
          </p:nvSpPr>
          <p:spPr>
            <a:xfrm>
              <a:off x="4303157" y="5174757"/>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2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8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192 w 29034"/>
                <a:gd name="connsiteY18" fmla="*/ 30710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8" y="54836"/>
                    <a:pt x="3292"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7"/>
                    <a:pt x="27897" y="13888"/>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49"/>
                    <a:pt x="19815" y="46036"/>
                  </a:cubicBezTo>
                  <a:cubicBezTo>
                    <a:pt x="20773" y="43282"/>
                    <a:pt x="21192" y="38194"/>
                    <a:pt x="21192" y="30710"/>
                  </a:cubicBezTo>
                  <a:close/>
                </a:path>
              </a:pathLst>
            </a:custGeom>
            <a:grpFill/>
            <a:ln w="5976" cap="flat">
              <a:noFill/>
              <a:prstDash val="solid"/>
              <a:miter/>
            </a:ln>
          </p:spPr>
          <p:txBody>
            <a:bodyPr rtlCol="0" anchor="ctr"/>
            <a:lstStyle/>
            <a:p>
              <a:endParaRPr lang="nl-BE"/>
            </a:p>
          </p:txBody>
        </p:sp>
        <p:sp>
          <p:nvSpPr>
            <p:cNvPr id="768" name="Freeform: Shape 767">
              <a:extLst>
                <a:ext uri="{FF2B5EF4-FFF2-40B4-BE49-F238E27FC236}">
                  <a16:creationId xmlns:a16="http://schemas.microsoft.com/office/drawing/2014/main" id="{F358816A-D220-B802-59C6-E493EA7F9DE7}"/>
                </a:ext>
              </a:extLst>
            </p:cNvPr>
            <p:cNvSpPr/>
            <p:nvPr/>
          </p:nvSpPr>
          <p:spPr>
            <a:xfrm>
              <a:off x="4339615" y="517541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69" name="Freeform: Shape 768">
              <a:extLst>
                <a:ext uri="{FF2B5EF4-FFF2-40B4-BE49-F238E27FC236}">
                  <a16:creationId xmlns:a16="http://schemas.microsoft.com/office/drawing/2014/main" id="{154A483F-7853-C03D-0AFA-4C8F3A4C7741}"/>
                </a:ext>
              </a:extLst>
            </p:cNvPr>
            <p:cNvSpPr/>
            <p:nvPr/>
          </p:nvSpPr>
          <p:spPr>
            <a:xfrm>
              <a:off x="4372421" y="5174697"/>
              <a:ext cx="22928" cy="57051"/>
            </a:xfrm>
            <a:custGeom>
              <a:avLst/>
              <a:gdLst>
                <a:gd name="connsiteX0" fmla="*/ 20234 w 22928"/>
                <a:gd name="connsiteY0" fmla="*/ 1916 h 57051"/>
                <a:gd name="connsiteX1" fmla="*/ 20234 w 22928"/>
                <a:gd name="connsiteY1" fmla="*/ 9219 h 57051"/>
                <a:gd name="connsiteX2" fmla="*/ 14068 w 22928"/>
                <a:gd name="connsiteY2" fmla="*/ 6765 h 57051"/>
                <a:gd name="connsiteX3" fmla="*/ 9219 w 22928"/>
                <a:gd name="connsiteY3" fmla="*/ 8860 h 57051"/>
                <a:gd name="connsiteX4" fmla="*/ 7363 w 22928"/>
                <a:gd name="connsiteY4" fmla="*/ 14128 h 57051"/>
                <a:gd name="connsiteX5" fmla="*/ 8680 w 22928"/>
                <a:gd name="connsiteY5" fmla="*/ 19157 h 57051"/>
                <a:gd name="connsiteX6" fmla="*/ 10955 w 22928"/>
                <a:gd name="connsiteY6" fmla="*/ 22030 h 57051"/>
                <a:gd name="connsiteX7" fmla="*/ 15026 w 22928"/>
                <a:gd name="connsiteY7" fmla="*/ 26280 h 57051"/>
                <a:gd name="connsiteX8" fmla="*/ 21252 w 22928"/>
                <a:gd name="connsiteY8" fmla="*/ 34302 h 57051"/>
                <a:gd name="connsiteX9" fmla="*/ 22928 w 22928"/>
                <a:gd name="connsiteY9" fmla="*/ 42324 h 57051"/>
                <a:gd name="connsiteX10" fmla="*/ 19276 w 22928"/>
                <a:gd name="connsiteY10" fmla="*/ 52980 h 57051"/>
                <a:gd name="connsiteX11" fmla="*/ 9938 w 22928"/>
                <a:gd name="connsiteY11" fmla="*/ 57051 h 57051"/>
                <a:gd name="connsiteX12" fmla="*/ 1736 w 22928"/>
                <a:gd name="connsiteY12" fmla="*/ 54417 h 57051"/>
                <a:gd name="connsiteX13" fmla="*/ 1736 w 22928"/>
                <a:gd name="connsiteY13" fmla="*/ 46994 h 57051"/>
                <a:gd name="connsiteX14" fmla="*/ 8980 w 22928"/>
                <a:gd name="connsiteY14" fmla="*/ 49927 h 57051"/>
                <a:gd name="connsiteX15" fmla="*/ 13769 w 22928"/>
                <a:gd name="connsiteY15" fmla="*/ 47892 h 57051"/>
                <a:gd name="connsiteX16" fmla="*/ 15505 w 22928"/>
                <a:gd name="connsiteY16" fmla="*/ 42384 h 57051"/>
                <a:gd name="connsiteX17" fmla="*/ 14188 w 22928"/>
                <a:gd name="connsiteY17" fmla="*/ 36936 h 57051"/>
                <a:gd name="connsiteX18" fmla="*/ 12272 w 22928"/>
                <a:gd name="connsiteY18" fmla="*/ 34302 h 57051"/>
                <a:gd name="connsiteX19" fmla="*/ 9219 w 22928"/>
                <a:gd name="connsiteY19" fmla="*/ 30950 h 57051"/>
                <a:gd name="connsiteX20" fmla="*/ 4490 w 22928"/>
                <a:gd name="connsiteY20" fmla="*/ 25981 h 57051"/>
                <a:gd name="connsiteX21" fmla="*/ 1736 w 22928"/>
                <a:gd name="connsiteY21" fmla="*/ 22210 h 57051"/>
                <a:gd name="connsiteX22" fmla="*/ 0 w 22928"/>
                <a:gd name="connsiteY22" fmla="*/ 14188 h 57051"/>
                <a:gd name="connsiteX23" fmla="*/ 3412 w 22928"/>
                <a:gd name="connsiteY23" fmla="*/ 3831 h 57051"/>
                <a:gd name="connsiteX24" fmla="*/ 12572 w 22928"/>
                <a:gd name="connsiteY24" fmla="*/ 0 h 57051"/>
                <a:gd name="connsiteX25" fmla="*/ 20234 w 2292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2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2" y="17720"/>
                    <a:pt x="8680" y="19157"/>
                  </a:cubicBezTo>
                  <a:cubicBezTo>
                    <a:pt x="9159" y="19875"/>
                    <a:pt x="9878" y="20893"/>
                    <a:pt x="10955" y="22030"/>
                  </a:cubicBezTo>
                  <a:cubicBezTo>
                    <a:pt x="11973" y="23228"/>
                    <a:pt x="13350" y="24604"/>
                    <a:pt x="15026" y="26280"/>
                  </a:cubicBezTo>
                  <a:cubicBezTo>
                    <a:pt x="18079" y="29394"/>
                    <a:pt x="20174" y="32028"/>
                    <a:pt x="21252" y="34302"/>
                  </a:cubicBezTo>
                  <a:cubicBezTo>
                    <a:pt x="22329" y="36517"/>
                    <a:pt x="22928" y="39152"/>
                    <a:pt x="22928" y="42324"/>
                  </a:cubicBezTo>
                  <a:cubicBezTo>
                    <a:pt x="22928" y="46635"/>
                    <a:pt x="21731" y="50167"/>
                    <a:pt x="19276" y="52980"/>
                  </a:cubicBezTo>
                  <a:cubicBezTo>
                    <a:pt x="16882" y="55674"/>
                    <a:pt x="13769" y="57051"/>
                    <a:pt x="9938" y="57051"/>
                  </a:cubicBezTo>
                  <a:cubicBezTo>
                    <a:pt x="6765" y="57051"/>
                    <a:pt x="4011" y="56153"/>
                    <a:pt x="1736" y="54417"/>
                  </a:cubicBezTo>
                  <a:lnTo>
                    <a:pt x="1736" y="46994"/>
                  </a:lnTo>
                  <a:cubicBezTo>
                    <a:pt x="4430" y="48969"/>
                    <a:pt x="682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6" y="0"/>
                    <a:pt x="17780" y="658"/>
                    <a:pt x="20234" y="1916"/>
                  </a:cubicBezTo>
                  <a:close/>
                </a:path>
              </a:pathLst>
            </a:custGeom>
            <a:grpFill/>
            <a:ln w="5976" cap="flat">
              <a:noFill/>
              <a:prstDash val="solid"/>
              <a:miter/>
            </a:ln>
          </p:spPr>
          <p:txBody>
            <a:bodyPr rtlCol="0" anchor="ctr"/>
            <a:lstStyle/>
            <a:p>
              <a:endParaRPr lang="nl-BE"/>
            </a:p>
          </p:txBody>
        </p:sp>
        <p:sp>
          <p:nvSpPr>
            <p:cNvPr id="770" name="Freeform: Shape 769">
              <a:extLst>
                <a:ext uri="{FF2B5EF4-FFF2-40B4-BE49-F238E27FC236}">
                  <a16:creationId xmlns:a16="http://schemas.microsoft.com/office/drawing/2014/main" id="{608EB4A9-DEEF-F198-CFCD-A10E52F9D0A4}"/>
                </a:ext>
              </a:extLst>
            </p:cNvPr>
            <p:cNvSpPr/>
            <p:nvPr/>
          </p:nvSpPr>
          <p:spPr>
            <a:xfrm>
              <a:off x="4401635" y="5175476"/>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71" name="Freeform: Shape 770">
              <a:extLst>
                <a:ext uri="{FF2B5EF4-FFF2-40B4-BE49-F238E27FC236}">
                  <a16:creationId xmlns:a16="http://schemas.microsoft.com/office/drawing/2014/main" id="{AFDA4592-E1C8-9586-E7A0-8C1252796973}"/>
                </a:ext>
              </a:extLst>
            </p:cNvPr>
            <p:cNvSpPr/>
            <p:nvPr/>
          </p:nvSpPr>
          <p:spPr>
            <a:xfrm>
              <a:off x="4416002" y="5174697"/>
              <a:ext cx="22928" cy="57051"/>
            </a:xfrm>
            <a:custGeom>
              <a:avLst/>
              <a:gdLst>
                <a:gd name="connsiteX0" fmla="*/ 20234 w 22928"/>
                <a:gd name="connsiteY0" fmla="*/ 1916 h 57051"/>
                <a:gd name="connsiteX1" fmla="*/ 20234 w 22928"/>
                <a:gd name="connsiteY1" fmla="*/ 9219 h 57051"/>
                <a:gd name="connsiteX2" fmla="*/ 14068 w 22928"/>
                <a:gd name="connsiteY2" fmla="*/ 6765 h 57051"/>
                <a:gd name="connsiteX3" fmla="*/ 9219 w 22928"/>
                <a:gd name="connsiteY3" fmla="*/ 8860 h 57051"/>
                <a:gd name="connsiteX4" fmla="*/ 7363 w 22928"/>
                <a:gd name="connsiteY4" fmla="*/ 14128 h 57051"/>
                <a:gd name="connsiteX5" fmla="*/ 8680 w 22928"/>
                <a:gd name="connsiteY5" fmla="*/ 19157 h 57051"/>
                <a:gd name="connsiteX6" fmla="*/ 10955 w 22928"/>
                <a:gd name="connsiteY6" fmla="*/ 22030 h 57051"/>
                <a:gd name="connsiteX7" fmla="*/ 15026 w 22928"/>
                <a:gd name="connsiteY7" fmla="*/ 26280 h 57051"/>
                <a:gd name="connsiteX8" fmla="*/ 21252 w 22928"/>
                <a:gd name="connsiteY8" fmla="*/ 34302 h 57051"/>
                <a:gd name="connsiteX9" fmla="*/ 22928 w 22928"/>
                <a:gd name="connsiteY9" fmla="*/ 42324 h 57051"/>
                <a:gd name="connsiteX10" fmla="*/ 19276 w 22928"/>
                <a:gd name="connsiteY10" fmla="*/ 52980 h 57051"/>
                <a:gd name="connsiteX11" fmla="*/ 9938 w 22928"/>
                <a:gd name="connsiteY11" fmla="*/ 57051 h 57051"/>
                <a:gd name="connsiteX12" fmla="*/ 1736 w 22928"/>
                <a:gd name="connsiteY12" fmla="*/ 54417 h 57051"/>
                <a:gd name="connsiteX13" fmla="*/ 1736 w 22928"/>
                <a:gd name="connsiteY13" fmla="*/ 46994 h 57051"/>
                <a:gd name="connsiteX14" fmla="*/ 8980 w 22928"/>
                <a:gd name="connsiteY14" fmla="*/ 49927 h 57051"/>
                <a:gd name="connsiteX15" fmla="*/ 13769 w 22928"/>
                <a:gd name="connsiteY15" fmla="*/ 47892 h 57051"/>
                <a:gd name="connsiteX16" fmla="*/ 15505 w 22928"/>
                <a:gd name="connsiteY16" fmla="*/ 42384 h 57051"/>
                <a:gd name="connsiteX17" fmla="*/ 14188 w 22928"/>
                <a:gd name="connsiteY17" fmla="*/ 36936 h 57051"/>
                <a:gd name="connsiteX18" fmla="*/ 12272 w 22928"/>
                <a:gd name="connsiteY18" fmla="*/ 34302 h 57051"/>
                <a:gd name="connsiteX19" fmla="*/ 9219 w 22928"/>
                <a:gd name="connsiteY19" fmla="*/ 30950 h 57051"/>
                <a:gd name="connsiteX20" fmla="*/ 4490 w 22928"/>
                <a:gd name="connsiteY20" fmla="*/ 25981 h 57051"/>
                <a:gd name="connsiteX21" fmla="*/ 1736 w 22928"/>
                <a:gd name="connsiteY21" fmla="*/ 22210 h 57051"/>
                <a:gd name="connsiteX22" fmla="*/ 0 w 22928"/>
                <a:gd name="connsiteY22" fmla="*/ 14188 h 57051"/>
                <a:gd name="connsiteX23" fmla="*/ 3412 w 22928"/>
                <a:gd name="connsiteY23" fmla="*/ 3831 h 57051"/>
                <a:gd name="connsiteX24" fmla="*/ 12572 w 22928"/>
                <a:gd name="connsiteY24" fmla="*/ 0 h 57051"/>
                <a:gd name="connsiteX25" fmla="*/ 20234 w 2292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2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2" y="17720"/>
                    <a:pt x="8680" y="19157"/>
                  </a:cubicBezTo>
                  <a:cubicBezTo>
                    <a:pt x="9159" y="19875"/>
                    <a:pt x="9878" y="20893"/>
                    <a:pt x="10955" y="22030"/>
                  </a:cubicBezTo>
                  <a:cubicBezTo>
                    <a:pt x="11973" y="23228"/>
                    <a:pt x="13350" y="24604"/>
                    <a:pt x="15026" y="26280"/>
                  </a:cubicBezTo>
                  <a:cubicBezTo>
                    <a:pt x="18079" y="29394"/>
                    <a:pt x="20174" y="32028"/>
                    <a:pt x="21252" y="34302"/>
                  </a:cubicBezTo>
                  <a:cubicBezTo>
                    <a:pt x="22330" y="36517"/>
                    <a:pt x="22928" y="39152"/>
                    <a:pt x="22928" y="42324"/>
                  </a:cubicBezTo>
                  <a:cubicBezTo>
                    <a:pt x="22928" y="46635"/>
                    <a:pt x="21731" y="50167"/>
                    <a:pt x="19276" y="52980"/>
                  </a:cubicBezTo>
                  <a:cubicBezTo>
                    <a:pt x="16882" y="55674"/>
                    <a:pt x="13769" y="57051"/>
                    <a:pt x="9938" y="57051"/>
                  </a:cubicBezTo>
                  <a:cubicBezTo>
                    <a:pt x="6765" y="57051"/>
                    <a:pt x="4011" y="56153"/>
                    <a:pt x="1736" y="54417"/>
                  </a:cubicBezTo>
                  <a:lnTo>
                    <a:pt x="1736" y="46994"/>
                  </a:lnTo>
                  <a:cubicBezTo>
                    <a:pt x="4430" y="48969"/>
                    <a:pt x="682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6"/>
                    <a:pt x="3412" y="3831"/>
                  </a:cubicBezTo>
                  <a:cubicBezTo>
                    <a:pt x="5687" y="1257"/>
                    <a:pt x="8740" y="0"/>
                    <a:pt x="12572" y="0"/>
                  </a:cubicBezTo>
                  <a:cubicBezTo>
                    <a:pt x="15266" y="0"/>
                    <a:pt x="17780" y="658"/>
                    <a:pt x="20234" y="1916"/>
                  </a:cubicBezTo>
                  <a:close/>
                </a:path>
              </a:pathLst>
            </a:custGeom>
            <a:grpFill/>
            <a:ln w="5976" cap="flat">
              <a:noFill/>
              <a:prstDash val="solid"/>
              <a:miter/>
            </a:ln>
          </p:spPr>
          <p:txBody>
            <a:bodyPr rtlCol="0" anchor="ctr"/>
            <a:lstStyle/>
            <a:p>
              <a:endParaRPr lang="nl-BE"/>
            </a:p>
          </p:txBody>
        </p:sp>
        <p:sp>
          <p:nvSpPr>
            <p:cNvPr id="772" name="Freeform: Shape 771">
              <a:extLst>
                <a:ext uri="{FF2B5EF4-FFF2-40B4-BE49-F238E27FC236}">
                  <a16:creationId xmlns:a16="http://schemas.microsoft.com/office/drawing/2014/main" id="{0794CC92-A3C6-3A87-7970-EBF040397DCE}"/>
                </a:ext>
              </a:extLst>
            </p:cNvPr>
            <p:cNvSpPr/>
            <p:nvPr/>
          </p:nvSpPr>
          <p:spPr>
            <a:xfrm>
              <a:off x="4441684" y="5175476"/>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73" name="Freeform: Shape 772">
              <a:extLst>
                <a:ext uri="{FF2B5EF4-FFF2-40B4-BE49-F238E27FC236}">
                  <a16:creationId xmlns:a16="http://schemas.microsoft.com/office/drawing/2014/main" id="{A5B1EF3A-8442-B007-EB96-7AD6FB9CBDC8}"/>
                </a:ext>
              </a:extLst>
            </p:cNvPr>
            <p:cNvSpPr/>
            <p:nvPr/>
          </p:nvSpPr>
          <p:spPr>
            <a:xfrm>
              <a:off x="4470239" y="5175476"/>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74" name="Freeform: Shape 773">
              <a:extLst>
                <a:ext uri="{FF2B5EF4-FFF2-40B4-BE49-F238E27FC236}">
                  <a16:creationId xmlns:a16="http://schemas.microsoft.com/office/drawing/2014/main" id="{78C3B54A-C545-91BC-ED46-CB8E7D5A3717}"/>
                </a:ext>
              </a:extLst>
            </p:cNvPr>
            <p:cNvSpPr/>
            <p:nvPr/>
          </p:nvSpPr>
          <p:spPr>
            <a:xfrm>
              <a:off x="4497059" y="5175416"/>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782" y="21013"/>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775" name="Freeform: Shape 774">
              <a:extLst>
                <a:ext uri="{FF2B5EF4-FFF2-40B4-BE49-F238E27FC236}">
                  <a16:creationId xmlns:a16="http://schemas.microsoft.com/office/drawing/2014/main" id="{BE62FEC6-4C05-4C59-8390-78CFE5879E71}"/>
                </a:ext>
              </a:extLst>
            </p:cNvPr>
            <p:cNvSpPr/>
            <p:nvPr/>
          </p:nvSpPr>
          <p:spPr>
            <a:xfrm>
              <a:off x="4530344" y="5174697"/>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75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776" name="Freeform: Shape 775">
              <a:extLst>
                <a:ext uri="{FF2B5EF4-FFF2-40B4-BE49-F238E27FC236}">
                  <a16:creationId xmlns:a16="http://schemas.microsoft.com/office/drawing/2014/main" id="{0F95329B-A752-43E9-58F3-4DCA62A009F8}"/>
                </a:ext>
              </a:extLst>
            </p:cNvPr>
            <p:cNvSpPr/>
            <p:nvPr/>
          </p:nvSpPr>
          <p:spPr>
            <a:xfrm>
              <a:off x="4555128" y="5175476"/>
              <a:ext cx="28794" cy="55614"/>
            </a:xfrm>
            <a:custGeom>
              <a:avLst/>
              <a:gdLst>
                <a:gd name="connsiteX0" fmla="*/ 60 w 28794"/>
                <a:gd name="connsiteY0" fmla="*/ 0 h 55614"/>
                <a:gd name="connsiteX1" fmla="*/ 7962 w 28794"/>
                <a:gd name="connsiteY1" fmla="*/ 0 h 55614"/>
                <a:gd name="connsiteX2" fmla="*/ 11614 w 28794"/>
                <a:gd name="connsiteY2" fmla="*/ 12093 h 55614"/>
                <a:gd name="connsiteX3" fmla="*/ 11973 w 28794"/>
                <a:gd name="connsiteY3" fmla="*/ 13290 h 55614"/>
                <a:gd name="connsiteX4" fmla="*/ 12392 w 28794"/>
                <a:gd name="connsiteY4" fmla="*/ 14727 h 55614"/>
                <a:gd name="connsiteX5" fmla="*/ 15206 w 28794"/>
                <a:gd name="connsiteY5" fmla="*/ 25742 h 55614"/>
                <a:gd name="connsiteX6" fmla="*/ 16283 w 28794"/>
                <a:gd name="connsiteY6" fmla="*/ 19516 h 55614"/>
                <a:gd name="connsiteX7" fmla="*/ 17421 w 28794"/>
                <a:gd name="connsiteY7" fmla="*/ 14547 h 55614"/>
                <a:gd name="connsiteX8" fmla="*/ 17840 w 28794"/>
                <a:gd name="connsiteY8" fmla="*/ 12571 h 55614"/>
                <a:gd name="connsiteX9" fmla="*/ 20953 w 28794"/>
                <a:gd name="connsiteY9" fmla="*/ 0 h 55614"/>
                <a:gd name="connsiteX10" fmla="*/ 28795 w 28794"/>
                <a:gd name="connsiteY10" fmla="*/ 0 h 55614"/>
                <a:gd name="connsiteX11" fmla="*/ 19097 w 28794"/>
                <a:gd name="connsiteY11" fmla="*/ 31668 h 55614"/>
                <a:gd name="connsiteX12" fmla="*/ 19097 w 28794"/>
                <a:gd name="connsiteY12" fmla="*/ 55614 h 55614"/>
                <a:gd name="connsiteX13" fmla="*/ 11614 w 28794"/>
                <a:gd name="connsiteY13" fmla="*/ 55614 h 55614"/>
                <a:gd name="connsiteX14" fmla="*/ 11614 w 28794"/>
                <a:gd name="connsiteY14" fmla="*/ 31668 h 55614"/>
                <a:gd name="connsiteX15" fmla="*/ 0 w 28794"/>
                <a:gd name="connsiteY15"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94" h="55614">
                  <a:moveTo>
                    <a:pt x="60" y="0"/>
                  </a:moveTo>
                  <a:lnTo>
                    <a:pt x="7962" y="0"/>
                  </a:lnTo>
                  <a:lnTo>
                    <a:pt x="11614" y="12093"/>
                  </a:lnTo>
                  <a:cubicBezTo>
                    <a:pt x="11733" y="12452"/>
                    <a:pt x="11853" y="12871"/>
                    <a:pt x="11973" y="13290"/>
                  </a:cubicBezTo>
                  <a:cubicBezTo>
                    <a:pt x="12093" y="13709"/>
                    <a:pt x="12212" y="14188"/>
                    <a:pt x="12392" y="14727"/>
                  </a:cubicBezTo>
                  <a:cubicBezTo>
                    <a:pt x="13769" y="19097"/>
                    <a:pt x="14667" y="22749"/>
                    <a:pt x="15206" y="25742"/>
                  </a:cubicBezTo>
                  <a:cubicBezTo>
                    <a:pt x="15625" y="22749"/>
                    <a:pt x="15984" y="20713"/>
                    <a:pt x="16283" y="19516"/>
                  </a:cubicBezTo>
                  <a:lnTo>
                    <a:pt x="17421" y="14547"/>
                  </a:lnTo>
                  <a:lnTo>
                    <a:pt x="17840" y="12571"/>
                  </a:lnTo>
                  <a:lnTo>
                    <a:pt x="20953" y="0"/>
                  </a:lnTo>
                  <a:lnTo>
                    <a:pt x="28795" y="0"/>
                  </a:lnTo>
                  <a:lnTo>
                    <a:pt x="19097" y="31668"/>
                  </a:lnTo>
                  <a:lnTo>
                    <a:pt x="19097" y="55614"/>
                  </a:lnTo>
                  <a:lnTo>
                    <a:pt x="11614" y="55614"/>
                  </a:lnTo>
                  <a:lnTo>
                    <a:pt x="11614" y="31668"/>
                  </a:lnTo>
                  <a:lnTo>
                    <a:pt x="0" y="0"/>
                  </a:lnTo>
                  <a:close/>
                </a:path>
              </a:pathLst>
            </a:custGeom>
            <a:grpFill/>
            <a:ln w="5976" cap="flat">
              <a:noFill/>
              <a:prstDash val="solid"/>
              <a:miter/>
            </a:ln>
          </p:spPr>
          <p:txBody>
            <a:bodyPr rtlCol="0" anchor="ctr"/>
            <a:lstStyle/>
            <a:p>
              <a:endParaRPr lang="nl-BE"/>
            </a:p>
          </p:txBody>
        </p:sp>
        <p:sp>
          <p:nvSpPr>
            <p:cNvPr id="777" name="Freeform: Shape 776">
              <a:extLst>
                <a:ext uri="{FF2B5EF4-FFF2-40B4-BE49-F238E27FC236}">
                  <a16:creationId xmlns:a16="http://schemas.microsoft.com/office/drawing/2014/main" id="{3A750800-9FF4-22F7-9FCC-7178084023FF}"/>
                </a:ext>
              </a:extLst>
            </p:cNvPr>
            <p:cNvSpPr/>
            <p:nvPr/>
          </p:nvSpPr>
          <p:spPr>
            <a:xfrm>
              <a:off x="4587634" y="5222589"/>
              <a:ext cx="8800" cy="9338"/>
            </a:xfrm>
            <a:custGeom>
              <a:avLst/>
              <a:gdLst>
                <a:gd name="connsiteX0" fmla="*/ 0 w 8800"/>
                <a:gd name="connsiteY0" fmla="*/ 4669 h 9338"/>
                <a:gd name="connsiteX1" fmla="*/ 4430 w 8800"/>
                <a:gd name="connsiteY1" fmla="*/ 0 h 9338"/>
                <a:gd name="connsiteX2" fmla="*/ 8800 w 8800"/>
                <a:gd name="connsiteY2" fmla="*/ 4669 h 9338"/>
                <a:gd name="connsiteX3" fmla="*/ 4370 w 8800"/>
                <a:gd name="connsiteY3" fmla="*/ 9339 h 9338"/>
                <a:gd name="connsiteX4" fmla="*/ 0 w 8800"/>
                <a:gd name="connsiteY4" fmla="*/ 4669 h 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 h="9338">
                  <a:moveTo>
                    <a:pt x="0" y="4669"/>
                  </a:moveTo>
                  <a:cubicBezTo>
                    <a:pt x="0" y="1916"/>
                    <a:pt x="1856" y="0"/>
                    <a:pt x="4430" y="0"/>
                  </a:cubicBezTo>
                  <a:cubicBezTo>
                    <a:pt x="7004" y="0"/>
                    <a:pt x="8800" y="1916"/>
                    <a:pt x="8800" y="4669"/>
                  </a:cubicBezTo>
                  <a:cubicBezTo>
                    <a:pt x="8800" y="7423"/>
                    <a:pt x="7124" y="9339"/>
                    <a:pt x="4370" y="9339"/>
                  </a:cubicBezTo>
                  <a:cubicBezTo>
                    <a:pt x="1796" y="9339"/>
                    <a:pt x="0" y="7363"/>
                    <a:pt x="0" y="4669"/>
                  </a:cubicBezTo>
                  <a:close/>
                </a:path>
              </a:pathLst>
            </a:custGeom>
            <a:grpFill/>
            <a:ln w="5976" cap="flat">
              <a:noFill/>
              <a:prstDash val="solid"/>
              <a:miter/>
            </a:ln>
          </p:spPr>
          <p:txBody>
            <a:bodyPr rtlCol="0" anchor="ctr"/>
            <a:lstStyle/>
            <a:p>
              <a:endParaRPr lang="nl-BE"/>
            </a:p>
          </p:txBody>
        </p:sp>
        <p:sp>
          <p:nvSpPr>
            <p:cNvPr id="778" name="Freeform: Shape 777">
              <a:extLst>
                <a:ext uri="{FF2B5EF4-FFF2-40B4-BE49-F238E27FC236}">
                  <a16:creationId xmlns:a16="http://schemas.microsoft.com/office/drawing/2014/main" id="{B4C967BB-C89F-BB66-9A7C-C9E894850365}"/>
                </a:ext>
              </a:extLst>
            </p:cNvPr>
            <p:cNvSpPr/>
            <p:nvPr/>
          </p:nvSpPr>
          <p:spPr>
            <a:xfrm>
              <a:off x="4602900" y="5222589"/>
              <a:ext cx="8800" cy="9338"/>
            </a:xfrm>
            <a:custGeom>
              <a:avLst/>
              <a:gdLst>
                <a:gd name="connsiteX0" fmla="*/ 0 w 8800"/>
                <a:gd name="connsiteY0" fmla="*/ 4669 h 9338"/>
                <a:gd name="connsiteX1" fmla="*/ 4430 w 8800"/>
                <a:gd name="connsiteY1" fmla="*/ 0 h 9338"/>
                <a:gd name="connsiteX2" fmla="*/ 8800 w 8800"/>
                <a:gd name="connsiteY2" fmla="*/ 4669 h 9338"/>
                <a:gd name="connsiteX3" fmla="*/ 4370 w 8800"/>
                <a:gd name="connsiteY3" fmla="*/ 9339 h 9338"/>
                <a:gd name="connsiteX4" fmla="*/ 0 w 8800"/>
                <a:gd name="connsiteY4" fmla="*/ 4669 h 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 h="9338">
                  <a:moveTo>
                    <a:pt x="0" y="4669"/>
                  </a:moveTo>
                  <a:cubicBezTo>
                    <a:pt x="0" y="1916"/>
                    <a:pt x="1856" y="0"/>
                    <a:pt x="4430" y="0"/>
                  </a:cubicBezTo>
                  <a:cubicBezTo>
                    <a:pt x="7004" y="0"/>
                    <a:pt x="8800" y="1916"/>
                    <a:pt x="8800" y="4669"/>
                  </a:cubicBezTo>
                  <a:cubicBezTo>
                    <a:pt x="8800" y="7423"/>
                    <a:pt x="7124" y="9339"/>
                    <a:pt x="4370" y="9339"/>
                  </a:cubicBezTo>
                  <a:cubicBezTo>
                    <a:pt x="1796" y="9339"/>
                    <a:pt x="0" y="7363"/>
                    <a:pt x="0" y="4669"/>
                  </a:cubicBezTo>
                  <a:close/>
                </a:path>
              </a:pathLst>
            </a:custGeom>
            <a:grpFill/>
            <a:ln w="5976" cap="flat">
              <a:noFill/>
              <a:prstDash val="solid"/>
              <a:miter/>
            </a:ln>
          </p:spPr>
          <p:txBody>
            <a:bodyPr rtlCol="0" anchor="ctr"/>
            <a:lstStyle/>
            <a:p>
              <a:endParaRPr lang="nl-BE"/>
            </a:p>
          </p:txBody>
        </p:sp>
        <p:sp>
          <p:nvSpPr>
            <p:cNvPr id="779" name="Freeform: Shape 778">
              <a:extLst>
                <a:ext uri="{FF2B5EF4-FFF2-40B4-BE49-F238E27FC236}">
                  <a16:creationId xmlns:a16="http://schemas.microsoft.com/office/drawing/2014/main" id="{441956BA-30AC-4E7F-30BC-8EC0CB0BF399}"/>
                </a:ext>
              </a:extLst>
            </p:cNvPr>
            <p:cNvSpPr/>
            <p:nvPr/>
          </p:nvSpPr>
          <p:spPr>
            <a:xfrm>
              <a:off x="4618225" y="5222589"/>
              <a:ext cx="8800" cy="9338"/>
            </a:xfrm>
            <a:custGeom>
              <a:avLst/>
              <a:gdLst>
                <a:gd name="connsiteX0" fmla="*/ 0 w 8800"/>
                <a:gd name="connsiteY0" fmla="*/ 4669 h 9338"/>
                <a:gd name="connsiteX1" fmla="*/ 4430 w 8800"/>
                <a:gd name="connsiteY1" fmla="*/ 0 h 9338"/>
                <a:gd name="connsiteX2" fmla="*/ 8800 w 8800"/>
                <a:gd name="connsiteY2" fmla="*/ 4669 h 9338"/>
                <a:gd name="connsiteX3" fmla="*/ 4370 w 8800"/>
                <a:gd name="connsiteY3" fmla="*/ 9339 h 9338"/>
                <a:gd name="connsiteX4" fmla="*/ 0 w 8800"/>
                <a:gd name="connsiteY4" fmla="*/ 4669 h 9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0" h="9338">
                  <a:moveTo>
                    <a:pt x="0" y="4669"/>
                  </a:moveTo>
                  <a:cubicBezTo>
                    <a:pt x="0" y="1916"/>
                    <a:pt x="1856" y="0"/>
                    <a:pt x="4430" y="0"/>
                  </a:cubicBezTo>
                  <a:cubicBezTo>
                    <a:pt x="7004" y="0"/>
                    <a:pt x="8800" y="1916"/>
                    <a:pt x="8800" y="4669"/>
                  </a:cubicBezTo>
                  <a:cubicBezTo>
                    <a:pt x="8800" y="7423"/>
                    <a:pt x="7124" y="9339"/>
                    <a:pt x="4370" y="9339"/>
                  </a:cubicBezTo>
                  <a:cubicBezTo>
                    <a:pt x="1796" y="9339"/>
                    <a:pt x="0" y="7363"/>
                    <a:pt x="0" y="4669"/>
                  </a:cubicBezTo>
                  <a:close/>
                </a:path>
              </a:pathLst>
            </a:custGeom>
            <a:grpFill/>
            <a:ln w="5976" cap="flat">
              <a:noFill/>
              <a:prstDash val="solid"/>
              <a:miter/>
            </a:ln>
          </p:spPr>
          <p:txBody>
            <a:bodyPr rtlCol="0" anchor="ctr"/>
            <a:lstStyle/>
            <a:p>
              <a:endParaRPr lang="nl-BE"/>
            </a:p>
          </p:txBody>
        </p:sp>
        <p:sp>
          <p:nvSpPr>
            <p:cNvPr id="780" name="Freeform: Shape 779">
              <a:extLst>
                <a:ext uri="{FF2B5EF4-FFF2-40B4-BE49-F238E27FC236}">
                  <a16:creationId xmlns:a16="http://schemas.microsoft.com/office/drawing/2014/main" id="{95471312-AA61-5084-E34A-CC8C47BB4E2D}"/>
                </a:ext>
              </a:extLst>
            </p:cNvPr>
            <p:cNvSpPr/>
            <p:nvPr/>
          </p:nvSpPr>
          <p:spPr>
            <a:xfrm>
              <a:off x="4853733" y="4244041"/>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781" name="Freeform: Shape 780">
              <a:extLst>
                <a:ext uri="{FF2B5EF4-FFF2-40B4-BE49-F238E27FC236}">
                  <a16:creationId xmlns:a16="http://schemas.microsoft.com/office/drawing/2014/main" id="{419B38D4-7666-7182-2F3E-A517E2D184A6}"/>
                </a:ext>
              </a:extLst>
            </p:cNvPr>
            <p:cNvSpPr/>
            <p:nvPr/>
          </p:nvSpPr>
          <p:spPr>
            <a:xfrm>
              <a:off x="4879534" y="424404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82" name="Freeform: Shape 781">
              <a:extLst>
                <a:ext uri="{FF2B5EF4-FFF2-40B4-BE49-F238E27FC236}">
                  <a16:creationId xmlns:a16="http://schemas.microsoft.com/office/drawing/2014/main" id="{BABDAA5C-376B-8FB8-1AE0-9F6CE9A5F97E}"/>
                </a:ext>
              </a:extLst>
            </p:cNvPr>
            <p:cNvSpPr/>
            <p:nvPr/>
          </p:nvSpPr>
          <p:spPr>
            <a:xfrm>
              <a:off x="4906354" y="424404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83" name="Freeform: Shape 782">
              <a:extLst>
                <a:ext uri="{FF2B5EF4-FFF2-40B4-BE49-F238E27FC236}">
                  <a16:creationId xmlns:a16="http://schemas.microsoft.com/office/drawing/2014/main" id="{EB543BB8-86EA-11D8-F48F-068267FDD586}"/>
                </a:ext>
              </a:extLst>
            </p:cNvPr>
            <p:cNvSpPr/>
            <p:nvPr/>
          </p:nvSpPr>
          <p:spPr>
            <a:xfrm>
              <a:off x="4933173" y="4244041"/>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784" name="Freeform: Shape 783">
              <a:extLst>
                <a:ext uri="{FF2B5EF4-FFF2-40B4-BE49-F238E27FC236}">
                  <a16:creationId xmlns:a16="http://schemas.microsoft.com/office/drawing/2014/main" id="{5A83B1F8-F82C-AC1C-3E71-EB580406C202}"/>
                </a:ext>
              </a:extLst>
            </p:cNvPr>
            <p:cNvSpPr/>
            <p:nvPr/>
          </p:nvSpPr>
          <p:spPr>
            <a:xfrm>
              <a:off x="4972863" y="4244041"/>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8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9 w 25562"/>
                <a:gd name="connsiteY10" fmla="*/ 52681 h 56332"/>
                <a:gd name="connsiteX11" fmla="*/ 12691 w 25562"/>
                <a:gd name="connsiteY11" fmla="*/ 56332 h 56332"/>
                <a:gd name="connsiteX12" fmla="*/ 2155 w 25562"/>
                <a:gd name="connsiteY12" fmla="*/ 51663 h 56332"/>
                <a:gd name="connsiteX13" fmla="*/ 0 w 25562"/>
                <a:gd name="connsiteY13" fmla="*/ 39331 h 56332"/>
                <a:gd name="connsiteX14" fmla="*/ 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8"/>
                    <a:pt x="12811" y="49328"/>
                  </a:cubicBezTo>
                  <a:cubicBezTo>
                    <a:pt x="14966" y="49328"/>
                    <a:pt x="16463" y="48730"/>
                    <a:pt x="17121" y="47592"/>
                  </a:cubicBezTo>
                  <a:cubicBezTo>
                    <a:pt x="17840" y="46395"/>
                    <a:pt x="18199" y="44000"/>
                    <a:pt x="18199" y="40409"/>
                  </a:cubicBezTo>
                  <a:lnTo>
                    <a:pt x="18199" y="0"/>
                  </a:lnTo>
                  <a:lnTo>
                    <a:pt x="25562" y="0"/>
                  </a:lnTo>
                  <a:lnTo>
                    <a:pt x="25562" y="40409"/>
                  </a:lnTo>
                  <a:cubicBezTo>
                    <a:pt x="25562" y="46455"/>
                    <a:pt x="24664" y="50586"/>
                    <a:pt x="22809" y="52681"/>
                  </a:cubicBezTo>
                  <a:cubicBezTo>
                    <a:pt x="20593" y="55135"/>
                    <a:pt x="17241" y="56332"/>
                    <a:pt x="12691" y="56332"/>
                  </a:cubicBezTo>
                  <a:cubicBezTo>
                    <a:pt x="7723" y="56332"/>
                    <a:pt x="4191" y="54776"/>
                    <a:pt x="2155" y="51663"/>
                  </a:cubicBezTo>
                  <a:cubicBezTo>
                    <a:pt x="719" y="49508"/>
                    <a:pt x="0" y="45437"/>
                    <a:pt x="0" y="39331"/>
                  </a:cubicBezTo>
                  <a:lnTo>
                    <a:pt x="0" y="0"/>
                  </a:lnTo>
                  <a:close/>
                </a:path>
              </a:pathLst>
            </a:custGeom>
            <a:grpFill/>
            <a:ln w="5976" cap="flat">
              <a:noFill/>
              <a:prstDash val="solid"/>
              <a:miter/>
            </a:ln>
          </p:spPr>
          <p:txBody>
            <a:bodyPr rtlCol="0" anchor="ctr"/>
            <a:lstStyle/>
            <a:p>
              <a:endParaRPr lang="nl-BE"/>
            </a:p>
          </p:txBody>
        </p:sp>
        <p:sp>
          <p:nvSpPr>
            <p:cNvPr id="785" name="Freeform: Shape 784">
              <a:extLst>
                <a:ext uri="{FF2B5EF4-FFF2-40B4-BE49-F238E27FC236}">
                  <a16:creationId xmlns:a16="http://schemas.microsoft.com/office/drawing/2014/main" id="{F842CAF4-DBDC-7961-C74C-58893FA33E1D}"/>
                </a:ext>
              </a:extLst>
            </p:cNvPr>
            <p:cNvSpPr/>
            <p:nvPr/>
          </p:nvSpPr>
          <p:spPr>
            <a:xfrm>
              <a:off x="5006986" y="4244041"/>
              <a:ext cx="23467" cy="55614"/>
            </a:xfrm>
            <a:custGeom>
              <a:avLst/>
              <a:gdLst>
                <a:gd name="connsiteX0" fmla="*/ 0 w 23467"/>
                <a:gd name="connsiteY0" fmla="*/ 0 h 55614"/>
                <a:gd name="connsiteX1" fmla="*/ 9878 w 23467"/>
                <a:gd name="connsiteY1" fmla="*/ 0 h 55614"/>
                <a:gd name="connsiteX2" fmla="*/ 20234 w 23467"/>
                <a:gd name="connsiteY2" fmla="*/ 3592 h 55614"/>
                <a:gd name="connsiteX3" fmla="*/ 23467 w 23467"/>
                <a:gd name="connsiteY3" fmla="*/ 15146 h 55614"/>
                <a:gd name="connsiteX4" fmla="*/ 16942 w 23467"/>
                <a:gd name="connsiteY4" fmla="*/ 29453 h 55614"/>
                <a:gd name="connsiteX5" fmla="*/ 7483 w 23467"/>
                <a:gd name="connsiteY5" fmla="*/ 30950 h 55614"/>
                <a:gd name="connsiteX6" fmla="*/ 7483 w 23467"/>
                <a:gd name="connsiteY6" fmla="*/ 55614 h 55614"/>
                <a:gd name="connsiteX7" fmla="*/ 0 w 23467"/>
                <a:gd name="connsiteY7" fmla="*/ 55614 h 55614"/>
                <a:gd name="connsiteX8" fmla="*/ 0 w 23467"/>
                <a:gd name="connsiteY8" fmla="*/ 0 h 55614"/>
                <a:gd name="connsiteX9" fmla="*/ 7483 w 23467"/>
                <a:gd name="connsiteY9" fmla="*/ 24544 h 55614"/>
                <a:gd name="connsiteX10" fmla="*/ 13889 w 23467"/>
                <a:gd name="connsiteY10" fmla="*/ 22689 h 55614"/>
                <a:gd name="connsiteX11" fmla="*/ 15685 w 23467"/>
                <a:gd name="connsiteY11" fmla="*/ 15924 h 55614"/>
                <a:gd name="connsiteX12" fmla="*/ 13949 w 23467"/>
                <a:gd name="connsiteY12" fmla="*/ 8620 h 55614"/>
                <a:gd name="connsiteX13" fmla="*/ 8501 w 23467"/>
                <a:gd name="connsiteY13" fmla="*/ 6346 h 55614"/>
                <a:gd name="connsiteX14" fmla="*/ 7483 w 23467"/>
                <a:gd name="connsiteY14" fmla="*/ 6346 h 55614"/>
                <a:gd name="connsiteX15" fmla="*/ 7483 w 23467"/>
                <a:gd name="connsiteY15" fmla="*/ 2460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7" h="55614">
                  <a:moveTo>
                    <a:pt x="0" y="0"/>
                  </a:moveTo>
                  <a:lnTo>
                    <a:pt x="9878" y="0"/>
                  </a:lnTo>
                  <a:cubicBezTo>
                    <a:pt x="14607" y="0"/>
                    <a:pt x="18079" y="1197"/>
                    <a:pt x="20234" y="3592"/>
                  </a:cubicBezTo>
                  <a:cubicBezTo>
                    <a:pt x="22389" y="6046"/>
                    <a:pt x="23467" y="9878"/>
                    <a:pt x="23467" y="15146"/>
                  </a:cubicBezTo>
                  <a:cubicBezTo>
                    <a:pt x="23467" y="22569"/>
                    <a:pt x="21312" y="27298"/>
                    <a:pt x="16942" y="29453"/>
                  </a:cubicBezTo>
                  <a:cubicBezTo>
                    <a:pt x="14727" y="30411"/>
                    <a:pt x="11614" y="30950"/>
                    <a:pt x="7483" y="30950"/>
                  </a:cubicBezTo>
                  <a:lnTo>
                    <a:pt x="7483" y="55614"/>
                  </a:lnTo>
                  <a:lnTo>
                    <a:pt x="0" y="55614"/>
                  </a:lnTo>
                  <a:lnTo>
                    <a:pt x="0" y="0"/>
                  </a:lnTo>
                  <a:close/>
                  <a:moveTo>
                    <a:pt x="7483" y="24544"/>
                  </a:moveTo>
                  <a:cubicBezTo>
                    <a:pt x="10596" y="24544"/>
                    <a:pt x="12691" y="23946"/>
                    <a:pt x="13889" y="22689"/>
                  </a:cubicBezTo>
                  <a:cubicBezTo>
                    <a:pt x="15086" y="21431"/>
                    <a:pt x="15685" y="19157"/>
                    <a:pt x="15685" y="15924"/>
                  </a:cubicBezTo>
                  <a:cubicBezTo>
                    <a:pt x="15685" y="12691"/>
                    <a:pt x="15086" y="10177"/>
                    <a:pt x="13949" y="8620"/>
                  </a:cubicBezTo>
                  <a:cubicBezTo>
                    <a:pt x="12811" y="7064"/>
                    <a:pt x="11015" y="6346"/>
                    <a:pt x="8501" y="6346"/>
                  </a:cubicBezTo>
                  <a:lnTo>
                    <a:pt x="7483" y="6346"/>
                  </a:lnTo>
                  <a:lnTo>
                    <a:pt x="7483" y="24604"/>
                  </a:lnTo>
                  <a:close/>
                </a:path>
              </a:pathLst>
            </a:custGeom>
            <a:grpFill/>
            <a:ln w="5976" cap="flat">
              <a:noFill/>
              <a:prstDash val="solid"/>
              <a:miter/>
            </a:ln>
          </p:spPr>
          <p:txBody>
            <a:bodyPr rtlCol="0" anchor="ctr"/>
            <a:lstStyle/>
            <a:p>
              <a:endParaRPr lang="nl-BE"/>
            </a:p>
          </p:txBody>
        </p:sp>
        <p:sp>
          <p:nvSpPr>
            <p:cNvPr id="786" name="Freeform: Shape 785">
              <a:extLst>
                <a:ext uri="{FF2B5EF4-FFF2-40B4-BE49-F238E27FC236}">
                  <a16:creationId xmlns:a16="http://schemas.microsoft.com/office/drawing/2014/main" id="{7166FBF6-F4B9-36C5-89BB-C9B87A6AC254}"/>
                </a:ext>
              </a:extLst>
            </p:cNvPr>
            <p:cNvSpPr/>
            <p:nvPr/>
          </p:nvSpPr>
          <p:spPr>
            <a:xfrm>
              <a:off x="5047036" y="4244041"/>
              <a:ext cx="24424" cy="55614"/>
            </a:xfrm>
            <a:custGeom>
              <a:avLst/>
              <a:gdLst>
                <a:gd name="connsiteX0" fmla="*/ 60 w 24424"/>
                <a:gd name="connsiteY0" fmla="*/ 0 h 55614"/>
                <a:gd name="connsiteX1" fmla="*/ 24425 w 24424"/>
                <a:gd name="connsiteY1" fmla="*/ 0 h 55614"/>
                <a:gd name="connsiteX2" fmla="*/ 24425 w 24424"/>
                <a:gd name="connsiteY2" fmla="*/ 6525 h 55614"/>
                <a:gd name="connsiteX3" fmla="*/ 16044 w 24424"/>
                <a:gd name="connsiteY3" fmla="*/ 6525 h 55614"/>
                <a:gd name="connsiteX4" fmla="*/ 16044 w 24424"/>
                <a:gd name="connsiteY4" fmla="*/ 55614 h 55614"/>
                <a:gd name="connsiteX5" fmla="*/ 8680 w 24424"/>
                <a:gd name="connsiteY5" fmla="*/ 55614 h 55614"/>
                <a:gd name="connsiteX6" fmla="*/ 8680 w 24424"/>
                <a:gd name="connsiteY6" fmla="*/ 6525 h 55614"/>
                <a:gd name="connsiteX7" fmla="*/ 0 w 24424"/>
                <a:gd name="connsiteY7" fmla="*/ 6525 h 55614"/>
                <a:gd name="connsiteX8" fmla="*/ 0 w 2442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4" h="55614">
                  <a:moveTo>
                    <a:pt x="60" y="0"/>
                  </a:moveTo>
                  <a:lnTo>
                    <a:pt x="24425" y="0"/>
                  </a:lnTo>
                  <a:lnTo>
                    <a:pt x="24425" y="6525"/>
                  </a:lnTo>
                  <a:lnTo>
                    <a:pt x="16044" y="6525"/>
                  </a:lnTo>
                  <a:lnTo>
                    <a:pt x="16044" y="55614"/>
                  </a:lnTo>
                  <a:lnTo>
                    <a:pt x="8680" y="55614"/>
                  </a:lnTo>
                  <a:lnTo>
                    <a:pt x="8680" y="6525"/>
                  </a:lnTo>
                  <a:lnTo>
                    <a:pt x="0" y="6525"/>
                  </a:lnTo>
                  <a:lnTo>
                    <a:pt x="0" y="0"/>
                  </a:lnTo>
                  <a:close/>
                </a:path>
              </a:pathLst>
            </a:custGeom>
            <a:grpFill/>
            <a:ln w="5976" cap="flat">
              <a:noFill/>
              <a:prstDash val="solid"/>
              <a:miter/>
            </a:ln>
          </p:spPr>
          <p:txBody>
            <a:bodyPr rtlCol="0" anchor="ctr"/>
            <a:lstStyle/>
            <a:p>
              <a:endParaRPr lang="nl-BE"/>
            </a:p>
          </p:txBody>
        </p:sp>
        <p:sp>
          <p:nvSpPr>
            <p:cNvPr id="787" name="Freeform: Shape 786">
              <a:extLst>
                <a:ext uri="{FF2B5EF4-FFF2-40B4-BE49-F238E27FC236}">
                  <a16:creationId xmlns:a16="http://schemas.microsoft.com/office/drawing/2014/main" id="{A5DDEBBC-DF9A-40BF-0495-0D3B6E0D7652}"/>
                </a:ext>
              </a:extLst>
            </p:cNvPr>
            <p:cNvSpPr/>
            <p:nvPr/>
          </p:nvSpPr>
          <p:spPr>
            <a:xfrm>
              <a:off x="5075651" y="4244041"/>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6 h 55614"/>
                <a:gd name="connsiteX9" fmla="*/ 7483 w 25981"/>
                <a:gd name="connsiteY9" fmla="*/ 28076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6"/>
                  </a:lnTo>
                  <a:lnTo>
                    <a:pt x="7483" y="28076"/>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88" name="Freeform: Shape 787">
              <a:extLst>
                <a:ext uri="{FF2B5EF4-FFF2-40B4-BE49-F238E27FC236}">
                  <a16:creationId xmlns:a16="http://schemas.microsoft.com/office/drawing/2014/main" id="{8F642171-009B-45FB-C30F-6A79172364B0}"/>
                </a:ext>
              </a:extLst>
            </p:cNvPr>
            <p:cNvSpPr/>
            <p:nvPr/>
          </p:nvSpPr>
          <p:spPr>
            <a:xfrm>
              <a:off x="5110193" y="424404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89" name="Freeform: Shape 788">
              <a:extLst>
                <a:ext uri="{FF2B5EF4-FFF2-40B4-BE49-F238E27FC236}">
                  <a16:creationId xmlns:a16="http://schemas.microsoft.com/office/drawing/2014/main" id="{9D06F7AF-2A4D-ACFB-E0F6-67E8DD9CF0E0}"/>
                </a:ext>
              </a:extLst>
            </p:cNvPr>
            <p:cNvSpPr/>
            <p:nvPr/>
          </p:nvSpPr>
          <p:spPr>
            <a:xfrm>
              <a:off x="5150661" y="4243263"/>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73" y="23228"/>
                    <a:pt x="13290" y="24604"/>
                    <a:pt x="14966" y="26280"/>
                  </a:cubicBezTo>
                  <a:cubicBezTo>
                    <a:pt x="18019" y="29394"/>
                    <a:pt x="20115" y="32028"/>
                    <a:pt x="21192" y="34302"/>
                  </a:cubicBezTo>
                  <a:cubicBezTo>
                    <a:pt x="22270" y="36517"/>
                    <a:pt x="22868" y="39151"/>
                    <a:pt x="22868" y="42324"/>
                  </a:cubicBezTo>
                  <a:cubicBezTo>
                    <a:pt x="22868" y="46634"/>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2"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5"/>
                    <a:pt x="3412" y="3831"/>
                  </a:cubicBezTo>
                  <a:cubicBezTo>
                    <a:pt x="5687" y="1257"/>
                    <a:pt x="8740" y="0"/>
                    <a:pt x="12572" y="0"/>
                  </a:cubicBezTo>
                  <a:cubicBezTo>
                    <a:pt x="15265" y="0"/>
                    <a:pt x="17780" y="658"/>
                    <a:pt x="20234" y="1916"/>
                  </a:cubicBezTo>
                  <a:close/>
                </a:path>
              </a:pathLst>
            </a:custGeom>
            <a:grpFill/>
            <a:ln w="5976" cap="flat">
              <a:noFill/>
              <a:prstDash val="solid"/>
              <a:miter/>
            </a:ln>
          </p:spPr>
          <p:txBody>
            <a:bodyPr rtlCol="0" anchor="ctr"/>
            <a:lstStyle/>
            <a:p>
              <a:endParaRPr lang="nl-BE"/>
            </a:p>
          </p:txBody>
        </p:sp>
        <p:sp>
          <p:nvSpPr>
            <p:cNvPr id="790" name="Freeform: Shape 789">
              <a:extLst>
                <a:ext uri="{FF2B5EF4-FFF2-40B4-BE49-F238E27FC236}">
                  <a16:creationId xmlns:a16="http://schemas.microsoft.com/office/drawing/2014/main" id="{F99461F1-BE1B-7746-1DBF-FF6D7B3C0C4F}"/>
                </a:ext>
              </a:extLst>
            </p:cNvPr>
            <p:cNvSpPr/>
            <p:nvPr/>
          </p:nvSpPr>
          <p:spPr>
            <a:xfrm>
              <a:off x="5179756" y="4244041"/>
              <a:ext cx="23466" cy="55614"/>
            </a:xfrm>
            <a:custGeom>
              <a:avLst/>
              <a:gdLst>
                <a:gd name="connsiteX0" fmla="*/ 0 w 23466"/>
                <a:gd name="connsiteY0" fmla="*/ 0 h 55614"/>
                <a:gd name="connsiteX1" fmla="*/ 9878 w 23466"/>
                <a:gd name="connsiteY1" fmla="*/ 0 h 55614"/>
                <a:gd name="connsiteX2" fmla="*/ 20234 w 23466"/>
                <a:gd name="connsiteY2" fmla="*/ 3592 h 55614"/>
                <a:gd name="connsiteX3" fmla="*/ 23467 w 23466"/>
                <a:gd name="connsiteY3" fmla="*/ 15146 h 55614"/>
                <a:gd name="connsiteX4" fmla="*/ 16942 w 23466"/>
                <a:gd name="connsiteY4" fmla="*/ 29453 h 55614"/>
                <a:gd name="connsiteX5" fmla="*/ 7483 w 23466"/>
                <a:gd name="connsiteY5" fmla="*/ 30950 h 55614"/>
                <a:gd name="connsiteX6" fmla="*/ 7483 w 23466"/>
                <a:gd name="connsiteY6" fmla="*/ 55614 h 55614"/>
                <a:gd name="connsiteX7" fmla="*/ 0 w 23466"/>
                <a:gd name="connsiteY7" fmla="*/ 55614 h 55614"/>
                <a:gd name="connsiteX8" fmla="*/ 0 w 23466"/>
                <a:gd name="connsiteY8" fmla="*/ 0 h 55614"/>
                <a:gd name="connsiteX9" fmla="*/ 7483 w 23466"/>
                <a:gd name="connsiteY9" fmla="*/ 24544 h 55614"/>
                <a:gd name="connsiteX10" fmla="*/ 13888 w 23466"/>
                <a:gd name="connsiteY10" fmla="*/ 22689 h 55614"/>
                <a:gd name="connsiteX11" fmla="*/ 15685 w 23466"/>
                <a:gd name="connsiteY11" fmla="*/ 15924 h 55614"/>
                <a:gd name="connsiteX12" fmla="*/ 13948 w 23466"/>
                <a:gd name="connsiteY12" fmla="*/ 8620 h 55614"/>
                <a:gd name="connsiteX13" fmla="*/ 8501 w 23466"/>
                <a:gd name="connsiteY13" fmla="*/ 6346 h 55614"/>
                <a:gd name="connsiteX14" fmla="*/ 7483 w 23466"/>
                <a:gd name="connsiteY14" fmla="*/ 6346 h 55614"/>
                <a:gd name="connsiteX15" fmla="*/ 7483 w 23466"/>
                <a:gd name="connsiteY15" fmla="*/ 2460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6" h="55614">
                  <a:moveTo>
                    <a:pt x="0" y="0"/>
                  </a:moveTo>
                  <a:lnTo>
                    <a:pt x="9878" y="0"/>
                  </a:lnTo>
                  <a:cubicBezTo>
                    <a:pt x="14607" y="0"/>
                    <a:pt x="18079" y="1197"/>
                    <a:pt x="20234" y="3592"/>
                  </a:cubicBezTo>
                  <a:cubicBezTo>
                    <a:pt x="22389" y="6046"/>
                    <a:pt x="23467" y="9878"/>
                    <a:pt x="23467" y="15146"/>
                  </a:cubicBezTo>
                  <a:cubicBezTo>
                    <a:pt x="23467" y="22569"/>
                    <a:pt x="21312" y="27298"/>
                    <a:pt x="16942" y="29453"/>
                  </a:cubicBezTo>
                  <a:cubicBezTo>
                    <a:pt x="14727" y="30411"/>
                    <a:pt x="11614" y="30950"/>
                    <a:pt x="7483" y="30950"/>
                  </a:cubicBezTo>
                  <a:lnTo>
                    <a:pt x="7483" y="55614"/>
                  </a:lnTo>
                  <a:lnTo>
                    <a:pt x="0" y="55614"/>
                  </a:lnTo>
                  <a:lnTo>
                    <a:pt x="0" y="0"/>
                  </a:lnTo>
                  <a:close/>
                  <a:moveTo>
                    <a:pt x="7483" y="24544"/>
                  </a:moveTo>
                  <a:cubicBezTo>
                    <a:pt x="10596" y="24544"/>
                    <a:pt x="12691" y="23946"/>
                    <a:pt x="13888" y="22689"/>
                  </a:cubicBezTo>
                  <a:cubicBezTo>
                    <a:pt x="15086" y="21431"/>
                    <a:pt x="15685" y="19157"/>
                    <a:pt x="15685" y="15924"/>
                  </a:cubicBezTo>
                  <a:cubicBezTo>
                    <a:pt x="15685" y="12691"/>
                    <a:pt x="15086" y="10177"/>
                    <a:pt x="13948" y="8620"/>
                  </a:cubicBezTo>
                  <a:cubicBezTo>
                    <a:pt x="12811" y="7064"/>
                    <a:pt x="11015" y="6346"/>
                    <a:pt x="8501" y="6346"/>
                  </a:cubicBezTo>
                  <a:lnTo>
                    <a:pt x="7483" y="6346"/>
                  </a:lnTo>
                  <a:lnTo>
                    <a:pt x="7483" y="24604"/>
                  </a:lnTo>
                  <a:close/>
                </a:path>
              </a:pathLst>
            </a:custGeom>
            <a:grpFill/>
            <a:ln w="5976" cap="flat">
              <a:noFill/>
              <a:prstDash val="solid"/>
              <a:miter/>
            </a:ln>
          </p:spPr>
          <p:txBody>
            <a:bodyPr rtlCol="0" anchor="ctr"/>
            <a:lstStyle/>
            <a:p>
              <a:endParaRPr lang="nl-BE"/>
            </a:p>
          </p:txBody>
        </p:sp>
        <p:sp>
          <p:nvSpPr>
            <p:cNvPr id="791" name="Freeform: Shape 790">
              <a:extLst>
                <a:ext uri="{FF2B5EF4-FFF2-40B4-BE49-F238E27FC236}">
                  <a16:creationId xmlns:a16="http://schemas.microsoft.com/office/drawing/2014/main" id="{59F2CFB5-EB0B-7FE8-E8B6-5141B8193E56}"/>
                </a:ext>
              </a:extLst>
            </p:cNvPr>
            <p:cNvSpPr/>
            <p:nvPr/>
          </p:nvSpPr>
          <p:spPr>
            <a:xfrm>
              <a:off x="5209029" y="424404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792" name="Freeform: Shape 791">
              <a:extLst>
                <a:ext uri="{FF2B5EF4-FFF2-40B4-BE49-F238E27FC236}">
                  <a16:creationId xmlns:a16="http://schemas.microsoft.com/office/drawing/2014/main" id="{2FF27BCF-4E7F-7F5C-DBFD-447BFB3B528E}"/>
                </a:ext>
              </a:extLst>
            </p:cNvPr>
            <p:cNvSpPr/>
            <p:nvPr/>
          </p:nvSpPr>
          <p:spPr>
            <a:xfrm>
              <a:off x="5235849" y="4244041"/>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8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356" y="24664"/>
                    <a:pt x="12452" y="24006"/>
                    <a:pt x="13649" y="22629"/>
                  </a:cubicBezTo>
                  <a:cubicBezTo>
                    <a:pt x="14846" y="21312"/>
                    <a:pt x="15445" y="19037"/>
                    <a:pt x="15445" y="15804"/>
                  </a:cubicBezTo>
                  <a:cubicBezTo>
                    <a:pt x="15445" y="14068"/>
                    <a:pt x="15325" y="12571"/>
                    <a:pt x="15086" y="11374"/>
                  </a:cubicBezTo>
                  <a:cubicBezTo>
                    <a:pt x="14846" y="10117"/>
                    <a:pt x="14427" y="9159"/>
                    <a:pt x="13888"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793" name="Freeform: Shape 792">
              <a:extLst>
                <a:ext uri="{FF2B5EF4-FFF2-40B4-BE49-F238E27FC236}">
                  <a16:creationId xmlns:a16="http://schemas.microsoft.com/office/drawing/2014/main" id="{276302B9-BF64-4C37-AE45-BCB4CD8F7DC0}"/>
                </a:ext>
              </a:extLst>
            </p:cNvPr>
            <p:cNvSpPr/>
            <p:nvPr/>
          </p:nvSpPr>
          <p:spPr>
            <a:xfrm>
              <a:off x="5265182" y="4243981"/>
              <a:ext cx="37654" cy="55674"/>
            </a:xfrm>
            <a:custGeom>
              <a:avLst/>
              <a:gdLst>
                <a:gd name="connsiteX0" fmla="*/ 4370 w 37654"/>
                <a:gd name="connsiteY0" fmla="*/ 60 h 55674"/>
                <a:gd name="connsiteX1" fmla="*/ 10776 w 37654"/>
                <a:gd name="connsiteY1" fmla="*/ 60 h 55674"/>
                <a:gd name="connsiteX2" fmla="*/ 15685 w 37654"/>
                <a:gd name="connsiteY2" fmla="*/ 22749 h 55674"/>
                <a:gd name="connsiteX3" fmla="*/ 17301 w 37654"/>
                <a:gd name="connsiteY3" fmla="*/ 31249 h 55674"/>
                <a:gd name="connsiteX4" fmla="*/ 18678 w 37654"/>
                <a:gd name="connsiteY4" fmla="*/ 40229 h 55674"/>
                <a:gd name="connsiteX5" fmla="*/ 18797 w 37654"/>
                <a:gd name="connsiteY5" fmla="*/ 39271 h 55674"/>
                <a:gd name="connsiteX6" fmla="*/ 18857 w 37654"/>
                <a:gd name="connsiteY6" fmla="*/ 38792 h 55674"/>
                <a:gd name="connsiteX7" fmla="*/ 19875 w 37654"/>
                <a:gd name="connsiteY7" fmla="*/ 32387 h 55674"/>
                <a:gd name="connsiteX8" fmla="*/ 20833 w 37654"/>
                <a:gd name="connsiteY8" fmla="*/ 26340 h 55674"/>
                <a:gd name="connsiteX9" fmla="*/ 21671 w 37654"/>
                <a:gd name="connsiteY9" fmla="*/ 22330 h 55674"/>
                <a:gd name="connsiteX10" fmla="*/ 26041 w 37654"/>
                <a:gd name="connsiteY10" fmla="*/ 60 h 55674"/>
                <a:gd name="connsiteX11" fmla="*/ 32506 w 37654"/>
                <a:gd name="connsiteY11" fmla="*/ 60 h 55674"/>
                <a:gd name="connsiteX12" fmla="*/ 37655 w 37654"/>
                <a:gd name="connsiteY12" fmla="*/ 55674 h 55674"/>
                <a:gd name="connsiteX13" fmla="*/ 30471 w 37654"/>
                <a:gd name="connsiteY13" fmla="*/ 55674 h 55674"/>
                <a:gd name="connsiteX14" fmla="*/ 29214 w 37654"/>
                <a:gd name="connsiteY14" fmla="*/ 36817 h 55674"/>
                <a:gd name="connsiteX15" fmla="*/ 29094 w 37654"/>
                <a:gd name="connsiteY15" fmla="*/ 34303 h 55674"/>
                <a:gd name="connsiteX16" fmla="*/ 29094 w 37654"/>
                <a:gd name="connsiteY16" fmla="*/ 32566 h 55674"/>
                <a:gd name="connsiteX17" fmla="*/ 28795 w 37654"/>
                <a:gd name="connsiteY17" fmla="*/ 25083 h 55674"/>
                <a:gd name="connsiteX18" fmla="*/ 28615 w 37654"/>
                <a:gd name="connsiteY18" fmla="*/ 18259 h 55674"/>
                <a:gd name="connsiteX19" fmla="*/ 28615 w 37654"/>
                <a:gd name="connsiteY19" fmla="*/ 17959 h 55674"/>
                <a:gd name="connsiteX20" fmla="*/ 28615 w 37654"/>
                <a:gd name="connsiteY20" fmla="*/ 17301 h 55674"/>
                <a:gd name="connsiteX21" fmla="*/ 28436 w 37654"/>
                <a:gd name="connsiteY21" fmla="*/ 18438 h 55674"/>
                <a:gd name="connsiteX22" fmla="*/ 27897 w 37654"/>
                <a:gd name="connsiteY22" fmla="*/ 21910 h 55674"/>
                <a:gd name="connsiteX23" fmla="*/ 27478 w 37654"/>
                <a:gd name="connsiteY23" fmla="*/ 24365 h 55674"/>
                <a:gd name="connsiteX24" fmla="*/ 26520 w 37654"/>
                <a:gd name="connsiteY24" fmla="*/ 29453 h 55674"/>
                <a:gd name="connsiteX25" fmla="*/ 26161 w 37654"/>
                <a:gd name="connsiteY25" fmla="*/ 31369 h 55674"/>
                <a:gd name="connsiteX26" fmla="*/ 21491 w 37654"/>
                <a:gd name="connsiteY26" fmla="*/ 55674 h 55674"/>
                <a:gd name="connsiteX27" fmla="*/ 16463 w 37654"/>
                <a:gd name="connsiteY27" fmla="*/ 55674 h 55674"/>
                <a:gd name="connsiteX28" fmla="*/ 12093 w 37654"/>
                <a:gd name="connsiteY28" fmla="*/ 34721 h 55674"/>
                <a:gd name="connsiteX29" fmla="*/ 10476 w 37654"/>
                <a:gd name="connsiteY29" fmla="*/ 26280 h 55674"/>
                <a:gd name="connsiteX30" fmla="*/ 9219 w 37654"/>
                <a:gd name="connsiteY30" fmla="*/ 17301 h 55674"/>
                <a:gd name="connsiteX31" fmla="*/ 7064 w 37654"/>
                <a:gd name="connsiteY31" fmla="*/ 55614 h 55674"/>
                <a:gd name="connsiteX32" fmla="*/ 0 w 37654"/>
                <a:gd name="connsiteY32" fmla="*/ 55614 h 55674"/>
                <a:gd name="connsiteX33" fmla="*/ 4550 w 37654"/>
                <a:gd name="connsiteY3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674">
                  <a:moveTo>
                    <a:pt x="4370" y="60"/>
                  </a:moveTo>
                  <a:lnTo>
                    <a:pt x="10776" y="60"/>
                  </a:lnTo>
                  <a:lnTo>
                    <a:pt x="15685" y="22749"/>
                  </a:lnTo>
                  <a:cubicBezTo>
                    <a:pt x="16283" y="25562"/>
                    <a:pt x="16822" y="28436"/>
                    <a:pt x="17301" y="31249"/>
                  </a:cubicBezTo>
                  <a:cubicBezTo>
                    <a:pt x="17780" y="34123"/>
                    <a:pt x="18259" y="37056"/>
                    <a:pt x="18678" y="40229"/>
                  </a:cubicBezTo>
                  <a:cubicBezTo>
                    <a:pt x="18678" y="39810"/>
                    <a:pt x="18738" y="39511"/>
                    <a:pt x="18797" y="39271"/>
                  </a:cubicBezTo>
                  <a:cubicBezTo>
                    <a:pt x="18857" y="39032"/>
                    <a:pt x="18797" y="38852"/>
                    <a:pt x="18857" y="38792"/>
                  </a:cubicBezTo>
                  <a:lnTo>
                    <a:pt x="19875" y="32387"/>
                  </a:lnTo>
                  <a:lnTo>
                    <a:pt x="20833" y="26340"/>
                  </a:lnTo>
                  <a:lnTo>
                    <a:pt x="21671" y="22330"/>
                  </a:lnTo>
                  <a:lnTo>
                    <a:pt x="26041" y="60"/>
                  </a:lnTo>
                  <a:lnTo>
                    <a:pt x="32506" y="60"/>
                  </a:lnTo>
                  <a:lnTo>
                    <a:pt x="37655" y="55674"/>
                  </a:lnTo>
                  <a:lnTo>
                    <a:pt x="30471" y="55674"/>
                  </a:lnTo>
                  <a:lnTo>
                    <a:pt x="29214" y="36817"/>
                  </a:lnTo>
                  <a:cubicBezTo>
                    <a:pt x="29214" y="35859"/>
                    <a:pt x="29094" y="35021"/>
                    <a:pt x="29094" y="34303"/>
                  </a:cubicBezTo>
                  <a:cubicBezTo>
                    <a:pt x="29094" y="33584"/>
                    <a:pt x="29094" y="33045"/>
                    <a:pt x="29094" y="32566"/>
                  </a:cubicBezTo>
                  <a:lnTo>
                    <a:pt x="28795" y="25083"/>
                  </a:lnTo>
                  <a:lnTo>
                    <a:pt x="28615" y="18259"/>
                  </a:lnTo>
                  <a:cubicBezTo>
                    <a:pt x="28615" y="18259"/>
                    <a:pt x="28615" y="18079"/>
                    <a:pt x="28615" y="17959"/>
                  </a:cubicBezTo>
                  <a:cubicBezTo>
                    <a:pt x="28615" y="17780"/>
                    <a:pt x="28615" y="17600"/>
                    <a:pt x="28615" y="17301"/>
                  </a:cubicBezTo>
                  <a:lnTo>
                    <a:pt x="28436" y="18438"/>
                  </a:lnTo>
                  <a:cubicBezTo>
                    <a:pt x="28256" y="19755"/>
                    <a:pt x="28077" y="20893"/>
                    <a:pt x="27897" y="21910"/>
                  </a:cubicBezTo>
                  <a:cubicBezTo>
                    <a:pt x="27717" y="22868"/>
                    <a:pt x="27598" y="23706"/>
                    <a:pt x="27478" y="24365"/>
                  </a:cubicBezTo>
                  <a:lnTo>
                    <a:pt x="26520" y="29453"/>
                  </a:lnTo>
                  <a:lnTo>
                    <a:pt x="26161" y="31369"/>
                  </a:lnTo>
                  <a:lnTo>
                    <a:pt x="21491" y="55674"/>
                  </a:lnTo>
                  <a:lnTo>
                    <a:pt x="16463" y="55674"/>
                  </a:lnTo>
                  <a:lnTo>
                    <a:pt x="12093" y="34721"/>
                  </a:lnTo>
                  <a:cubicBezTo>
                    <a:pt x="11494" y="31968"/>
                    <a:pt x="10955" y="29154"/>
                    <a:pt x="10476" y="26280"/>
                  </a:cubicBezTo>
                  <a:cubicBezTo>
                    <a:pt x="9997" y="23407"/>
                    <a:pt x="9578" y="20474"/>
                    <a:pt x="9219" y="17301"/>
                  </a:cubicBezTo>
                  <a:lnTo>
                    <a:pt x="7064" y="55614"/>
                  </a:lnTo>
                  <a:lnTo>
                    <a:pt x="0" y="55614"/>
                  </a:lnTo>
                  <a:lnTo>
                    <a:pt x="4550" y="0"/>
                  </a:lnTo>
                  <a:close/>
                </a:path>
              </a:pathLst>
            </a:custGeom>
            <a:grpFill/>
            <a:ln w="5976" cap="flat">
              <a:noFill/>
              <a:prstDash val="solid"/>
              <a:miter/>
            </a:ln>
          </p:spPr>
          <p:txBody>
            <a:bodyPr rtlCol="0" anchor="ctr"/>
            <a:lstStyle/>
            <a:p>
              <a:endParaRPr lang="nl-BE"/>
            </a:p>
          </p:txBody>
        </p:sp>
        <p:sp>
          <p:nvSpPr>
            <p:cNvPr id="794" name="Freeform: Shape 793">
              <a:extLst>
                <a:ext uri="{FF2B5EF4-FFF2-40B4-BE49-F238E27FC236}">
                  <a16:creationId xmlns:a16="http://schemas.microsoft.com/office/drawing/2014/main" id="{8323367F-6795-E213-4ADB-AE5DC30F1F8E}"/>
                </a:ext>
              </a:extLst>
            </p:cNvPr>
            <p:cNvSpPr/>
            <p:nvPr/>
          </p:nvSpPr>
          <p:spPr>
            <a:xfrm>
              <a:off x="5304873" y="4244041"/>
              <a:ext cx="29812" cy="55614"/>
            </a:xfrm>
            <a:custGeom>
              <a:avLst/>
              <a:gdLst>
                <a:gd name="connsiteX0" fmla="*/ 12033 w 29812"/>
                <a:gd name="connsiteY0" fmla="*/ 0 h 55614"/>
                <a:gd name="connsiteX1" fmla="*/ 17899 w 29812"/>
                <a:gd name="connsiteY1" fmla="*/ 0 h 55614"/>
                <a:gd name="connsiteX2" fmla="*/ 29812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2"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795" name="Freeform: Shape 794">
              <a:extLst>
                <a:ext uri="{FF2B5EF4-FFF2-40B4-BE49-F238E27FC236}">
                  <a16:creationId xmlns:a16="http://schemas.microsoft.com/office/drawing/2014/main" id="{C9A334AA-3228-2D6E-FAD1-24F8123E7B42}"/>
                </a:ext>
              </a:extLst>
            </p:cNvPr>
            <p:cNvSpPr/>
            <p:nvPr/>
          </p:nvSpPr>
          <p:spPr>
            <a:xfrm>
              <a:off x="5333488" y="424404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796" name="Freeform: Shape 795">
              <a:extLst>
                <a:ext uri="{FF2B5EF4-FFF2-40B4-BE49-F238E27FC236}">
                  <a16:creationId xmlns:a16="http://schemas.microsoft.com/office/drawing/2014/main" id="{EB3ADD5D-0E14-A6BD-3D53-9C1F3C08B33D}"/>
                </a:ext>
              </a:extLst>
            </p:cNvPr>
            <p:cNvSpPr/>
            <p:nvPr/>
          </p:nvSpPr>
          <p:spPr>
            <a:xfrm>
              <a:off x="5361984" y="424404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797" name="Freeform: Shape 796">
              <a:extLst>
                <a:ext uri="{FF2B5EF4-FFF2-40B4-BE49-F238E27FC236}">
                  <a16:creationId xmlns:a16="http://schemas.microsoft.com/office/drawing/2014/main" id="{7E54794B-2101-0D0D-DEB0-E3A30F44D462}"/>
                </a:ext>
              </a:extLst>
            </p:cNvPr>
            <p:cNvSpPr/>
            <p:nvPr/>
          </p:nvSpPr>
          <p:spPr>
            <a:xfrm>
              <a:off x="5376890" y="424326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75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953" y="539"/>
                    <a:pt x="22988" y="1676"/>
                  </a:cubicBezTo>
                  <a:close/>
                </a:path>
              </a:pathLst>
            </a:custGeom>
            <a:grpFill/>
            <a:ln w="5976" cap="flat">
              <a:noFill/>
              <a:prstDash val="solid"/>
              <a:miter/>
            </a:ln>
          </p:spPr>
          <p:txBody>
            <a:bodyPr rtlCol="0" anchor="ctr"/>
            <a:lstStyle/>
            <a:p>
              <a:endParaRPr lang="nl-BE"/>
            </a:p>
          </p:txBody>
        </p:sp>
        <p:sp>
          <p:nvSpPr>
            <p:cNvPr id="798" name="Freeform: Shape 797">
              <a:extLst>
                <a:ext uri="{FF2B5EF4-FFF2-40B4-BE49-F238E27FC236}">
                  <a16:creationId xmlns:a16="http://schemas.microsoft.com/office/drawing/2014/main" id="{A9F09F50-19BD-2B7F-0233-97697387924F}"/>
                </a:ext>
              </a:extLst>
            </p:cNvPr>
            <p:cNvSpPr/>
            <p:nvPr/>
          </p:nvSpPr>
          <p:spPr>
            <a:xfrm>
              <a:off x="5420292" y="424326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5"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75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799" name="Freeform: Shape 798">
              <a:extLst>
                <a:ext uri="{FF2B5EF4-FFF2-40B4-BE49-F238E27FC236}">
                  <a16:creationId xmlns:a16="http://schemas.microsoft.com/office/drawing/2014/main" id="{308A14D0-BADC-E9F5-86B7-BFA9BCAFEB2E}"/>
                </a:ext>
              </a:extLst>
            </p:cNvPr>
            <p:cNvSpPr/>
            <p:nvPr/>
          </p:nvSpPr>
          <p:spPr>
            <a:xfrm>
              <a:off x="5448069" y="4243383"/>
              <a:ext cx="28974" cy="57051"/>
            </a:xfrm>
            <a:custGeom>
              <a:avLst/>
              <a:gdLst>
                <a:gd name="connsiteX0" fmla="*/ 28974 w 28974"/>
                <a:gd name="connsiteY0" fmla="*/ 29872 h 57051"/>
                <a:gd name="connsiteX1" fmla="*/ 25682 w 28974"/>
                <a:gd name="connsiteY1" fmla="*/ 50825 h 57051"/>
                <a:gd name="connsiteX2" fmla="*/ 14727 w 28974"/>
                <a:gd name="connsiteY2" fmla="*/ 57051 h 57051"/>
                <a:gd name="connsiteX3" fmla="*/ 3293 w 28974"/>
                <a:gd name="connsiteY3" fmla="*/ 50406 h 57051"/>
                <a:gd name="connsiteX4" fmla="*/ 0 w 28974"/>
                <a:gd name="connsiteY4" fmla="*/ 27238 h 57051"/>
                <a:gd name="connsiteX5" fmla="*/ 3233 w 28974"/>
                <a:gd name="connsiteY5" fmla="*/ 6226 h 57051"/>
                <a:gd name="connsiteX6" fmla="*/ 14308 w 28974"/>
                <a:gd name="connsiteY6" fmla="*/ 0 h 57051"/>
                <a:gd name="connsiteX7" fmla="*/ 24664 w 28974"/>
                <a:gd name="connsiteY7" fmla="*/ 4789 h 57051"/>
                <a:gd name="connsiteX8" fmla="*/ 27897 w 28974"/>
                <a:gd name="connsiteY8" fmla="*/ 13889 h 57051"/>
                <a:gd name="connsiteX9" fmla="*/ 28915 w 28974"/>
                <a:gd name="connsiteY9" fmla="*/ 29872 h 57051"/>
                <a:gd name="connsiteX10" fmla="*/ 21132 w 28974"/>
                <a:gd name="connsiteY10" fmla="*/ 30651 h 57051"/>
                <a:gd name="connsiteX11" fmla="*/ 19815 w 28974"/>
                <a:gd name="connsiteY11" fmla="*/ 11494 h 57051"/>
                <a:gd name="connsiteX12" fmla="*/ 14547 w 28974"/>
                <a:gd name="connsiteY12" fmla="*/ 6765 h 57051"/>
                <a:gd name="connsiteX13" fmla="*/ 9219 w 28974"/>
                <a:gd name="connsiteY13" fmla="*/ 11135 h 57051"/>
                <a:gd name="connsiteX14" fmla="*/ 7902 w 28974"/>
                <a:gd name="connsiteY14" fmla="*/ 28795 h 57051"/>
                <a:gd name="connsiteX15" fmla="*/ 9279 w 28974"/>
                <a:gd name="connsiteY15" fmla="*/ 45737 h 57051"/>
                <a:gd name="connsiteX16" fmla="*/ 14547 w 28974"/>
                <a:gd name="connsiteY16" fmla="*/ 50227 h 57051"/>
                <a:gd name="connsiteX17" fmla="*/ 19755 w 28974"/>
                <a:gd name="connsiteY17" fmla="*/ 46036 h 57051"/>
                <a:gd name="connsiteX18" fmla="*/ 21132 w 2897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974" h="57051">
                  <a:moveTo>
                    <a:pt x="28974" y="29872"/>
                  </a:moveTo>
                  <a:cubicBezTo>
                    <a:pt x="28974" y="39690"/>
                    <a:pt x="27897" y="46694"/>
                    <a:pt x="25682" y="50825"/>
                  </a:cubicBezTo>
                  <a:cubicBezTo>
                    <a:pt x="23467" y="54956"/>
                    <a:pt x="19815" y="57051"/>
                    <a:pt x="14727" y="57051"/>
                  </a:cubicBezTo>
                  <a:cubicBezTo>
                    <a:pt x="9339" y="57051"/>
                    <a:pt x="5508" y="54836"/>
                    <a:pt x="3293" y="50406"/>
                  </a:cubicBezTo>
                  <a:cubicBezTo>
                    <a:pt x="1078" y="46036"/>
                    <a:pt x="0" y="38313"/>
                    <a:pt x="0" y="27238"/>
                  </a:cubicBezTo>
                  <a:cubicBezTo>
                    <a:pt x="0" y="17361"/>
                    <a:pt x="1078" y="10357"/>
                    <a:pt x="3233" y="6226"/>
                  </a:cubicBezTo>
                  <a:cubicBezTo>
                    <a:pt x="5448" y="2095"/>
                    <a:pt x="9100" y="0"/>
                    <a:pt x="14308" y="0"/>
                  </a:cubicBezTo>
                  <a:cubicBezTo>
                    <a:pt x="18977" y="0"/>
                    <a:pt x="22449" y="1616"/>
                    <a:pt x="24664" y="4789"/>
                  </a:cubicBezTo>
                  <a:cubicBezTo>
                    <a:pt x="26161" y="6944"/>
                    <a:pt x="27239" y="9938"/>
                    <a:pt x="27897" y="13889"/>
                  </a:cubicBezTo>
                  <a:cubicBezTo>
                    <a:pt x="28556" y="17540"/>
                    <a:pt x="28915" y="22868"/>
                    <a:pt x="28915" y="29872"/>
                  </a:cubicBezTo>
                  <a:close/>
                  <a:moveTo>
                    <a:pt x="21132" y="30651"/>
                  </a:moveTo>
                  <a:cubicBezTo>
                    <a:pt x="21132" y="21013"/>
                    <a:pt x="20713" y="14607"/>
                    <a:pt x="19815" y="11494"/>
                  </a:cubicBezTo>
                  <a:cubicBezTo>
                    <a:pt x="18977" y="8321"/>
                    <a:pt x="17181" y="6765"/>
                    <a:pt x="14547" y="6765"/>
                  </a:cubicBezTo>
                  <a:cubicBezTo>
                    <a:pt x="11913" y="6765"/>
                    <a:pt x="10117" y="8201"/>
                    <a:pt x="9219" y="11135"/>
                  </a:cubicBezTo>
                  <a:cubicBezTo>
                    <a:pt x="8381" y="14068"/>
                    <a:pt x="7902" y="19935"/>
                    <a:pt x="7902" y="28795"/>
                  </a:cubicBezTo>
                  <a:cubicBezTo>
                    <a:pt x="7902" y="36937"/>
                    <a:pt x="8381" y="42564"/>
                    <a:pt x="9279" y="45737"/>
                  </a:cubicBezTo>
                  <a:cubicBezTo>
                    <a:pt x="10237" y="48730"/>
                    <a:pt x="11973" y="50227"/>
                    <a:pt x="14547" y="50227"/>
                  </a:cubicBezTo>
                  <a:cubicBezTo>
                    <a:pt x="17121" y="50227"/>
                    <a:pt x="18798" y="48850"/>
                    <a:pt x="19755" y="46036"/>
                  </a:cubicBezTo>
                  <a:cubicBezTo>
                    <a:pt x="20713" y="43282"/>
                    <a:pt x="21132" y="38194"/>
                    <a:pt x="21132" y="30711"/>
                  </a:cubicBezTo>
                  <a:close/>
                </a:path>
              </a:pathLst>
            </a:custGeom>
            <a:grpFill/>
            <a:ln w="5976" cap="flat">
              <a:noFill/>
              <a:prstDash val="solid"/>
              <a:miter/>
            </a:ln>
          </p:spPr>
          <p:txBody>
            <a:bodyPr rtlCol="0" anchor="ctr"/>
            <a:lstStyle/>
            <a:p>
              <a:endParaRPr lang="nl-BE"/>
            </a:p>
          </p:txBody>
        </p:sp>
        <p:sp>
          <p:nvSpPr>
            <p:cNvPr id="800" name="Freeform: Shape 799">
              <a:extLst>
                <a:ext uri="{FF2B5EF4-FFF2-40B4-BE49-F238E27FC236}">
                  <a16:creationId xmlns:a16="http://schemas.microsoft.com/office/drawing/2014/main" id="{B8F85215-5217-DDDD-037E-26026936A02C}"/>
                </a:ext>
              </a:extLst>
            </p:cNvPr>
            <p:cNvSpPr/>
            <p:nvPr/>
          </p:nvSpPr>
          <p:spPr>
            <a:xfrm>
              <a:off x="5484467" y="4244041"/>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27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1"/>
                    <a:pt x="15086" y="11374"/>
                  </a:cubicBezTo>
                  <a:cubicBezTo>
                    <a:pt x="14846" y="1011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801" name="Freeform: Shape 800">
              <a:extLst>
                <a:ext uri="{FF2B5EF4-FFF2-40B4-BE49-F238E27FC236}">
                  <a16:creationId xmlns:a16="http://schemas.microsoft.com/office/drawing/2014/main" id="{CD9AD23E-1223-CE66-6433-CB9ACE142377}"/>
                </a:ext>
              </a:extLst>
            </p:cNvPr>
            <p:cNvSpPr/>
            <p:nvPr/>
          </p:nvSpPr>
          <p:spPr>
            <a:xfrm>
              <a:off x="5515537" y="4244041"/>
              <a:ext cx="26879" cy="55614"/>
            </a:xfrm>
            <a:custGeom>
              <a:avLst/>
              <a:gdLst>
                <a:gd name="connsiteX0" fmla="*/ 0 w 26879"/>
                <a:gd name="connsiteY0" fmla="*/ 0 h 55614"/>
                <a:gd name="connsiteX1" fmla="*/ 9219 w 26879"/>
                <a:gd name="connsiteY1" fmla="*/ 0 h 55614"/>
                <a:gd name="connsiteX2" fmla="*/ 16343 w 26879"/>
                <a:gd name="connsiteY2" fmla="*/ 958 h 55614"/>
                <a:gd name="connsiteX3" fmla="*/ 21072 w 26879"/>
                <a:gd name="connsiteY3" fmla="*/ 4190 h 55614"/>
                <a:gd name="connsiteX4" fmla="*/ 25562 w 26879"/>
                <a:gd name="connsiteY4" fmla="*/ 13170 h 55614"/>
                <a:gd name="connsiteX5" fmla="*/ 26879 w 26879"/>
                <a:gd name="connsiteY5" fmla="*/ 28555 h 55614"/>
                <a:gd name="connsiteX6" fmla="*/ 25383 w 26879"/>
                <a:gd name="connsiteY6" fmla="*/ 43522 h 55614"/>
                <a:gd name="connsiteX7" fmla="*/ 20653 w 26879"/>
                <a:gd name="connsiteY7" fmla="*/ 51962 h 55614"/>
                <a:gd name="connsiteX8" fmla="*/ 6046 w 26879"/>
                <a:gd name="connsiteY8" fmla="*/ 55614 h 55614"/>
                <a:gd name="connsiteX9" fmla="*/ 0 w 26879"/>
                <a:gd name="connsiteY9" fmla="*/ 55614 h 55614"/>
                <a:gd name="connsiteX10" fmla="*/ 0 w 26879"/>
                <a:gd name="connsiteY10" fmla="*/ 0 h 55614"/>
                <a:gd name="connsiteX11" fmla="*/ 7483 w 26879"/>
                <a:gd name="connsiteY11" fmla="*/ 49089 h 55614"/>
                <a:gd name="connsiteX12" fmla="*/ 16642 w 26879"/>
                <a:gd name="connsiteY12" fmla="*/ 44958 h 55614"/>
                <a:gd name="connsiteX13" fmla="*/ 19037 w 26879"/>
                <a:gd name="connsiteY13" fmla="*/ 28855 h 55614"/>
                <a:gd name="connsiteX14" fmla="*/ 16762 w 26879"/>
                <a:gd name="connsiteY14" fmla="*/ 11195 h 55614"/>
                <a:gd name="connsiteX15" fmla="*/ 8441 w 26879"/>
                <a:gd name="connsiteY15" fmla="*/ 6346 h 55614"/>
                <a:gd name="connsiteX16" fmla="*/ 7483 w 26879"/>
                <a:gd name="connsiteY16" fmla="*/ 6346 h 55614"/>
                <a:gd name="connsiteX17" fmla="*/ 7483 w 26879"/>
                <a:gd name="connsiteY17" fmla="*/ 4908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9" h="55614">
                  <a:moveTo>
                    <a:pt x="0" y="0"/>
                  </a:moveTo>
                  <a:lnTo>
                    <a:pt x="9219" y="0"/>
                  </a:lnTo>
                  <a:cubicBezTo>
                    <a:pt x="12033" y="0"/>
                    <a:pt x="14367" y="299"/>
                    <a:pt x="16343" y="958"/>
                  </a:cubicBezTo>
                  <a:cubicBezTo>
                    <a:pt x="18139" y="1556"/>
                    <a:pt x="19695" y="2634"/>
                    <a:pt x="21072" y="4190"/>
                  </a:cubicBezTo>
                  <a:cubicBezTo>
                    <a:pt x="23168" y="6525"/>
                    <a:pt x="24664" y="9518"/>
                    <a:pt x="25562" y="13170"/>
                  </a:cubicBezTo>
                  <a:cubicBezTo>
                    <a:pt x="26460" y="16762"/>
                    <a:pt x="26879" y="21851"/>
                    <a:pt x="26879" y="28555"/>
                  </a:cubicBezTo>
                  <a:cubicBezTo>
                    <a:pt x="26879" y="34662"/>
                    <a:pt x="26400" y="39690"/>
                    <a:pt x="25383" y="43522"/>
                  </a:cubicBezTo>
                  <a:cubicBezTo>
                    <a:pt x="24425" y="47233"/>
                    <a:pt x="22808" y="50047"/>
                    <a:pt x="20653" y="51962"/>
                  </a:cubicBezTo>
                  <a:cubicBezTo>
                    <a:pt x="17959" y="54417"/>
                    <a:pt x="13050" y="55614"/>
                    <a:pt x="6046" y="55614"/>
                  </a:cubicBezTo>
                  <a:lnTo>
                    <a:pt x="0" y="55614"/>
                  </a:lnTo>
                  <a:lnTo>
                    <a:pt x="0" y="0"/>
                  </a:lnTo>
                  <a:close/>
                  <a:moveTo>
                    <a:pt x="7483" y="49089"/>
                  </a:moveTo>
                  <a:cubicBezTo>
                    <a:pt x="12033" y="49089"/>
                    <a:pt x="15086" y="47712"/>
                    <a:pt x="16642" y="44958"/>
                  </a:cubicBezTo>
                  <a:cubicBezTo>
                    <a:pt x="18259" y="42205"/>
                    <a:pt x="19037" y="36817"/>
                    <a:pt x="19037" y="28855"/>
                  </a:cubicBezTo>
                  <a:cubicBezTo>
                    <a:pt x="19037" y="20294"/>
                    <a:pt x="18259" y="14367"/>
                    <a:pt x="16762" y="11195"/>
                  </a:cubicBezTo>
                  <a:cubicBezTo>
                    <a:pt x="15265" y="7962"/>
                    <a:pt x="12512" y="6346"/>
                    <a:pt x="8441" y="6346"/>
                  </a:cubicBezTo>
                  <a:lnTo>
                    <a:pt x="7483" y="6346"/>
                  </a:lnTo>
                  <a:lnTo>
                    <a:pt x="7483" y="49089"/>
                  </a:lnTo>
                  <a:close/>
                </a:path>
              </a:pathLst>
            </a:custGeom>
            <a:grpFill/>
            <a:ln w="5976" cap="flat">
              <a:noFill/>
              <a:prstDash val="solid"/>
              <a:miter/>
            </a:ln>
          </p:spPr>
          <p:txBody>
            <a:bodyPr rtlCol="0" anchor="ctr"/>
            <a:lstStyle/>
            <a:p>
              <a:endParaRPr lang="nl-BE"/>
            </a:p>
          </p:txBody>
        </p:sp>
        <p:sp>
          <p:nvSpPr>
            <p:cNvPr id="802" name="Freeform: Shape 801">
              <a:extLst>
                <a:ext uri="{FF2B5EF4-FFF2-40B4-BE49-F238E27FC236}">
                  <a16:creationId xmlns:a16="http://schemas.microsoft.com/office/drawing/2014/main" id="{3F2C56B3-424A-9C4C-9DAE-0D9F09C98904}"/>
                </a:ext>
              </a:extLst>
            </p:cNvPr>
            <p:cNvSpPr/>
            <p:nvPr/>
          </p:nvSpPr>
          <p:spPr>
            <a:xfrm>
              <a:off x="5548223" y="4243263"/>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0 h 57051"/>
                <a:gd name="connsiteX8" fmla="*/ 21192 w 22868"/>
                <a:gd name="connsiteY8" fmla="*/ 34302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2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73" y="23228"/>
                    <a:pt x="13290" y="24604"/>
                    <a:pt x="14966" y="26280"/>
                  </a:cubicBezTo>
                  <a:cubicBezTo>
                    <a:pt x="18019" y="29394"/>
                    <a:pt x="20114" y="32028"/>
                    <a:pt x="21192" y="34302"/>
                  </a:cubicBezTo>
                  <a:cubicBezTo>
                    <a:pt x="22270" y="36517"/>
                    <a:pt x="22868" y="39151"/>
                    <a:pt x="22868" y="42324"/>
                  </a:cubicBezTo>
                  <a:cubicBezTo>
                    <a:pt x="22868" y="46634"/>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6"/>
                  </a:cubicBezTo>
                  <a:cubicBezTo>
                    <a:pt x="13709" y="36158"/>
                    <a:pt x="13110" y="35260"/>
                    <a:pt x="12272" y="34302"/>
                  </a:cubicBezTo>
                  <a:cubicBezTo>
                    <a:pt x="11434" y="33285"/>
                    <a:pt x="10416" y="32207"/>
                    <a:pt x="9219" y="30950"/>
                  </a:cubicBezTo>
                  <a:cubicBezTo>
                    <a:pt x="7303" y="29094"/>
                    <a:pt x="5747" y="27418"/>
                    <a:pt x="4490" y="25981"/>
                  </a:cubicBezTo>
                  <a:cubicBezTo>
                    <a:pt x="3233" y="24545"/>
                    <a:pt x="2335" y="23287"/>
                    <a:pt x="1736" y="22210"/>
                  </a:cubicBezTo>
                  <a:cubicBezTo>
                    <a:pt x="599" y="20114"/>
                    <a:pt x="0" y="17421"/>
                    <a:pt x="0" y="14188"/>
                  </a:cubicBezTo>
                  <a:cubicBezTo>
                    <a:pt x="0" y="9818"/>
                    <a:pt x="1137" y="6405"/>
                    <a:pt x="3412" y="3831"/>
                  </a:cubicBezTo>
                  <a:cubicBezTo>
                    <a:pt x="5687" y="1257"/>
                    <a:pt x="8740" y="0"/>
                    <a:pt x="12572" y="0"/>
                  </a:cubicBezTo>
                  <a:cubicBezTo>
                    <a:pt x="15265" y="0"/>
                    <a:pt x="17780" y="658"/>
                    <a:pt x="20234" y="1916"/>
                  </a:cubicBezTo>
                  <a:close/>
                </a:path>
              </a:pathLst>
            </a:custGeom>
            <a:grpFill/>
            <a:ln w="5976" cap="flat">
              <a:noFill/>
              <a:prstDash val="solid"/>
              <a:miter/>
            </a:ln>
          </p:spPr>
          <p:txBody>
            <a:bodyPr rtlCol="0" anchor="ctr"/>
            <a:lstStyle/>
            <a:p>
              <a:endParaRPr lang="nl-BE"/>
            </a:p>
          </p:txBody>
        </p:sp>
        <p:sp>
          <p:nvSpPr>
            <p:cNvPr id="803" name="Freeform: Shape 802">
              <a:extLst>
                <a:ext uri="{FF2B5EF4-FFF2-40B4-BE49-F238E27FC236}">
                  <a16:creationId xmlns:a16="http://schemas.microsoft.com/office/drawing/2014/main" id="{C48EF653-EBAE-9787-3E2D-388C2F423BBD}"/>
                </a:ext>
              </a:extLst>
            </p:cNvPr>
            <p:cNvSpPr/>
            <p:nvPr/>
          </p:nvSpPr>
          <p:spPr>
            <a:xfrm>
              <a:off x="4850440" y="4331923"/>
              <a:ext cx="29034" cy="57051"/>
            </a:xfrm>
            <a:custGeom>
              <a:avLst/>
              <a:gdLst>
                <a:gd name="connsiteX0" fmla="*/ 29034 w 29034"/>
                <a:gd name="connsiteY0" fmla="*/ 29872 h 57051"/>
                <a:gd name="connsiteX1" fmla="*/ 25742 w 29034"/>
                <a:gd name="connsiteY1" fmla="*/ 50825 h 57051"/>
                <a:gd name="connsiteX2" fmla="*/ 14727 w 29034"/>
                <a:gd name="connsiteY2" fmla="*/ 57051 h 57051"/>
                <a:gd name="connsiteX3" fmla="*/ 3292 w 29034"/>
                <a:gd name="connsiteY3" fmla="*/ 50406 h 57051"/>
                <a:gd name="connsiteX4" fmla="*/ 0 w 29034"/>
                <a:gd name="connsiteY4" fmla="*/ 27238 h 57051"/>
                <a:gd name="connsiteX5" fmla="*/ 3233 w 29034"/>
                <a:gd name="connsiteY5" fmla="*/ 6226 h 57051"/>
                <a:gd name="connsiteX6" fmla="*/ 14308 w 29034"/>
                <a:gd name="connsiteY6" fmla="*/ 0 h 57051"/>
                <a:gd name="connsiteX7" fmla="*/ 24664 w 29034"/>
                <a:gd name="connsiteY7" fmla="*/ 4789 h 57051"/>
                <a:gd name="connsiteX8" fmla="*/ 27897 w 29034"/>
                <a:gd name="connsiteY8" fmla="*/ 13889 h 57051"/>
                <a:gd name="connsiteX9" fmla="*/ 28915 w 29034"/>
                <a:gd name="connsiteY9" fmla="*/ 29872 h 57051"/>
                <a:gd name="connsiteX10" fmla="*/ 21192 w 29034"/>
                <a:gd name="connsiteY10" fmla="*/ 30651 h 57051"/>
                <a:gd name="connsiteX11" fmla="*/ 19875 w 29034"/>
                <a:gd name="connsiteY11" fmla="*/ 11494 h 57051"/>
                <a:gd name="connsiteX12" fmla="*/ 14607 w 29034"/>
                <a:gd name="connsiteY12" fmla="*/ 6765 h 57051"/>
                <a:gd name="connsiteX13" fmla="*/ 9279 w 29034"/>
                <a:gd name="connsiteY13" fmla="*/ 11135 h 57051"/>
                <a:gd name="connsiteX14" fmla="*/ 7962 w 29034"/>
                <a:gd name="connsiteY14" fmla="*/ 28795 h 57051"/>
                <a:gd name="connsiteX15" fmla="*/ 9339 w 29034"/>
                <a:gd name="connsiteY15" fmla="*/ 45737 h 57051"/>
                <a:gd name="connsiteX16" fmla="*/ 14607 w 29034"/>
                <a:gd name="connsiteY16" fmla="*/ 50226 h 57051"/>
                <a:gd name="connsiteX17" fmla="*/ 19815 w 29034"/>
                <a:gd name="connsiteY17" fmla="*/ 46036 h 57051"/>
                <a:gd name="connsiteX18" fmla="*/ 21252 w 2903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7051">
                  <a:moveTo>
                    <a:pt x="29034" y="29872"/>
                  </a:moveTo>
                  <a:cubicBezTo>
                    <a:pt x="29034" y="39690"/>
                    <a:pt x="27957" y="46694"/>
                    <a:pt x="25742" y="50825"/>
                  </a:cubicBezTo>
                  <a:cubicBezTo>
                    <a:pt x="23527" y="54956"/>
                    <a:pt x="19875" y="57051"/>
                    <a:pt x="14727" y="57051"/>
                  </a:cubicBezTo>
                  <a:cubicBezTo>
                    <a:pt x="9339" y="57051"/>
                    <a:pt x="5507" y="54836"/>
                    <a:pt x="3292" y="50406"/>
                  </a:cubicBezTo>
                  <a:cubicBezTo>
                    <a:pt x="1078" y="46036"/>
                    <a:pt x="0" y="38313"/>
                    <a:pt x="0" y="27238"/>
                  </a:cubicBezTo>
                  <a:cubicBezTo>
                    <a:pt x="0" y="17361"/>
                    <a:pt x="1078" y="10356"/>
                    <a:pt x="3233" y="6226"/>
                  </a:cubicBezTo>
                  <a:cubicBezTo>
                    <a:pt x="5388" y="2095"/>
                    <a:pt x="9099" y="0"/>
                    <a:pt x="14308" y="0"/>
                  </a:cubicBezTo>
                  <a:cubicBezTo>
                    <a:pt x="18977" y="0"/>
                    <a:pt x="22449" y="1616"/>
                    <a:pt x="24664" y="4789"/>
                  </a:cubicBezTo>
                  <a:cubicBezTo>
                    <a:pt x="26161" y="6944"/>
                    <a:pt x="27238" y="9938"/>
                    <a:pt x="27897" y="13889"/>
                  </a:cubicBezTo>
                  <a:cubicBezTo>
                    <a:pt x="28555" y="17540"/>
                    <a:pt x="28915" y="22868"/>
                    <a:pt x="28915" y="29872"/>
                  </a:cubicBezTo>
                  <a:close/>
                  <a:moveTo>
                    <a:pt x="21192" y="30651"/>
                  </a:moveTo>
                  <a:cubicBezTo>
                    <a:pt x="21192" y="21012"/>
                    <a:pt x="20773" y="14607"/>
                    <a:pt x="19875" y="11494"/>
                  </a:cubicBezTo>
                  <a:cubicBezTo>
                    <a:pt x="19037" y="8321"/>
                    <a:pt x="17241" y="6765"/>
                    <a:pt x="14607" y="6765"/>
                  </a:cubicBezTo>
                  <a:cubicBezTo>
                    <a:pt x="11973" y="6765"/>
                    <a:pt x="10177" y="8201"/>
                    <a:pt x="9279" y="11135"/>
                  </a:cubicBezTo>
                  <a:cubicBezTo>
                    <a:pt x="8441" y="14068"/>
                    <a:pt x="7962" y="19935"/>
                    <a:pt x="7962" y="28795"/>
                  </a:cubicBezTo>
                  <a:cubicBezTo>
                    <a:pt x="7962" y="36936"/>
                    <a:pt x="8441" y="42564"/>
                    <a:pt x="9339" y="45737"/>
                  </a:cubicBezTo>
                  <a:cubicBezTo>
                    <a:pt x="10297" y="48730"/>
                    <a:pt x="12033" y="50226"/>
                    <a:pt x="14607" y="50226"/>
                  </a:cubicBezTo>
                  <a:cubicBezTo>
                    <a:pt x="17181" y="50226"/>
                    <a:pt x="18857" y="48850"/>
                    <a:pt x="19815" y="46036"/>
                  </a:cubicBezTo>
                  <a:cubicBezTo>
                    <a:pt x="20773" y="43282"/>
                    <a:pt x="21252" y="38194"/>
                    <a:pt x="21252" y="30711"/>
                  </a:cubicBezTo>
                  <a:close/>
                </a:path>
              </a:pathLst>
            </a:custGeom>
            <a:grpFill/>
            <a:ln w="5976" cap="flat">
              <a:noFill/>
              <a:prstDash val="solid"/>
              <a:miter/>
            </a:ln>
          </p:spPr>
          <p:txBody>
            <a:bodyPr rtlCol="0" anchor="ctr"/>
            <a:lstStyle/>
            <a:p>
              <a:endParaRPr lang="nl-BE"/>
            </a:p>
          </p:txBody>
        </p:sp>
        <p:sp>
          <p:nvSpPr>
            <p:cNvPr id="804" name="Freeform: Shape 803">
              <a:extLst>
                <a:ext uri="{FF2B5EF4-FFF2-40B4-BE49-F238E27FC236}">
                  <a16:creationId xmlns:a16="http://schemas.microsoft.com/office/drawing/2014/main" id="{5D70A1BA-3FB1-ACAF-21BA-27B26548246F}"/>
                </a:ext>
              </a:extLst>
            </p:cNvPr>
            <p:cNvSpPr/>
            <p:nvPr/>
          </p:nvSpPr>
          <p:spPr>
            <a:xfrm>
              <a:off x="4886898" y="4332521"/>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60"/>
                    <a:pt x="20234" y="42324"/>
                  </a:cubicBezTo>
                  <a:cubicBezTo>
                    <a:pt x="19636" y="38014"/>
                    <a:pt x="19217" y="34123"/>
                    <a:pt x="18917" y="30651"/>
                  </a:cubicBezTo>
                  <a:cubicBezTo>
                    <a:pt x="18618" y="27178"/>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5"/>
                    <a:pt x="7124" y="28974"/>
                    <a:pt x="7124" y="29513"/>
                  </a:cubicBezTo>
                  <a:cubicBezTo>
                    <a:pt x="7124" y="30052"/>
                    <a:pt x="7124" y="30710"/>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805" name="Freeform: Shape 804">
              <a:extLst>
                <a:ext uri="{FF2B5EF4-FFF2-40B4-BE49-F238E27FC236}">
                  <a16:creationId xmlns:a16="http://schemas.microsoft.com/office/drawing/2014/main" id="{111D27F8-C044-B901-D06D-8F76623697C1}"/>
                </a:ext>
              </a:extLst>
            </p:cNvPr>
            <p:cNvSpPr/>
            <p:nvPr/>
          </p:nvSpPr>
          <p:spPr>
            <a:xfrm>
              <a:off x="4932215" y="4332581"/>
              <a:ext cx="24424" cy="55614"/>
            </a:xfrm>
            <a:custGeom>
              <a:avLst/>
              <a:gdLst>
                <a:gd name="connsiteX0" fmla="*/ 60 w 24424"/>
                <a:gd name="connsiteY0" fmla="*/ 0 h 55614"/>
                <a:gd name="connsiteX1" fmla="*/ 24425 w 24424"/>
                <a:gd name="connsiteY1" fmla="*/ 0 h 55614"/>
                <a:gd name="connsiteX2" fmla="*/ 24425 w 24424"/>
                <a:gd name="connsiteY2" fmla="*/ 6525 h 55614"/>
                <a:gd name="connsiteX3" fmla="*/ 16044 w 24424"/>
                <a:gd name="connsiteY3" fmla="*/ 6525 h 55614"/>
                <a:gd name="connsiteX4" fmla="*/ 16044 w 24424"/>
                <a:gd name="connsiteY4" fmla="*/ 55614 h 55614"/>
                <a:gd name="connsiteX5" fmla="*/ 8680 w 24424"/>
                <a:gd name="connsiteY5" fmla="*/ 55614 h 55614"/>
                <a:gd name="connsiteX6" fmla="*/ 8680 w 24424"/>
                <a:gd name="connsiteY6" fmla="*/ 6525 h 55614"/>
                <a:gd name="connsiteX7" fmla="*/ 0 w 24424"/>
                <a:gd name="connsiteY7" fmla="*/ 6525 h 55614"/>
                <a:gd name="connsiteX8" fmla="*/ 0 w 2442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4" h="55614">
                  <a:moveTo>
                    <a:pt x="60" y="0"/>
                  </a:moveTo>
                  <a:lnTo>
                    <a:pt x="24425" y="0"/>
                  </a:lnTo>
                  <a:lnTo>
                    <a:pt x="24425" y="6525"/>
                  </a:lnTo>
                  <a:lnTo>
                    <a:pt x="16044" y="6525"/>
                  </a:lnTo>
                  <a:lnTo>
                    <a:pt x="16044" y="55614"/>
                  </a:lnTo>
                  <a:lnTo>
                    <a:pt x="8680" y="55614"/>
                  </a:lnTo>
                  <a:lnTo>
                    <a:pt x="8680" y="6525"/>
                  </a:lnTo>
                  <a:lnTo>
                    <a:pt x="0" y="6525"/>
                  </a:lnTo>
                  <a:lnTo>
                    <a:pt x="0" y="0"/>
                  </a:lnTo>
                  <a:close/>
                </a:path>
              </a:pathLst>
            </a:custGeom>
            <a:grpFill/>
            <a:ln w="5976" cap="flat">
              <a:noFill/>
              <a:prstDash val="solid"/>
              <a:miter/>
            </a:ln>
          </p:spPr>
          <p:txBody>
            <a:bodyPr rtlCol="0" anchor="ctr"/>
            <a:lstStyle/>
            <a:p>
              <a:endParaRPr lang="nl-BE"/>
            </a:p>
          </p:txBody>
        </p:sp>
        <p:sp>
          <p:nvSpPr>
            <p:cNvPr id="806" name="Freeform: Shape 805">
              <a:extLst>
                <a:ext uri="{FF2B5EF4-FFF2-40B4-BE49-F238E27FC236}">
                  <a16:creationId xmlns:a16="http://schemas.microsoft.com/office/drawing/2014/main" id="{014252A9-6F96-BD4E-5668-D5E940E64A11}"/>
                </a:ext>
              </a:extLst>
            </p:cNvPr>
            <p:cNvSpPr/>
            <p:nvPr/>
          </p:nvSpPr>
          <p:spPr>
            <a:xfrm>
              <a:off x="4960831" y="4332581"/>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07" name="Freeform: Shape 806">
              <a:extLst>
                <a:ext uri="{FF2B5EF4-FFF2-40B4-BE49-F238E27FC236}">
                  <a16:creationId xmlns:a16="http://schemas.microsoft.com/office/drawing/2014/main" id="{280EBCB3-AFCE-8823-2B78-54DC9FD02519}"/>
                </a:ext>
              </a:extLst>
            </p:cNvPr>
            <p:cNvSpPr/>
            <p:nvPr/>
          </p:nvSpPr>
          <p:spPr>
            <a:xfrm>
              <a:off x="4995372" y="433258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08" name="Freeform: Shape 807">
              <a:extLst>
                <a:ext uri="{FF2B5EF4-FFF2-40B4-BE49-F238E27FC236}">
                  <a16:creationId xmlns:a16="http://schemas.microsoft.com/office/drawing/2014/main" id="{D3F63984-9843-C7E6-49A7-9B5A462229EE}"/>
                </a:ext>
              </a:extLst>
            </p:cNvPr>
            <p:cNvSpPr/>
            <p:nvPr/>
          </p:nvSpPr>
          <p:spPr>
            <a:xfrm>
              <a:off x="5037397" y="4332581"/>
              <a:ext cx="22928" cy="55614"/>
            </a:xfrm>
            <a:custGeom>
              <a:avLst/>
              <a:gdLst>
                <a:gd name="connsiteX0" fmla="*/ 0 w 22928"/>
                <a:gd name="connsiteY0" fmla="*/ 0 h 55614"/>
                <a:gd name="connsiteX1" fmla="*/ 10177 w 22928"/>
                <a:gd name="connsiteY1" fmla="*/ 0 h 55614"/>
                <a:gd name="connsiteX2" fmla="*/ 22090 w 22928"/>
                <a:gd name="connsiteY2" fmla="*/ 14787 h 55614"/>
                <a:gd name="connsiteX3" fmla="*/ 20534 w 22928"/>
                <a:gd name="connsiteY3" fmla="*/ 23168 h 55614"/>
                <a:gd name="connsiteX4" fmla="*/ 15086 w 22928"/>
                <a:gd name="connsiteY4" fmla="*/ 27298 h 55614"/>
                <a:gd name="connsiteX5" fmla="*/ 21252 w 22928"/>
                <a:gd name="connsiteY5" fmla="*/ 31908 h 55614"/>
                <a:gd name="connsiteX6" fmla="*/ 22928 w 22928"/>
                <a:gd name="connsiteY6" fmla="*/ 40289 h 55614"/>
                <a:gd name="connsiteX7" fmla="*/ 9818 w 22928"/>
                <a:gd name="connsiteY7" fmla="*/ 55614 h 55614"/>
                <a:gd name="connsiteX8" fmla="*/ 0 w 22928"/>
                <a:gd name="connsiteY8" fmla="*/ 55614 h 55614"/>
                <a:gd name="connsiteX9" fmla="*/ 0 w 22928"/>
                <a:gd name="connsiteY9" fmla="*/ 0 h 55614"/>
                <a:gd name="connsiteX10" fmla="*/ 7064 w 22928"/>
                <a:gd name="connsiteY10" fmla="*/ 24485 h 55614"/>
                <a:gd name="connsiteX11" fmla="*/ 13110 w 22928"/>
                <a:gd name="connsiteY11" fmla="*/ 22449 h 55614"/>
                <a:gd name="connsiteX12" fmla="*/ 14786 w 22928"/>
                <a:gd name="connsiteY12" fmla="*/ 14966 h 55614"/>
                <a:gd name="connsiteX13" fmla="*/ 8321 w 22928"/>
                <a:gd name="connsiteY13" fmla="*/ 5986 h 55614"/>
                <a:gd name="connsiteX14" fmla="*/ 7423 w 22928"/>
                <a:gd name="connsiteY14" fmla="*/ 5986 h 55614"/>
                <a:gd name="connsiteX15" fmla="*/ 7064 w 22928"/>
                <a:gd name="connsiteY15" fmla="*/ 5986 h 55614"/>
                <a:gd name="connsiteX16" fmla="*/ 7064 w 22928"/>
                <a:gd name="connsiteY16" fmla="*/ 24425 h 55614"/>
                <a:gd name="connsiteX17" fmla="*/ 7064 w 22928"/>
                <a:gd name="connsiteY17" fmla="*/ 49209 h 55614"/>
                <a:gd name="connsiteX18" fmla="*/ 13410 w 22928"/>
                <a:gd name="connsiteY18" fmla="*/ 47233 h 55614"/>
                <a:gd name="connsiteX19" fmla="*/ 15146 w 22928"/>
                <a:gd name="connsiteY19" fmla="*/ 40049 h 55614"/>
                <a:gd name="connsiteX20" fmla="*/ 13290 w 22928"/>
                <a:gd name="connsiteY20" fmla="*/ 32566 h 55614"/>
                <a:gd name="connsiteX21" fmla="*/ 7004 w 22928"/>
                <a:gd name="connsiteY21" fmla="*/ 30411 h 55614"/>
                <a:gd name="connsiteX22" fmla="*/ 7004 w 22928"/>
                <a:gd name="connsiteY22" fmla="*/ 4914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928" h="55614">
                  <a:moveTo>
                    <a:pt x="0" y="0"/>
                  </a:moveTo>
                  <a:lnTo>
                    <a:pt x="10177" y="0"/>
                  </a:lnTo>
                  <a:cubicBezTo>
                    <a:pt x="18139" y="0"/>
                    <a:pt x="22090" y="4909"/>
                    <a:pt x="22090" y="14787"/>
                  </a:cubicBezTo>
                  <a:cubicBezTo>
                    <a:pt x="22090" y="18558"/>
                    <a:pt x="21551" y="21372"/>
                    <a:pt x="20534" y="23168"/>
                  </a:cubicBezTo>
                  <a:cubicBezTo>
                    <a:pt x="19516" y="24964"/>
                    <a:pt x="17660" y="26400"/>
                    <a:pt x="15086" y="27298"/>
                  </a:cubicBezTo>
                  <a:cubicBezTo>
                    <a:pt x="18079" y="28496"/>
                    <a:pt x="20114" y="30052"/>
                    <a:pt x="21252" y="31908"/>
                  </a:cubicBezTo>
                  <a:cubicBezTo>
                    <a:pt x="22389" y="33764"/>
                    <a:pt x="22928" y="36517"/>
                    <a:pt x="22928" y="40289"/>
                  </a:cubicBezTo>
                  <a:cubicBezTo>
                    <a:pt x="22928" y="50466"/>
                    <a:pt x="18558" y="55614"/>
                    <a:pt x="9818" y="55614"/>
                  </a:cubicBezTo>
                  <a:lnTo>
                    <a:pt x="0" y="55614"/>
                  </a:lnTo>
                  <a:lnTo>
                    <a:pt x="0" y="0"/>
                  </a:lnTo>
                  <a:close/>
                  <a:moveTo>
                    <a:pt x="7064" y="24485"/>
                  </a:moveTo>
                  <a:cubicBezTo>
                    <a:pt x="9937" y="24485"/>
                    <a:pt x="11973" y="23826"/>
                    <a:pt x="13110" y="22449"/>
                  </a:cubicBezTo>
                  <a:cubicBezTo>
                    <a:pt x="14248" y="21013"/>
                    <a:pt x="14786" y="18558"/>
                    <a:pt x="14786" y="14966"/>
                  </a:cubicBezTo>
                  <a:cubicBezTo>
                    <a:pt x="14786" y="8980"/>
                    <a:pt x="12631" y="5986"/>
                    <a:pt x="8321" y="5986"/>
                  </a:cubicBezTo>
                  <a:lnTo>
                    <a:pt x="7423" y="5986"/>
                  </a:lnTo>
                  <a:cubicBezTo>
                    <a:pt x="7423" y="5986"/>
                    <a:pt x="7124" y="5986"/>
                    <a:pt x="7064" y="5986"/>
                  </a:cubicBezTo>
                  <a:lnTo>
                    <a:pt x="7064" y="24425"/>
                  </a:lnTo>
                  <a:close/>
                  <a:moveTo>
                    <a:pt x="7064" y="49209"/>
                  </a:moveTo>
                  <a:cubicBezTo>
                    <a:pt x="10117" y="49209"/>
                    <a:pt x="12272" y="48550"/>
                    <a:pt x="13410" y="47233"/>
                  </a:cubicBezTo>
                  <a:cubicBezTo>
                    <a:pt x="14607" y="45916"/>
                    <a:pt x="15146" y="43522"/>
                    <a:pt x="15146" y="40049"/>
                  </a:cubicBezTo>
                  <a:cubicBezTo>
                    <a:pt x="15146" y="36577"/>
                    <a:pt x="14547" y="34003"/>
                    <a:pt x="13290" y="32566"/>
                  </a:cubicBezTo>
                  <a:cubicBezTo>
                    <a:pt x="12093" y="31130"/>
                    <a:pt x="9997" y="30411"/>
                    <a:pt x="7004" y="30411"/>
                  </a:cubicBezTo>
                  <a:lnTo>
                    <a:pt x="7004" y="49149"/>
                  </a:lnTo>
                  <a:close/>
                </a:path>
              </a:pathLst>
            </a:custGeom>
            <a:grpFill/>
            <a:ln w="5976" cap="flat">
              <a:noFill/>
              <a:prstDash val="solid"/>
              <a:miter/>
            </a:ln>
          </p:spPr>
          <p:txBody>
            <a:bodyPr rtlCol="0" anchor="ctr"/>
            <a:lstStyle/>
            <a:p>
              <a:endParaRPr lang="nl-BE"/>
            </a:p>
          </p:txBody>
        </p:sp>
        <p:sp>
          <p:nvSpPr>
            <p:cNvPr id="809" name="Freeform: Shape 808">
              <a:extLst>
                <a:ext uri="{FF2B5EF4-FFF2-40B4-BE49-F238E27FC236}">
                  <a16:creationId xmlns:a16="http://schemas.microsoft.com/office/drawing/2014/main" id="{64F103AF-DB5F-7C4D-1814-4DF6AEA2F556}"/>
                </a:ext>
              </a:extLst>
            </p:cNvPr>
            <p:cNvSpPr/>
            <p:nvPr/>
          </p:nvSpPr>
          <p:spPr>
            <a:xfrm>
              <a:off x="5063918" y="4332581"/>
              <a:ext cx="29812" cy="55614"/>
            </a:xfrm>
            <a:custGeom>
              <a:avLst/>
              <a:gdLst>
                <a:gd name="connsiteX0" fmla="*/ 12033 w 29812"/>
                <a:gd name="connsiteY0" fmla="*/ 0 h 55614"/>
                <a:gd name="connsiteX1" fmla="*/ 17899 w 29812"/>
                <a:gd name="connsiteY1" fmla="*/ 0 h 55614"/>
                <a:gd name="connsiteX2" fmla="*/ 29812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2"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1"/>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810" name="Freeform: Shape 809">
              <a:extLst>
                <a:ext uri="{FF2B5EF4-FFF2-40B4-BE49-F238E27FC236}">
                  <a16:creationId xmlns:a16="http://schemas.microsoft.com/office/drawing/2014/main" id="{FEF44749-9E18-6060-B898-6F57C07B7CBB}"/>
                </a:ext>
              </a:extLst>
            </p:cNvPr>
            <p:cNvSpPr/>
            <p:nvPr/>
          </p:nvSpPr>
          <p:spPr>
            <a:xfrm>
              <a:off x="5096424" y="433180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7" y="7423"/>
                    <a:pt x="13589" y="8321"/>
                  </a:cubicBezTo>
                  <a:cubicBezTo>
                    <a:pt x="12332" y="9219"/>
                    <a:pt x="11255" y="10536"/>
                    <a:pt x="10416" y="12392"/>
                  </a:cubicBezTo>
                  <a:cubicBezTo>
                    <a:pt x="9578" y="14248"/>
                    <a:pt x="8980" y="16523"/>
                    <a:pt x="8561" y="19336"/>
                  </a:cubicBezTo>
                  <a:cubicBezTo>
                    <a:pt x="8142" y="22150"/>
                    <a:pt x="7962" y="25442"/>
                    <a:pt x="7962" y="29274"/>
                  </a:cubicBezTo>
                  <a:cubicBezTo>
                    <a:pt x="7962" y="42983"/>
                    <a:pt x="11494" y="49867"/>
                    <a:pt x="18498" y="49867"/>
                  </a:cubicBezTo>
                  <a:cubicBezTo>
                    <a:pt x="19696"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811" name="Freeform: Shape 810">
              <a:extLst>
                <a:ext uri="{FF2B5EF4-FFF2-40B4-BE49-F238E27FC236}">
                  <a16:creationId xmlns:a16="http://schemas.microsoft.com/office/drawing/2014/main" id="{883B78D4-9B5C-EA39-77FA-6D76F72747B0}"/>
                </a:ext>
              </a:extLst>
            </p:cNvPr>
            <p:cNvSpPr/>
            <p:nvPr/>
          </p:nvSpPr>
          <p:spPr>
            <a:xfrm>
              <a:off x="5125638" y="4332581"/>
              <a:ext cx="26400" cy="55614"/>
            </a:xfrm>
            <a:custGeom>
              <a:avLst/>
              <a:gdLst>
                <a:gd name="connsiteX0" fmla="*/ 60 w 26400"/>
                <a:gd name="connsiteY0" fmla="*/ 0 h 55614"/>
                <a:gd name="connsiteX1" fmla="*/ 7543 w 26400"/>
                <a:gd name="connsiteY1" fmla="*/ 0 h 55614"/>
                <a:gd name="connsiteX2" fmla="*/ 7543 w 26400"/>
                <a:gd name="connsiteY2" fmla="*/ 26939 h 55614"/>
                <a:gd name="connsiteX3" fmla="*/ 18019 w 26400"/>
                <a:gd name="connsiteY3" fmla="*/ 0 h 55614"/>
                <a:gd name="connsiteX4" fmla="*/ 25562 w 26400"/>
                <a:gd name="connsiteY4" fmla="*/ 0 h 55614"/>
                <a:gd name="connsiteX5" fmla="*/ 14607 w 26400"/>
                <a:gd name="connsiteY5" fmla="*/ 26939 h 55614"/>
                <a:gd name="connsiteX6" fmla="*/ 26400 w 26400"/>
                <a:gd name="connsiteY6" fmla="*/ 55614 h 55614"/>
                <a:gd name="connsiteX7" fmla="*/ 17959 w 26400"/>
                <a:gd name="connsiteY7" fmla="*/ 55614 h 55614"/>
                <a:gd name="connsiteX8" fmla="*/ 7483 w 26400"/>
                <a:gd name="connsiteY8" fmla="*/ 26939 h 55614"/>
                <a:gd name="connsiteX9" fmla="*/ 7483 w 26400"/>
                <a:gd name="connsiteY9" fmla="*/ 55614 h 55614"/>
                <a:gd name="connsiteX10" fmla="*/ 0 w 26400"/>
                <a:gd name="connsiteY10" fmla="*/ 55614 h 55614"/>
                <a:gd name="connsiteX11" fmla="*/ 0 w 26400"/>
                <a:gd name="connsiteY11"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00" h="55614">
                  <a:moveTo>
                    <a:pt x="60" y="0"/>
                  </a:moveTo>
                  <a:lnTo>
                    <a:pt x="7543" y="0"/>
                  </a:lnTo>
                  <a:lnTo>
                    <a:pt x="7543" y="26939"/>
                  </a:lnTo>
                  <a:lnTo>
                    <a:pt x="18019" y="0"/>
                  </a:lnTo>
                  <a:lnTo>
                    <a:pt x="25562" y="0"/>
                  </a:lnTo>
                  <a:lnTo>
                    <a:pt x="14607" y="26939"/>
                  </a:lnTo>
                  <a:lnTo>
                    <a:pt x="26400" y="55614"/>
                  </a:lnTo>
                  <a:lnTo>
                    <a:pt x="17959" y="55614"/>
                  </a:lnTo>
                  <a:lnTo>
                    <a:pt x="7483" y="26939"/>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12" name="Freeform: Shape 811">
              <a:extLst>
                <a:ext uri="{FF2B5EF4-FFF2-40B4-BE49-F238E27FC236}">
                  <a16:creationId xmlns:a16="http://schemas.microsoft.com/office/drawing/2014/main" id="{5F19367A-EC0C-CA0E-3FA3-08F637F55967}"/>
                </a:ext>
              </a:extLst>
            </p:cNvPr>
            <p:cNvSpPr/>
            <p:nvPr/>
          </p:nvSpPr>
          <p:spPr>
            <a:xfrm>
              <a:off x="5170357" y="4331803"/>
              <a:ext cx="22868" cy="57051"/>
            </a:xfrm>
            <a:custGeom>
              <a:avLst/>
              <a:gdLst>
                <a:gd name="connsiteX0" fmla="*/ 20234 w 22868"/>
                <a:gd name="connsiteY0" fmla="*/ 1916 h 57051"/>
                <a:gd name="connsiteX1" fmla="*/ 20234 w 22868"/>
                <a:gd name="connsiteY1" fmla="*/ 9219 h 57051"/>
                <a:gd name="connsiteX2" fmla="*/ 14068 w 22868"/>
                <a:gd name="connsiteY2" fmla="*/ 6765 h 57051"/>
                <a:gd name="connsiteX3" fmla="*/ 9219 w 22868"/>
                <a:gd name="connsiteY3" fmla="*/ 8860 h 57051"/>
                <a:gd name="connsiteX4" fmla="*/ 7363 w 22868"/>
                <a:gd name="connsiteY4" fmla="*/ 14128 h 57051"/>
                <a:gd name="connsiteX5" fmla="*/ 868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104"/>
                    <a:pt x="7782" y="17720"/>
                    <a:pt x="8680" y="19157"/>
                  </a:cubicBezTo>
                  <a:cubicBezTo>
                    <a:pt x="9159" y="19875"/>
                    <a:pt x="9878" y="20893"/>
                    <a:pt x="10895" y="22030"/>
                  </a:cubicBezTo>
                  <a:cubicBezTo>
                    <a:pt x="11973" y="23228"/>
                    <a:pt x="13290" y="24604"/>
                    <a:pt x="14966" y="26281"/>
                  </a:cubicBezTo>
                  <a:cubicBezTo>
                    <a:pt x="18019" y="29394"/>
                    <a:pt x="20114"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813" name="Freeform: Shape 812">
              <a:extLst>
                <a:ext uri="{FF2B5EF4-FFF2-40B4-BE49-F238E27FC236}">
                  <a16:creationId xmlns:a16="http://schemas.microsoft.com/office/drawing/2014/main" id="{C4B7F13C-05C8-980F-7E69-76DD794A4ED2}"/>
                </a:ext>
              </a:extLst>
            </p:cNvPr>
            <p:cNvSpPr/>
            <p:nvPr/>
          </p:nvSpPr>
          <p:spPr>
            <a:xfrm>
              <a:off x="5199571" y="433258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14" name="Freeform: Shape 813">
              <a:extLst>
                <a:ext uri="{FF2B5EF4-FFF2-40B4-BE49-F238E27FC236}">
                  <a16:creationId xmlns:a16="http://schemas.microsoft.com/office/drawing/2014/main" id="{B38DB7E4-EDA4-5CE6-1F4D-42C6AED0D9DB}"/>
                </a:ext>
              </a:extLst>
            </p:cNvPr>
            <p:cNvSpPr/>
            <p:nvPr/>
          </p:nvSpPr>
          <p:spPr>
            <a:xfrm>
              <a:off x="5215615" y="4332581"/>
              <a:ext cx="26879" cy="55614"/>
            </a:xfrm>
            <a:custGeom>
              <a:avLst/>
              <a:gdLst>
                <a:gd name="connsiteX0" fmla="*/ 0 w 26879"/>
                <a:gd name="connsiteY0" fmla="*/ 0 h 55614"/>
                <a:gd name="connsiteX1" fmla="*/ 9219 w 26879"/>
                <a:gd name="connsiteY1" fmla="*/ 0 h 55614"/>
                <a:gd name="connsiteX2" fmla="*/ 16343 w 26879"/>
                <a:gd name="connsiteY2" fmla="*/ 958 h 55614"/>
                <a:gd name="connsiteX3" fmla="*/ 21072 w 26879"/>
                <a:gd name="connsiteY3" fmla="*/ 4191 h 55614"/>
                <a:gd name="connsiteX4" fmla="*/ 25562 w 26879"/>
                <a:gd name="connsiteY4" fmla="*/ 13170 h 55614"/>
                <a:gd name="connsiteX5" fmla="*/ 26879 w 26879"/>
                <a:gd name="connsiteY5" fmla="*/ 28556 h 55614"/>
                <a:gd name="connsiteX6" fmla="*/ 25383 w 26879"/>
                <a:gd name="connsiteY6" fmla="*/ 43522 h 55614"/>
                <a:gd name="connsiteX7" fmla="*/ 20653 w 26879"/>
                <a:gd name="connsiteY7" fmla="*/ 51963 h 55614"/>
                <a:gd name="connsiteX8" fmla="*/ 6046 w 26879"/>
                <a:gd name="connsiteY8" fmla="*/ 55614 h 55614"/>
                <a:gd name="connsiteX9" fmla="*/ 0 w 26879"/>
                <a:gd name="connsiteY9" fmla="*/ 55614 h 55614"/>
                <a:gd name="connsiteX10" fmla="*/ 0 w 26879"/>
                <a:gd name="connsiteY10" fmla="*/ 0 h 55614"/>
                <a:gd name="connsiteX11" fmla="*/ 7483 w 26879"/>
                <a:gd name="connsiteY11" fmla="*/ 49089 h 55614"/>
                <a:gd name="connsiteX12" fmla="*/ 16642 w 26879"/>
                <a:gd name="connsiteY12" fmla="*/ 44958 h 55614"/>
                <a:gd name="connsiteX13" fmla="*/ 19037 w 26879"/>
                <a:gd name="connsiteY13" fmla="*/ 28855 h 55614"/>
                <a:gd name="connsiteX14" fmla="*/ 16762 w 26879"/>
                <a:gd name="connsiteY14" fmla="*/ 11195 h 55614"/>
                <a:gd name="connsiteX15" fmla="*/ 8441 w 26879"/>
                <a:gd name="connsiteY15" fmla="*/ 6346 h 55614"/>
                <a:gd name="connsiteX16" fmla="*/ 7483 w 26879"/>
                <a:gd name="connsiteY16" fmla="*/ 6346 h 55614"/>
                <a:gd name="connsiteX17" fmla="*/ 7483 w 26879"/>
                <a:gd name="connsiteY17" fmla="*/ 49089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879" h="55614">
                  <a:moveTo>
                    <a:pt x="0" y="0"/>
                  </a:moveTo>
                  <a:lnTo>
                    <a:pt x="9219" y="0"/>
                  </a:lnTo>
                  <a:cubicBezTo>
                    <a:pt x="12033" y="0"/>
                    <a:pt x="14367" y="299"/>
                    <a:pt x="16343" y="958"/>
                  </a:cubicBezTo>
                  <a:cubicBezTo>
                    <a:pt x="18139" y="1557"/>
                    <a:pt x="19696" y="2634"/>
                    <a:pt x="21072" y="4191"/>
                  </a:cubicBezTo>
                  <a:cubicBezTo>
                    <a:pt x="23168" y="6525"/>
                    <a:pt x="24664" y="9518"/>
                    <a:pt x="25562" y="13170"/>
                  </a:cubicBezTo>
                  <a:cubicBezTo>
                    <a:pt x="26460" y="16762"/>
                    <a:pt x="26879" y="21851"/>
                    <a:pt x="26879" y="28556"/>
                  </a:cubicBezTo>
                  <a:cubicBezTo>
                    <a:pt x="26879" y="34662"/>
                    <a:pt x="26400" y="39690"/>
                    <a:pt x="25383" y="43522"/>
                  </a:cubicBezTo>
                  <a:cubicBezTo>
                    <a:pt x="24425" y="47233"/>
                    <a:pt x="22868" y="50047"/>
                    <a:pt x="20653" y="51963"/>
                  </a:cubicBezTo>
                  <a:cubicBezTo>
                    <a:pt x="17959" y="54417"/>
                    <a:pt x="13050" y="55614"/>
                    <a:pt x="6046" y="55614"/>
                  </a:cubicBezTo>
                  <a:lnTo>
                    <a:pt x="0" y="55614"/>
                  </a:lnTo>
                  <a:lnTo>
                    <a:pt x="0" y="0"/>
                  </a:lnTo>
                  <a:close/>
                  <a:moveTo>
                    <a:pt x="7483" y="49089"/>
                  </a:moveTo>
                  <a:cubicBezTo>
                    <a:pt x="12033" y="49089"/>
                    <a:pt x="15086" y="47712"/>
                    <a:pt x="16642" y="44958"/>
                  </a:cubicBezTo>
                  <a:cubicBezTo>
                    <a:pt x="18199" y="42205"/>
                    <a:pt x="19037" y="36817"/>
                    <a:pt x="19037" y="28855"/>
                  </a:cubicBezTo>
                  <a:cubicBezTo>
                    <a:pt x="19037" y="20294"/>
                    <a:pt x="18259" y="14367"/>
                    <a:pt x="16762" y="11195"/>
                  </a:cubicBezTo>
                  <a:cubicBezTo>
                    <a:pt x="15265" y="7962"/>
                    <a:pt x="12452" y="6346"/>
                    <a:pt x="8441" y="6346"/>
                  </a:cubicBezTo>
                  <a:lnTo>
                    <a:pt x="7483" y="6346"/>
                  </a:lnTo>
                  <a:lnTo>
                    <a:pt x="7483" y="49089"/>
                  </a:lnTo>
                  <a:close/>
                </a:path>
              </a:pathLst>
            </a:custGeom>
            <a:grpFill/>
            <a:ln w="5976" cap="flat">
              <a:noFill/>
              <a:prstDash val="solid"/>
              <a:miter/>
            </a:ln>
          </p:spPr>
          <p:txBody>
            <a:bodyPr rtlCol="0" anchor="ctr"/>
            <a:lstStyle/>
            <a:p>
              <a:endParaRPr lang="nl-BE"/>
            </a:p>
          </p:txBody>
        </p:sp>
        <p:sp>
          <p:nvSpPr>
            <p:cNvPr id="815" name="Freeform: Shape 814">
              <a:extLst>
                <a:ext uri="{FF2B5EF4-FFF2-40B4-BE49-F238E27FC236}">
                  <a16:creationId xmlns:a16="http://schemas.microsoft.com/office/drawing/2014/main" id="{17E02963-0BDF-68C5-38DA-2A5724C19B34}"/>
                </a:ext>
              </a:extLst>
            </p:cNvPr>
            <p:cNvSpPr/>
            <p:nvPr/>
          </p:nvSpPr>
          <p:spPr>
            <a:xfrm>
              <a:off x="5249977" y="433258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16" name="Freeform: Shape 815">
              <a:extLst>
                <a:ext uri="{FF2B5EF4-FFF2-40B4-BE49-F238E27FC236}">
                  <a16:creationId xmlns:a16="http://schemas.microsoft.com/office/drawing/2014/main" id="{7F062712-6DDE-AAFF-0B27-1317E76413E2}"/>
                </a:ext>
              </a:extLst>
            </p:cNvPr>
            <p:cNvSpPr/>
            <p:nvPr/>
          </p:nvSpPr>
          <p:spPr>
            <a:xfrm>
              <a:off x="5290924" y="4331923"/>
              <a:ext cx="28974" cy="57051"/>
            </a:xfrm>
            <a:custGeom>
              <a:avLst/>
              <a:gdLst>
                <a:gd name="connsiteX0" fmla="*/ 28974 w 28974"/>
                <a:gd name="connsiteY0" fmla="*/ 29872 h 57051"/>
                <a:gd name="connsiteX1" fmla="*/ 25682 w 28974"/>
                <a:gd name="connsiteY1" fmla="*/ 50825 h 57051"/>
                <a:gd name="connsiteX2" fmla="*/ 14727 w 28974"/>
                <a:gd name="connsiteY2" fmla="*/ 57051 h 57051"/>
                <a:gd name="connsiteX3" fmla="*/ 3293 w 28974"/>
                <a:gd name="connsiteY3" fmla="*/ 50406 h 57051"/>
                <a:gd name="connsiteX4" fmla="*/ 0 w 28974"/>
                <a:gd name="connsiteY4" fmla="*/ 27238 h 57051"/>
                <a:gd name="connsiteX5" fmla="*/ 3233 w 28974"/>
                <a:gd name="connsiteY5" fmla="*/ 6226 h 57051"/>
                <a:gd name="connsiteX6" fmla="*/ 14308 w 28974"/>
                <a:gd name="connsiteY6" fmla="*/ 0 h 57051"/>
                <a:gd name="connsiteX7" fmla="*/ 24664 w 28974"/>
                <a:gd name="connsiteY7" fmla="*/ 4789 h 57051"/>
                <a:gd name="connsiteX8" fmla="*/ 27897 w 28974"/>
                <a:gd name="connsiteY8" fmla="*/ 13889 h 57051"/>
                <a:gd name="connsiteX9" fmla="*/ 28915 w 28974"/>
                <a:gd name="connsiteY9" fmla="*/ 29872 h 57051"/>
                <a:gd name="connsiteX10" fmla="*/ 21132 w 28974"/>
                <a:gd name="connsiteY10" fmla="*/ 30651 h 57051"/>
                <a:gd name="connsiteX11" fmla="*/ 19815 w 28974"/>
                <a:gd name="connsiteY11" fmla="*/ 11494 h 57051"/>
                <a:gd name="connsiteX12" fmla="*/ 14547 w 28974"/>
                <a:gd name="connsiteY12" fmla="*/ 6765 h 57051"/>
                <a:gd name="connsiteX13" fmla="*/ 9219 w 28974"/>
                <a:gd name="connsiteY13" fmla="*/ 11135 h 57051"/>
                <a:gd name="connsiteX14" fmla="*/ 7902 w 28974"/>
                <a:gd name="connsiteY14" fmla="*/ 28795 h 57051"/>
                <a:gd name="connsiteX15" fmla="*/ 9279 w 28974"/>
                <a:gd name="connsiteY15" fmla="*/ 45737 h 57051"/>
                <a:gd name="connsiteX16" fmla="*/ 14547 w 28974"/>
                <a:gd name="connsiteY16" fmla="*/ 50226 h 57051"/>
                <a:gd name="connsiteX17" fmla="*/ 19755 w 28974"/>
                <a:gd name="connsiteY17" fmla="*/ 46036 h 57051"/>
                <a:gd name="connsiteX18" fmla="*/ 21132 w 28974"/>
                <a:gd name="connsiteY18" fmla="*/ 30711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974" h="57051">
                  <a:moveTo>
                    <a:pt x="28974" y="29872"/>
                  </a:moveTo>
                  <a:cubicBezTo>
                    <a:pt x="28974" y="39690"/>
                    <a:pt x="27897" y="46694"/>
                    <a:pt x="25682" y="50825"/>
                  </a:cubicBezTo>
                  <a:cubicBezTo>
                    <a:pt x="23467" y="54956"/>
                    <a:pt x="19815" y="57051"/>
                    <a:pt x="14727" y="57051"/>
                  </a:cubicBezTo>
                  <a:cubicBezTo>
                    <a:pt x="9339" y="57051"/>
                    <a:pt x="5508" y="54836"/>
                    <a:pt x="3293" y="50406"/>
                  </a:cubicBezTo>
                  <a:cubicBezTo>
                    <a:pt x="1078" y="46036"/>
                    <a:pt x="0" y="38313"/>
                    <a:pt x="0" y="27238"/>
                  </a:cubicBezTo>
                  <a:cubicBezTo>
                    <a:pt x="0" y="17361"/>
                    <a:pt x="1078" y="10356"/>
                    <a:pt x="3233" y="6226"/>
                  </a:cubicBezTo>
                  <a:cubicBezTo>
                    <a:pt x="5448" y="2095"/>
                    <a:pt x="9100" y="0"/>
                    <a:pt x="14308" y="0"/>
                  </a:cubicBezTo>
                  <a:cubicBezTo>
                    <a:pt x="18977" y="0"/>
                    <a:pt x="22449" y="1616"/>
                    <a:pt x="24664" y="4789"/>
                  </a:cubicBezTo>
                  <a:cubicBezTo>
                    <a:pt x="26161" y="6944"/>
                    <a:pt x="27239" y="9938"/>
                    <a:pt x="27897" y="13889"/>
                  </a:cubicBezTo>
                  <a:cubicBezTo>
                    <a:pt x="28556" y="17540"/>
                    <a:pt x="28915" y="22868"/>
                    <a:pt x="28915" y="29872"/>
                  </a:cubicBezTo>
                  <a:close/>
                  <a:moveTo>
                    <a:pt x="21132" y="30651"/>
                  </a:moveTo>
                  <a:cubicBezTo>
                    <a:pt x="21132" y="21012"/>
                    <a:pt x="20713" y="14607"/>
                    <a:pt x="19815" y="11494"/>
                  </a:cubicBezTo>
                  <a:cubicBezTo>
                    <a:pt x="18977" y="8321"/>
                    <a:pt x="17181" y="6765"/>
                    <a:pt x="14547" y="6765"/>
                  </a:cubicBezTo>
                  <a:cubicBezTo>
                    <a:pt x="11913" y="6765"/>
                    <a:pt x="10117" y="8201"/>
                    <a:pt x="9219" y="11135"/>
                  </a:cubicBezTo>
                  <a:cubicBezTo>
                    <a:pt x="8381" y="14068"/>
                    <a:pt x="7902" y="19935"/>
                    <a:pt x="7902" y="28795"/>
                  </a:cubicBezTo>
                  <a:cubicBezTo>
                    <a:pt x="7902" y="36936"/>
                    <a:pt x="8381" y="42564"/>
                    <a:pt x="9279" y="45737"/>
                  </a:cubicBezTo>
                  <a:cubicBezTo>
                    <a:pt x="10237" y="48730"/>
                    <a:pt x="11973" y="50226"/>
                    <a:pt x="14547" y="50226"/>
                  </a:cubicBezTo>
                  <a:cubicBezTo>
                    <a:pt x="17121" y="50226"/>
                    <a:pt x="18798" y="48850"/>
                    <a:pt x="19755" y="46036"/>
                  </a:cubicBezTo>
                  <a:cubicBezTo>
                    <a:pt x="20713" y="43282"/>
                    <a:pt x="21132" y="38194"/>
                    <a:pt x="21132" y="30711"/>
                  </a:cubicBezTo>
                  <a:close/>
                </a:path>
              </a:pathLst>
            </a:custGeom>
            <a:grpFill/>
            <a:ln w="5976" cap="flat">
              <a:noFill/>
              <a:prstDash val="solid"/>
              <a:miter/>
            </a:ln>
          </p:spPr>
          <p:txBody>
            <a:bodyPr rtlCol="0" anchor="ctr"/>
            <a:lstStyle/>
            <a:p>
              <a:endParaRPr lang="nl-BE"/>
            </a:p>
          </p:txBody>
        </p:sp>
        <p:sp>
          <p:nvSpPr>
            <p:cNvPr id="817" name="Freeform: Shape 816">
              <a:extLst>
                <a:ext uri="{FF2B5EF4-FFF2-40B4-BE49-F238E27FC236}">
                  <a16:creationId xmlns:a16="http://schemas.microsoft.com/office/drawing/2014/main" id="{F9511993-521E-803B-B14F-EC263776AFE0}"/>
                </a:ext>
              </a:extLst>
            </p:cNvPr>
            <p:cNvSpPr/>
            <p:nvPr/>
          </p:nvSpPr>
          <p:spPr>
            <a:xfrm>
              <a:off x="5327322" y="4332581"/>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818" name="Freeform: Shape 817">
              <a:extLst>
                <a:ext uri="{FF2B5EF4-FFF2-40B4-BE49-F238E27FC236}">
                  <a16:creationId xmlns:a16="http://schemas.microsoft.com/office/drawing/2014/main" id="{B144A54D-7E2B-E293-B4C1-ABC9FAFCF38F}"/>
                </a:ext>
              </a:extLst>
            </p:cNvPr>
            <p:cNvSpPr/>
            <p:nvPr/>
          </p:nvSpPr>
          <p:spPr>
            <a:xfrm>
              <a:off x="5363959"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819" name="Freeform: Shape 818">
              <a:extLst>
                <a:ext uri="{FF2B5EF4-FFF2-40B4-BE49-F238E27FC236}">
                  <a16:creationId xmlns:a16="http://schemas.microsoft.com/office/drawing/2014/main" id="{2B80193C-9EC9-C107-479C-DF2D8BD87069}"/>
                </a:ext>
              </a:extLst>
            </p:cNvPr>
            <p:cNvSpPr/>
            <p:nvPr/>
          </p:nvSpPr>
          <p:spPr>
            <a:xfrm>
              <a:off x="5392515" y="4332581"/>
              <a:ext cx="19935" cy="55614"/>
            </a:xfrm>
            <a:custGeom>
              <a:avLst/>
              <a:gdLst>
                <a:gd name="connsiteX0" fmla="*/ 0 w 19935"/>
                <a:gd name="connsiteY0" fmla="*/ 0 h 55614"/>
                <a:gd name="connsiteX1" fmla="*/ 19935 w 19935"/>
                <a:gd name="connsiteY1" fmla="*/ 0 h 55614"/>
                <a:gd name="connsiteX2" fmla="*/ 19935 w 19935"/>
                <a:gd name="connsiteY2" fmla="*/ 6346 h 55614"/>
                <a:gd name="connsiteX3" fmla="*/ 7483 w 19935"/>
                <a:gd name="connsiteY3" fmla="*/ 6346 h 55614"/>
                <a:gd name="connsiteX4" fmla="*/ 7483 w 19935"/>
                <a:gd name="connsiteY4" fmla="*/ 23946 h 55614"/>
                <a:gd name="connsiteX5" fmla="*/ 18498 w 19935"/>
                <a:gd name="connsiteY5" fmla="*/ 23946 h 55614"/>
                <a:gd name="connsiteX6" fmla="*/ 18498 w 19935"/>
                <a:gd name="connsiteY6" fmla="*/ 30292 h 55614"/>
                <a:gd name="connsiteX7" fmla="*/ 7483 w 19935"/>
                <a:gd name="connsiteY7" fmla="*/ 30292 h 55614"/>
                <a:gd name="connsiteX8" fmla="*/ 7483 w 19935"/>
                <a:gd name="connsiteY8" fmla="*/ 49269 h 55614"/>
                <a:gd name="connsiteX9" fmla="*/ 19935 w 19935"/>
                <a:gd name="connsiteY9" fmla="*/ 49269 h 55614"/>
                <a:gd name="connsiteX10" fmla="*/ 19935 w 19935"/>
                <a:gd name="connsiteY10" fmla="*/ 55614 h 55614"/>
                <a:gd name="connsiteX11" fmla="*/ 0 w 19935"/>
                <a:gd name="connsiteY11" fmla="*/ 55614 h 55614"/>
                <a:gd name="connsiteX12" fmla="*/ 0 w 19935"/>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5"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20" name="Freeform: Shape 819">
              <a:extLst>
                <a:ext uri="{FF2B5EF4-FFF2-40B4-BE49-F238E27FC236}">
                  <a16:creationId xmlns:a16="http://schemas.microsoft.com/office/drawing/2014/main" id="{7A8AAA39-354F-1F70-E4FC-9DCFA57A12C3}"/>
                </a:ext>
              </a:extLst>
            </p:cNvPr>
            <p:cNvSpPr/>
            <p:nvPr/>
          </p:nvSpPr>
          <p:spPr>
            <a:xfrm>
              <a:off x="5417658" y="4331803"/>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35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13" y="23228"/>
                    <a:pt x="13290" y="24604"/>
                    <a:pt x="14966" y="26281"/>
                  </a:cubicBezTo>
                  <a:cubicBezTo>
                    <a:pt x="18019" y="29394"/>
                    <a:pt x="20114"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352" y="3831"/>
                  </a:cubicBezTo>
                  <a:cubicBezTo>
                    <a:pt x="5627" y="1257"/>
                    <a:pt x="868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821" name="Freeform: Shape 820">
              <a:extLst>
                <a:ext uri="{FF2B5EF4-FFF2-40B4-BE49-F238E27FC236}">
                  <a16:creationId xmlns:a16="http://schemas.microsoft.com/office/drawing/2014/main" id="{FE4120B3-741F-DD4E-BAA7-42987C92EC07}"/>
                </a:ext>
              </a:extLst>
            </p:cNvPr>
            <p:cNvSpPr/>
            <p:nvPr/>
          </p:nvSpPr>
          <p:spPr>
            <a:xfrm>
              <a:off x="5443280" y="4332581"/>
              <a:ext cx="24364" cy="55614"/>
            </a:xfrm>
            <a:custGeom>
              <a:avLst/>
              <a:gdLst>
                <a:gd name="connsiteX0" fmla="*/ 0 w 24364"/>
                <a:gd name="connsiteY0" fmla="*/ 0 h 55614"/>
                <a:gd name="connsiteX1" fmla="*/ 24365 w 24364"/>
                <a:gd name="connsiteY1" fmla="*/ 0 h 55614"/>
                <a:gd name="connsiteX2" fmla="*/ 24365 w 24364"/>
                <a:gd name="connsiteY2" fmla="*/ 6525 h 55614"/>
                <a:gd name="connsiteX3" fmla="*/ 15984 w 24364"/>
                <a:gd name="connsiteY3" fmla="*/ 6525 h 55614"/>
                <a:gd name="connsiteX4" fmla="*/ 15984 w 24364"/>
                <a:gd name="connsiteY4" fmla="*/ 55614 h 55614"/>
                <a:gd name="connsiteX5" fmla="*/ 8621 w 24364"/>
                <a:gd name="connsiteY5" fmla="*/ 55614 h 55614"/>
                <a:gd name="connsiteX6" fmla="*/ 8621 w 24364"/>
                <a:gd name="connsiteY6" fmla="*/ 6525 h 55614"/>
                <a:gd name="connsiteX7" fmla="*/ 0 w 24364"/>
                <a:gd name="connsiteY7" fmla="*/ 6525 h 55614"/>
                <a:gd name="connsiteX8" fmla="*/ 0 w 24364"/>
                <a:gd name="connsiteY8"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14">
                  <a:moveTo>
                    <a:pt x="0" y="0"/>
                  </a:moveTo>
                  <a:lnTo>
                    <a:pt x="24365" y="0"/>
                  </a:lnTo>
                  <a:lnTo>
                    <a:pt x="24365" y="6525"/>
                  </a:lnTo>
                  <a:lnTo>
                    <a:pt x="15984" y="6525"/>
                  </a:lnTo>
                  <a:lnTo>
                    <a:pt x="15984" y="55614"/>
                  </a:lnTo>
                  <a:lnTo>
                    <a:pt x="8621" y="55614"/>
                  </a:lnTo>
                  <a:lnTo>
                    <a:pt x="8621" y="6525"/>
                  </a:lnTo>
                  <a:lnTo>
                    <a:pt x="0" y="6525"/>
                  </a:lnTo>
                  <a:lnTo>
                    <a:pt x="0" y="0"/>
                  </a:lnTo>
                  <a:close/>
                </a:path>
              </a:pathLst>
            </a:custGeom>
            <a:grpFill/>
            <a:ln w="5976" cap="flat">
              <a:noFill/>
              <a:prstDash val="solid"/>
              <a:miter/>
            </a:ln>
          </p:spPr>
          <p:txBody>
            <a:bodyPr rtlCol="0" anchor="ctr"/>
            <a:lstStyle/>
            <a:p>
              <a:endParaRPr lang="nl-BE"/>
            </a:p>
          </p:txBody>
        </p:sp>
        <p:sp>
          <p:nvSpPr>
            <p:cNvPr id="822" name="Freeform: Shape 821">
              <a:extLst>
                <a:ext uri="{FF2B5EF4-FFF2-40B4-BE49-F238E27FC236}">
                  <a16:creationId xmlns:a16="http://schemas.microsoft.com/office/drawing/2014/main" id="{D3476C18-649C-1A21-2EDB-74EC0791AA8C}"/>
                </a:ext>
              </a:extLst>
            </p:cNvPr>
            <p:cNvSpPr/>
            <p:nvPr/>
          </p:nvSpPr>
          <p:spPr>
            <a:xfrm>
              <a:off x="5471835" y="4332581"/>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23" name="Freeform: Shape 822">
              <a:extLst>
                <a:ext uri="{FF2B5EF4-FFF2-40B4-BE49-F238E27FC236}">
                  <a16:creationId xmlns:a16="http://schemas.microsoft.com/office/drawing/2014/main" id="{41A92924-BCCE-63C7-3B69-8FDDD9E3C9E0}"/>
                </a:ext>
              </a:extLst>
            </p:cNvPr>
            <p:cNvSpPr/>
            <p:nvPr/>
          </p:nvSpPr>
          <p:spPr>
            <a:xfrm>
              <a:off x="5486742" y="4331803"/>
              <a:ext cx="22988" cy="57110"/>
            </a:xfrm>
            <a:custGeom>
              <a:avLst/>
              <a:gdLst>
                <a:gd name="connsiteX0" fmla="*/ 22988 w 22988"/>
                <a:gd name="connsiteY0" fmla="*/ 1676 h 57110"/>
                <a:gd name="connsiteX1" fmla="*/ 22988 w 22988"/>
                <a:gd name="connsiteY1" fmla="*/ 8381 h 57110"/>
                <a:gd name="connsiteX2" fmla="*/ 18139 w 22988"/>
                <a:gd name="connsiteY2" fmla="*/ 7004 h 57110"/>
                <a:gd name="connsiteX3" fmla="*/ 13589 w 22988"/>
                <a:gd name="connsiteY3" fmla="*/ 8321 h 57110"/>
                <a:gd name="connsiteX4" fmla="*/ 10416 w 22988"/>
                <a:gd name="connsiteY4" fmla="*/ 12392 h 57110"/>
                <a:gd name="connsiteX5" fmla="*/ 8561 w 22988"/>
                <a:gd name="connsiteY5" fmla="*/ 19336 h 57110"/>
                <a:gd name="connsiteX6" fmla="*/ 7962 w 22988"/>
                <a:gd name="connsiteY6" fmla="*/ 29274 h 57110"/>
                <a:gd name="connsiteX7" fmla="*/ 18498 w 22988"/>
                <a:gd name="connsiteY7" fmla="*/ 49867 h 57110"/>
                <a:gd name="connsiteX8" fmla="*/ 22928 w 22988"/>
                <a:gd name="connsiteY8" fmla="*/ 48730 h 57110"/>
                <a:gd name="connsiteX9" fmla="*/ 22928 w 22988"/>
                <a:gd name="connsiteY9" fmla="*/ 55614 h 57110"/>
                <a:gd name="connsiteX10" fmla="*/ 16882 w 22988"/>
                <a:gd name="connsiteY10" fmla="*/ 57111 h 57110"/>
                <a:gd name="connsiteX11" fmla="*/ 0 w 22988"/>
                <a:gd name="connsiteY11" fmla="*/ 29513 h 57110"/>
                <a:gd name="connsiteX12" fmla="*/ 4131 w 22988"/>
                <a:gd name="connsiteY12" fmla="*/ 7303 h 57110"/>
                <a:gd name="connsiteX13" fmla="*/ 16762 w 22988"/>
                <a:gd name="connsiteY13" fmla="*/ 0 h 57110"/>
                <a:gd name="connsiteX14" fmla="*/ 22988 w 22988"/>
                <a:gd name="connsiteY14" fmla="*/ 1676 h 5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988" h="57110">
                  <a:moveTo>
                    <a:pt x="22988" y="1676"/>
                  </a:moveTo>
                  <a:lnTo>
                    <a:pt x="22988" y="8381"/>
                  </a:lnTo>
                  <a:cubicBezTo>
                    <a:pt x="21072" y="7423"/>
                    <a:pt x="19456" y="7004"/>
                    <a:pt x="18139" y="7004"/>
                  </a:cubicBezTo>
                  <a:cubicBezTo>
                    <a:pt x="16343" y="7004"/>
                    <a:pt x="14846" y="7423"/>
                    <a:pt x="13589" y="8321"/>
                  </a:cubicBezTo>
                  <a:cubicBezTo>
                    <a:pt x="12332" y="9219"/>
                    <a:pt x="11254" y="10536"/>
                    <a:pt x="10416" y="12392"/>
                  </a:cubicBezTo>
                  <a:cubicBezTo>
                    <a:pt x="9578" y="14188"/>
                    <a:pt x="8980" y="16523"/>
                    <a:pt x="8561" y="19336"/>
                  </a:cubicBezTo>
                  <a:cubicBezTo>
                    <a:pt x="8142" y="22150"/>
                    <a:pt x="7962" y="25442"/>
                    <a:pt x="7962" y="29274"/>
                  </a:cubicBezTo>
                  <a:cubicBezTo>
                    <a:pt x="7962" y="42983"/>
                    <a:pt x="11494" y="49867"/>
                    <a:pt x="18498" y="49867"/>
                  </a:cubicBezTo>
                  <a:cubicBezTo>
                    <a:pt x="19755" y="49867"/>
                    <a:pt x="21192" y="49508"/>
                    <a:pt x="22928" y="48730"/>
                  </a:cubicBezTo>
                  <a:lnTo>
                    <a:pt x="22928" y="55614"/>
                  </a:lnTo>
                  <a:cubicBezTo>
                    <a:pt x="21132" y="56632"/>
                    <a:pt x="19097" y="57111"/>
                    <a:pt x="16882" y="57111"/>
                  </a:cubicBezTo>
                  <a:cubicBezTo>
                    <a:pt x="5627" y="57111"/>
                    <a:pt x="0" y="47892"/>
                    <a:pt x="0" y="29513"/>
                  </a:cubicBezTo>
                  <a:cubicBezTo>
                    <a:pt x="0" y="19576"/>
                    <a:pt x="1377" y="12153"/>
                    <a:pt x="4131" y="7303"/>
                  </a:cubicBezTo>
                  <a:cubicBezTo>
                    <a:pt x="6884" y="2454"/>
                    <a:pt x="11075" y="0"/>
                    <a:pt x="16762" y="0"/>
                  </a:cubicBezTo>
                  <a:cubicBezTo>
                    <a:pt x="18857" y="0"/>
                    <a:pt x="20893" y="539"/>
                    <a:pt x="22988" y="1676"/>
                  </a:cubicBezTo>
                  <a:close/>
                </a:path>
              </a:pathLst>
            </a:custGeom>
            <a:grpFill/>
            <a:ln w="5976" cap="flat">
              <a:noFill/>
              <a:prstDash val="solid"/>
              <a:miter/>
            </a:ln>
          </p:spPr>
          <p:txBody>
            <a:bodyPr rtlCol="0" anchor="ctr"/>
            <a:lstStyle/>
            <a:p>
              <a:endParaRPr lang="nl-BE"/>
            </a:p>
          </p:txBody>
        </p:sp>
        <p:sp>
          <p:nvSpPr>
            <p:cNvPr id="824" name="Freeform: Shape 823">
              <a:extLst>
                <a:ext uri="{FF2B5EF4-FFF2-40B4-BE49-F238E27FC236}">
                  <a16:creationId xmlns:a16="http://schemas.microsoft.com/office/drawing/2014/main" id="{8FC7DC4E-E6A5-210A-7BA3-CBCA2D518E4E}"/>
                </a:ext>
              </a:extLst>
            </p:cNvPr>
            <p:cNvSpPr/>
            <p:nvPr/>
          </p:nvSpPr>
          <p:spPr>
            <a:xfrm>
              <a:off x="5516015" y="4332581"/>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825" name="Freeform: Shape 824">
              <a:extLst>
                <a:ext uri="{FF2B5EF4-FFF2-40B4-BE49-F238E27FC236}">
                  <a16:creationId xmlns:a16="http://schemas.microsoft.com/office/drawing/2014/main" id="{1ABD6474-741B-72FB-F12E-F1F815DA9F24}"/>
                </a:ext>
              </a:extLst>
            </p:cNvPr>
            <p:cNvSpPr/>
            <p:nvPr/>
          </p:nvSpPr>
          <p:spPr>
            <a:xfrm>
              <a:off x="5540440" y="4332581"/>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26" name="Freeform: Shape 825">
              <a:extLst>
                <a:ext uri="{FF2B5EF4-FFF2-40B4-BE49-F238E27FC236}">
                  <a16:creationId xmlns:a16="http://schemas.microsoft.com/office/drawing/2014/main" id="{3467C0BA-64C6-935A-8350-386C7E2B67C1}"/>
                </a:ext>
              </a:extLst>
            </p:cNvPr>
            <p:cNvSpPr/>
            <p:nvPr/>
          </p:nvSpPr>
          <p:spPr>
            <a:xfrm>
              <a:off x="5565643" y="4331803"/>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7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35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104"/>
                    <a:pt x="7723" y="17720"/>
                    <a:pt x="8621" y="19157"/>
                  </a:cubicBezTo>
                  <a:cubicBezTo>
                    <a:pt x="9099" y="19875"/>
                    <a:pt x="9818" y="20893"/>
                    <a:pt x="10895" y="22030"/>
                  </a:cubicBezTo>
                  <a:cubicBezTo>
                    <a:pt x="11913" y="23228"/>
                    <a:pt x="13290" y="24604"/>
                    <a:pt x="14966" y="26281"/>
                  </a:cubicBezTo>
                  <a:cubicBezTo>
                    <a:pt x="18019" y="29394"/>
                    <a:pt x="20114"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69"/>
                    <a:pt x="6765" y="49927"/>
                    <a:pt x="8980" y="49927"/>
                  </a:cubicBezTo>
                  <a:cubicBezTo>
                    <a:pt x="11015" y="49927"/>
                    <a:pt x="12631" y="49269"/>
                    <a:pt x="13769" y="47892"/>
                  </a:cubicBezTo>
                  <a:cubicBezTo>
                    <a:pt x="14906" y="46515"/>
                    <a:pt x="15505" y="44659"/>
                    <a:pt x="15505" y="42384"/>
                  </a:cubicBezTo>
                  <a:cubicBezTo>
                    <a:pt x="15505" y="40349"/>
                    <a:pt x="15086" y="38553"/>
                    <a:pt x="14188" y="36937"/>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352" y="3831"/>
                  </a:cubicBezTo>
                  <a:cubicBezTo>
                    <a:pt x="5627" y="1257"/>
                    <a:pt x="8680" y="0"/>
                    <a:pt x="12572"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827" name="Freeform: Shape 826">
              <a:extLst>
                <a:ext uri="{FF2B5EF4-FFF2-40B4-BE49-F238E27FC236}">
                  <a16:creationId xmlns:a16="http://schemas.microsoft.com/office/drawing/2014/main" id="{96C48A61-958C-06A0-EC6A-6C7442E5C75B}"/>
                </a:ext>
              </a:extLst>
            </p:cNvPr>
            <p:cNvSpPr/>
            <p:nvPr/>
          </p:nvSpPr>
          <p:spPr>
            <a:xfrm>
              <a:off x="4112129" y="3398692"/>
              <a:ext cx="23466" cy="55674"/>
            </a:xfrm>
            <a:custGeom>
              <a:avLst/>
              <a:gdLst>
                <a:gd name="connsiteX0" fmla="*/ 0 w 23466"/>
                <a:gd name="connsiteY0" fmla="*/ 0 h 55674"/>
                <a:gd name="connsiteX1" fmla="*/ 9878 w 23466"/>
                <a:gd name="connsiteY1" fmla="*/ 0 h 55674"/>
                <a:gd name="connsiteX2" fmla="*/ 20234 w 23466"/>
                <a:gd name="connsiteY2" fmla="*/ 3592 h 55674"/>
                <a:gd name="connsiteX3" fmla="*/ 23467 w 23466"/>
                <a:gd name="connsiteY3" fmla="*/ 15146 h 55674"/>
                <a:gd name="connsiteX4" fmla="*/ 16942 w 23466"/>
                <a:gd name="connsiteY4" fmla="*/ 29513 h 55674"/>
                <a:gd name="connsiteX5" fmla="*/ 7483 w 23466"/>
                <a:gd name="connsiteY5" fmla="*/ 31010 h 55674"/>
                <a:gd name="connsiteX6" fmla="*/ 7483 w 23466"/>
                <a:gd name="connsiteY6" fmla="*/ 55674 h 55674"/>
                <a:gd name="connsiteX7" fmla="*/ 0 w 23466"/>
                <a:gd name="connsiteY7" fmla="*/ 55674 h 55674"/>
                <a:gd name="connsiteX8" fmla="*/ 0 w 23466"/>
                <a:gd name="connsiteY8" fmla="*/ 60 h 55674"/>
                <a:gd name="connsiteX9" fmla="*/ 7483 w 23466"/>
                <a:gd name="connsiteY9" fmla="*/ 24544 h 55674"/>
                <a:gd name="connsiteX10" fmla="*/ 13889 w 23466"/>
                <a:gd name="connsiteY10" fmla="*/ 22689 h 55674"/>
                <a:gd name="connsiteX11" fmla="*/ 15685 w 23466"/>
                <a:gd name="connsiteY11" fmla="*/ 15924 h 55674"/>
                <a:gd name="connsiteX12" fmla="*/ 13948 w 23466"/>
                <a:gd name="connsiteY12" fmla="*/ 8620 h 55674"/>
                <a:gd name="connsiteX13" fmla="*/ 8501 w 23466"/>
                <a:gd name="connsiteY13" fmla="*/ 6286 h 55674"/>
                <a:gd name="connsiteX14" fmla="*/ 7483 w 23466"/>
                <a:gd name="connsiteY14" fmla="*/ 6286 h 55674"/>
                <a:gd name="connsiteX15" fmla="*/ 7483 w 23466"/>
                <a:gd name="connsiteY15" fmla="*/ 24485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6" h="55674">
                  <a:moveTo>
                    <a:pt x="0" y="0"/>
                  </a:moveTo>
                  <a:lnTo>
                    <a:pt x="9878" y="0"/>
                  </a:lnTo>
                  <a:cubicBezTo>
                    <a:pt x="14607" y="0"/>
                    <a:pt x="18079" y="1197"/>
                    <a:pt x="20234" y="3592"/>
                  </a:cubicBezTo>
                  <a:cubicBezTo>
                    <a:pt x="22389" y="6046"/>
                    <a:pt x="23467" y="9878"/>
                    <a:pt x="23467" y="15146"/>
                  </a:cubicBezTo>
                  <a:cubicBezTo>
                    <a:pt x="23467" y="22569"/>
                    <a:pt x="21312" y="27298"/>
                    <a:pt x="16942" y="29513"/>
                  </a:cubicBezTo>
                  <a:cubicBezTo>
                    <a:pt x="14787" y="30471"/>
                    <a:pt x="11614" y="31010"/>
                    <a:pt x="7483" y="31010"/>
                  </a:cubicBezTo>
                  <a:lnTo>
                    <a:pt x="7483" y="55674"/>
                  </a:lnTo>
                  <a:lnTo>
                    <a:pt x="0" y="55674"/>
                  </a:lnTo>
                  <a:lnTo>
                    <a:pt x="0" y="60"/>
                  </a:lnTo>
                  <a:close/>
                  <a:moveTo>
                    <a:pt x="7483" y="24544"/>
                  </a:moveTo>
                  <a:cubicBezTo>
                    <a:pt x="10596" y="24544"/>
                    <a:pt x="12691" y="23946"/>
                    <a:pt x="13889" y="22689"/>
                  </a:cubicBezTo>
                  <a:cubicBezTo>
                    <a:pt x="15086" y="21431"/>
                    <a:pt x="15685" y="19157"/>
                    <a:pt x="15685" y="15924"/>
                  </a:cubicBezTo>
                  <a:cubicBezTo>
                    <a:pt x="15685" y="12691"/>
                    <a:pt x="15086" y="10177"/>
                    <a:pt x="13948" y="8620"/>
                  </a:cubicBezTo>
                  <a:cubicBezTo>
                    <a:pt x="12811" y="7064"/>
                    <a:pt x="10955" y="6286"/>
                    <a:pt x="8501" y="6286"/>
                  </a:cubicBezTo>
                  <a:lnTo>
                    <a:pt x="7483" y="6286"/>
                  </a:lnTo>
                  <a:lnTo>
                    <a:pt x="7483" y="24485"/>
                  </a:lnTo>
                  <a:close/>
                </a:path>
              </a:pathLst>
            </a:custGeom>
            <a:grpFill/>
            <a:ln w="5976" cap="flat">
              <a:noFill/>
              <a:prstDash val="solid"/>
              <a:miter/>
            </a:ln>
          </p:spPr>
          <p:txBody>
            <a:bodyPr rtlCol="0" anchor="ctr"/>
            <a:lstStyle/>
            <a:p>
              <a:endParaRPr lang="nl-BE"/>
            </a:p>
          </p:txBody>
        </p:sp>
        <p:sp>
          <p:nvSpPr>
            <p:cNvPr id="828" name="Freeform: Shape 827">
              <a:extLst>
                <a:ext uri="{FF2B5EF4-FFF2-40B4-BE49-F238E27FC236}">
                  <a16:creationId xmlns:a16="http://schemas.microsoft.com/office/drawing/2014/main" id="{CEE30CD3-B557-09C7-CF1C-7D69D182BBBE}"/>
                </a:ext>
              </a:extLst>
            </p:cNvPr>
            <p:cNvSpPr/>
            <p:nvPr/>
          </p:nvSpPr>
          <p:spPr>
            <a:xfrm>
              <a:off x="4141403"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29" name="Freeform: Shape 828">
              <a:extLst>
                <a:ext uri="{FF2B5EF4-FFF2-40B4-BE49-F238E27FC236}">
                  <a16:creationId xmlns:a16="http://schemas.microsoft.com/office/drawing/2014/main" id="{D9542C89-6848-8FD6-0FE2-2337236E5021}"/>
                </a:ext>
              </a:extLst>
            </p:cNvPr>
            <p:cNvSpPr/>
            <p:nvPr/>
          </p:nvSpPr>
          <p:spPr>
            <a:xfrm>
              <a:off x="4168222" y="3398692"/>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33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6" y="21312"/>
                    <a:pt x="15445" y="19037"/>
                    <a:pt x="15445" y="15804"/>
                  </a:cubicBezTo>
                  <a:cubicBezTo>
                    <a:pt x="15445" y="14068"/>
                    <a:pt x="15325" y="12572"/>
                    <a:pt x="15086" y="11374"/>
                  </a:cubicBezTo>
                  <a:cubicBezTo>
                    <a:pt x="14846" y="1017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830" name="Freeform: Shape 829">
              <a:extLst>
                <a:ext uri="{FF2B5EF4-FFF2-40B4-BE49-F238E27FC236}">
                  <a16:creationId xmlns:a16="http://schemas.microsoft.com/office/drawing/2014/main" id="{1CD4D7E7-26F6-D5B6-866E-08933110586F}"/>
                </a:ext>
              </a:extLst>
            </p:cNvPr>
            <p:cNvSpPr/>
            <p:nvPr/>
          </p:nvSpPr>
          <p:spPr>
            <a:xfrm>
              <a:off x="4199292" y="3398692"/>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7 w 20054"/>
                <a:gd name="connsiteY5" fmla="*/ 23946 h 55674"/>
                <a:gd name="connsiteX6" fmla="*/ 18857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7" y="23946"/>
                  </a:lnTo>
                  <a:lnTo>
                    <a:pt x="18857"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831" name="Freeform: Shape 830">
              <a:extLst>
                <a:ext uri="{FF2B5EF4-FFF2-40B4-BE49-F238E27FC236}">
                  <a16:creationId xmlns:a16="http://schemas.microsoft.com/office/drawing/2014/main" id="{118F976B-4304-54ED-5FA0-88F479190614}"/>
                </a:ext>
              </a:extLst>
            </p:cNvPr>
            <p:cNvSpPr/>
            <p:nvPr/>
          </p:nvSpPr>
          <p:spPr>
            <a:xfrm>
              <a:off x="4224136" y="3398094"/>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3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19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8" y="54776"/>
                    <a:pt x="3293"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192" y="38134"/>
                    <a:pt x="21192" y="30651"/>
                  </a:cubicBezTo>
                  <a:close/>
                </a:path>
              </a:pathLst>
            </a:custGeom>
            <a:grpFill/>
            <a:ln w="5976" cap="flat">
              <a:noFill/>
              <a:prstDash val="solid"/>
              <a:miter/>
            </a:ln>
          </p:spPr>
          <p:txBody>
            <a:bodyPr rtlCol="0" anchor="ctr"/>
            <a:lstStyle/>
            <a:p>
              <a:endParaRPr lang="nl-BE"/>
            </a:p>
          </p:txBody>
        </p:sp>
        <p:sp>
          <p:nvSpPr>
            <p:cNvPr id="832" name="Freeform: Shape 831">
              <a:extLst>
                <a:ext uri="{FF2B5EF4-FFF2-40B4-BE49-F238E27FC236}">
                  <a16:creationId xmlns:a16="http://schemas.microsoft.com/office/drawing/2014/main" id="{2CF0A009-D228-5ED4-222F-26FECF96E317}"/>
                </a:ext>
              </a:extLst>
            </p:cNvPr>
            <p:cNvSpPr/>
            <p:nvPr/>
          </p:nvSpPr>
          <p:spPr>
            <a:xfrm>
              <a:off x="4260534" y="3398692"/>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33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6" y="24664"/>
                    <a:pt x="12452" y="24006"/>
                    <a:pt x="13649" y="22629"/>
                  </a:cubicBezTo>
                  <a:cubicBezTo>
                    <a:pt x="14847" y="21312"/>
                    <a:pt x="15445" y="19037"/>
                    <a:pt x="15445" y="15804"/>
                  </a:cubicBezTo>
                  <a:cubicBezTo>
                    <a:pt x="15445" y="14068"/>
                    <a:pt x="15325" y="12572"/>
                    <a:pt x="15086" y="11374"/>
                  </a:cubicBezTo>
                  <a:cubicBezTo>
                    <a:pt x="14847" y="1017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833" name="Freeform: Shape 832">
              <a:extLst>
                <a:ext uri="{FF2B5EF4-FFF2-40B4-BE49-F238E27FC236}">
                  <a16:creationId xmlns:a16="http://schemas.microsoft.com/office/drawing/2014/main" id="{DA37489B-9D3D-95C0-5292-6004F3556547}"/>
                </a:ext>
              </a:extLst>
            </p:cNvPr>
            <p:cNvSpPr/>
            <p:nvPr/>
          </p:nvSpPr>
          <p:spPr>
            <a:xfrm>
              <a:off x="4289867" y="3398632"/>
              <a:ext cx="37654" cy="55674"/>
            </a:xfrm>
            <a:custGeom>
              <a:avLst/>
              <a:gdLst>
                <a:gd name="connsiteX0" fmla="*/ 4430 w 37654"/>
                <a:gd name="connsiteY0" fmla="*/ 60 h 55674"/>
                <a:gd name="connsiteX1" fmla="*/ 10835 w 37654"/>
                <a:gd name="connsiteY1" fmla="*/ 60 h 55674"/>
                <a:gd name="connsiteX2" fmla="*/ 15744 w 37654"/>
                <a:gd name="connsiteY2" fmla="*/ 22749 h 55674"/>
                <a:gd name="connsiteX3" fmla="*/ 17361 w 37654"/>
                <a:gd name="connsiteY3" fmla="*/ 31249 h 55674"/>
                <a:gd name="connsiteX4" fmla="*/ 18738 w 37654"/>
                <a:gd name="connsiteY4" fmla="*/ 40229 h 55674"/>
                <a:gd name="connsiteX5" fmla="*/ 18857 w 37654"/>
                <a:gd name="connsiteY5" fmla="*/ 39271 h 55674"/>
                <a:gd name="connsiteX6" fmla="*/ 18917 w 37654"/>
                <a:gd name="connsiteY6" fmla="*/ 38792 h 55674"/>
                <a:gd name="connsiteX7" fmla="*/ 19935 w 37654"/>
                <a:gd name="connsiteY7" fmla="*/ 32387 h 55674"/>
                <a:gd name="connsiteX8" fmla="*/ 20893 w 37654"/>
                <a:gd name="connsiteY8" fmla="*/ 26341 h 55674"/>
                <a:gd name="connsiteX9" fmla="*/ 21731 w 37654"/>
                <a:gd name="connsiteY9" fmla="*/ 22329 h 55674"/>
                <a:gd name="connsiteX10" fmla="*/ 26101 w 37654"/>
                <a:gd name="connsiteY10" fmla="*/ 0 h 55674"/>
                <a:gd name="connsiteX11" fmla="*/ 32566 w 37654"/>
                <a:gd name="connsiteY11" fmla="*/ 0 h 55674"/>
                <a:gd name="connsiteX12" fmla="*/ 37655 w 37654"/>
                <a:gd name="connsiteY12" fmla="*/ 55614 h 55674"/>
                <a:gd name="connsiteX13" fmla="*/ 30471 w 37654"/>
                <a:gd name="connsiteY13" fmla="*/ 55614 h 55674"/>
                <a:gd name="connsiteX14" fmla="*/ 29214 w 37654"/>
                <a:gd name="connsiteY14" fmla="*/ 36757 h 55674"/>
                <a:gd name="connsiteX15" fmla="*/ 29094 w 37654"/>
                <a:gd name="connsiteY15" fmla="*/ 34302 h 55674"/>
                <a:gd name="connsiteX16" fmla="*/ 29094 w 37654"/>
                <a:gd name="connsiteY16" fmla="*/ 32566 h 55674"/>
                <a:gd name="connsiteX17" fmla="*/ 28795 w 37654"/>
                <a:gd name="connsiteY17" fmla="*/ 25083 h 55674"/>
                <a:gd name="connsiteX18" fmla="*/ 28615 w 37654"/>
                <a:gd name="connsiteY18" fmla="*/ 18259 h 55674"/>
                <a:gd name="connsiteX19" fmla="*/ 28615 w 37654"/>
                <a:gd name="connsiteY19" fmla="*/ 17959 h 55674"/>
                <a:gd name="connsiteX20" fmla="*/ 28615 w 37654"/>
                <a:gd name="connsiteY20" fmla="*/ 17301 h 55674"/>
                <a:gd name="connsiteX21" fmla="*/ 28436 w 37654"/>
                <a:gd name="connsiteY21" fmla="*/ 18438 h 55674"/>
                <a:gd name="connsiteX22" fmla="*/ 27897 w 37654"/>
                <a:gd name="connsiteY22" fmla="*/ 21910 h 55674"/>
                <a:gd name="connsiteX23" fmla="*/ 27478 w 37654"/>
                <a:gd name="connsiteY23" fmla="*/ 24365 h 55674"/>
                <a:gd name="connsiteX24" fmla="*/ 26520 w 37654"/>
                <a:gd name="connsiteY24" fmla="*/ 29453 h 55674"/>
                <a:gd name="connsiteX25" fmla="*/ 26161 w 37654"/>
                <a:gd name="connsiteY25" fmla="*/ 31369 h 55674"/>
                <a:gd name="connsiteX26" fmla="*/ 21491 w 37654"/>
                <a:gd name="connsiteY26" fmla="*/ 55674 h 55674"/>
                <a:gd name="connsiteX27" fmla="*/ 16463 w 37654"/>
                <a:gd name="connsiteY27" fmla="*/ 55674 h 55674"/>
                <a:gd name="connsiteX28" fmla="*/ 12093 w 37654"/>
                <a:gd name="connsiteY28" fmla="*/ 34722 h 55674"/>
                <a:gd name="connsiteX29" fmla="*/ 10476 w 37654"/>
                <a:gd name="connsiteY29" fmla="*/ 26281 h 55674"/>
                <a:gd name="connsiteX30" fmla="*/ 9219 w 37654"/>
                <a:gd name="connsiteY30" fmla="*/ 17301 h 55674"/>
                <a:gd name="connsiteX31" fmla="*/ 7064 w 37654"/>
                <a:gd name="connsiteY31" fmla="*/ 55614 h 55674"/>
                <a:gd name="connsiteX32" fmla="*/ 0 w 37654"/>
                <a:gd name="connsiteY32" fmla="*/ 55614 h 55674"/>
                <a:gd name="connsiteX33" fmla="*/ 4550 w 37654"/>
                <a:gd name="connsiteY3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654" h="55674">
                  <a:moveTo>
                    <a:pt x="4430" y="60"/>
                  </a:moveTo>
                  <a:lnTo>
                    <a:pt x="10835" y="60"/>
                  </a:lnTo>
                  <a:lnTo>
                    <a:pt x="15744" y="22749"/>
                  </a:lnTo>
                  <a:cubicBezTo>
                    <a:pt x="16343" y="25562"/>
                    <a:pt x="16882" y="28436"/>
                    <a:pt x="17361" y="31249"/>
                  </a:cubicBezTo>
                  <a:cubicBezTo>
                    <a:pt x="17840" y="34123"/>
                    <a:pt x="18319" y="37056"/>
                    <a:pt x="18738" y="40229"/>
                  </a:cubicBezTo>
                  <a:cubicBezTo>
                    <a:pt x="18738" y="39810"/>
                    <a:pt x="18798" y="39511"/>
                    <a:pt x="18857" y="39271"/>
                  </a:cubicBezTo>
                  <a:cubicBezTo>
                    <a:pt x="18857" y="39032"/>
                    <a:pt x="18857" y="38912"/>
                    <a:pt x="18917" y="38792"/>
                  </a:cubicBezTo>
                  <a:lnTo>
                    <a:pt x="19935" y="32387"/>
                  </a:lnTo>
                  <a:lnTo>
                    <a:pt x="20893" y="26341"/>
                  </a:lnTo>
                  <a:lnTo>
                    <a:pt x="21731" y="22329"/>
                  </a:lnTo>
                  <a:lnTo>
                    <a:pt x="26101" y="0"/>
                  </a:lnTo>
                  <a:lnTo>
                    <a:pt x="32566" y="0"/>
                  </a:lnTo>
                  <a:lnTo>
                    <a:pt x="37655" y="55614"/>
                  </a:lnTo>
                  <a:lnTo>
                    <a:pt x="30471" y="55614"/>
                  </a:lnTo>
                  <a:lnTo>
                    <a:pt x="29214" y="36757"/>
                  </a:lnTo>
                  <a:cubicBezTo>
                    <a:pt x="29214" y="35799"/>
                    <a:pt x="29094" y="34961"/>
                    <a:pt x="29094" y="34302"/>
                  </a:cubicBezTo>
                  <a:cubicBezTo>
                    <a:pt x="29094" y="33584"/>
                    <a:pt x="29094" y="33045"/>
                    <a:pt x="29094" y="32566"/>
                  </a:cubicBezTo>
                  <a:lnTo>
                    <a:pt x="28795" y="25083"/>
                  </a:lnTo>
                  <a:lnTo>
                    <a:pt x="28615" y="18259"/>
                  </a:lnTo>
                  <a:cubicBezTo>
                    <a:pt x="28615" y="18259"/>
                    <a:pt x="28615" y="18139"/>
                    <a:pt x="28615" y="17959"/>
                  </a:cubicBezTo>
                  <a:cubicBezTo>
                    <a:pt x="28615" y="17780"/>
                    <a:pt x="28615" y="17600"/>
                    <a:pt x="28615" y="17301"/>
                  </a:cubicBezTo>
                  <a:lnTo>
                    <a:pt x="28436" y="18438"/>
                  </a:lnTo>
                  <a:cubicBezTo>
                    <a:pt x="28256" y="19755"/>
                    <a:pt x="28077" y="20893"/>
                    <a:pt x="27897" y="21910"/>
                  </a:cubicBezTo>
                  <a:cubicBezTo>
                    <a:pt x="27717" y="22868"/>
                    <a:pt x="27598" y="23706"/>
                    <a:pt x="27478" y="24365"/>
                  </a:cubicBezTo>
                  <a:lnTo>
                    <a:pt x="26520" y="29453"/>
                  </a:lnTo>
                  <a:lnTo>
                    <a:pt x="26161" y="31369"/>
                  </a:lnTo>
                  <a:lnTo>
                    <a:pt x="21491" y="55674"/>
                  </a:lnTo>
                  <a:lnTo>
                    <a:pt x="16463" y="55674"/>
                  </a:lnTo>
                  <a:lnTo>
                    <a:pt x="12093" y="34722"/>
                  </a:lnTo>
                  <a:cubicBezTo>
                    <a:pt x="11494" y="31968"/>
                    <a:pt x="10955" y="29154"/>
                    <a:pt x="10476" y="26281"/>
                  </a:cubicBezTo>
                  <a:cubicBezTo>
                    <a:pt x="9997" y="23407"/>
                    <a:pt x="9578" y="20474"/>
                    <a:pt x="9219" y="17301"/>
                  </a:cubicBezTo>
                  <a:lnTo>
                    <a:pt x="7064" y="55614"/>
                  </a:lnTo>
                  <a:lnTo>
                    <a:pt x="0" y="55614"/>
                  </a:lnTo>
                  <a:lnTo>
                    <a:pt x="4550" y="0"/>
                  </a:lnTo>
                  <a:close/>
                </a:path>
              </a:pathLst>
            </a:custGeom>
            <a:grpFill/>
            <a:ln w="5976" cap="flat">
              <a:noFill/>
              <a:prstDash val="solid"/>
              <a:miter/>
            </a:ln>
          </p:spPr>
          <p:txBody>
            <a:bodyPr rtlCol="0" anchor="ctr"/>
            <a:lstStyle/>
            <a:p>
              <a:endParaRPr lang="nl-BE"/>
            </a:p>
          </p:txBody>
        </p:sp>
        <p:sp>
          <p:nvSpPr>
            <p:cNvPr id="834" name="Freeform: Shape 833">
              <a:extLst>
                <a:ext uri="{FF2B5EF4-FFF2-40B4-BE49-F238E27FC236}">
                  <a16:creationId xmlns:a16="http://schemas.microsoft.com/office/drawing/2014/main" id="{A96E1972-CAE8-4206-D08D-319A183E2DA7}"/>
                </a:ext>
              </a:extLst>
            </p:cNvPr>
            <p:cNvSpPr/>
            <p:nvPr/>
          </p:nvSpPr>
          <p:spPr>
            <a:xfrm>
              <a:off x="4344584" y="339869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835" name="Freeform: Shape 834">
              <a:extLst>
                <a:ext uri="{FF2B5EF4-FFF2-40B4-BE49-F238E27FC236}">
                  <a16:creationId xmlns:a16="http://schemas.microsoft.com/office/drawing/2014/main" id="{2AF57CB2-A346-661B-5C0D-D4B6F4735157}"/>
                </a:ext>
              </a:extLst>
            </p:cNvPr>
            <p:cNvSpPr/>
            <p:nvPr/>
          </p:nvSpPr>
          <p:spPr>
            <a:xfrm>
              <a:off x="4373079" y="3398692"/>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6 h 55614"/>
                <a:gd name="connsiteX9" fmla="*/ 7483 w 25981"/>
                <a:gd name="connsiteY9" fmla="*/ 28076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6"/>
                  </a:lnTo>
                  <a:lnTo>
                    <a:pt x="7483" y="28076"/>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36" name="Freeform: Shape 835">
              <a:extLst>
                <a:ext uri="{FF2B5EF4-FFF2-40B4-BE49-F238E27FC236}">
                  <a16:creationId xmlns:a16="http://schemas.microsoft.com/office/drawing/2014/main" id="{F64F53DB-0151-FBB2-DCE0-4B913E5FB1C7}"/>
                </a:ext>
              </a:extLst>
            </p:cNvPr>
            <p:cNvSpPr/>
            <p:nvPr/>
          </p:nvSpPr>
          <p:spPr>
            <a:xfrm>
              <a:off x="4407681"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37" name="Freeform: Shape 836">
              <a:extLst>
                <a:ext uri="{FF2B5EF4-FFF2-40B4-BE49-F238E27FC236}">
                  <a16:creationId xmlns:a16="http://schemas.microsoft.com/office/drawing/2014/main" id="{CDD5251C-96A6-5F8B-E20E-5D874BA4F480}"/>
                </a:ext>
              </a:extLst>
            </p:cNvPr>
            <p:cNvSpPr/>
            <p:nvPr/>
          </p:nvSpPr>
          <p:spPr>
            <a:xfrm>
              <a:off x="4445276" y="339869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838" name="Freeform: Shape 837">
              <a:extLst>
                <a:ext uri="{FF2B5EF4-FFF2-40B4-BE49-F238E27FC236}">
                  <a16:creationId xmlns:a16="http://schemas.microsoft.com/office/drawing/2014/main" id="{FB0DC9E3-D85E-7632-7AB5-39516AE379BD}"/>
                </a:ext>
              </a:extLst>
            </p:cNvPr>
            <p:cNvSpPr/>
            <p:nvPr/>
          </p:nvSpPr>
          <p:spPr>
            <a:xfrm>
              <a:off x="4473831" y="339869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39" name="Freeform: Shape 838">
              <a:extLst>
                <a:ext uri="{FF2B5EF4-FFF2-40B4-BE49-F238E27FC236}">
                  <a16:creationId xmlns:a16="http://schemas.microsoft.com/office/drawing/2014/main" id="{09464F87-80BD-28F4-3375-E1F6DDCE840C}"/>
                </a:ext>
              </a:extLst>
            </p:cNvPr>
            <p:cNvSpPr/>
            <p:nvPr/>
          </p:nvSpPr>
          <p:spPr>
            <a:xfrm>
              <a:off x="4499034" y="339797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0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631 w 22868"/>
                <a:gd name="connsiteY24" fmla="*/ 0 h 57051"/>
                <a:gd name="connsiteX25" fmla="*/ 2029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044"/>
                    <a:pt x="7723" y="17720"/>
                    <a:pt x="8620" y="19157"/>
                  </a:cubicBezTo>
                  <a:cubicBezTo>
                    <a:pt x="9099" y="19875"/>
                    <a:pt x="9818" y="20833"/>
                    <a:pt x="10895" y="22030"/>
                  </a:cubicBezTo>
                  <a:cubicBezTo>
                    <a:pt x="11973" y="23228"/>
                    <a:pt x="13290" y="24604"/>
                    <a:pt x="14966" y="26281"/>
                  </a:cubicBezTo>
                  <a:cubicBezTo>
                    <a:pt x="18019" y="29394"/>
                    <a:pt x="20115" y="32028"/>
                    <a:pt x="21192" y="34303"/>
                  </a:cubicBezTo>
                  <a:cubicBezTo>
                    <a:pt x="22329" y="36517"/>
                    <a:pt x="22868" y="39152"/>
                    <a:pt x="22868" y="42324"/>
                  </a:cubicBezTo>
                  <a:cubicBezTo>
                    <a:pt x="22868" y="46635"/>
                    <a:pt x="21671" y="50167"/>
                    <a:pt x="19217" y="52980"/>
                  </a:cubicBezTo>
                  <a:cubicBezTo>
                    <a:pt x="16762" y="55674"/>
                    <a:pt x="1364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631" y="0"/>
                  </a:cubicBezTo>
                  <a:cubicBezTo>
                    <a:pt x="15325" y="0"/>
                    <a:pt x="17840" y="659"/>
                    <a:pt x="20294" y="1916"/>
                  </a:cubicBezTo>
                  <a:close/>
                </a:path>
              </a:pathLst>
            </a:custGeom>
            <a:grpFill/>
            <a:ln w="5976" cap="flat">
              <a:noFill/>
              <a:prstDash val="solid"/>
              <a:miter/>
            </a:ln>
          </p:spPr>
          <p:txBody>
            <a:bodyPr rtlCol="0" anchor="ctr"/>
            <a:lstStyle/>
            <a:p>
              <a:endParaRPr lang="nl-BE"/>
            </a:p>
          </p:txBody>
        </p:sp>
        <p:sp>
          <p:nvSpPr>
            <p:cNvPr id="840" name="Freeform: Shape 839">
              <a:extLst>
                <a:ext uri="{FF2B5EF4-FFF2-40B4-BE49-F238E27FC236}">
                  <a16:creationId xmlns:a16="http://schemas.microsoft.com/office/drawing/2014/main" id="{1DE36930-5425-E5D7-BF2C-B81DEDCA7A80}"/>
                </a:ext>
              </a:extLst>
            </p:cNvPr>
            <p:cNvSpPr/>
            <p:nvPr/>
          </p:nvSpPr>
          <p:spPr>
            <a:xfrm>
              <a:off x="4524537" y="3398692"/>
              <a:ext cx="24424" cy="55674"/>
            </a:xfrm>
            <a:custGeom>
              <a:avLst/>
              <a:gdLst>
                <a:gd name="connsiteX0" fmla="*/ 60 w 24424"/>
                <a:gd name="connsiteY0" fmla="*/ 0 h 55674"/>
                <a:gd name="connsiteX1" fmla="*/ 24425 w 24424"/>
                <a:gd name="connsiteY1" fmla="*/ 0 h 55674"/>
                <a:gd name="connsiteX2" fmla="*/ 24425 w 24424"/>
                <a:gd name="connsiteY2" fmla="*/ 6585 h 55674"/>
                <a:gd name="connsiteX3" fmla="*/ 16044 w 24424"/>
                <a:gd name="connsiteY3" fmla="*/ 6585 h 55674"/>
                <a:gd name="connsiteX4" fmla="*/ 16044 w 24424"/>
                <a:gd name="connsiteY4" fmla="*/ 55674 h 55674"/>
                <a:gd name="connsiteX5" fmla="*/ 8680 w 24424"/>
                <a:gd name="connsiteY5" fmla="*/ 55674 h 55674"/>
                <a:gd name="connsiteX6" fmla="*/ 8680 w 24424"/>
                <a:gd name="connsiteY6" fmla="*/ 6585 h 55674"/>
                <a:gd name="connsiteX7" fmla="*/ 0 w 24424"/>
                <a:gd name="connsiteY7" fmla="*/ 6585 h 55674"/>
                <a:gd name="connsiteX8" fmla="*/ 0 w 2442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4" h="55674">
                  <a:moveTo>
                    <a:pt x="60" y="0"/>
                  </a:moveTo>
                  <a:lnTo>
                    <a:pt x="24425" y="0"/>
                  </a:lnTo>
                  <a:lnTo>
                    <a:pt x="24425" y="6585"/>
                  </a:lnTo>
                  <a:lnTo>
                    <a:pt x="16044" y="6585"/>
                  </a:lnTo>
                  <a:lnTo>
                    <a:pt x="16044" y="55674"/>
                  </a:lnTo>
                  <a:lnTo>
                    <a:pt x="8680" y="55674"/>
                  </a:lnTo>
                  <a:lnTo>
                    <a:pt x="8680" y="6585"/>
                  </a:lnTo>
                  <a:lnTo>
                    <a:pt x="0" y="6585"/>
                  </a:lnTo>
                  <a:lnTo>
                    <a:pt x="0" y="0"/>
                  </a:lnTo>
                  <a:close/>
                </a:path>
              </a:pathLst>
            </a:custGeom>
            <a:grpFill/>
            <a:ln w="5976" cap="flat">
              <a:noFill/>
              <a:prstDash val="solid"/>
              <a:miter/>
            </a:ln>
          </p:spPr>
          <p:txBody>
            <a:bodyPr rtlCol="0" anchor="ctr"/>
            <a:lstStyle/>
            <a:p>
              <a:endParaRPr lang="nl-BE"/>
            </a:p>
          </p:txBody>
        </p:sp>
        <p:sp>
          <p:nvSpPr>
            <p:cNvPr id="841" name="Freeform: Shape 840">
              <a:extLst>
                <a:ext uri="{FF2B5EF4-FFF2-40B4-BE49-F238E27FC236}">
                  <a16:creationId xmlns:a16="http://schemas.microsoft.com/office/drawing/2014/main" id="{C35613A3-16A3-6DED-8C7C-F86ED2EA68F0}"/>
                </a:ext>
              </a:extLst>
            </p:cNvPr>
            <p:cNvSpPr/>
            <p:nvPr/>
          </p:nvSpPr>
          <p:spPr>
            <a:xfrm>
              <a:off x="4149904" y="3487232"/>
              <a:ext cx="7483" cy="55614"/>
            </a:xfrm>
            <a:custGeom>
              <a:avLst/>
              <a:gdLst>
                <a:gd name="connsiteX0" fmla="*/ 0 w 7483"/>
                <a:gd name="connsiteY0" fmla="*/ 0 h 55614"/>
                <a:gd name="connsiteX1" fmla="*/ 7483 w 7483"/>
                <a:gd name="connsiteY1" fmla="*/ 0 h 55614"/>
                <a:gd name="connsiteX2" fmla="*/ 7483 w 7483"/>
                <a:gd name="connsiteY2" fmla="*/ 55614 h 55614"/>
                <a:gd name="connsiteX3" fmla="*/ 0 w 7483"/>
                <a:gd name="connsiteY3" fmla="*/ 55614 h 55614"/>
                <a:gd name="connsiteX4" fmla="*/ 0 w 7483"/>
                <a:gd name="connsiteY4" fmla="*/ 0 h 55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 h="55614">
                  <a:moveTo>
                    <a:pt x="0" y="0"/>
                  </a:moveTo>
                  <a:lnTo>
                    <a:pt x="7483" y="0"/>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42" name="Freeform: Shape 841">
              <a:extLst>
                <a:ext uri="{FF2B5EF4-FFF2-40B4-BE49-F238E27FC236}">
                  <a16:creationId xmlns:a16="http://schemas.microsoft.com/office/drawing/2014/main" id="{12FD5624-8512-F7C0-17C4-07B0D0AAAD8E}"/>
                </a:ext>
              </a:extLst>
            </p:cNvPr>
            <p:cNvSpPr/>
            <p:nvPr/>
          </p:nvSpPr>
          <p:spPr>
            <a:xfrm>
              <a:off x="4165947" y="3487172"/>
              <a:ext cx="26041" cy="55674"/>
            </a:xfrm>
            <a:custGeom>
              <a:avLst/>
              <a:gdLst>
                <a:gd name="connsiteX0" fmla="*/ 0 w 26041"/>
                <a:gd name="connsiteY0" fmla="*/ 60 h 55674"/>
                <a:gd name="connsiteX1" fmla="*/ 7004 w 26041"/>
                <a:gd name="connsiteY1" fmla="*/ 60 h 55674"/>
                <a:gd name="connsiteX2" fmla="*/ 14487 w 26041"/>
                <a:gd name="connsiteY2" fmla="*/ 22270 h 55674"/>
                <a:gd name="connsiteX3" fmla="*/ 20234 w 26041"/>
                <a:gd name="connsiteY3" fmla="*/ 42324 h 55674"/>
                <a:gd name="connsiteX4" fmla="*/ 18917 w 26041"/>
                <a:gd name="connsiteY4" fmla="*/ 30651 h 55674"/>
                <a:gd name="connsiteX5" fmla="*/ 18498 w 26041"/>
                <a:gd name="connsiteY5" fmla="*/ 20833 h 55674"/>
                <a:gd name="connsiteX6" fmla="*/ 18498 w 26041"/>
                <a:gd name="connsiteY6" fmla="*/ 60 h 55674"/>
                <a:gd name="connsiteX7" fmla="*/ 26041 w 26041"/>
                <a:gd name="connsiteY7" fmla="*/ 60 h 55674"/>
                <a:gd name="connsiteX8" fmla="*/ 26041 w 26041"/>
                <a:gd name="connsiteY8" fmla="*/ 55674 h 55674"/>
                <a:gd name="connsiteX9" fmla="*/ 19037 w 26041"/>
                <a:gd name="connsiteY9" fmla="*/ 55674 h 55674"/>
                <a:gd name="connsiteX10" fmla="*/ 10656 w 26041"/>
                <a:gd name="connsiteY10" fmla="*/ 30651 h 55674"/>
                <a:gd name="connsiteX11" fmla="*/ 8501 w 26041"/>
                <a:gd name="connsiteY11" fmla="*/ 23467 h 55674"/>
                <a:gd name="connsiteX12" fmla="*/ 6585 w 26041"/>
                <a:gd name="connsiteY12" fmla="*/ 15744 h 55674"/>
                <a:gd name="connsiteX13" fmla="*/ 6346 w 26041"/>
                <a:gd name="connsiteY13" fmla="*/ 14547 h 55674"/>
                <a:gd name="connsiteX14" fmla="*/ 5986 w 26041"/>
                <a:gd name="connsiteY14" fmla="*/ 12871 h 55674"/>
                <a:gd name="connsiteX15" fmla="*/ 6166 w 26041"/>
                <a:gd name="connsiteY15" fmla="*/ 14487 h 55674"/>
                <a:gd name="connsiteX16" fmla="*/ 6286 w 26041"/>
                <a:gd name="connsiteY16" fmla="*/ 15625 h 55674"/>
                <a:gd name="connsiteX17" fmla="*/ 6705 w 26041"/>
                <a:gd name="connsiteY17" fmla="*/ 21252 h 55674"/>
                <a:gd name="connsiteX18" fmla="*/ 7124 w 26041"/>
                <a:gd name="connsiteY18" fmla="*/ 28136 h 55674"/>
                <a:gd name="connsiteX19" fmla="*/ 7124 w 26041"/>
                <a:gd name="connsiteY19" fmla="*/ 29513 h 55674"/>
                <a:gd name="connsiteX20" fmla="*/ 7124 w 26041"/>
                <a:gd name="connsiteY20" fmla="*/ 31369 h 55674"/>
                <a:gd name="connsiteX21" fmla="*/ 7543 w 26041"/>
                <a:gd name="connsiteY21" fmla="*/ 55614 h 55674"/>
                <a:gd name="connsiteX22" fmla="*/ 180 w 26041"/>
                <a:gd name="connsiteY22" fmla="*/ 55614 h 55674"/>
                <a:gd name="connsiteX23" fmla="*/ 180 w 26041"/>
                <a:gd name="connsiteY23"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041" h="55674">
                  <a:moveTo>
                    <a:pt x="0" y="60"/>
                  </a:moveTo>
                  <a:lnTo>
                    <a:pt x="7004" y="60"/>
                  </a:lnTo>
                  <a:lnTo>
                    <a:pt x="14487" y="22270"/>
                  </a:lnTo>
                  <a:cubicBezTo>
                    <a:pt x="16642" y="28555"/>
                    <a:pt x="18558" y="35200"/>
                    <a:pt x="20234" y="42324"/>
                  </a:cubicBezTo>
                  <a:cubicBezTo>
                    <a:pt x="19636" y="38014"/>
                    <a:pt x="19217" y="34123"/>
                    <a:pt x="18917" y="30651"/>
                  </a:cubicBezTo>
                  <a:cubicBezTo>
                    <a:pt x="18618" y="27179"/>
                    <a:pt x="18498" y="23886"/>
                    <a:pt x="18498" y="20833"/>
                  </a:cubicBezTo>
                  <a:lnTo>
                    <a:pt x="18498" y="60"/>
                  </a:lnTo>
                  <a:lnTo>
                    <a:pt x="26041" y="60"/>
                  </a:lnTo>
                  <a:lnTo>
                    <a:pt x="26041" y="55674"/>
                  </a:lnTo>
                  <a:lnTo>
                    <a:pt x="19037" y="55674"/>
                  </a:lnTo>
                  <a:lnTo>
                    <a:pt x="10656" y="30651"/>
                  </a:lnTo>
                  <a:cubicBezTo>
                    <a:pt x="9878" y="28316"/>
                    <a:pt x="9159" y="25921"/>
                    <a:pt x="8501" y="23467"/>
                  </a:cubicBezTo>
                  <a:cubicBezTo>
                    <a:pt x="7842" y="21012"/>
                    <a:pt x="7184" y="18438"/>
                    <a:pt x="6585" y="15744"/>
                  </a:cubicBezTo>
                  <a:cubicBezTo>
                    <a:pt x="6585" y="15385"/>
                    <a:pt x="6465" y="15026"/>
                    <a:pt x="6346" y="14547"/>
                  </a:cubicBezTo>
                  <a:cubicBezTo>
                    <a:pt x="6226" y="14068"/>
                    <a:pt x="6106" y="13529"/>
                    <a:pt x="5986" y="12871"/>
                  </a:cubicBezTo>
                  <a:cubicBezTo>
                    <a:pt x="6046" y="13470"/>
                    <a:pt x="6106" y="14008"/>
                    <a:pt x="6166" y="14487"/>
                  </a:cubicBezTo>
                  <a:cubicBezTo>
                    <a:pt x="6166" y="14906"/>
                    <a:pt x="6226" y="15325"/>
                    <a:pt x="6286" y="15625"/>
                  </a:cubicBezTo>
                  <a:lnTo>
                    <a:pt x="6705" y="21252"/>
                  </a:lnTo>
                  <a:lnTo>
                    <a:pt x="7124" y="28136"/>
                  </a:lnTo>
                  <a:cubicBezTo>
                    <a:pt x="7124" y="28496"/>
                    <a:pt x="7124" y="28974"/>
                    <a:pt x="7124" y="29513"/>
                  </a:cubicBezTo>
                  <a:cubicBezTo>
                    <a:pt x="7124" y="30052"/>
                    <a:pt x="7124" y="30711"/>
                    <a:pt x="7124" y="31369"/>
                  </a:cubicBezTo>
                  <a:lnTo>
                    <a:pt x="7543" y="55614"/>
                  </a:lnTo>
                  <a:lnTo>
                    <a:pt x="180" y="55614"/>
                  </a:lnTo>
                  <a:lnTo>
                    <a:pt x="180" y="0"/>
                  </a:lnTo>
                  <a:close/>
                </a:path>
              </a:pathLst>
            </a:custGeom>
            <a:grpFill/>
            <a:ln w="5976" cap="flat">
              <a:noFill/>
              <a:prstDash val="solid"/>
              <a:miter/>
            </a:ln>
          </p:spPr>
          <p:txBody>
            <a:bodyPr rtlCol="0" anchor="ctr"/>
            <a:lstStyle/>
            <a:p>
              <a:endParaRPr lang="nl-BE"/>
            </a:p>
          </p:txBody>
        </p:sp>
        <p:sp>
          <p:nvSpPr>
            <p:cNvPr id="843" name="Freeform: Shape 842">
              <a:extLst>
                <a:ext uri="{FF2B5EF4-FFF2-40B4-BE49-F238E27FC236}">
                  <a16:creationId xmlns:a16="http://schemas.microsoft.com/office/drawing/2014/main" id="{A62EA352-D281-C90D-1D0F-26062F68B110}"/>
                </a:ext>
              </a:extLst>
            </p:cNvPr>
            <p:cNvSpPr/>
            <p:nvPr/>
          </p:nvSpPr>
          <p:spPr>
            <a:xfrm>
              <a:off x="4211325" y="3487232"/>
              <a:ext cx="24364" cy="55674"/>
            </a:xfrm>
            <a:custGeom>
              <a:avLst/>
              <a:gdLst>
                <a:gd name="connsiteX0" fmla="*/ 0 w 24364"/>
                <a:gd name="connsiteY0" fmla="*/ 0 h 55674"/>
                <a:gd name="connsiteX1" fmla="*/ 24365 w 24364"/>
                <a:gd name="connsiteY1" fmla="*/ 0 h 55674"/>
                <a:gd name="connsiteX2" fmla="*/ 24365 w 24364"/>
                <a:gd name="connsiteY2" fmla="*/ 6585 h 55674"/>
                <a:gd name="connsiteX3" fmla="*/ 15984 w 24364"/>
                <a:gd name="connsiteY3" fmla="*/ 6585 h 55674"/>
                <a:gd name="connsiteX4" fmla="*/ 15984 w 24364"/>
                <a:gd name="connsiteY4" fmla="*/ 55674 h 55674"/>
                <a:gd name="connsiteX5" fmla="*/ 8621 w 24364"/>
                <a:gd name="connsiteY5" fmla="*/ 55674 h 55674"/>
                <a:gd name="connsiteX6" fmla="*/ 8621 w 24364"/>
                <a:gd name="connsiteY6" fmla="*/ 6585 h 55674"/>
                <a:gd name="connsiteX7" fmla="*/ 0 w 24364"/>
                <a:gd name="connsiteY7" fmla="*/ 6585 h 55674"/>
                <a:gd name="connsiteX8" fmla="*/ 0 w 24364"/>
                <a:gd name="connsiteY8"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64" h="55674">
                  <a:moveTo>
                    <a:pt x="0" y="0"/>
                  </a:moveTo>
                  <a:lnTo>
                    <a:pt x="24365" y="0"/>
                  </a:lnTo>
                  <a:lnTo>
                    <a:pt x="24365" y="6585"/>
                  </a:lnTo>
                  <a:lnTo>
                    <a:pt x="15984" y="6585"/>
                  </a:lnTo>
                  <a:lnTo>
                    <a:pt x="15984" y="55674"/>
                  </a:lnTo>
                  <a:lnTo>
                    <a:pt x="8621" y="55674"/>
                  </a:lnTo>
                  <a:lnTo>
                    <a:pt x="8621" y="6585"/>
                  </a:lnTo>
                  <a:lnTo>
                    <a:pt x="0" y="6585"/>
                  </a:lnTo>
                  <a:lnTo>
                    <a:pt x="0" y="0"/>
                  </a:lnTo>
                  <a:close/>
                </a:path>
              </a:pathLst>
            </a:custGeom>
            <a:grpFill/>
            <a:ln w="5976" cap="flat">
              <a:noFill/>
              <a:prstDash val="solid"/>
              <a:miter/>
            </a:ln>
          </p:spPr>
          <p:txBody>
            <a:bodyPr rtlCol="0" anchor="ctr"/>
            <a:lstStyle/>
            <a:p>
              <a:endParaRPr lang="nl-BE"/>
            </a:p>
          </p:txBody>
        </p:sp>
        <p:sp>
          <p:nvSpPr>
            <p:cNvPr id="844" name="Freeform: Shape 843">
              <a:extLst>
                <a:ext uri="{FF2B5EF4-FFF2-40B4-BE49-F238E27FC236}">
                  <a16:creationId xmlns:a16="http://schemas.microsoft.com/office/drawing/2014/main" id="{7E33DD03-CF0C-3C08-DC92-76E4BB942127}"/>
                </a:ext>
              </a:extLst>
            </p:cNvPr>
            <p:cNvSpPr/>
            <p:nvPr/>
          </p:nvSpPr>
          <p:spPr>
            <a:xfrm>
              <a:off x="4239820" y="3487232"/>
              <a:ext cx="25981" cy="55614"/>
            </a:xfrm>
            <a:custGeom>
              <a:avLst/>
              <a:gdLst>
                <a:gd name="connsiteX0" fmla="*/ 0 w 25981"/>
                <a:gd name="connsiteY0" fmla="*/ 0 h 55614"/>
                <a:gd name="connsiteX1" fmla="*/ 7483 w 25981"/>
                <a:gd name="connsiteY1" fmla="*/ 0 h 55614"/>
                <a:gd name="connsiteX2" fmla="*/ 7483 w 25981"/>
                <a:gd name="connsiteY2" fmla="*/ 21731 h 55614"/>
                <a:gd name="connsiteX3" fmla="*/ 18498 w 25981"/>
                <a:gd name="connsiteY3" fmla="*/ 21731 h 55614"/>
                <a:gd name="connsiteX4" fmla="*/ 18498 w 25981"/>
                <a:gd name="connsiteY4" fmla="*/ 0 h 55614"/>
                <a:gd name="connsiteX5" fmla="*/ 25981 w 25981"/>
                <a:gd name="connsiteY5" fmla="*/ 0 h 55614"/>
                <a:gd name="connsiteX6" fmla="*/ 25981 w 25981"/>
                <a:gd name="connsiteY6" fmla="*/ 55614 h 55614"/>
                <a:gd name="connsiteX7" fmla="*/ 18498 w 25981"/>
                <a:gd name="connsiteY7" fmla="*/ 55614 h 55614"/>
                <a:gd name="connsiteX8" fmla="*/ 18498 w 25981"/>
                <a:gd name="connsiteY8" fmla="*/ 28077 h 55614"/>
                <a:gd name="connsiteX9" fmla="*/ 7483 w 25981"/>
                <a:gd name="connsiteY9" fmla="*/ 28077 h 55614"/>
                <a:gd name="connsiteX10" fmla="*/ 7483 w 25981"/>
                <a:gd name="connsiteY10" fmla="*/ 55614 h 55614"/>
                <a:gd name="connsiteX11" fmla="*/ 0 w 25981"/>
                <a:gd name="connsiteY11" fmla="*/ 55614 h 55614"/>
                <a:gd name="connsiteX12" fmla="*/ 0 w 2598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81" h="55614">
                  <a:moveTo>
                    <a:pt x="0" y="0"/>
                  </a:moveTo>
                  <a:lnTo>
                    <a:pt x="7483" y="0"/>
                  </a:lnTo>
                  <a:lnTo>
                    <a:pt x="7483" y="21731"/>
                  </a:lnTo>
                  <a:lnTo>
                    <a:pt x="18498" y="21731"/>
                  </a:lnTo>
                  <a:lnTo>
                    <a:pt x="18498" y="0"/>
                  </a:lnTo>
                  <a:lnTo>
                    <a:pt x="25981" y="0"/>
                  </a:lnTo>
                  <a:lnTo>
                    <a:pt x="25981" y="55614"/>
                  </a:lnTo>
                  <a:lnTo>
                    <a:pt x="18498" y="55614"/>
                  </a:lnTo>
                  <a:lnTo>
                    <a:pt x="1849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45" name="Freeform: Shape 844">
              <a:extLst>
                <a:ext uri="{FF2B5EF4-FFF2-40B4-BE49-F238E27FC236}">
                  <a16:creationId xmlns:a16="http://schemas.microsoft.com/office/drawing/2014/main" id="{59A65032-A756-D3AF-CE69-8D3027530F40}"/>
                </a:ext>
              </a:extLst>
            </p:cNvPr>
            <p:cNvSpPr/>
            <p:nvPr/>
          </p:nvSpPr>
          <p:spPr>
            <a:xfrm>
              <a:off x="4274362" y="348723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46" name="Freeform: Shape 845">
              <a:extLst>
                <a:ext uri="{FF2B5EF4-FFF2-40B4-BE49-F238E27FC236}">
                  <a16:creationId xmlns:a16="http://schemas.microsoft.com/office/drawing/2014/main" id="{6098C079-6E58-46CA-1EED-2D8C1C0796DC}"/>
                </a:ext>
              </a:extLst>
            </p:cNvPr>
            <p:cNvSpPr/>
            <p:nvPr/>
          </p:nvSpPr>
          <p:spPr>
            <a:xfrm>
              <a:off x="4314831" y="348645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572 w 22868"/>
                <a:gd name="connsiteY24" fmla="*/ 0 h 57051"/>
                <a:gd name="connsiteX25" fmla="*/ 2023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044"/>
                    <a:pt x="7723" y="17720"/>
                    <a:pt x="8621" y="19157"/>
                  </a:cubicBezTo>
                  <a:cubicBezTo>
                    <a:pt x="9099" y="19875"/>
                    <a:pt x="9818" y="20833"/>
                    <a:pt x="10895" y="22030"/>
                  </a:cubicBezTo>
                  <a:cubicBezTo>
                    <a:pt x="11913" y="23228"/>
                    <a:pt x="13290" y="24604"/>
                    <a:pt x="14966" y="26281"/>
                  </a:cubicBezTo>
                  <a:cubicBezTo>
                    <a:pt x="18019" y="29394"/>
                    <a:pt x="20115" y="32028"/>
                    <a:pt x="21192" y="34303"/>
                  </a:cubicBezTo>
                  <a:cubicBezTo>
                    <a:pt x="22270" y="36517"/>
                    <a:pt x="22868" y="39152"/>
                    <a:pt x="22868" y="42324"/>
                  </a:cubicBezTo>
                  <a:cubicBezTo>
                    <a:pt x="22868" y="46635"/>
                    <a:pt x="21671" y="50167"/>
                    <a:pt x="19217" y="52980"/>
                  </a:cubicBezTo>
                  <a:cubicBezTo>
                    <a:pt x="16762" y="55674"/>
                    <a:pt x="1370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2" y="0"/>
                  </a:cubicBezTo>
                  <a:cubicBezTo>
                    <a:pt x="15266" y="0"/>
                    <a:pt x="17780" y="659"/>
                    <a:pt x="20234" y="1916"/>
                  </a:cubicBezTo>
                  <a:close/>
                </a:path>
              </a:pathLst>
            </a:custGeom>
            <a:grpFill/>
            <a:ln w="5976" cap="flat">
              <a:noFill/>
              <a:prstDash val="solid"/>
              <a:miter/>
            </a:ln>
          </p:spPr>
          <p:txBody>
            <a:bodyPr rtlCol="0" anchor="ctr"/>
            <a:lstStyle/>
            <a:p>
              <a:endParaRPr lang="nl-BE"/>
            </a:p>
          </p:txBody>
        </p:sp>
        <p:sp>
          <p:nvSpPr>
            <p:cNvPr id="847" name="Freeform: Shape 846">
              <a:extLst>
                <a:ext uri="{FF2B5EF4-FFF2-40B4-BE49-F238E27FC236}">
                  <a16:creationId xmlns:a16="http://schemas.microsoft.com/office/drawing/2014/main" id="{0B20F227-D3F0-2DD1-42CA-ACBC0654A974}"/>
                </a:ext>
              </a:extLst>
            </p:cNvPr>
            <p:cNvSpPr/>
            <p:nvPr/>
          </p:nvSpPr>
          <p:spPr>
            <a:xfrm>
              <a:off x="4343985" y="3487232"/>
              <a:ext cx="25921" cy="55614"/>
            </a:xfrm>
            <a:custGeom>
              <a:avLst/>
              <a:gdLst>
                <a:gd name="connsiteX0" fmla="*/ 0 w 25921"/>
                <a:gd name="connsiteY0" fmla="*/ 0 h 55614"/>
                <a:gd name="connsiteX1" fmla="*/ 7483 w 25921"/>
                <a:gd name="connsiteY1" fmla="*/ 0 h 55614"/>
                <a:gd name="connsiteX2" fmla="*/ 7483 w 25921"/>
                <a:gd name="connsiteY2" fmla="*/ 21731 h 55614"/>
                <a:gd name="connsiteX3" fmla="*/ 18438 w 25921"/>
                <a:gd name="connsiteY3" fmla="*/ 21731 h 55614"/>
                <a:gd name="connsiteX4" fmla="*/ 18438 w 25921"/>
                <a:gd name="connsiteY4" fmla="*/ 0 h 55614"/>
                <a:gd name="connsiteX5" fmla="*/ 25921 w 25921"/>
                <a:gd name="connsiteY5" fmla="*/ 0 h 55614"/>
                <a:gd name="connsiteX6" fmla="*/ 25921 w 25921"/>
                <a:gd name="connsiteY6" fmla="*/ 55614 h 55614"/>
                <a:gd name="connsiteX7" fmla="*/ 18438 w 25921"/>
                <a:gd name="connsiteY7" fmla="*/ 55614 h 55614"/>
                <a:gd name="connsiteX8" fmla="*/ 18438 w 25921"/>
                <a:gd name="connsiteY8" fmla="*/ 28077 h 55614"/>
                <a:gd name="connsiteX9" fmla="*/ 7483 w 25921"/>
                <a:gd name="connsiteY9" fmla="*/ 28077 h 55614"/>
                <a:gd name="connsiteX10" fmla="*/ 7483 w 25921"/>
                <a:gd name="connsiteY10" fmla="*/ 55614 h 55614"/>
                <a:gd name="connsiteX11" fmla="*/ 0 w 25921"/>
                <a:gd name="connsiteY11" fmla="*/ 55614 h 55614"/>
                <a:gd name="connsiteX12" fmla="*/ 0 w 25921"/>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21" h="55614">
                  <a:moveTo>
                    <a:pt x="0" y="0"/>
                  </a:moveTo>
                  <a:lnTo>
                    <a:pt x="7483" y="0"/>
                  </a:lnTo>
                  <a:lnTo>
                    <a:pt x="7483" y="21731"/>
                  </a:lnTo>
                  <a:lnTo>
                    <a:pt x="18438" y="21731"/>
                  </a:lnTo>
                  <a:lnTo>
                    <a:pt x="18438" y="0"/>
                  </a:lnTo>
                  <a:lnTo>
                    <a:pt x="25921" y="0"/>
                  </a:lnTo>
                  <a:lnTo>
                    <a:pt x="25921" y="55614"/>
                  </a:lnTo>
                  <a:lnTo>
                    <a:pt x="18438" y="55614"/>
                  </a:lnTo>
                  <a:lnTo>
                    <a:pt x="18438" y="28077"/>
                  </a:lnTo>
                  <a:lnTo>
                    <a:pt x="7483" y="28077"/>
                  </a:lnTo>
                  <a:lnTo>
                    <a:pt x="7483" y="55614"/>
                  </a:lnTo>
                  <a:lnTo>
                    <a:pt x="0" y="55614"/>
                  </a:lnTo>
                  <a:lnTo>
                    <a:pt x="0" y="0"/>
                  </a:lnTo>
                  <a:close/>
                </a:path>
              </a:pathLst>
            </a:custGeom>
            <a:grpFill/>
            <a:ln w="5976" cap="flat">
              <a:noFill/>
              <a:prstDash val="solid"/>
              <a:miter/>
            </a:ln>
          </p:spPr>
          <p:txBody>
            <a:bodyPr rtlCol="0" anchor="ctr"/>
            <a:lstStyle/>
            <a:p>
              <a:endParaRPr lang="nl-BE"/>
            </a:p>
          </p:txBody>
        </p:sp>
        <p:sp>
          <p:nvSpPr>
            <p:cNvPr id="848" name="Freeform: Shape 847">
              <a:extLst>
                <a:ext uri="{FF2B5EF4-FFF2-40B4-BE49-F238E27FC236}">
                  <a16:creationId xmlns:a16="http://schemas.microsoft.com/office/drawing/2014/main" id="{0995C83C-52C4-D6C3-D7DE-9DA92ED836F2}"/>
                </a:ext>
              </a:extLst>
            </p:cNvPr>
            <p:cNvSpPr/>
            <p:nvPr/>
          </p:nvSpPr>
          <p:spPr>
            <a:xfrm>
              <a:off x="4377330" y="3486633"/>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2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25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8" y="54776"/>
                    <a:pt x="3292"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252" y="38134"/>
                    <a:pt x="21252" y="30651"/>
                  </a:cubicBezTo>
                  <a:close/>
                </a:path>
              </a:pathLst>
            </a:custGeom>
            <a:grpFill/>
            <a:ln w="5976" cap="flat">
              <a:noFill/>
              <a:prstDash val="solid"/>
              <a:miter/>
            </a:ln>
          </p:spPr>
          <p:txBody>
            <a:bodyPr rtlCol="0" anchor="ctr"/>
            <a:lstStyle/>
            <a:p>
              <a:endParaRPr lang="nl-BE"/>
            </a:p>
          </p:txBody>
        </p:sp>
        <p:sp>
          <p:nvSpPr>
            <p:cNvPr id="849" name="Freeform: Shape 848">
              <a:extLst>
                <a:ext uri="{FF2B5EF4-FFF2-40B4-BE49-F238E27FC236}">
                  <a16:creationId xmlns:a16="http://schemas.microsoft.com/office/drawing/2014/main" id="{06A84450-FB9B-610C-103B-607E034F1ECE}"/>
                </a:ext>
              </a:extLst>
            </p:cNvPr>
            <p:cNvSpPr/>
            <p:nvPr/>
          </p:nvSpPr>
          <p:spPr>
            <a:xfrm>
              <a:off x="4409477" y="3487232"/>
              <a:ext cx="43641" cy="55674"/>
            </a:xfrm>
            <a:custGeom>
              <a:avLst/>
              <a:gdLst>
                <a:gd name="connsiteX0" fmla="*/ 120 w 43641"/>
                <a:gd name="connsiteY0" fmla="*/ 0 h 55674"/>
                <a:gd name="connsiteX1" fmla="*/ 7363 w 43641"/>
                <a:gd name="connsiteY1" fmla="*/ 0 h 55674"/>
                <a:gd name="connsiteX2" fmla="*/ 11135 w 43641"/>
                <a:gd name="connsiteY2" fmla="*/ 25802 h 55674"/>
                <a:gd name="connsiteX3" fmla="*/ 11734 w 43641"/>
                <a:gd name="connsiteY3" fmla="*/ 29633 h 55674"/>
                <a:gd name="connsiteX4" fmla="*/ 12392 w 43641"/>
                <a:gd name="connsiteY4" fmla="*/ 35260 h 55674"/>
                <a:gd name="connsiteX5" fmla="*/ 12811 w 43641"/>
                <a:gd name="connsiteY5" fmla="*/ 39990 h 55674"/>
                <a:gd name="connsiteX6" fmla="*/ 12871 w 43641"/>
                <a:gd name="connsiteY6" fmla="*/ 40648 h 55674"/>
                <a:gd name="connsiteX7" fmla="*/ 12991 w 43641"/>
                <a:gd name="connsiteY7" fmla="*/ 41845 h 55674"/>
                <a:gd name="connsiteX8" fmla="*/ 13170 w 43641"/>
                <a:gd name="connsiteY8" fmla="*/ 40049 h 55674"/>
                <a:gd name="connsiteX9" fmla="*/ 14068 w 43641"/>
                <a:gd name="connsiteY9" fmla="*/ 31369 h 55674"/>
                <a:gd name="connsiteX10" fmla="*/ 15146 w 43641"/>
                <a:gd name="connsiteY10" fmla="*/ 24066 h 55674"/>
                <a:gd name="connsiteX11" fmla="*/ 19157 w 43641"/>
                <a:gd name="connsiteY11" fmla="*/ 0 h 55674"/>
                <a:gd name="connsiteX12" fmla="*/ 24904 w 43641"/>
                <a:gd name="connsiteY12" fmla="*/ 0 h 55674"/>
                <a:gd name="connsiteX13" fmla="*/ 28675 w 43641"/>
                <a:gd name="connsiteY13" fmla="*/ 23407 h 55674"/>
                <a:gd name="connsiteX14" fmla="*/ 30052 w 43641"/>
                <a:gd name="connsiteY14" fmla="*/ 33045 h 55674"/>
                <a:gd name="connsiteX15" fmla="*/ 30950 w 43641"/>
                <a:gd name="connsiteY15" fmla="*/ 41486 h 55674"/>
                <a:gd name="connsiteX16" fmla="*/ 31728 w 43641"/>
                <a:gd name="connsiteY16" fmla="*/ 33285 h 55674"/>
                <a:gd name="connsiteX17" fmla="*/ 32686 w 43641"/>
                <a:gd name="connsiteY17" fmla="*/ 25502 h 55674"/>
                <a:gd name="connsiteX18" fmla="*/ 33225 w 43641"/>
                <a:gd name="connsiteY18" fmla="*/ 21791 h 55674"/>
                <a:gd name="connsiteX19" fmla="*/ 36458 w 43641"/>
                <a:gd name="connsiteY19" fmla="*/ 60 h 55674"/>
                <a:gd name="connsiteX20" fmla="*/ 43641 w 43641"/>
                <a:gd name="connsiteY20" fmla="*/ 60 h 55674"/>
                <a:gd name="connsiteX21" fmla="*/ 33824 w 43641"/>
                <a:gd name="connsiteY21" fmla="*/ 55674 h 55674"/>
                <a:gd name="connsiteX22" fmla="*/ 28017 w 43641"/>
                <a:gd name="connsiteY22" fmla="*/ 55674 h 55674"/>
                <a:gd name="connsiteX23" fmla="*/ 24066 w 43641"/>
                <a:gd name="connsiteY23" fmla="*/ 31668 h 55674"/>
                <a:gd name="connsiteX24" fmla="*/ 23886 w 43641"/>
                <a:gd name="connsiteY24" fmla="*/ 30471 h 55674"/>
                <a:gd name="connsiteX25" fmla="*/ 23467 w 43641"/>
                <a:gd name="connsiteY25" fmla="*/ 27478 h 55674"/>
                <a:gd name="connsiteX26" fmla="*/ 22689 w 43641"/>
                <a:gd name="connsiteY26" fmla="*/ 21910 h 55674"/>
                <a:gd name="connsiteX27" fmla="*/ 22449 w 43641"/>
                <a:gd name="connsiteY27" fmla="*/ 19995 h 55674"/>
                <a:gd name="connsiteX28" fmla="*/ 22090 w 43641"/>
                <a:gd name="connsiteY28" fmla="*/ 16702 h 55674"/>
                <a:gd name="connsiteX29" fmla="*/ 21910 w 43641"/>
                <a:gd name="connsiteY29" fmla="*/ 14367 h 55674"/>
                <a:gd name="connsiteX30" fmla="*/ 21791 w 43641"/>
                <a:gd name="connsiteY30" fmla="*/ 15804 h 55674"/>
                <a:gd name="connsiteX31" fmla="*/ 21671 w 43641"/>
                <a:gd name="connsiteY31" fmla="*/ 16822 h 55674"/>
                <a:gd name="connsiteX32" fmla="*/ 21372 w 43641"/>
                <a:gd name="connsiteY32" fmla="*/ 20534 h 55674"/>
                <a:gd name="connsiteX33" fmla="*/ 21192 w 43641"/>
                <a:gd name="connsiteY33" fmla="*/ 22150 h 55674"/>
                <a:gd name="connsiteX34" fmla="*/ 20414 w 43641"/>
                <a:gd name="connsiteY34" fmla="*/ 27478 h 55674"/>
                <a:gd name="connsiteX35" fmla="*/ 19995 w 43641"/>
                <a:gd name="connsiteY35" fmla="*/ 30351 h 55674"/>
                <a:gd name="connsiteX36" fmla="*/ 19755 w 43641"/>
                <a:gd name="connsiteY36" fmla="*/ 31668 h 55674"/>
                <a:gd name="connsiteX37" fmla="*/ 15685 w 43641"/>
                <a:gd name="connsiteY37" fmla="*/ 55674 h 55674"/>
                <a:gd name="connsiteX38" fmla="*/ 9638 w 43641"/>
                <a:gd name="connsiteY38" fmla="*/ 55674 h 55674"/>
                <a:gd name="connsiteX39" fmla="*/ 0 w 43641"/>
                <a:gd name="connsiteY39"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3641" h="55674">
                  <a:moveTo>
                    <a:pt x="120" y="0"/>
                  </a:moveTo>
                  <a:lnTo>
                    <a:pt x="7363" y="0"/>
                  </a:lnTo>
                  <a:lnTo>
                    <a:pt x="11135" y="25802"/>
                  </a:lnTo>
                  <a:lnTo>
                    <a:pt x="11734" y="29633"/>
                  </a:lnTo>
                  <a:cubicBezTo>
                    <a:pt x="12033" y="31728"/>
                    <a:pt x="12212" y="33584"/>
                    <a:pt x="12392" y="35260"/>
                  </a:cubicBezTo>
                  <a:lnTo>
                    <a:pt x="12811" y="39990"/>
                  </a:lnTo>
                  <a:cubicBezTo>
                    <a:pt x="12811" y="39990"/>
                    <a:pt x="12811" y="40349"/>
                    <a:pt x="12871" y="40648"/>
                  </a:cubicBezTo>
                  <a:cubicBezTo>
                    <a:pt x="12871" y="40947"/>
                    <a:pt x="12871" y="41367"/>
                    <a:pt x="12991" y="41845"/>
                  </a:cubicBezTo>
                  <a:lnTo>
                    <a:pt x="13170" y="40049"/>
                  </a:lnTo>
                  <a:cubicBezTo>
                    <a:pt x="13470" y="36877"/>
                    <a:pt x="13769" y="34003"/>
                    <a:pt x="14068" y="31369"/>
                  </a:cubicBezTo>
                  <a:cubicBezTo>
                    <a:pt x="14367" y="28735"/>
                    <a:pt x="14727" y="26281"/>
                    <a:pt x="15146" y="24066"/>
                  </a:cubicBezTo>
                  <a:lnTo>
                    <a:pt x="19157" y="0"/>
                  </a:lnTo>
                  <a:lnTo>
                    <a:pt x="24904" y="0"/>
                  </a:lnTo>
                  <a:lnTo>
                    <a:pt x="28675" y="23407"/>
                  </a:lnTo>
                  <a:cubicBezTo>
                    <a:pt x="29214" y="26879"/>
                    <a:pt x="29693" y="30052"/>
                    <a:pt x="30052" y="33045"/>
                  </a:cubicBezTo>
                  <a:cubicBezTo>
                    <a:pt x="30411" y="35979"/>
                    <a:pt x="30711" y="38792"/>
                    <a:pt x="30950" y="41486"/>
                  </a:cubicBezTo>
                  <a:cubicBezTo>
                    <a:pt x="31190" y="38673"/>
                    <a:pt x="31429" y="35919"/>
                    <a:pt x="31728" y="33285"/>
                  </a:cubicBezTo>
                  <a:cubicBezTo>
                    <a:pt x="32028" y="30651"/>
                    <a:pt x="32327" y="28017"/>
                    <a:pt x="32686" y="25502"/>
                  </a:cubicBezTo>
                  <a:lnTo>
                    <a:pt x="33225" y="21791"/>
                  </a:lnTo>
                  <a:lnTo>
                    <a:pt x="36458" y="60"/>
                  </a:lnTo>
                  <a:lnTo>
                    <a:pt x="43641" y="60"/>
                  </a:lnTo>
                  <a:lnTo>
                    <a:pt x="33824" y="55674"/>
                  </a:lnTo>
                  <a:lnTo>
                    <a:pt x="28017" y="55674"/>
                  </a:lnTo>
                  <a:lnTo>
                    <a:pt x="24066" y="31668"/>
                  </a:lnTo>
                  <a:cubicBezTo>
                    <a:pt x="24066" y="31668"/>
                    <a:pt x="24006" y="31190"/>
                    <a:pt x="23886" y="30471"/>
                  </a:cubicBezTo>
                  <a:cubicBezTo>
                    <a:pt x="23766" y="29753"/>
                    <a:pt x="23647" y="28795"/>
                    <a:pt x="23467" y="27478"/>
                  </a:cubicBezTo>
                  <a:lnTo>
                    <a:pt x="22689" y="21910"/>
                  </a:lnTo>
                  <a:cubicBezTo>
                    <a:pt x="22689" y="21491"/>
                    <a:pt x="22569" y="20833"/>
                    <a:pt x="22449" y="19995"/>
                  </a:cubicBezTo>
                  <a:cubicBezTo>
                    <a:pt x="22329" y="19157"/>
                    <a:pt x="22210" y="18019"/>
                    <a:pt x="22090" y="16702"/>
                  </a:cubicBezTo>
                  <a:lnTo>
                    <a:pt x="21910" y="14367"/>
                  </a:lnTo>
                  <a:cubicBezTo>
                    <a:pt x="21910" y="14906"/>
                    <a:pt x="21791" y="15385"/>
                    <a:pt x="21791" y="15804"/>
                  </a:cubicBezTo>
                  <a:cubicBezTo>
                    <a:pt x="21791" y="16223"/>
                    <a:pt x="21731" y="16523"/>
                    <a:pt x="21671" y="16822"/>
                  </a:cubicBezTo>
                  <a:cubicBezTo>
                    <a:pt x="21551" y="18438"/>
                    <a:pt x="21432" y="19636"/>
                    <a:pt x="21372" y="20534"/>
                  </a:cubicBezTo>
                  <a:cubicBezTo>
                    <a:pt x="21312" y="21432"/>
                    <a:pt x="21252" y="21970"/>
                    <a:pt x="21192" y="22150"/>
                  </a:cubicBezTo>
                  <a:lnTo>
                    <a:pt x="20414" y="27478"/>
                  </a:lnTo>
                  <a:cubicBezTo>
                    <a:pt x="20234" y="28675"/>
                    <a:pt x="20115" y="29693"/>
                    <a:pt x="19995" y="30351"/>
                  </a:cubicBezTo>
                  <a:cubicBezTo>
                    <a:pt x="19875" y="31070"/>
                    <a:pt x="19815" y="31489"/>
                    <a:pt x="19755" y="31668"/>
                  </a:cubicBezTo>
                  <a:lnTo>
                    <a:pt x="15685" y="55674"/>
                  </a:lnTo>
                  <a:lnTo>
                    <a:pt x="9638" y="55674"/>
                  </a:lnTo>
                  <a:lnTo>
                    <a:pt x="0" y="60"/>
                  </a:lnTo>
                  <a:close/>
                </a:path>
              </a:pathLst>
            </a:custGeom>
            <a:grpFill/>
            <a:ln w="5976" cap="flat">
              <a:noFill/>
              <a:prstDash val="solid"/>
              <a:miter/>
            </a:ln>
          </p:spPr>
          <p:txBody>
            <a:bodyPr rtlCol="0" anchor="ctr"/>
            <a:lstStyle/>
            <a:p>
              <a:endParaRPr lang="nl-BE"/>
            </a:p>
          </p:txBody>
        </p:sp>
        <p:sp>
          <p:nvSpPr>
            <p:cNvPr id="850" name="Freeform: Shape 849">
              <a:extLst>
                <a:ext uri="{FF2B5EF4-FFF2-40B4-BE49-F238E27FC236}">
                  <a16:creationId xmlns:a16="http://schemas.microsoft.com/office/drawing/2014/main" id="{427B316E-1C54-85D2-7B30-EDFD2AF38CEF}"/>
                </a:ext>
              </a:extLst>
            </p:cNvPr>
            <p:cNvSpPr/>
            <p:nvPr/>
          </p:nvSpPr>
          <p:spPr>
            <a:xfrm>
              <a:off x="4457548" y="348723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51" name="Freeform: Shape 850">
              <a:extLst>
                <a:ext uri="{FF2B5EF4-FFF2-40B4-BE49-F238E27FC236}">
                  <a16:creationId xmlns:a16="http://schemas.microsoft.com/office/drawing/2014/main" id="{E22EFB74-8936-B6F6-EDA5-93B6B27F1E26}"/>
                </a:ext>
              </a:extLst>
            </p:cNvPr>
            <p:cNvSpPr/>
            <p:nvPr/>
          </p:nvSpPr>
          <p:spPr>
            <a:xfrm>
              <a:off x="4484308" y="3487232"/>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8" y="0"/>
                    <a:pt x="17002" y="958"/>
                    <a:pt x="18977" y="2933"/>
                  </a:cubicBezTo>
                  <a:cubicBezTo>
                    <a:pt x="21491" y="5448"/>
                    <a:pt x="22749" y="933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357" y="24664"/>
                    <a:pt x="12452" y="24006"/>
                    <a:pt x="13649" y="22629"/>
                  </a:cubicBezTo>
                  <a:cubicBezTo>
                    <a:pt x="14846" y="21312"/>
                    <a:pt x="15445" y="19037"/>
                    <a:pt x="15445" y="15804"/>
                  </a:cubicBezTo>
                  <a:cubicBezTo>
                    <a:pt x="15445" y="14068"/>
                    <a:pt x="15325" y="12572"/>
                    <a:pt x="15086" y="11374"/>
                  </a:cubicBezTo>
                  <a:cubicBezTo>
                    <a:pt x="14846" y="10177"/>
                    <a:pt x="14427" y="9159"/>
                    <a:pt x="13889" y="8381"/>
                  </a:cubicBezTo>
                  <a:cubicBezTo>
                    <a:pt x="13350" y="7603"/>
                    <a:pt x="12631"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852" name="Freeform: Shape 851">
              <a:extLst>
                <a:ext uri="{FF2B5EF4-FFF2-40B4-BE49-F238E27FC236}">
                  <a16:creationId xmlns:a16="http://schemas.microsoft.com/office/drawing/2014/main" id="{D3AA9DAA-4B26-6A49-912F-0674FDE56EEA}"/>
                </a:ext>
              </a:extLst>
            </p:cNvPr>
            <p:cNvSpPr/>
            <p:nvPr/>
          </p:nvSpPr>
          <p:spPr>
            <a:xfrm>
              <a:off x="5152996" y="3397974"/>
              <a:ext cx="22928" cy="57051"/>
            </a:xfrm>
            <a:custGeom>
              <a:avLst/>
              <a:gdLst>
                <a:gd name="connsiteX0" fmla="*/ 20234 w 22928"/>
                <a:gd name="connsiteY0" fmla="*/ 1916 h 57051"/>
                <a:gd name="connsiteX1" fmla="*/ 20234 w 22928"/>
                <a:gd name="connsiteY1" fmla="*/ 9219 h 57051"/>
                <a:gd name="connsiteX2" fmla="*/ 14068 w 22928"/>
                <a:gd name="connsiteY2" fmla="*/ 6765 h 57051"/>
                <a:gd name="connsiteX3" fmla="*/ 9219 w 22928"/>
                <a:gd name="connsiteY3" fmla="*/ 8860 h 57051"/>
                <a:gd name="connsiteX4" fmla="*/ 7363 w 22928"/>
                <a:gd name="connsiteY4" fmla="*/ 14128 h 57051"/>
                <a:gd name="connsiteX5" fmla="*/ 8680 w 22928"/>
                <a:gd name="connsiteY5" fmla="*/ 19157 h 57051"/>
                <a:gd name="connsiteX6" fmla="*/ 10955 w 22928"/>
                <a:gd name="connsiteY6" fmla="*/ 22030 h 57051"/>
                <a:gd name="connsiteX7" fmla="*/ 15026 w 22928"/>
                <a:gd name="connsiteY7" fmla="*/ 26281 h 57051"/>
                <a:gd name="connsiteX8" fmla="*/ 21252 w 22928"/>
                <a:gd name="connsiteY8" fmla="*/ 34303 h 57051"/>
                <a:gd name="connsiteX9" fmla="*/ 22928 w 22928"/>
                <a:gd name="connsiteY9" fmla="*/ 42324 h 57051"/>
                <a:gd name="connsiteX10" fmla="*/ 19276 w 22928"/>
                <a:gd name="connsiteY10" fmla="*/ 52980 h 57051"/>
                <a:gd name="connsiteX11" fmla="*/ 9937 w 22928"/>
                <a:gd name="connsiteY11" fmla="*/ 57051 h 57051"/>
                <a:gd name="connsiteX12" fmla="*/ 1736 w 22928"/>
                <a:gd name="connsiteY12" fmla="*/ 54417 h 57051"/>
                <a:gd name="connsiteX13" fmla="*/ 1736 w 22928"/>
                <a:gd name="connsiteY13" fmla="*/ 46994 h 57051"/>
                <a:gd name="connsiteX14" fmla="*/ 8980 w 22928"/>
                <a:gd name="connsiteY14" fmla="*/ 49927 h 57051"/>
                <a:gd name="connsiteX15" fmla="*/ 13769 w 22928"/>
                <a:gd name="connsiteY15" fmla="*/ 47892 h 57051"/>
                <a:gd name="connsiteX16" fmla="*/ 15505 w 22928"/>
                <a:gd name="connsiteY16" fmla="*/ 42384 h 57051"/>
                <a:gd name="connsiteX17" fmla="*/ 14188 w 22928"/>
                <a:gd name="connsiteY17" fmla="*/ 36936 h 57051"/>
                <a:gd name="connsiteX18" fmla="*/ 12272 w 22928"/>
                <a:gd name="connsiteY18" fmla="*/ 34303 h 57051"/>
                <a:gd name="connsiteX19" fmla="*/ 9219 w 22928"/>
                <a:gd name="connsiteY19" fmla="*/ 30950 h 57051"/>
                <a:gd name="connsiteX20" fmla="*/ 4490 w 22928"/>
                <a:gd name="connsiteY20" fmla="*/ 25981 h 57051"/>
                <a:gd name="connsiteX21" fmla="*/ 1736 w 22928"/>
                <a:gd name="connsiteY21" fmla="*/ 22210 h 57051"/>
                <a:gd name="connsiteX22" fmla="*/ 0 w 22928"/>
                <a:gd name="connsiteY22" fmla="*/ 14188 h 57051"/>
                <a:gd name="connsiteX23" fmla="*/ 3412 w 22928"/>
                <a:gd name="connsiteY23" fmla="*/ 3831 h 57051"/>
                <a:gd name="connsiteX24" fmla="*/ 12571 w 22928"/>
                <a:gd name="connsiteY24" fmla="*/ 0 h 57051"/>
                <a:gd name="connsiteX25" fmla="*/ 20234 w 2292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928" h="57051">
                  <a:moveTo>
                    <a:pt x="20234" y="1916"/>
                  </a:moveTo>
                  <a:lnTo>
                    <a:pt x="20234" y="9219"/>
                  </a:lnTo>
                  <a:cubicBezTo>
                    <a:pt x="17959" y="7603"/>
                    <a:pt x="15924" y="6765"/>
                    <a:pt x="14068" y="6765"/>
                  </a:cubicBezTo>
                  <a:cubicBezTo>
                    <a:pt x="12093" y="6765"/>
                    <a:pt x="10476" y="7483"/>
                    <a:pt x="9219" y="8860"/>
                  </a:cubicBezTo>
                  <a:cubicBezTo>
                    <a:pt x="7962" y="10177"/>
                    <a:pt x="7363" y="11973"/>
                    <a:pt x="7363" y="14128"/>
                  </a:cubicBezTo>
                  <a:cubicBezTo>
                    <a:pt x="7363" y="16044"/>
                    <a:pt x="7782" y="17720"/>
                    <a:pt x="8680" y="19157"/>
                  </a:cubicBezTo>
                  <a:cubicBezTo>
                    <a:pt x="9159" y="19875"/>
                    <a:pt x="9878" y="20833"/>
                    <a:pt x="10955" y="22030"/>
                  </a:cubicBezTo>
                  <a:cubicBezTo>
                    <a:pt x="11973" y="23228"/>
                    <a:pt x="13350" y="24604"/>
                    <a:pt x="15026" y="26281"/>
                  </a:cubicBezTo>
                  <a:cubicBezTo>
                    <a:pt x="18079" y="29394"/>
                    <a:pt x="20174" y="32028"/>
                    <a:pt x="21252" y="34303"/>
                  </a:cubicBezTo>
                  <a:cubicBezTo>
                    <a:pt x="22329" y="36517"/>
                    <a:pt x="22928" y="39152"/>
                    <a:pt x="22928" y="42324"/>
                  </a:cubicBezTo>
                  <a:cubicBezTo>
                    <a:pt x="22928" y="46635"/>
                    <a:pt x="21731" y="50167"/>
                    <a:pt x="19276" y="52980"/>
                  </a:cubicBezTo>
                  <a:cubicBezTo>
                    <a:pt x="16882" y="55674"/>
                    <a:pt x="13769" y="57051"/>
                    <a:pt x="9937" y="57051"/>
                  </a:cubicBezTo>
                  <a:cubicBezTo>
                    <a:pt x="6765" y="57051"/>
                    <a:pt x="4011" y="56153"/>
                    <a:pt x="1736" y="54417"/>
                  </a:cubicBezTo>
                  <a:lnTo>
                    <a:pt x="1736" y="46994"/>
                  </a:lnTo>
                  <a:cubicBezTo>
                    <a:pt x="4430" y="48909"/>
                    <a:pt x="6824"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28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571" y="0"/>
                  </a:cubicBezTo>
                  <a:cubicBezTo>
                    <a:pt x="15265" y="0"/>
                    <a:pt x="17780" y="659"/>
                    <a:pt x="20234" y="1916"/>
                  </a:cubicBezTo>
                  <a:close/>
                </a:path>
              </a:pathLst>
            </a:custGeom>
            <a:grpFill/>
            <a:ln w="5976" cap="flat">
              <a:noFill/>
              <a:prstDash val="solid"/>
              <a:miter/>
            </a:ln>
          </p:spPr>
          <p:txBody>
            <a:bodyPr rtlCol="0" anchor="ctr"/>
            <a:lstStyle/>
            <a:p>
              <a:endParaRPr lang="nl-BE"/>
            </a:p>
          </p:txBody>
        </p:sp>
        <p:sp>
          <p:nvSpPr>
            <p:cNvPr id="853" name="Freeform: Shape 852">
              <a:extLst>
                <a:ext uri="{FF2B5EF4-FFF2-40B4-BE49-F238E27FC236}">
                  <a16:creationId xmlns:a16="http://schemas.microsoft.com/office/drawing/2014/main" id="{C62C0ACA-E8A5-E36B-E83F-838417B5C3E3}"/>
                </a:ext>
              </a:extLst>
            </p:cNvPr>
            <p:cNvSpPr/>
            <p:nvPr/>
          </p:nvSpPr>
          <p:spPr>
            <a:xfrm>
              <a:off x="5181013" y="3398094"/>
              <a:ext cx="29034" cy="56991"/>
            </a:xfrm>
            <a:custGeom>
              <a:avLst/>
              <a:gdLst>
                <a:gd name="connsiteX0" fmla="*/ 29034 w 29034"/>
                <a:gd name="connsiteY0" fmla="*/ 29813 h 56991"/>
                <a:gd name="connsiteX1" fmla="*/ 25742 w 29034"/>
                <a:gd name="connsiteY1" fmla="*/ 50765 h 56991"/>
                <a:gd name="connsiteX2" fmla="*/ 14727 w 29034"/>
                <a:gd name="connsiteY2" fmla="*/ 56991 h 56991"/>
                <a:gd name="connsiteX3" fmla="*/ 3292 w 29034"/>
                <a:gd name="connsiteY3" fmla="*/ 50346 h 56991"/>
                <a:gd name="connsiteX4" fmla="*/ 0 w 29034"/>
                <a:gd name="connsiteY4" fmla="*/ 27179 h 56991"/>
                <a:gd name="connsiteX5" fmla="*/ 3233 w 29034"/>
                <a:gd name="connsiteY5" fmla="*/ 6166 h 56991"/>
                <a:gd name="connsiteX6" fmla="*/ 14308 w 29034"/>
                <a:gd name="connsiteY6" fmla="*/ 0 h 56991"/>
                <a:gd name="connsiteX7" fmla="*/ 24664 w 29034"/>
                <a:gd name="connsiteY7" fmla="*/ 4789 h 56991"/>
                <a:gd name="connsiteX8" fmla="*/ 27897 w 29034"/>
                <a:gd name="connsiteY8" fmla="*/ 13889 h 56991"/>
                <a:gd name="connsiteX9" fmla="*/ 28915 w 29034"/>
                <a:gd name="connsiteY9" fmla="*/ 29873 h 56991"/>
                <a:gd name="connsiteX10" fmla="*/ 21192 w 29034"/>
                <a:gd name="connsiteY10" fmla="*/ 30591 h 56991"/>
                <a:gd name="connsiteX11" fmla="*/ 19875 w 29034"/>
                <a:gd name="connsiteY11" fmla="*/ 11434 h 56991"/>
                <a:gd name="connsiteX12" fmla="*/ 14607 w 29034"/>
                <a:gd name="connsiteY12" fmla="*/ 6705 h 56991"/>
                <a:gd name="connsiteX13" fmla="*/ 9279 w 29034"/>
                <a:gd name="connsiteY13" fmla="*/ 11075 h 56991"/>
                <a:gd name="connsiteX14" fmla="*/ 7962 w 29034"/>
                <a:gd name="connsiteY14" fmla="*/ 28735 h 56991"/>
                <a:gd name="connsiteX15" fmla="*/ 9339 w 29034"/>
                <a:gd name="connsiteY15" fmla="*/ 45677 h 56991"/>
                <a:gd name="connsiteX16" fmla="*/ 14607 w 29034"/>
                <a:gd name="connsiteY16" fmla="*/ 50167 h 56991"/>
                <a:gd name="connsiteX17" fmla="*/ 19815 w 29034"/>
                <a:gd name="connsiteY17" fmla="*/ 45976 h 56991"/>
                <a:gd name="connsiteX18" fmla="*/ 21252 w 2903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034" h="56991">
                  <a:moveTo>
                    <a:pt x="29034" y="29813"/>
                  </a:moveTo>
                  <a:cubicBezTo>
                    <a:pt x="29034" y="39630"/>
                    <a:pt x="27957" y="46635"/>
                    <a:pt x="25742" y="50765"/>
                  </a:cubicBezTo>
                  <a:cubicBezTo>
                    <a:pt x="23527" y="54896"/>
                    <a:pt x="19875" y="56991"/>
                    <a:pt x="14727" y="56991"/>
                  </a:cubicBezTo>
                  <a:cubicBezTo>
                    <a:pt x="9339" y="56991"/>
                    <a:pt x="5507" y="54776"/>
                    <a:pt x="3292"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92" y="30591"/>
                  </a:moveTo>
                  <a:cubicBezTo>
                    <a:pt x="21192" y="20953"/>
                    <a:pt x="20773" y="14547"/>
                    <a:pt x="19875" y="11434"/>
                  </a:cubicBezTo>
                  <a:cubicBezTo>
                    <a:pt x="19037" y="8261"/>
                    <a:pt x="17241" y="6705"/>
                    <a:pt x="14607" y="6705"/>
                  </a:cubicBezTo>
                  <a:cubicBezTo>
                    <a:pt x="11973" y="6705"/>
                    <a:pt x="10177" y="8142"/>
                    <a:pt x="9279" y="11075"/>
                  </a:cubicBezTo>
                  <a:cubicBezTo>
                    <a:pt x="8441" y="14008"/>
                    <a:pt x="7962" y="19875"/>
                    <a:pt x="7962" y="28735"/>
                  </a:cubicBezTo>
                  <a:cubicBezTo>
                    <a:pt x="7962" y="36877"/>
                    <a:pt x="8441" y="42504"/>
                    <a:pt x="9339" y="45677"/>
                  </a:cubicBezTo>
                  <a:cubicBezTo>
                    <a:pt x="10297" y="48670"/>
                    <a:pt x="12033" y="50167"/>
                    <a:pt x="14607" y="50167"/>
                  </a:cubicBezTo>
                  <a:cubicBezTo>
                    <a:pt x="17181" y="50167"/>
                    <a:pt x="18857" y="48790"/>
                    <a:pt x="19815" y="45976"/>
                  </a:cubicBezTo>
                  <a:cubicBezTo>
                    <a:pt x="20773" y="43222"/>
                    <a:pt x="21252" y="38134"/>
                    <a:pt x="21252" y="30651"/>
                  </a:cubicBezTo>
                  <a:close/>
                </a:path>
              </a:pathLst>
            </a:custGeom>
            <a:grpFill/>
            <a:ln w="5976" cap="flat">
              <a:noFill/>
              <a:prstDash val="solid"/>
              <a:miter/>
            </a:ln>
          </p:spPr>
          <p:txBody>
            <a:bodyPr rtlCol="0" anchor="ctr"/>
            <a:lstStyle/>
            <a:p>
              <a:endParaRPr lang="nl-BE"/>
            </a:p>
          </p:txBody>
        </p:sp>
        <p:sp>
          <p:nvSpPr>
            <p:cNvPr id="854" name="Freeform: Shape 853">
              <a:extLst>
                <a:ext uri="{FF2B5EF4-FFF2-40B4-BE49-F238E27FC236}">
                  <a16:creationId xmlns:a16="http://schemas.microsoft.com/office/drawing/2014/main" id="{A7643550-43D6-20E3-7434-751BCD4B42A7}"/>
                </a:ext>
              </a:extLst>
            </p:cNvPr>
            <p:cNvSpPr/>
            <p:nvPr/>
          </p:nvSpPr>
          <p:spPr>
            <a:xfrm>
              <a:off x="5213220" y="3398692"/>
              <a:ext cx="29812" cy="55614"/>
            </a:xfrm>
            <a:custGeom>
              <a:avLst/>
              <a:gdLst>
                <a:gd name="connsiteX0" fmla="*/ 12033 w 29812"/>
                <a:gd name="connsiteY0" fmla="*/ 0 h 55614"/>
                <a:gd name="connsiteX1" fmla="*/ 17899 w 29812"/>
                <a:gd name="connsiteY1" fmla="*/ 0 h 55614"/>
                <a:gd name="connsiteX2" fmla="*/ 29812 w 29812"/>
                <a:gd name="connsiteY2" fmla="*/ 55614 h 55614"/>
                <a:gd name="connsiteX3" fmla="*/ 22389 w 29812"/>
                <a:gd name="connsiteY3" fmla="*/ 55614 h 55614"/>
                <a:gd name="connsiteX4" fmla="*/ 20294 w 29812"/>
                <a:gd name="connsiteY4" fmla="*/ 44779 h 55614"/>
                <a:gd name="connsiteX5" fmla="*/ 9279 w 29812"/>
                <a:gd name="connsiteY5" fmla="*/ 44779 h 55614"/>
                <a:gd name="connsiteX6" fmla="*/ 7184 w 29812"/>
                <a:gd name="connsiteY6" fmla="*/ 55614 h 55614"/>
                <a:gd name="connsiteX7" fmla="*/ 0 w 29812"/>
                <a:gd name="connsiteY7" fmla="*/ 55614 h 55614"/>
                <a:gd name="connsiteX8" fmla="*/ 12093 w 29812"/>
                <a:gd name="connsiteY8" fmla="*/ 0 h 55614"/>
                <a:gd name="connsiteX9" fmla="*/ 19217 w 29812"/>
                <a:gd name="connsiteY9" fmla="*/ 38972 h 55614"/>
                <a:gd name="connsiteX10" fmla="*/ 17540 w 29812"/>
                <a:gd name="connsiteY10" fmla="*/ 30112 h 55614"/>
                <a:gd name="connsiteX11" fmla="*/ 14846 w 29812"/>
                <a:gd name="connsiteY11" fmla="*/ 10776 h 55614"/>
                <a:gd name="connsiteX12" fmla="*/ 13529 w 29812"/>
                <a:gd name="connsiteY12" fmla="*/ 20893 h 55614"/>
                <a:gd name="connsiteX13" fmla="*/ 11674 w 29812"/>
                <a:gd name="connsiteY13" fmla="*/ 31788 h 55614"/>
                <a:gd name="connsiteX14" fmla="*/ 10297 w 29812"/>
                <a:gd name="connsiteY14" fmla="*/ 38912 h 55614"/>
                <a:gd name="connsiteX15" fmla="*/ 19217 w 29812"/>
                <a:gd name="connsiteY15" fmla="*/ 38912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2" h="55614">
                  <a:moveTo>
                    <a:pt x="12033" y="0"/>
                  </a:moveTo>
                  <a:lnTo>
                    <a:pt x="17899" y="0"/>
                  </a:lnTo>
                  <a:lnTo>
                    <a:pt x="29812" y="55614"/>
                  </a:lnTo>
                  <a:lnTo>
                    <a:pt x="22389" y="55614"/>
                  </a:lnTo>
                  <a:lnTo>
                    <a:pt x="20294" y="44779"/>
                  </a:lnTo>
                  <a:lnTo>
                    <a:pt x="9279" y="44779"/>
                  </a:lnTo>
                  <a:lnTo>
                    <a:pt x="7184" y="55614"/>
                  </a:lnTo>
                  <a:lnTo>
                    <a:pt x="0" y="55614"/>
                  </a:lnTo>
                  <a:lnTo>
                    <a:pt x="12093" y="0"/>
                  </a:lnTo>
                  <a:close/>
                  <a:moveTo>
                    <a:pt x="19217" y="38972"/>
                  </a:moveTo>
                  <a:lnTo>
                    <a:pt x="17540" y="30112"/>
                  </a:lnTo>
                  <a:cubicBezTo>
                    <a:pt x="16463" y="24066"/>
                    <a:pt x="15505" y="17660"/>
                    <a:pt x="14846" y="10776"/>
                  </a:cubicBezTo>
                  <a:cubicBezTo>
                    <a:pt x="14487" y="14128"/>
                    <a:pt x="14068" y="17480"/>
                    <a:pt x="13529" y="20893"/>
                  </a:cubicBezTo>
                  <a:cubicBezTo>
                    <a:pt x="12991" y="24305"/>
                    <a:pt x="12392" y="27957"/>
                    <a:pt x="11674" y="31788"/>
                  </a:cubicBezTo>
                  <a:lnTo>
                    <a:pt x="10297" y="38912"/>
                  </a:lnTo>
                  <a:lnTo>
                    <a:pt x="19217" y="38912"/>
                  </a:lnTo>
                  <a:close/>
                </a:path>
              </a:pathLst>
            </a:custGeom>
            <a:grpFill/>
            <a:ln w="5976" cap="flat">
              <a:noFill/>
              <a:prstDash val="solid"/>
              <a:miter/>
            </a:ln>
          </p:spPr>
          <p:txBody>
            <a:bodyPr rtlCol="0" anchor="ctr"/>
            <a:lstStyle/>
            <a:p>
              <a:endParaRPr lang="nl-BE"/>
            </a:p>
          </p:txBody>
        </p:sp>
        <p:sp>
          <p:nvSpPr>
            <p:cNvPr id="855" name="Freeform: Shape 854">
              <a:extLst>
                <a:ext uri="{FF2B5EF4-FFF2-40B4-BE49-F238E27FC236}">
                  <a16:creationId xmlns:a16="http://schemas.microsoft.com/office/drawing/2014/main" id="{68622F6A-A8A1-8DBE-1938-C89810F965C9}"/>
                </a:ext>
              </a:extLst>
            </p:cNvPr>
            <p:cNvSpPr/>
            <p:nvPr/>
          </p:nvSpPr>
          <p:spPr>
            <a:xfrm>
              <a:off x="5247403" y="3398692"/>
              <a:ext cx="23467" cy="55674"/>
            </a:xfrm>
            <a:custGeom>
              <a:avLst/>
              <a:gdLst>
                <a:gd name="connsiteX0" fmla="*/ 0 w 23467"/>
                <a:gd name="connsiteY0" fmla="*/ 0 h 55674"/>
                <a:gd name="connsiteX1" fmla="*/ 9878 w 23467"/>
                <a:gd name="connsiteY1" fmla="*/ 0 h 55674"/>
                <a:gd name="connsiteX2" fmla="*/ 20234 w 23467"/>
                <a:gd name="connsiteY2" fmla="*/ 3592 h 55674"/>
                <a:gd name="connsiteX3" fmla="*/ 23467 w 23467"/>
                <a:gd name="connsiteY3" fmla="*/ 15146 h 55674"/>
                <a:gd name="connsiteX4" fmla="*/ 16942 w 23467"/>
                <a:gd name="connsiteY4" fmla="*/ 29513 h 55674"/>
                <a:gd name="connsiteX5" fmla="*/ 7483 w 23467"/>
                <a:gd name="connsiteY5" fmla="*/ 31010 h 55674"/>
                <a:gd name="connsiteX6" fmla="*/ 7483 w 23467"/>
                <a:gd name="connsiteY6" fmla="*/ 55674 h 55674"/>
                <a:gd name="connsiteX7" fmla="*/ 0 w 23467"/>
                <a:gd name="connsiteY7" fmla="*/ 55674 h 55674"/>
                <a:gd name="connsiteX8" fmla="*/ 0 w 23467"/>
                <a:gd name="connsiteY8" fmla="*/ 60 h 55674"/>
                <a:gd name="connsiteX9" fmla="*/ 7483 w 23467"/>
                <a:gd name="connsiteY9" fmla="*/ 24544 h 55674"/>
                <a:gd name="connsiteX10" fmla="*/ 13889 w 23467"/>
                <a:gd name="connsiteY10" fmla="*/ 22689 h 55674"/>
                <a:gd name="connsiteX11" fmla="*/ 15685 w 23467"/>
                <a:gd name="connsiteY11" fmla="*/ 15924 h 55674"/>
                <a:gd name="connsiteX12" fmla="*/ 13948 w 23467"/>
                <a:gd name="connsiteY12" fmla="*/ 8620 h 55674"/>
                <a:gd name="connsiteX13" fmla="*/ 8501 w 23467"/>
                <a:gd name="connsiteY13" fmla="*/ 6286 h 55674"/>
                <a:gd name="connsiteX14" fmla="*/ 7483 w 23467"/>
                <a:gd name="connsiteY14" fmla="*/ 6286 h 55674"/>
                <a:gd name="connsiteX15" fmla="*/ 7483 w 23467"/>
                <a:gd name="connsiteY15" fmla="*/ 24485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7" h="55674">
                  <a:moveTo>
                    <a:pt x="0" y="0"/>
                  </a:moveTo>
                  <a:lnTo>
                    <a:pt x="9878" y="0"/>
                  </a:lnTo>
                  <a:cubicBezTo>
                    <a:pt x="14607" y="0"/>
                    <a:pt x="18079" y="1197"/>
                    <a:pt x="20234" y="3592"/>
                  </a:cubicBezTo>
                  <a:cubicBezTo>
                    <a:pt x="22389" y="6046"/>
                    <a:pt x="23467" y="9878"/>
                    <a:pt x="23467" y="15146"/>
                  </a:cubicBezTo>
                  <a:cubicBezTo>
                    <a:pt x="23467" y="22569"/>
                    <a:pt x="21312" y="27298"/>
                    <a:pt x="16942" y="29513"/>
                  </a:cubicBezTo>
                  <a:cubicBezTo>
                    <a:pt x="14787" y="30471"/>
                    <a:pt x="11614" y="31010"/>
                    <a:pt x="7483" y="31010"/>
                  </a:cubicBezTo>
                  <a:lnTo>
                    <a:pt x="7483" y="55674"/>
                  </a:lnTo>
                  <a:lnTo>
                    <a:pt x="0" y="55674"/>
                  </a:lnTo>
                  <a:lnTo>
                    <a:pt x="0" y="60"/>
                  </a:lnTo>
                  <a:close/>
                  <a:moveTo>
                    <a:pt x="7483" y="24544"/>
                  </a:moveTo>
                  <a:cubicBezTo>
                    <a:pt x="10596" y="24544"/>
                    <a:pt x="12691" y="23946"/>
                    <a:pt x="13889" y="22689"/>
                  </a:cubicBezTo>
                  <a:cubicBezTo>
                    <a:pt x="15086" y="21431"/>
                    <a:pt x="15685" y="19157"/>
                    <a:pt x="15685" y="15924"/>
                  </a:cubicBezTo>
                  <a:cubicBezTo>
                    <a:pt x="15685" y="12691"/>
                    <a:pt x="15086" y="10177"/>
                    <a:pt x="13948" y="8620"/>
                  </a:cubicBezTo>
                  <a:cubicBezTo>
                    <a:pt x="12811" y="7064"/>
                    <a:pt x="10955" y="6286"/>
                    <a:pt x="8501" y="6286"/>
                  </a:cubicBezTo>
                  <a:lnTo>
                    <a:pt x="7483" y="6286"/>
                  </a:lnTo>
                  <a:lnTo>
                    <a:pt x="7483" y="24485"/>
                  </a:lnTo>
                  <a:close/>
                </a:path>
              </a:pathLst>
            </a:custGeom>
            <a:grpFill/>
            <a:ln w="5976" cap="flat">
              <a:noFill/>
              <a:prstDash val="solid"/>
              <a:miter/>
            </a:ln>
          </p:spPr>
          <p:txBody>
            <a:bodyPr rtlCol="0" anchor="ctr"/>
            <a:lstStyle/>
            <a:p>
              <a:endParaRPr lang="nl-BE"/>
            </a:p>
          </p:txBody>
        </p:sp>
        <p:sp>
          <p:nvSpPr>
            <p:cNvPr id="856" name="Freeform: Shape 855">
              <a:extLst>
                <a:ext uri="{FF2B5EF4-FFF2-40B4-BE49-F238E27FC236}">
                  <a16:creationId xmlns:a16="http://schemas.microsoft.com/office/drawing/2014/main" id="{DCF51541-393F-1F00-EFCD-88DEB6954C5E}"/>
                </a:ext>
              </a:extLst>
            </p:cNvPr>
            <p:cNvSpPr/>
            <p:nvPr/>
          </p:nvSpPr>
          <p:spPr>
            <a:xfrm>
              <a:off x="5062900" y="3487172"/>
              <a:ext cx="28794" cy="55674"/>
            </a:xfrm>
            <a:custGeom>
              <a:avLst/>
              <a:gdLst>
                <a:gd name="connsiteX0" fmla="*/ 60 w 28794"/>
                <a:gd name="connsiteY0" fmla="*/ 60 h 55674"/>
                <a:gd name="connsiteX1" fmla="*/ 7962 w 28794"/>
                <a:gd name="connsiteY1" fmla="*/ 60 h 55674"/>
                <a:gd name="connsiteX2" fmla="*/ 11614 w 28794"/>
                <a:gd name="connsiteY2" fmla="*/ 12153 h 55674"/>
                <a:gd name="connsiteX3" fmla="*/ 11973 w 28794"/>
                <a:gd name="connsiteY3" fmla="*/ 13350 h 55674"/>
                <a:gd name="connsiteX4" fmla="*/ 12392 w 28794"/>
                <a:gd name="connsiteY4" fmla="*/ 14727 h 55674"/>
                <a:gd name="connsiteX5" fmla="*/ 15206 w 28794"/>
                <a:gd name="connsiteY5" fmla="*/ 25742 h 55674"/>
                <a:gd name="connsiteX6" fmla="*/ 16283 w 28794"/>
                <a:gd name="connsiteY6" fmla="*/ 19516 h 55674"/>
                <a:gd name="connsiteX7" fmla="*/ 17421 w 28794"/>
                <a:gd name="connsiteY7" fmla="*/ 14547 h 55674"/>
                <a:gd name="connsiteX8" fmla="*/ 17840 w 28794"/>
                <a:gd name="connsiteY8" fmla="*/ 12572 h 55674"/>
                <a:gd name="connsiteX9" fmla="*/ 20953 w 28794"/>
                <a:gd name="connsiteY9" fmla="*/ 0 h 55674"/>
                <a:gd name="connsiteX10" fmla="*/ 28795 w 28794"/>
                <a:gd name="connsiteY10" fmla="*/ 0 h 55674"/>
                <a:gd name="connsiteX11" fmla="*/ 19097 w 28794"/>
                <a:gd name="connsiteY11" fmla="*/ 31728 h 55674"/>
                <a:gd name="connsiteX12" fmla="*/ 19097 w 28794"/>
                <a:gd name="connsiteY12" fmla="*/ 55674 h 55674"/>
                <a:gd name="connsiteX13" fmla="*/ 11614 w 28794"/>
                <a:gd name="connsiteY13" fmla="*/ 55674 h 55674"/>
                <a:gd name="connsiteX14" fmla="*/ 11614 w 28794"/>
                <a:gd name="connsiteY14" fmla="*/ 31728 h 55674"/>
                <a:gd name="connsiteX15" fmla="*/ 0 w 28794"/>
                <a:gd name="connsiteY15" fmla="*/ 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794" h="55674">
                  <a:moveTo>
                    <a:pt x="60" y="60"/>
                  </a:moveTo>
                  <a:lnTo>
                    <a:pt x="7962" y="60"/>
                  </a:lnTo>
                  <a:lnTo>
                    <a:pt x="11614" y="12153"/>
                  </a:lnTo>
                  <a:cubicBezTo>
                    <a:pt x="11733" y="12512"/>
                    <a:pt x="11853" y="12931"/>
                    <a:pt x="11973" y="13350"/>
                  </a:cubicBezTo>
                  <a:cubicBezTo>
                    <a:pt x="12093" y="13769"/>
                    <a:pt x="12212" y="14248"/>
                    <a:pt x="12392" y="14727"/>
                  </a:cubicBezTo>
                  <a:cubicBezTo>
                    <a:pt x="13769" y="19097"/>
                    <a:pt x="14667" y="22749"/>
                    <a:pt x="15206" y="25742"/>
                  </a:cubicBezTo>
                  <a:cubicBezTo>
                    <a:pt x="15625" y="22749"/>
                    <a:pt x="15984" y="20713"/>
                    <a:pt x="16283" y="19516"/>
                  </a:cubicBezTo>
                  <a:lnTo>
                    <a:pt x="17421" y="14547"/>
                  </a:lnTo>
                  <a:lnTo>
                    <a:pt x="17840" y="12572"/>
                  </a:lnTo>
                  <a:lnTo>
                    <a:pt x="20953" y="0"/>
                  </a:lnTo>
                  <a:lnTo>
                    <a:pt x="28795" y="0"/>
                  </a:lnTo>
                  <a:lnTo>
                    <a:pt x="19097" y="31728"/>
                  </a:lnTo>
                  <a:lnTo>
                    <a:pt x="19097" y="55674"/>
                  </a:lnTo>
                  <a:lnTo>
                    <a:pt x="11614" y="55674"/>
                  </a:lnTo>
                  <a:lnTo>
                    <a:pt x="11614" y="31728"/>
                  </a:lnTo>
                  <a:lnTo>
                    <a:pt x="0" y="0"/>
                  </a:lnTo>
                  <a:close/>
                </a:path>
              </a:pathLst>
            </a:custGeom>
            <a:grpFill/>
            <a:ln w="5976" cap="flat">
              <a:noFill/>
              <a:prstDash val="solid"/>
              <a:miter/>
            </a:ln>
          </p:spPr>
          <p:txBody>
            <a:bodyPr rtlCol="0" anchor="ctr"/>
            <a:lstStyle/>
            <a:p>
              <a:endParaRPr lang="nl-BE"/>
            </a:p>
          </p:txBody>
        </p:sp>
        <p:sp>
          <p:nvSpPr>
            <p:cNvPr id="857" name="Freeform: Shape 856">
              <a:extLst>
                <a:ext uri="{FF2B5EF4-FFF2-40B4-BE49-F238E27FC236}">
                  <a16:creationId xmlns:a16="http://schemas.microsoft.com/office/drawing/2014/main" id="{51F70E3E-CB26-8FE4-FD27-5E3AD944A045}"/>
                </a:ext>
              </a:extLst>
            </p:cNvPr>
            <p:cNvSpPr/>
            <p:nvPr/>
          </p:nvSpPr>
          <p:spPr>
            <a:xfrm>
              <a:off x="5094269" y="3486633"/>
              <a:ext cx="28974" cy="56991"/>
            </a:xfrm>
            <a:custGeom>
              <a:avLst/>
              <a:gdLst>
                <a:gd name="connsiteX0" fmla="*/ 28974 w 28974"/>
                <a:gd name="connsiteY0" fmla="*/ 29813 h 56991"/>
                <a:gd name="connsiteX1" fmla="*/ 25682 w 28974"/>
                <a:gd name="connsiteY1" fmla="*/ 50765 h 56991"/>
                <a:gd name="connsiteX2" fmla="*/ 14727 w 28974"/>
                <a:gd name="connsiteY2" fmla="*/ 56991 h 56991"/>
                <a:gd name="connsiteX3" fmla="*/ 3292 w 28974"/>
                <a:gd name="connsiteY3" fmla="*/ 50346 h 56991"/>
                <a:gd name="connsiteX4" fmla="*/ 0 w 28974"/>
                <a:gd name="connsiteY4" fmla="*/ 27179 h 56991"/>
                <a:gd name="connsiteX5" fmla="*/ 3233 w 28974"/>
                <a:gd name="connsiteY5" fmla="*/ 6166 h 56991"/>
                <a:gd name="connsiteX6" fmla="*/ 14308 w 28974"/>
                <a:gd name="connsiteY6" fmla="*/ 0 h 56991"/>
                <a:gd name="connsiteX7" fmla="*/ 24664 w 28974"/>
                <a:gd name="connsiteY7" fmla="*/ 4789 h 56991"/>
                <a:gd name="connsiteX8" fmla="*/ 27897 w 28974"/>
                <a:gd name="connsiteY8" fmla="*/ 13889 h 56991"/>
                <a:gd name="connsiteX9" fmla="*/ 28915 w 28974"/>
                <a:gd name="connsiteY9" fmla="*/ 29873 h 56991"/>
                <a:gd name="connsiteX10" fmla="*/ 21132 w 28974"/>
                <a:gd name="connsiteY10" fmla="*/ 30591 h 56991"/>
                <a:gd name="connsiteX11" fmla="*/ 19815 w 28974"/>
                <a:gd name="connsiteY11" fmla="*/ 11434 h 56991"/>
                <a:gd name="connsiteX12" fmla="*/ 14547 w 28974"/>
                <a:gd name="connsiteY12" fmla="*/ 6705 h 56991"/>
                <a:gd name="connsiteX13" fmla="*/ 9219 w 28974"/>
                <a:gd name="connsiteY13" fmla="*/ 11075 h 56991"/>
                <a:gd name="connsiteX14" fmla="*/ 7902 w 28974"/>
                <a:gd name="connsiteY14" fmla="*/ 28735 h 56991"/>
                <a:gd name="connsiteX15" fmla="*/ 9279 w 28974"/>
                <a:gd name="connsiteY15" fmla="*/ 45677 h 56991"/>
                <a:gd name="connsiteX16" fmla="*/ 14547 w 28974"/>
                <a:gd name="connsiteY16" fmla="*/ 50167 h 56991"/>
                <a:gd name="connsiteX17" fmla="*/ 19755 w 28974"/>
                <a:gd name="connsiteY17" fmla="*/ 45976 h 56991"/>
                <a:gd name="connsiteX18" fmla="*/ 21132 w 28974"/>
                <a:gd name="connsiteY18" fmla="*/ 30651 h 56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974" h="56991">
                  <a:moveTo>
                    <a:pt x="28974" y="29813"/>
                  </a:moveTo>
                  <a:cubicBezTo>
                    <a:pt x="28974" y="39630"/>
                    <a:pt x="27897" y="46635"/>
                    <a:pt x="25682" y="50765"/>
                  </a:cubicBezTo>
                  <a:cubicBezTo>
                    <a:pt x="23467" y="54896"/>
                    <a:pt x="19815" y="56991"/>
                    <a:pt x="14727" y="56991"/>
                  </a:cubicBezTo>
                  <a:cubicBezTo>
                    <a:pt x="9339" y="56991"/>
                    <a:pt x="5507" y="54776"/>
                    <a:pt x="3292" y="50346"/>
                  </a:cubicBezTo>
                  <a:cubicBezTo>
                    <a:pt x="1078" y="45976"/>
                    <a:pt x="0" y="38254"/>
                    <a:pt x="0" y="27179"/>
                  </a:cubicBezTo>
                  <a:cubicBezTo>
                    <a:pt x="0" y="17301"/>
                    <a:pt x="1078" y="10297"/>
                    <a:pt x="3233" y="6166"/>
                  </a:cubicBezTo>
                  <a:cubicBezTo>
                    <a:pt x="5388" y="2035"/>
                    <a:pt x="9099" y="0"/>
                    <a:pt x="14308" y="0"/>
                  </a:cubicBezTo>
                  <a:cubicBezTo>
                    <a:pt x="18977" y="0"/>
                    <a:pt x="22449" y="1616"/>
                    <a:pt x="24664" y="4789"/>
                  </a:cubicBezTo>
                  <a:cubicBezTo>
                    <a:pt x="26161" y="6944"/>
                    <a:pt x="27238" y="9938"/>
                    <a:pt x="27897" y="13889"/>
                  </a:cubicBezTo>
                  <a:cubicBezTo>
                    <a:pt x="28555" y="17540"/>
                    <a:pt x="28915" y="22868"/>
                    <a:pt x="28915" y="29873"/>
                  </a:cubicBezTo>
                  <a:close/>
                  <a:moveTo>
                    <a:pt x="21132" y="30591"/>
                  </a:moveTo>
                  <a:cubicBezTo>
                    <a:pt x="21132" y="20953"/>
                    <a:pt x="20713" y="14547"/>
                    <a:pt x="19815" y="11434"/>
                  </a:cubicBezTo>
                  <a:cubicBezTo>
                    <a:pt x="18977" y="8261"/>
                    <a:pt x="17181" y="6705"/>
                    <a:pt x="14547" y="6705"/>
                  </a:cubicBezTo>
                  <a:cubicBezTo>
                    <a:pt x="11913" y="6705"/>
                    <a:pt x="10117" y="8142"/>
                    <a:pt x="9219" y="11075"/>
                  </a:cubicBezTo>
                  <a:cubicBezTo>
                    <a:pt x="8381" y="14008"/>
                    <a:pt x="7902" y="19875"/>
                    <a:pt x="7902" y="28735"/>
                  </a:cubicBezTo>
                  <a:cubicBezTo>
                    <a:pt x="7902" y="36877"/>
                    <a:pt x="8381" y="42504"/>
                    <a:pt x="9279" y="45677"/>
                  </a:cubicBezTo>
                  <a:cubicBezTo>
                    <a:pt x="10237" y="48670"/>
                    <a:pt x="11973" y="50167"/>
                    <a:pt x="14547" y="50167"/>
                  </a:cubicBezTo>
                  <a:cubicBezTo>
                    <a:pt x="17121" y="50167"/>
                    <a:pt x="18797" y="48790"/>
                    <a:pt x="19755" y="45976"/>
                  </a:cubicBezTo>
                  <a:cubicBezTo>
                    <a:pt x="20713" y="43222"/>
                    <a:pt x="21132" y="38134"/>
                    <a:pt x="21132" y="30651"/>
                  </a:cubicBezTo>
                  <a:close/>
                </a:path>
              </a:pathLst>
            </a:custGeom>
            <a:grpFill/>
            <a:ln w="5976" cap="flat">
              <a:noFill/>
              <a:prstDash val="solid"/>
              <a:miter/>
            </a:ln>
          </p:spPr>
          <p:txBody>
            <a:bodyPr rtlCol="0" anchor="ctr"/>
            <a:lstStyle/>
            <a:p>
              <a:endParaRPr lang="nl-BE"/>
            </a:p>
          </p:txBody>
        </p:sp>
        <p:sp>
          <p:nvSpPr>
            <p:cNvPr id="858" name="Freeform: Shape 857">
              <a:extLst>
                <a:ext uri="{FF2B5EF4-FFF2-40B4-BE49-F238E27FC236}">
                  <a16:creationId xmlns:a16="http://schemas.microsoft.com/office/drawing/2014/main" id="{324DBD4D-26BD-B3E1-8478-56DA455CB09C}"/>
                </a:ext>
              </a:extLst>
            </p:cNvPr>
            <p:cNvSpPr/>
            <p:nvPr/>
          </p:nvSpPr>
          <p:spPr>
            <a:xfrm>
              <a:off x="5130667" y="3487232"/>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9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60 w 25562"/>
                <a:gd name="connsiteY13" fmla="*/ 39331 h 56332"/>
                <a:gd name="connsiteX14" fmla="*/ 6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3" y="46036"/>
                    <a:pt x="8441" y="47353"/>
                  </a:cubicBezTo>
                  <a:cubicBezTo>
                    <a:pt x="9159" y="48670"/>
                    <a:pt x="10656" y="49329"/>
                    <a:pt x="12811" y="49329"/>
                  </a:cubicBezTo>
                  <a:cubicBezTo>
                    <a:pt x="14966" y="49329"/>
                    <a:pt x="16463" y="48730"/>
                    <a:pt x="17121" y="47592"/>
                  </a:cubicBezTo>
                  <a:cubicBezTo>
                    <a:pt x="17840" y="46395"/>
                    <a:pt x="18199" y="44001"/>
                    <a:pt x="18199" y="40409"/>
                  </a:cubicBezTo>
                  <a:lnTo>
                    <a:pt x="18199" y="0"/>
                  </a:lnTo>
                  <a:lnTo>
                    <a:pt x="25562" y="0"/>
                  </a:lnTo>
                  <a:lnTo>
                    <a:pt x="25562" y="40409"/>
                  </a:lnTo>
                  <a:cubicBezTo>
                    <a:pt x="25562" y="46455"/>
                    <a:pt x="24664" y="50526"/>
                    <a:pt x="22808" y="52681"/>
                  </a:cubicBezTo>
                  <a:cubicBezTo>
                    <a:pt x="20593" y="55135"/>
                    <a:pt x="17241" y="56333"/>
                    <a:pt x="12691" y="56333"/>
                  </a:cubicBezTo>
                  <a:cubicBezTo>
                    <a:pt x="7723" y="56333"/>
                    <a:pt x="4191" y="54776"/>
                    <a:pt x="2155" y="51663"/>
                  </a:cubicBezTo>
                  <a:cubicBezTo>
                    <a:pt x="718" y="49508"/>
                    <a:pt x="60" y="45437"/>
                    <a:pt x="60" y="39331"/>
                  </a:cubicBezTo>
                  <a:lnTo>
                    <a:pt x="60" y="0"/>
                  </a:lnTo>
                  <a:close/>
                </a:path>
              </a:pathLst>
            </a:custGeom>
            <a:grpFill/>
            <a:ln w="5976" cap="flat">
              <a:noFill/>
              <a:prstDash val="solid"/>
              <a:miter/>
            </a:ln>
          </p:spPr>
          <p:txBody>
            <a:bodyPr rtlCol="0" anchor="ctr"/>
            <a:lstStyle/>
            <a:p>
              <a:endParaRPr lang="nl-BE"/>
            </a:p>
          </p:txBody>
        </p:sp>
        <p:sp>
          <p:nvSpPr>
            <p:cNvPr id="859" name="Freeform: Shape 858">
              <a:extLst>
                <a:ext uri="{FF2B5EF4-FFF2-40B4-BE49-F238E27FC236}">
                  <a16:creationId xmlns:a16="http://schemas.microsoft.com/office/drawing/2014/main" id="{894B8B70-D4AB-CF7E-7BE8-E00EBC6A4E3E}"/>
                </a:ext>
              </a:extLst>
            </p:cNvPr>
            <p:cNvSpPr/>
            <p:nvPr/>
          </p:nvSpPr>
          <p:spPr>
            <a:xfrm>
              <a:off x="5164849" y="3487232"/>
              <a:ext cx="25322" cy="55614"/>
            </a:xfrm>
            <a:custGeom>
              <a:avLst/>
              <a:gdLst>
                <a:gd name="connsiteX0" fmla="*/ 0 w 25322"/>
                <a:gd name="connsiteY0" fmla="*/ 0 h 55614"/>
                <a:gd name="connsiteX1" fmla="*/ 9878 w 25322"/>
                <a:gd name="connsiteY1" fmla="*/ 0 h 55614"/>
                <a:gd name="connsiteX2" fmla="*/ 18977 w 25322"/>
                <a:gd name="connsiteY2" fmla="*/ 2933 h 55614"/>
                <a:gd name="connsiteX3" fmla="*/ 22749 w 25322"/>
                <a:gd name="connsiteY3" fmla="*/ 14487 h 55614"/>
                <a:gd name="connsiteX4" fmla="*/ 20773 w 25322"/>
                <a:gd name="connsiteY4" fmla="*/ 24066 h 55614"/>
                <a:gd name="connsiteX5" fmla="*/ 15086 w 25322"/>
                <a:gd name="connsiteY5" fmla="*/ 28555 h 55614"/>
                <a:gd name="connsiteX6" fmla="*/ 25323 w 25322"/>
                <a:gd name="connsiteY6" fmla="*/ 55614 h 55614"/>
                <a:gd name="connsiteX7" fmla="*/ 17720 w 25322"/>
                <a:gd name="connsiteY7" fmla="*/ 55614 h 55614"/>
                <a:gd name="connsiteX8" fmla="*/ 7543 w 25322"/>
                <a:gd name="connsiteY8" fmla="*/ 28376 h 55614"/>
                <a:gd name="connsiteX9" fmla="*/ 7543 w 25322"/>
                <a:gd name="connsiteY9" fmla="*/ 55614 h 55614"/>
                <a:gd name="connsiteX10" fmla="*/ 60 w 25322"/>
                <a:gd name="connsiteY10" fmla="*/ 55614 h 55614"/>
                <a:gd name="connsiteX11" fmla="*/ 60 w 25322"/>
                <a:gd name="connsiteY11" fmla="*/ 0 h 55614"/>
                <a:gd name="connsiteX12" fmla="*/ 7483 w 25322"/>
                <a:gd name="connsiteY12" fmla="*/ 24664 h 55614"/>
                <a:gd name="connsiteX13" fmla="*/ 13649 w 25322"/>
                <a:gd name="connsiteY13" fmla="*/ 22629 h 55614"/>
                <a:gd name="connsiteX14" fmla="*/ 15445 w 25322"/>
                <a:gd name="connsiteY14" fmla="*/ 15804 h 55614"/>
                <a:gd name="connsiteX15" fmla="*/ 15086 w 25322"/>
                <a:gd name="connsiteY15" fmla="*/ 11374 h 55614"/>
                <a:gd name="connsiteX16" fmla="*/ 13889 w 25322"/>
                <a:gd name="connsiteY16" fmla="*/ 8381 h 55614"/>
                <a:gd name="connsiteX17" fmla="*/ 11793 w 25322"/>
                <a:gd name="connsiteY17" fmla="*/ 6705 h 55614"/>
                <a:gd name="connsiteX18" fmla="*/ 8740 w 25322"/>
                <a:gd name="connsiteY18" fmla="*/ 6166 h 55614"/>
                <a:gd name="connsiteX19" fmla="*/ 7483 w 25322"/>
                <a:gd name="connsiteY19" fmla="*/ 6166 h 55614"/>
                <a:gd name="connsiteX20" fmla="*/ 7483 w 25322"/>
                <a:gd name="connsiteY20" fmla="*/ 24664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322" h="55614">
                  <a:moveTo>
                    <a:pt x="0" y="0"/>
                  </a:moveTo>
                  <a:lnTo>
                    <a:pt x="9878" y="0"/>
                  </a:lnTo>
                  <a:cubicBezTo>
                    <a:pt x="13949" y="0"/>
                    <a:pt x="17002" y="958"/>
                    <a:pt x="18977" y="2933"/>
                  </a:cubicBezTo>
                  <a:cubicBezTo>
                    <a:pt x="21491" y="5448"/>
                    <a:pt x="22749" y="9339"/>
                    <a:pt x="22749" y="14487"/>
                  </a:cubicBezTo>
                  <a:cubicBezTo>
                    <a:pt x="22749" y="18498"/>
                    <a:pt x="22090" y="21671"/>
                    <a:pt x="20773" y="24066"/>
                  </a:cubicBezTo>
                  <a:cubicBezTo>
                    <a:pt x="19456" y="26460"/>
                    <a:pt x="17540" y="27957"/>
                    <a:pt x="15086" y="28555"/>
                  </a:cubicBezTo>
                  <a:lnTo>
                    <a:pt x="25323" y="55614"/>
                  </a:lnTo>
                  <a:lnTo>
                    <a:pt x="17720" y="55614"/>
                  </a:lnTo>
                  <a:lnTo>
                    <a:pt x="7543" y="28376"/>
                  </a:lnTo>
                  <a:lnTo>
                    <a:pt x="7543" y="55614"/>
                  </a:lnTo>
                  <a:lnTo>
                    <a:pt x="60" y="55614"/>
                  </a:lnTo>
                  <a:lnTo>
                    <a:pt x="60" y="0"/>
                  </a:lnTo>
                  <a:close/>
                  <a:moveTo>
                    <a:pt x="7483" y="24664"/>
                  </a:moveTo>
                  <a:cubicBezTo>
                    <a:pt x="10417" y="24664"/>
                    <a:pt x="12452" y="24006"/>
                    <a:pt x="13649" y="22629"/>
                  </a:cubicBezTo>
                  <a:cubicBezTo>
                    <a:pt x="14847" y="21312"/>
                    <a:pt x="15445" y="19037"/>
                    <a:pt x="15445" y="15804"/>
                  </a:cubicBezTo>
                  <a:cubicBezTo>
                    <a:pt x="15445" y="14068"/>
                    <a:pt x="15325" y="12572"/>
                    <a:pt x="15086" y="11374"/>
                  </a:cubicBezTo>
                  <a:cubicBezTo>
                    <a:pt x="14847" y="10177"/>
                    <a:pt x="14427" y="9159"/>
                    <a:pt x="13889" y="8381"/>
                  </a:cubicBezTo>
                  <a:cubicBezTo>
                    <a:pt x="13350" y="7603"/>
                    <a:pt x="12632" y="7064"/>
                    <a:pt x="11793" y="6705"/>
                  </a:cubicBezTo>
                  <a:cubicBezTo>
                    <a:pt x="10955" y="6346"/>
                    <a:pt x="9938" y="6166"/>
                    <a:pt x="8740" y="6166"/>
                  </a:cubicBezTo>
                  <a:lnTo>
                    <a:pt x="7483" y="6166"/>
                  </a:lnTo>
                  <a:lnTo>
                    <a:pt x="7483" y="24664"/>
                  </a:lnTo>
                  <a:close/>
                </a:path>
              </a:pathLst>
            </a:custGeom>
            <a:grpFill/>
            <a:ln w="5976" cap="flat">
              <a:noFill/>
              <a:prstDash val="solid"/>
              <a:miter/>
            </a:ln>
          </p:spPr>
          <p:txBody>
            <a:bodyPr rtlCol="0" anchor="ctr"/>
            <a:lstStyle/>
            <a:p>
              <a:endParaRPr lang="nl-BE"/>
            </a:p>
          </p:txBody>
        </p:sp>
        <p:sp>
          <p:nvSpPr>
            <p:cNvPr id="860" name="Freeform: Shape 859">
              <a:extLst>
                <a:ext uri="{FF2B5EF4-FFF2-40B4-BE49-F238E27FC236}">
                  <a16:creationId xmlns:a16="http://schemas.microsoft.com/office/drawing/2014/main" id="{4E7835F5-AE8F-C5EE-7E04-859491D65E9B}"/>
                </a:ext>
              </a:extLst>
            </p:cNvPr>
            <p:cNvSpPr/>
            <p:nvPr/>
          </p:nvSpPr>
          <p:spPr>
            <a:xfrm>
              <a:off x="5194303" y="3486454"/>
              <a:ext cx="22868" cy="57051"/>
            </a:xfrm>
            <a:custGeom>
              <a:avLst/>
              <a:gdLst>
                <a:gd name="connsiteX0" fmla="*/ 20174 w 22868"/>
                <a:gd name="connsiteY0" fmla="*/ 1916 h 57051"/>
                <a:gd name="connsiteX1" fmla="*/ 20174 w 22868"/>
                <a:gd name="connsiteY1" fmla="*/ 9219 h 57051"/>
                <a:gd name="connsiteX2" fmla="*/ 14008 w 22868"/>
                <a:gd name="connsiteY2" fmla="*/ 6765 h 57051"/>
                <a:gd name="connsiteX3" fmla="*/ 9159 w 22868"/>
                <a:gd name="connsiteY3" fmla="*/ 8860 h 57051"/>
                <a:gd name="connsiteX4" fmla="*/ 7303 w 22868"/>
                <a:gd name="connsiteY4" fmla="*/ 14128 h 57051"/>
                <a:gd name="connsiteX5" fmla="*/ 8621 w 22868"/>
                <a:gd name="connsiteY5" fmla="*/ 19157 h 57051"/>
                <a:gd name="connsiteX6" fmla="*/ 10895 w 22868"/>
                <a:gd name="connsiteY6" fmla="*/ 22030 h 57051"/>
                <a:gd name="connsiteX7" fmla="*/ 14966 w 22868"/>
                <a:gd name="connsiteY7" fmla="*/ 26281 h 57051"/>
                <a:gd name="connsiteX8" fmla="*/ 21192 w 22868"/>
                <a:gd name="connsiteY8" fmla="*/ 34303 h 57051"/>
                <a:gd name="connsiteX9" fmla="*/ 22868 w 22868"/>
                <a:gd name="connsiteY9" fmla="*/ 42324 h 57051"/>
                <a:gd name="connsiteX10" fmla="*/ 19217 w 22868"/>
                <a:gd name="connsiteY10" fmla="*/ 52980 h 57051"/>
                <a:gd name="connsiteX11" fmla="*/ 9878 w 22868"/>
                <a:gd name="connsiteY11" fmla="*/ 57051 h 57051"/>
                <a:gd name="connsiteX12" fmla="*/ 1676 w 22868"/>
                <a:gd name="connsiteY12" fmla="*/ 54417 h 57051"/>
                <a:gd name="connsiteX13" fmla="*/ 1676 w 22868"/>
                <a:gd name="connsiteY13" fmla="*/ 46994 h 57051"/>
                <a:gd name="connsiteX14" fmla="*/ 8980 w 22868"/>
                <a:gd name="connsiteY14" fmla="*/ 49927 h 57051"/>
                <a:gd name="connsiteX15" fmla="*/ 13769 w 22868"/>
                <a:gd name="connsiteY15" fmla="*/ 47892 h 57051"/>
                <a:gd name="connsiteX16" fmla="*/ 15505 w 22868"/>
                <a:gd name="connsiteY16" fmla="*/ 42384 h 57051"/>
                <a:gd name="connsiteX17" fmla="*/ 14188 w 22868"/>
                <a:gd name="connsiteY17" fmla="*/ 36936 h 57051"/>
                <a:gd name="connsiteX18" fmla="*/ 12272 w 22868"/>
                <a:gd name="connsiteY18" fmla="*/ 34303 h 57051"/>
                <a:gd name="connsiteX19" fmla="*/ 9219 w 22868"/>
                <a:gd name="connsiteY19" fmla="*/ 30950 h 57051"/>
                <a:gd name="connsiteX20" fmla="*/ 4490 w 22868"/>
                <a:gd name="connsiteY20" fmla="*/ 25981 h 57051"/>
                <a:gd name="connsiteX21" fmla="*/ 1736 w 22868"/>
                <a:gd name="connsiteY21" fmla="*/ 22210 h 57051"/>
                <a:gd name="connsiteX22" fmla="*/ 0 w 22868"/>
                <a:gd name="connsiteY22" fmla="*/ 14188 h 57051"/>
                <a:gd name="connsiteX23" fmla="*/ 3412 w 22868"/>
                <a:gd name="connsiteY23" fmla="*/ 3831 h 57051"/>
                <a:gd name="connsiteX24" fmla="*/ 12631 w 22868"/>
                <a:gd name="connsiteY24" fmla="*/ 0 h 57051"/>
                <a:gd name="connsiteX25" fmla="*/ 20294 w 22868"/>
                <a:gd name="connsiteY25" fmla="*/ 1916 h 5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8" h="57051">
                  <a:moveTo>
                    <a:pt x="20174" y="1916"/>
                  </a:moveTo>
                  <a:lnTo>
                    <a:pt x="20174" y="9219"/>
                  </a:lnTo>
                  <a:cubicBezTo>
                    <a:pt x="17899" y="7603"/>
                    <a:pt x="15864" y="6765"/>
                    <a:pt x="14008" y="6765"/>
                  </a:cubicBezTo>
                  <a:cubicBezTo>
                    <a:pt x="12033" y="6765"/>
                    <a:pt x="10416" y="7483"/>
                    <a:pt x="9159" y="8860"/>
                  </a:cubicBezTo>
                  <a:cubicBezTo>
                    <a:pt x="7902" y="10177"/>
                    <a:pt x="7303" y="11973"/>
                    <a:pt x="7303" y="14128"/>
                  </a:cubicBezTo>
                  <a:cubicBezTo>
                    <a:pt x="7303" y="16044"/>
                    <a:pt x="7723" y="17720"/>
                    <a:pt x="8621" y="19157"/>
                  </a:cubicBezTo>
                  <a:cubicBezTo>
                    <a:pt x="9099" y="19875"/>
                    <a:pt x="9818" y="20833"/>
                    <a:pt x="10895" y="22030"/>
                  </a:cubicBezTo>
                  <a:cubicBezTo>
                    <a:pt x="11913" y="23228"/>
                    <a:pt x="13290" y="24604"/>
                    <a:pt x="14966" y="26281"/>
                  </a:cubicBezTo>
                  <a:cubicBezTo>
                    <a:pt x="18019" y="29394"/>
                    <a:pt x="20114" y="32028"/>
                    <a:pt x="21192" y="34303"/>
                  </a:cubicBezTo>
                  <a:cubicBezTo>
                    <a:pt x="22329" y="36517"/>
                    <a:pt x="22868" y="39152"/>
                    <a:pt x="22868" y="42324"/>
                  </a:cubicBezTo>
                  <a:cubicBezTo>
                    <a:pt x="22868" y="46635"/>
                    <a:pt x="21671" y="50167"/>
                    <a:pt x="19217" y="52980"/>
                  </a:cubicBezTo>
                  <a:cubicBezTo>
                    <a:pt x="16762" y="55674"/>
                    <a:pt x="13649" y="57051"/>
                    <a:pt x="9878" y="57051"/>
                  </a:cubicBezTo>
                  <a:cubicBezTo>
                    <a:pt x="6705" y="57051"/>
                    <a:pt x="3951" y="56153"/>
                    <a:pt x="1676" y="54417"/>
                  </a:cubicBezTo>
                  <a:lnTo>
                    <a:pt x="1676" y="46994"/>
                  </a:lnTo>
                  <a:cubicBezTo>
                    <a:pt x="4370" y="48909"/>
                    <a:pt x="6765" y="49927"/>
                    <a:pt x="8980" y="49927"/>
                  </a:cubicBezTo>
                  <a:cubicBezTo>
                    <a:pt x="11015" y="49927"/>
                    <a:pt x="12631" y="49269"/>
                    <a:pt x="13769" y="47892"/>
                  </a:cubicBezTo>
                  <a:cubicBezTo>
                    <a:pt x="14906" y="46515"/>
                    <a:pt x="15505" y="44719"/>
                    <a:pt x="15505" y="42384"/>
                  </a:cubicBezTo>
                  <a:cubicBezTo>
                    <a:pt x="15505" y="40349"/>
                    <a:pt x="15086" y="38553"/>
                    <a:pt x="14188" y="36936"/>
                  </a:cubicBezTo>
                  <a:cubicBezTo>
                    <a:pt x="13709" y="36158"/>
                    <a:pt x="13110" y="35260"/>
                    <a:pt x="12272" y="34303"/>
                  </a:cubicBezTo>
                  <a:cubicBezTo>
                    <a:pt x="11434" y="33345"/>
                    <a:pt x="10416" y="32207"/>
                    <a:pt x="9219" y="30950"/>
                  </a:cubicBezTo>
                  <a:cubicBezTo>
                    <a:pt x="7303" y="29094"/>
                    <a:pt x="5747" y="27418"/>
                    <a:pt x="4490" y="25981"/>
                  </a:cubicBezTo>
                  <a:cubicBezTo>
                    <a:pt x="3233" y="24545"/>
                    <a:pt x="2335" y="23287"/>
                    <a:pt x="1736" y="22210"/>
                  </a:cubicBezTo>
                  <a:cubicBezTo>
                    <a:pt x="599" y="20115"/>
                    <a:pt x="0" y="17421"/>
                    <a:pt x="0" y="14188"/>
                  </a:cubicBezTo>
                  <a:cubicBezTo>
                    <a:pt x="0" y="9818"/>
                    <a:pt x="1137" y="6406"/>
                    <a:pt x="3412" y="3831"/>
                  </a:cubicBezTo>
                  <a:cubicBezTo>
                    <a:pt x="5687" y="1257"/>
                    <a:pt x="8740" y="0"/>
                    <a:pt x="12631" y="0"/>
                  </a:cubicBezTo>
                  <a:cubicBezTo>
                    <a:pt x="15325" y="0"/>
                    <a:pt x="17840" y="659"/>
                    <a:pt x="20294" y="1916"/>
                  </a:cubicBezTo>
                  <a:close/>
                </a:path>
              </a:pathLst>
            </a:custGeom>
            <a:grpFill/>
            <a:ln w="5976" cap="flat">
              <a:noFill/>
              <a:prstDash val="solid"/>
              <a:miter/>
            </a:ln>
          </p:spPr>
          <p:txBody>
            <a:bodyPr rtlCol="0" anchor="ctr"/>
            <a:lstStyle/>
            <a:p>
              <a:endParaRPr lang="nl-BE"/>
            </a:p>
          </p:txBody>
        </p:sp>
        <p:sp>
          <p:nvSpPr>
            <p:cNvPr id="861" name="Freeform: Shape 860">
              <a:extLst>
                <a:ext uri="{FF2B5EF4-FFF2-40B4-BE49-F238E27FC236}">
                  <a16:creationId xmlns:a16="http://schemas.microsoft.com/office/drawing/2014/main" id="{D7F5753C-F48A-555D-C9EE-BEEEED64CE31}"/>
                </a:ext>
              </a:extLst>
            </p:cNvPr>
            <p:cNvSpPr/>
            <p:nvPr/>
          </p:nvSpPr>
          <p:spPr>
            <a:xfrm>
              <a:off x="5223457" y="3487232"/>
              <a:ext cx="19934" cy="55614"/>
            </a:xfrm>
            <a:custGeom>
              <a:avLst/>
              <a:gdLst>
                <a:gd name="connsiteX0" fmla="*/ 0 w 19934"/>
                <a:gd name="connsiteY0" fmla="*/ 0 h 55614"/>
                <a:gd name="connsiteX1" fmla="*/ 19935 w 19934"/>
                <a:gd name="connsiteY1" fmla="*/ 0 h 55614"/>
                <a:gd name="connsiteX2" fmla="*/ 19935 w 19934"/>
                <a:gd name="connsiteY2" fmla="*/ 6346 h 55614"/>
                <a:gd name="connsiteX3" fmla="*/ 7483 w 19934"/>
                <a:gd name="connsiteY3" fmla="*/ 6346 h 55614"/>
                <a:gd name="connsiteX4" fmla="*/ 7483 w 19934"/>
                <a:gd name="connsiteY4" fmla="*/ 23946 h 55614"/>
                <a:gd name="connsiteX5" fmla="*/ 18498 w 19934"/>
                <a:gd name="connsiteY5" fmla="*/ 23946 h 55614"/>
                <a:gd name="connsiteX6" fmla="*/ 18498 w 19934"/>
                <a:gd name="connsiteY6" fmla="*/ 30292 h 55614"/>
                <a:gd name="connsiteX7" fmla="*/ 7483 w 19934"/>
                <a:gd name="connsiteY7" fmla="*/ 30292 h 55614"/>
                <a:gd name="connsiteX8" fmla="*/ 7483 w 19934"/>
                <a:gd name="connsiteY8" fmla="*/ 49269 h 55614"/>
                <a:gd name="connsiteX9" fmla="*/ 19935 w 19934"/>
                <a:gd name="connsiteY9" fmla="*/ 49269 h 55614"/>
                <a:gd name="connsiteX10" fmla="*/ 19935 w 19934"/>
                <a:gd name="connsiteY10" fmla="*/ 55614 h 55614"/>
                <a:gd name="connsiteX11" fmla="*/ 0 w 19934"/>
                <a:gd name="connsiteY11" fmla="*/ 55614 h 55614"/>
                <a:gd name="connsiteX12" fmla="*/ 0 w 19934"/>
                <a:gd name="connsiteY12"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34" h="55614">
                  <a:moveTo>
                    <a:pt x="0" y="0"/>
                  </a:moveTo>
                  <a:lnTo>
                    <a:pt x="19935" y="0"/>
                  </a:lnTo>
                  <a:lnTo>
                    <a:pt x="19935" y="6346"/>
                  </a:lnTo>
                  <a:lnTo>
                    <a:pt x="7483" y="6346"/>
                  </a:lnTo>
                  <a:lnTo>
                    <a:pt x="7483" y="23946"/>
                  </a:lnTo>
                  <a:lnTo>
                    <a:pt x="18498" y="23946"/>
                  </a:lnTo>
                  <a:lnTo>
                    <a:pt x="18498" y="30292"/>
                  </a:lnTo>
                  <a:lnTo>
                    <a:pt x="7483" y="30292"/>
                  </a:lnTo>
                  <a:lnTo>
                    <a:pt x="7483" y="49269"/>
                  </a:lnTo>
                  <a:lnTo>
                    <a:pt x="19935" y="49269"/>
                  </a:lnTo>
                  <a:lnTo>
                    <a:pt x="19935" y="55614"/>
                  </a:lnTo>
                  <a:lnTo>
                    <a:pt x="0" y="55614"/>
                  </a:lnTo>
                  <a:lnTo>
                    <a:pt x="0" y="0"/>
                  </a:lnTo>
                  <a:close/>
                </a:path>
              </a:pathLst>
            </a:custGeom>
            <a:grpFill/>
            <a:ln w="5976" cap="flat">
              <a:noFill/>
              <a:prstDash val="solid"/>
              <a:miter/>
            </a:ln>
          </p:spPr>
          <p:txBody>
            <a:bodyPr rtlCol="0" anchor="ctr"/>
            <a:lstStyle/>
            <a:p>
              <a:endParaRPr lang="nl-BE"/>
            </a:p>
          </p:txBody>
        </p:sp>
        <p:sp>
          <p:nvSpPr>
            <p:cNvPr id="862" name="Freeform: Shape 861">
              <a:extLst>
                <a:ext uri="{FF2B5EF4-FFF2-40B4-BE49-F238E27FC236}">
                  <a16:creationId xmlns:a16="http://schemas.microsoft.com/office/drawing/2014/main" id="{B7659C39-3928-E708-D2C4-960860EAF173}"/>
                </a:ext>
              </a:extLst>
            </p:cNvPr>
            <p:cNvSpPr/>
            <p:nvPr/>
          </p:nvSpPr>
          <p:spPr>
            <a:xfrm>
              <a:off x="5250216" y="3487232"/>
              <a:ext cx="19755" cy="55614"/>
            </a:xfrm>
            <a:custGeom>
              <a:avLst/>
              <a:gdLst>
                <a:gd name="connsiteX0" fmla="*/ 0 w 19755"/>
                <a:gd name="connsiteY0" fmla="*/ 0 h 55614"/>
                <a:gd name="connsiteX1" fmla="*/ 7483 w 19755"/>
                <a:gd name="connsiteY1" fmla="*/ 0 h 55614"/>
                <a:gd name="connsiteX2" fmla="*/ 7483 w 19755"/>
                <a:gd name="connsiteY2" fmla="*/ 49269 h 55614"/>
                <a:gd name="connsiteX3" fmla="*/ 19755 w 19755"/>
                <a:gd name="connsiteY3" fmla="*/ 49269 h 55614"/>
                <a:gd name="connsiteX4" fmla="*/ 19755 w 19755"/>
                <a:gd name="connsiteY4" fmla="*/ 55614 h 55614"/>
                <a:gd name="connsiteX5" fmla="*/ 0 w 19755"/>
                <a:gd name="connsiteY5" fmla="*/ 55614 h 55614"/>
                <a:gd name="connsiteX6" fmla="*/ 0 w 19755"/>
                <a:gd name="connsiteY6" fmla="*/ 0 h 5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55" h="55614">
                  <a:moveTo>
                    <a:pt x="0" y="0"/>
                  </a:moveTo>
                  <a:lnTo>
                    <a:pt x="7483" y="0"/>
                  </a:lnTo>
                  <a:lnTo>
                    <a:pt x="7483" y="49269"/>
                  </a:lnTo>
                  <a:lnTo>
                    <a:pt x="19755" y="49269"/>
                  </a:lnTo>
                  <a:lnTo>
                    <a:pt x="19755" y="55614"/>
                  </a:lnTo>
                  <a:lnTo>
                    <a:pt x="0" y="55614"/>
                  </a:lnTo>
                  <a:lnTo>
                    <a:pt x="0" y="0"/>
                  </a:lnTo>
                  <a:close/>
                </a:path>
              </a:pathLst>
            </a:custGeom>
            <a:grpFill/>
            <a:ln w="5976" cap="flat">
              <a:noFill/>
              <a:prstDash val="solid"/>
              <a:miter/>
            </a:ln>
          </p:spPr>
          <p:txBody>
            <a:bodyPr rtlCol="0" anchor="ctr"/>
            <a:lstStyle/>
            <a:p>
              <a:endParaRPr lang="nl-BE"/>
            </a:p>
          </p:txBody>
        </p:sp>
        <p:sp>
          <p:nvSpPr>
            <p:cNvPr id="863" name="Freeform: Shape 862">
              <a:extLst>
                <a:ext uri="{FF2B5EF4-FFF2-40B4-BE49-F238E27FC236}">
                  <a16:creationId xmlns:a16="http://schemas.microsoft.com/office/drawing/2014/main" id="{35B85481-31E7-ED56-3A0B-AE1E225901CD}"/>
                </a:ext>
              </a:extLst>
            </p:cNvPr>
            <p:cNvSpPr/>
            <p:nvPr/>
          </p:nvSpPr>
          <p:spPr>
            <a:xfrm>
              <a:off x="5274641" y="3487232"/>
              <a:ext cx="20054" cy="55674"/>
            </a:xfrm>
            <a:custGeom>
              <a:avLst/>
              <a:gdLst>
                <a:gd name="connsiteX0" fmla="*/ 0 w 20054"/>
                <a:gd name="connsiteY0" fmla="*/ 0 h 55674"/>
                <a:gd name="connsiteX1" fmla="*/ 20055 w 20054"/>
                <a:gd name="connsiteY1" fmla="*/ 0 h 55674"/>
                <a:gd name="connsiteX2" fmla="*/ 20055 w 20054"/>
                <a:gd name="connsiteY2" fmla="*/ 6346 h 55674"/>
                <a:gd name="connsiteX3" fmla="*/ 7543 w 20054"/>
                <a:gd name="connsiteY3" fmla="*/ 6346 h 55674"/>
                <a:gd name="connsiteX4" fmla="*/ 7543 w 20054"/>
                <a:gd name="connsiteY4" fmla="*/ 23946 h 55674"/>
                <a:gd name="connsiteX5" fmla="*/ 18858 w 20054"/>
                <a:gd name="connsiteY5" fmla="*/ 23946 h 55674"/>
                <a:gd name="connsiteX6" fmla="*/ 18858 w 20054"/>
                <a:gd name="connsiteY6" fmla="*/ 30292 h 55674"/>
                <a:gd name="connsiteX7" fmla="*/ 7543 w 20054"/>
                <a:gd name="connsiteY7" fmla="*/ 30292 h 55674"/>
                <a:gd name="connsiteX8" fmla="*/ 7543 w 20054"/>
                <a:gd name="connsiteY8" fmla="*/ 55674 h 55674"/>
                <a:gd name="connsiteX9" fmla="*/ 60 w 20054"/>
                <a:gd name="connsiteY9" fmla="*/ 55674 h 55674"/>
                <a:gd name="connsiteX10" fmla="*/ 60 w 20054"/>
                <a:gd name="connsiteY10" fmla="*/ 60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54" h="55674">
                  <a:moveTo>
                    <a:pt x="0" y="0"/>
                  </a:moveTo>
                  <a:lnTo>
                    <a:pt x="20055" y="0"/>
                  </a:lnTo>
                  <a:lnTo>
                    <a:pt x="20055" y="6346"/>
                  </a:lnTo>
                  <a:lnTo>
                    <a:pt x="7543" y="6346"/>
                  </a:lnTo>
                  <a:lnTo>
                    <a:pt x="7543" y="23946"/>
                  </a:lnTo>
                  <a:lnTo>
                    <a:pt x="18858" y="23946"/>
                  </a:lnTo>
                  <a:lnTo>
                    <a:pt x="18858" y="30292"/>
                  </a:lnTo>
                  <a:lnTo>
                    <a:pt x="7543" y="30292"/>
                  </a:lnTo>
                  <a:lnTo>
                    <a:pt x="7543" y="55674"/>
                  </a:lnTo>
                  <a:lnTo>
                    <a:pt x="60" y="55674"/>
                  </a:lnTo>
                  <a:lnTo>
                    <a:pt x="60" y="60"/>
                  </a:lnTo>
                  <a:close/>
                </a:path>
              </a:pathLst>
            </a:custGeom>
            <a:grpFill/>
            <a:ln w="5976" cap="flat">
              <a:noFill/>
              <a:prstDash val="solid"/>
              <a:miter/>
            </a:ln>
          </p:spPr>
          <p:txBody>
            <a:bodyPr rtlCol="0" anchor="ctr"/>
            <a:lstStyle/>
            <a:p>
              <a:endParaRPr lang="nl-BE"/>
            </a:p>
          </p:txBody>
        </p:sp>
        <p:sp>
          <p:nvSpPr>
            <p:cNvPr id="864" name="Freeform: Shape 863">
              <a:extLst>
                <a:ext uri="{FF2B5EF4-FFF2-40B4-BE49-F238E27FC236}">
                  <a16:creationId xmlns:a16="http://schemas.microsoft.com/office/drawing/2014/main" id="{F239A0CA-5347-D909-3FC9-AEA8B787359E}"/>
                </a:ext>
              </a:extLst>
            </p:cNvPr>
            <p:cNvSpPr/>
            <p:nvPr/>
          </p:nvSpPr>
          <p:spPr>
            <a:xfrm>
              <a:off x="5315768" y="3487232"/>
              <a:ext cx="25562" cy="56332"/>
            </a:xfrm>
            <a:custGeom>
              <a:avLst/>
              <a:gdLst>
                <a:gd name="connsiteX0" fmla="*/ 0 w 25562"/>
                <a:gd name="connsiteY0" fmla="*/ 0 h 56332"/>
                <a:gd name="connsiteX1" fmla="*/ 7363 w 25562"/>
                <a:gd name="connsiteY1" fmla="*/ 0 h 56332"/>
                <a:gd name="connsiteX2" fmla="*/ 7363 w 25562"/>
                <a:gd name="connsiteY2" fmla="*/ 39331 h 56332"/>
                <a:gd name="connsiteX3" fmla="*/ 8441 w 25562"/>
                <a:gd name="connsiteY3" fmla="*/ 47353 h 56332"/>
                <a:gd name="connsiteX4" fmla="*/ 12811 w 25562"/>
                <a:gd name="connsiteY4" fmla="*/ 49329 h 56332"/>
                <a:gd name="connsiteX5" fmla="*/ 17121 w 25562"/>
                <a:gd name="connsiteY5" fmla="*/ 47592 h 56332"/>
                <a:gd name="connsiteX6" fmla="*/ 18199 w 25562"/>
                <a:gd name="connsiteY6" fmla="*/ 40409 h 56332"/>
                <a:gd name="connsiteX7" fmla="*/ 18199 w 25562"/>
                <a:gd name="connsiteY7" fmla="*/ 0 h 56332"/>
                <a:gd name="connsiteX8" fmla="*/ 25562 w 25562"/>
                <a:gd name="connsiteY8" fmla="*/ 0 h 56332"/>
                <a:gd name="connsiteX9" fmla="*/ 25562 w 25562"/>
                <a:gd name="connsiteY9" fmla="*/ 40409 h 56332"/>
                <a:gd name="connsiteX10" fmla="*/ 22808 w 25562"/>
                <a:gd name="connsiteY10" fmla="*/ 52681 h 56332"/>
                <a:gd name="connsiteX11" fmla="*/ 12691 w 25562"/>
                <a:gd name="connsiteY11" fmla="*/ 56333 h 56332"/>
                <a:gd name="connsiteX12" fmla="*/ 2155 w 25562"/>
                <a:gd name="connsiteY12" fmla="*/ 51663 h 56332"/>
                <a:gd name="connsiteX13" fmla="*/ 0 w 25562"/>
                <a:gd name="connsiteY13" fmla="*/ 39331 h 56332"/>
                <a:gd name="connsiteX14" fmla="*/ 0 w 25562"/>
                <a:gd name="connsiteY14" fmla="*/ 0 h 56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62" h="56332">
                  <a:moveTo>
                    <a:pt x="0" y="0"/>
                  </a:moveTo>
                  <a:lnTo>
                    <a:pt x="7363" y="0"/>
                  </a:lnTo>
                  <a:lnTo>
                    <a:pt x="7363" y="39331"/>
                  </a:lnTo>
                  <a:cubicBezTo>
                    <a:pt x="7363" y="43342"/>
                    <a:pt x="7722" y="46036"/>
                    <a:pt x="8441" y="47353"/>
                  </a:cubicBezTo>
                  <a:cubicBezTo>
                    <a:pt x="9159" y="48670"/>
                    <a:pt x="10656" y="49329"/>
                    <a:pt x="12811" y="49329"/>
                  </a:cubicBezTo>
                  <a:cubicBezTo>
                    <a:pt x="14966" y="49329"/>
                    <a:pt x="16463" y="48730"/>
                    <a:pt x="17121" y="47592"/>
                  </a:cubicBezTo>
                  <a:cubicBezTo>
                    <a:pt x="17840" y="46395"/>
                    <a:pt x="18199" y="44001"/>
                    <a:pt x="18199" y="40409"/>
                  </a:cubicBezTo>
                  <a:lnTo>
                    <a:pt x="18199" y="0"/>
                  </a:lnTo>
                  <a:lnTo>
                    <a:pt x="25562" y="0"/>
                  </a:lnTo>
                  <a:lnTo>
                    <a:pt x="25562" y="40409"/>
                  </a:lnTo>
                  <a:cubicBezTo>
                    <a:pt x="25562" y="46455"/>
                    <a:pt x="24664" y="50526"/>
                    <a:pt x="22808" y="52681"/>
                  </a:cubicBezTo>
                  <a:cubicBezTo>
                    <a:pt x="20593" y="55135"/>
                    <a:pt x="17241" y="56333"/>
                    <a:pt x="12691" y="56333"/>
                  </a:cubicBezTo>
                  <a:cubicBezTo>
                    <a:pt x="7663" y="56333"/>
                    <a:pt x="4190" y="54776"/>
                    <a:pt x="2155" y="51663"/>
                  </a:cubicBezTo>
                  <a:cubicBezTo>
                    <a:pt x="718" y="49508"/>
                    <a:pt x="0" y="45437"/>
                    <a:pt x="0" y="39331"/>
                  </a:cubicBezTo>
                  <a:lnTo>
                    <a:pt x="0" y="0"/>
                  </a:lnTo>
                  <a:close/>
                </a:path>
              </a:pathLst>
            </a:custGeom>
            <a:grpFill/>
            <a:ln w="5976" cap="flat">
              <a:noFill/>
              <a:prstDash val="solid"/>
              <a:miter/>
            </a:ln>
          </p:spPr>
          <p:txBody>
            <a:bodyPr rtlCol="0" anchor="ctr"/>
            <a:lstStyle/>
            <a:p>
              <a:endParaRPr lang="nl-BE"/>
            </a:p>
          </p:txBody>
        </p:sp>
        <p:sp>
          <p:nvSpPr>
            <p:cNvPr id="865" name="Freeform: Shape 864">
              <a:extLst>
                <a:ext uri="{FF2B5EF4-FFF2-40B4-BE49-F238E27FC236}">
                  <a16:creationId xmlns:a16="http://schemas.microsoft.com/office/drawing/2014/main" id="{9D489692-B763-A9D0-6300-21CEB2E0065E}"/>
                </a:ext>
              </a:extLst>
            </p:cNvPr>
            <p:cNvSpPr/>
            <p:nvPr/>
          </p:nvSpPr>
          <p:spPr>
            <a:xfrm>
              <a:off x="5349891" y="3487232"/>
              <a:ext cx="23467" cy="55674"/>
            </a:xfrm>
            <a:custGeom>
              <a:avLst/>
              <a:gdLst>
                <a:gd name="connsiteX0" fmla="*/ 0 w 23467"/>
                <a:gd name="connsiteY0" fmla="*/ 0 h 55674"/>
                <a:gd name="connsiteX1" fmla="*/ 9878 w 23467"/>
                <a:gd name="connsiteY1" fmla="*/ 0 h 55674"/>
                <a:gd name="connsiteX2" fmla="*/ 20234 w 23467"/>
                <a:gd name="connsiteY2" fmla="*/ 3592 h 55674"/>
                <a:gd name="connsiteX3" fmla="*/ 23467 w 23467"/>
                <a:gd name="connsiteY3" fmla="*/ 15146 h 55674"/>
                <a:gd name="connsiteX4" fmla="*/ 16942 w 23467"/>
                <a:gd name="connsiteY4" fmla="*/ 29513 h 55674"/>
                <a:gd name="connsiteX5" fmla="*/ 7483 w 23467"/>
                <a:gd name="connsiteY5" fmla="*/ 31010 h 55674"/>
                <a:gd name="connsiteX6" fmla="*/ 7483 w 23467"/>
                <a:gd name="connsiteY6" fmla="*/ 55674 h 55674"/>
                <a:gd name="connsiteX7" fmla="*/ 0 w 23467"/>
                <a:gd name="connsiteY7" fmla="*/ 55674 h 55674"/>
                <a:gd name="connsiteX8" fmla="*/ 0 w 23467"/>
                <a:gd name="connsiteY8" fmla="*/ 60 h 55674"/>
                <a:gd name="connsiteX9" fmla="*/ 7483 w 23467"/>
                <a:gd name="connsiteY9" fmla="*/ 24545 h 55674"/>
                <a:gd name="connsiteX10" fmla="*/ 13889 w 23467"/>
                <a:gd name="connsiteY10" fmla="*/ 22689 h 55674"/>
                <a:gd name="connsiteX11" fmla="*/ 15685 w 23467"/>
                <a:gd name="connsiteY11" fmla="*/ 15924 h 55674"/>
                <a:gd name="connsiteX12" fmla="*/ 13949 w 23467"/>
                <a:gd name="connsiteY12" fmla="*/ 8621 h 55674"/>
                <a:gd name="connsiteX13" fmla="*/ 8501 w 23467"/>
                <a:gd name="connsiteY13" fmla="*/ 6286 h 55674"/>
                <a:gd name="connsiteX14" fmla="*/ 7483 w 23467"/>
                <a:gd name="connsiteY14" fmla="*/ 6286 h 55674"/>
                <a:gd name="connsiteX15" fmla="*/ 7483 w 23467"/>
                <a:gd name="connsiteY15" fmla="*/ 24485 h 5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67" h="55674">
                  <a:moveTo>
                    <a:pt x="0" y="0"/>
                  </a:moveTo>
                  <a:lnTo>
                    <a:pt x="9878" y="0"/>
                  </a:lnTo>
                  <a:cubicBezTo>
                    <a:pt x="14607" y="0"/>
                    <a:pt x="18079" y="1197"/>
                    <a:pt x="20234" y="3592"/>
                  </a:cubicBezTo>
                  <a:cubicBezTo>
                    <a:pt x="22389" y="6046"/>
                    <a:pt x="23467" y="9878"/>
                    <a:pt x="23467" y="15146"/>
                  </a:cubicBezTo>
                  <a:cubicBezTo>
                    <a:pt x="23467" y="22569"/>
                    <a:pt x="21312" y="27298"/>
                    <a:pt x="16942" y="29513"/>
                  </a:cubicBezTo>
                  <a:cubicBezTo>
                    <a:pt x="14727" y="30471"/>
                    <a:pt x="11614" y="31010"/>
                    <a:pt x="7483" y="31010"/>
                  </a:cubicBezTo>
                  <a:lnTo>
                    <a:pt x="7483" y="55674"/>
                  </a:lnTo>
                  <a:lnTo>
                    <a:pt x="0" y="55674"/>
                  </a:lnTo>
                  <a:lnTo>
                    <a:pt x="0" y="60"/>
                  </a:lnTo>
                  <a:close/>
                  <a:moveTo>
                    <a:pt x="7483" y="24545"/>
                  </a:moveTo>
                  <a:cubicBezTo>
                    <a:pt x="10596" y="24545"/>
                    <a:pt x="12691" y="23946"/>
                    <a:pt x="13889" y="22689"/>
                  </a:cubicBezTo>
                  <a:cubicBezTo>
                    <a:pt x="15086" y="21432"/>
                    <a:pt x="15685" y="19157"/>
                    <a:pt x="15685" y="15924"/>
                  </a:cubicBezTo>
                  <a:cubicBezTo>
                    <a:pt x="15685" y="12691"/>
                    <a:pt x="15086" y="10177"/>
                    <a:pt x="13949" y="8621"/>
                  </a:cubicBezTo>
                  <a:cubicBezTo>
                    <a:pt x="12811" y="7064"/>
                    <a:pt x="10955" y="6286"/>
                    <a:pt x="8501" y="6286"/>
                  </a:cubicBezTo>
                  <a:lnTo>
                    <a:pt x="7483" y="6286"/>
                  </a:lnTo>
                  <a:lnTo>
                    <a:pt x="7483" y="24485"/>
                  </a:lnTo>
                  <a:close/>
                </a:path>
              </a:pathLst>
            </a:custGeom>
            <a:grpFill/>
            <a:ln w="5976" cap="flat">
              <a:noFill/>
              <a:prstDash val="solid"/>
              <a:miter/>
            </a:ln>
          </p:spPr>
          <p:txBody>
            <a:bodyPr rtlCol="0" anchor="ctr"/>
            <a:lstStyle/>
            <a:p>
              <a:endParaRPr lang="nl-BE"/>
            </a:p>
          </p:txBody>
        </p:sp>
        <p:sp>
          <p:nvSpPr>
            <p:cNvPr id="866" name="Freeform: Shape 865">
              <a:extLst>
                <a:ext uri="{FF2B5EF4-FFF2-40B4-BE49-F238E27FC236}">
                  <a16:creationId xmlns:a16="http://schemas.microsoft.com/office/drawing/2014/main" id="{71CE79F5-9152-71B8-2E6E-D9843388F762}"/>
                </a:ext>
              </a:extLst>
            </p:cNvPr>
            <p:cNvSpPr/>
            <p:nvPr/>
          </p:nvSpPr>
          <p:spPr>
            <a:xfrm>
              <a:off x="3237746" y="2470910"/>
              <a:ext cx="99135" cy="136790"/>
            </a:xfrm>
            <a:custGeom>
              <a:avLst/>
              <a:gdLst>
                <a:gd name="connsiteX0" fmla="*/ 99136 w 99135"/>
                <a:gd name="connsiteY0" fmla="*/ 46994 h 136790"/>
                <a:gd name="connsiteX1" fmla="*/ 70281 w 99135"/>
                <a:gd name="connsiteY1" fmla="*/ 32746 h 136790"/>
                <a:gd name="connsiteX2" fmla="*/ 56273 w 99135"/>
                <a:gd name="connsiteY2" fmla="*/ 35500 h 136790"/>
                <a:gd name="connsiteX3" fmla="*/ 45198 w 99135"/>
                <a:gd name="connsiteY3" fmla="*/ 42983 h 136790"/>
                <a:gd name="connsiteX4" fmla="*/ 37894 w 99135"/>
                <a:gd name="connsiteY4" fmla="*/ 54237 h 136790"/>
                <a:gd name="connsiteX5" fmla="*/ 35260 w 99135"/>
                <a:gd name="connsiteY5" fmla="*/ 68306 h 136790"/>
                <a:gd name="connsiteX6" fmla="*/ 37894 w 99135"/>
                <a:gd name="connsiteY6" fmla="*/ 82553 h 136790"/>
                <a:gd name="connsiteX7" fmla="*/ 45258 w 99135"/>
                <a:gd name="connsiteY7" fmla="*/ 93868 h 136790"/>
                <a:gd name="connsiteX8" fmla="*/ 56333 w 99135"/>
                <a:gd name="connsiteY8" fmla="*/ 101411 h 136790"/>
                <a:gd name="connsiteX9" fmla="*/ 70102 w 99135"/>
                <a:gd name="connsiteY9" fmla="*/ 104165 h 136790"/>
                <a:gd name="connsiteX10" fmla="*/ 99136 w 99135"/>
                <a:gd name="connsiteY10" fmla="*/ 90396 h 136790"/>
                <a:gd name="connsiteX11" fmla="*/ 99136 w 99135"/>
                <a:gd name="connsiteY11" fmla="*/ 130266 h 136790"/>
                <a:gd name="connsiteX12" fmla="*/ 95724 w 99135"/>
                <a:gd name="connsiteY12" fmla="*/ 131463 h 136790"/>
                <a:gd name="connsiteX13" fmla="*/ 81296 w 99135"/>
                <a:gd name="connsiteY13" fmla="*/ 135474 h 136790"/>
                <a:gd name="connsiteX14" fmla="*/ 68066 w 99135"/>
                <a:gd name="connsiteY14" fmla="*/ 136791 h 136790"/>
                <a:gd name="connsiteX15" fmla="*/ 42384 w 99135"/>
                <a:gd name="connsiteY15" fmla="*/ 131702 h 136790"/>
                <a:gd name="connsiteX16" fmla="*/ 20713 w 99135"/>
                <a:gd name="connsiteY16" fmla="*/ 117454 h 136790"/>
                <a:gd name="connsiteX17" fmla="*/ 5687 w 99135"/>
                <a:gd name="connsiteY17" fmla="*/ 95664 h 136790"/>
                <a:gd name="connsiteX18" fmla="*/ 0 w 99135"/>
                <a:gd name="connsiteY18" fmla="*/ 68066 h 136790"/>
                <a:gd name="connsiteX19" fmla="*/ 5567 w 99135"/>
                <a:gd name="connsiteY19" fmla="*/ 40648 h 136790"/>
                <a:gd name="connsiteX20" fmla="*/ 20534 w 99135"/>
                <a:gd name="connsiteY20" fmla="*/ 19157 h 136790"/>
                <a:gd name="connsiteX21" fmla="*/ 42264 w 99135"/>
                <a:gd name="connsiteY21" fmla="*/ 5088 h 136790"/>
                <a:gd name="connsiteX22" fmla="*/ 68186 w 99135"/>
                <a:gd name="connsiteY22" fmla="*/ 0 h 136790"/>
                <a:gd name="connsiteX23" fmla="*/ 83391 w 99135"/>
                <a:gd name="connsiteY23" fmla="*/ 1616 h 136790"/>
                <a:gd name="connsiteX24" fmla="*/ 99136 w 99135"/>
                <a:gd name="connsiteY24" fmla="*/ 6705 h 136790"/>
                <a:gd name="connsiteX25" fmla="*/ 99136 w 99135"/>
                <a:gd name="connsiteY25" fmla="*/ 46874 h 1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135" h="136790">
                  <a:moveTo>
                    <a:pt x="99136" y="46994"/>
                  </a:moveTo>
                  <a:cubicBezTo>
                    <a:pt x="91353" y="37475"/>
                    <a:pt x="81715" y="32746"/>
                    <a:pt x="70281" y="32746"/>
                  </a:cubicBezTo>
                  <a:cubicBezTo>
                    <a:pt x="65252" y="32746"/>
                    <a:pt x="60583" y="33644"/>
                    <a:pt x="56273" y="35500"/>
                  </a:cubicBezTo>
                  <a:cubicBezTo>
                    <a:pt x="51963" y="37356"/>
                    <a:pt x="48311" y="39810"/>
                    <a:pt x="45198" y="42983"/>
                  </a:cubicBezTo>
                  <a:cubicBezTo>
                    <a:pt x="42085" y="46156"/>
                    <a:pt x="39690" y="49867"/>
                    <a:pt x="37894" y="54237"/>
                  </a:cubicBezTo>
                  <a:cubicBezTo>
                    <a:pt x="36098" y="58608"/>
                    <a:pt x="35260" y="63277"/>
                    <a:pt x="35260" y="68306"/>
                  </a:cubicBezTo>
                  <a:cubicBezTo>
                    <a:pt x="35260" y="73334"/>
                    <a:pt x="36158" y="78243"/>
                    <a:pt x="37894" y="82553"/>
                  </a:cubicBezTo>
                  <a:cubicBezTo>
                    <a:pt x="39690" y="86923"/>
                    <a:pt x="42145" y="90695"/>
                    <a:pt x="45258" y="93868"/>
                  </a:cubicBezTo>
                  <a:cubicBezTo>
                    <a:pt x="48431" y="97100"/>
                    <a:pt x="52082" y="99615"/>
                    <a:pt x="56333" y="101411"/>
                  </a:cubicBezTo>
                  <a:cubicBezTo>
                    <a:pt x="60583" y="103267"/>
                    <a:pt x="65133" y="104165"/>
                    <a:pt x="70102" y="104165"/>
                  </a:cubicBezTo>
                  <a:cubicBezTo>
                    <a:pt x="80877" y="104165"/>
                    <a:pt x="90575" y="99555"/>
                    <a:pt x="99136" y="90396"/>
                  </a:cubicBezTo>
                  <a:lnTo>
                    <a:pt x="99136" y="130266"/>
                  </a:lnTo>
                  <a:lnTo>
                    <a:pt x="95724" y="131463"/>
                  </a:lnTo>
                  <a:cubicBezTo>
                    <a:pt x="90575" y="133319"/>
                    <a:pt x="85786" y="134636"/>
                    <a:pt x="81296" y="135474"/>
                  </a:cubicBezTo>
                  <a:cubicBezTo>
                    <a:pt x="76806" y="136312"/>
                    <a:pt x="72436" y="136791"/>
                    <a:pt x="68066" y="136791"/>
                  </a:cubicBezTo>
                  <a:cubicBezTo>
                    <a:pt x="59146" y="136791"/>
                    <a:pt x="50586" y="135115"/>
                    <a:pt x="42384" y="131702"/>
                  </a:cubicBezTo>
                  <a:cubicBezTo>
                    <a:pt x="34183" y="128350"/>
                    <a:pt x="26999" y="123561"/>
                    <a:pt x="20713" y="117454"/>
                  </a:cubicBezTo>
                  <a:cubicBezTo>
                    <a:pt x="14487" y="111348"/>
                    <a:pt x="9459" y="104045"/>
                    <a:pt x="5687" y="95664"/>
                  </a:cubicBezTo>
                  <a:cubicBezTo>
                    <a:pt x="1916" y="87223"/>
                    <a:pt x="0" y="78064"/>
                    <a:pt x="0" y="68066"/>
                  </a:cubicBezTo>
                  <a:cubicBezTo>
                    <a:pt x="0" y="58069"/>
                    <a:pt x="1856" y="48969"/>
                    <a:pt x="5567" y="40648"/>
                  </a:cubicBezTo>
                  <a:cubicBezTo>
                    <a:pt x="9279" y="32327"/>
                    <a:pt x="14248" y="25203"/>
                    <a:pt x="20534" y="19157"/>
                  </a:cubicBezTo>
                  <a:cubicBezTo>
                    <a:pt x="26760" y="13170"/>
                    <a:pt x="34003" y="8441"/>
                    <a:pt x="42264" y="5088"/>
                  </a:cubicBezTo>
                  <a:cubicBezTo>
                    <a:pt x="50526" y="1736"/>
                    <a:pt x="59146" y="0"/>
                    <a:pt x="68186" y="0"/>
                  </a:cubicBezTo>
                  <a:cubicBezTo>
                    <a:pt x="73334" y="0"/>
                    <a:pt x="78423" y="539"/>
                    <a:pt x="83391" y="1616"/>
                  </a:cubicBezTo>
                  <a:cubicBezTo>
                    <a:pt x="88360" y="2694"/>
                    <a:pt x="93628" y="4370"/>
                    <a:pt x="99136" y="6705"/>
                  </a:cubicBezTo>
                  <a:lnTo>
                    <a:pt x="99136" y="46874"/>
                  </a:lnTo>
                  <a:close/>
                </a:path>
              </a:pathLst>
            </a:custGeom>
            <a:grpFill/>
            <a:ln w="5976" cap="flat">
              <a:noFill/>
              <a:prstDash val="solid"/>
              <a:miter/>
            </a:ln>
          </p:spPr>
          <p:txBody>
            <a:bodyPr rtlCol="0" anchor="ctr"/>
            <a:lstStyle/>
            <a:p>
              <a:endParaRPr lang="nl-BE"/>
            </a:p>
          </p:txBody>
        </p:sp>
        <p:sp>
          <p:nvSpPr>
            <p:cNvPr id="867" name="Freeform: Shape 866">
              <a:extLst>
                <a:ext uri="{FF2B5EF4-FFF2-40B4-BE49-F238E27FC236}">
                  <a16:creationId xmlns:a16="http://schemas.microsoft.com/office/drawing/2014/main" id="{996414DF-1647-7190-F037-1288DE3EAC8C}"/>
                </a:ext>
              </a:extLst>
            </p:cNvPr>
            <p:cNvSpPr/>
            <p:nvPr/>
          </p:nvSpPr>
          <p:spPr>
            <a:xfrm>
              <a:off x="3363701" y="2474621"/>
              <a:ext cx="115897" cy="129547"/>
            </a:xfrm>
            <a:custGeom>
              <a:avLst/>
              <a:gdLst>
                <a:gd name="connsiteX0" fmla="*/ 33644 w 115897"/>
                <a:gd name="connsiteY0" fmla="*/ 49987 h 129547"/>
                <a:gd name="connsiteX1" fmla="*/ 82254 w 115897"/>
                <a:gd name="connsiteY1" fmla="*/ 49987 h 129547"/>
                <a:gd name="connsiteX2" fmla="*/ 82254 w 115897"/>
                <a:gd name="connsiteY2" fmla="*/ 0 h 129547"/>
                <a:gd name="connsiteX3" fmla="*/ 115898 w 115897"/>
                <a:gd name="connsiteY3" fmla="*/ 0 h 129547"/>
                <a:gd name="connsiteX4" fmla="*/ 115898 w 115897"/>
                <a:gd name="connsiteY4" fmla="*/ 129547 h 129547"/>
                <a:gd name="connsiteX5" fmla="*/ 82254 w 115897"/>
                <a:gd name="connsiteY5" fmla="*/ 129547 h 129547"/>
                <a:gd name="connsiteX6" fmla="*/ 82254 w 115897"/>
                <a:gd name="connsiteY6" fmla="*/ 76148 h 129547"/>
                <a:gd name="connsiteX7" fmla="*/ 33644 w 115897"/>
                <a:gd name="connsiteY7" fmla="*/ 76148 h 129547"/>
                <a:gd name="connsiteX8" fmla="*/ 33644 w 115897"/>
                <a:gd name="connsiteY8" fmla="*/ 129547 h 129547"/>
                <a:gd name="connsiteX9" fmla="*/ 0 w 115897"/>
                <a:gd name="connsiteY9" fmla="*/ 129547 h 129547"/>
                <a:gd name="connsiteX10" fmla="*/ 0 w 115897"/>
                <a:gd name="connsiteY10" fmla="*/ 0 h 129547"/>
                <a:gd name="connsiteX11" fmla="*/ 33644 w 115897"/>
                <a:gd name="connsiteY11" fmla="*/ 0 h 129547"/>
                <a:gd name="connsiteX12" fmla="*/ 33644 w 115897"/>
                <a:gd name="connsiteY12" fmla="*/ 49987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97" h="129547">
                  <a:moveTo>
                    <a:pt x="33644" y="49987"/>
                  </a:moveTo>
                  <a:lnTo>
                    <a:pt x="82254" y="49987"/>
                  </a:lnTo>
                  <a:lnTo>
                    <a:pt x="82254" y="0"/>
                  </a:lnTo>
                  <a:lnTo>
                    <a:pt x="115898" y="0"/>
                  </a:lnTo>
                  <a:lnTo>
                    <a:pt x="115898" y="129547"/>
                  </a:lnTo>
                  <a:lnTo>
                    <a:pt x="82254" y="129547"/>
                  </a:lnTo>
                  <a:lnTo>
                    <a:pt x="82254" y="76148"/>
                  </a:lnTo>
                  <a:lnTo>
                    <a:pt x="33644" y="76148"/>
                  </a:lnTo>
                  <a:lnTo>
                    <a:pt x="33644" y="129547"/>
                  </a:lnTo>
                  <a:lnTo>
                    <a:pt x="0" y="129547"/>
                  </a:lnTo>
                  <a:lnTo>
                    <a:pt x="0" y="0"/>
                  </a:lnTo>
                  <a:lnTo>
                    <a:pt x="33644" y="0"/>
                  </a:lnTo>
                  <a:lnTo>
                    <a:pt x="33644" y="49987"/>
                  </a:lnTo>
                  <a:close/>
                </a:path>
              </a:pathLst>
            </a:custGeom>
            <a:grpFill/>
            <a:ln w="5976" cap="flat">
              <a:noFill/>
              <a:prstDash val="solid"/>
              <a:miter/>
            </a:ln>
          </p:spPr>
          <p:txBody>
            <a:bodyPr rtlCol="0" anchor="ctr"/>
            <a:lstStyle/>
            <a:p>
              <a:endParaRPr lang="nl-BE"/>
            </a:p>
          </p:txBody>
        </p:sp>
        <p:sp>
          <p:nvSpPr>
            <p:cNvPr id="868" name="Freeform: Shape 867">
              <a:extLst>
                <a:ext uri="{FF2B5EF4-FFF2-40B4-BE49-F238E27FC236}">
                  <a16:creationId xmlns:a16="http://schemas.microsoft.com/office/drawing/2014/main" id="{6FC5159C-B59B-15F4-3424-63A0826F02E8}"/>
                </a:ext>
              </a:extLst>
            </p:cNvPr>
            <p:cNvSpPr/>
            <p:nvPr/>
          </p:nvSpPr>
          <p:spPr>
            <a:xfrm>
              <a:off x="3506778" y="2474621"/>
              <a:ext cx="73693" cy="129547"/>
            </a:xfrm>
            <a:custGeom>
              <a:avLst/>
              <a:gdLst>
                <a:gd name="connsiteX0" fmla="*/ 73693 w 73693"/>
                <a:gd name="connsiteY0" fmla="*/ 28555 h 129547"/>
                <a:gd name="connsiteX1" fmla="*/ 33644 w 73693"/>
                <a:gd name="connsiteY1" fmla="*/ 28555 h 129547"/>
                <a:gd name="connsiteX2" fmla="*/ 33644 w 73693"/>
                <a:gd name="connsiteY2" fmla="*/ 50226 h 129547"/>
                <a:gd name="connsiteX3" fmla="*/ 71419 w 73693"/>
                <a:gd name="connsiteY3" fmla="*/ 50226 h 129547"/>
                <a:gd name="connsiteX4" fmla="*/ 71419 w 73693"/>
                <a:gd name="connsiteY4" fmla="*/ 78722 h 129547"/>
                <a:gd name="connsiteX5" fmla="*/ 33644 w 73693"/>
                <a:gd name="connsiteY5" fmla="*/ 78722 h 129547"/>
                <a:gd name="connsiteX6" fmla="*/ 33644 w 73693"/>
                <a:gd name="connsiteY6" fmla="*/ 101052 h 129547"/>
                <a:gd name="connsiteX7" fmla="*/ 73693 w 73693"/>
                <a:gd name="connsiteY7" fmla="*/ 101052 h 129547"/>
                <a:gd name="connsiteX8" fmla="*/ 73693 w 73693"/>
                <a:gd name="connsiteY8" fmla="*/ 129547 h 129547"/>
                <a:gd name="connsiteX9" fmla="*/ 0 w 73693"/>
                <a:gd name="connsiteY9" fmla="*/ 129547 h 129547"/>
                <a:gd name="connsiteX10" fmla="*/ 0 w 73693"/>
                <a:gd name="connsiteY10" fmla="*/ 0 h 129547"/>
                <a:gd name="connsiteX11" fmla="*/ 73693 w 73693"/>
                <a:gd name="connsiteY11" fmla="*/ 0 h 129547"/>
                <a:gd name="connsiteX12" fmla="*/ 73693 w 73693"/>
                <a:gd name="connsiteY12" fmla="*/ 28496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93" h="129547">
                  <a:moveTo>
                    <a:pt x="73693" y="28555"/>
                  </a:moveTo>
                  <a:lnTo>
                    <a:pt x="33644" y="28555"/>
                  </a:lnTo>
                  <a:lnTo>
                    <a:pt x="33644" y="50226"/>
                  </a:lnTo>
                  <a:lnTo>
                    <a:pt x="71419" y="50226"/>
                  </a:lnTo>
                  <a:lnTo>
                    <a:pt x="71419" y="78722"/>
                  </a:lnTo>
                  <a:lnTo>
                    <a:pt x="33644" y="78722"/>
                  </a:lnTo>
                  <a:lnTo>
                    <a:pt x="33644" y="101052"/>
                  </a:lnTo>
                  <a:lnTo>
                    <a:pt x="73693" y="101052"/>
                  </a:lnTo>
                  <a:lnTo>
                    <a:pt x="73693" y="129547"/>
                  </a:lnTo>
                  <a:lnTo>
                    <a:pt x="0" y="129547"/>
                  </a:lnTo>
                  <a:lnTo>
                    <a:pt x="0" y="0"/>
                  </a:lnTo>
                  <a:lnTo>
                    <a:pt x="73693" y="0"/>
                  </a:lnTo>
                  <a:lnTo>
                    <a:pt x="73693" y="28496"/>
                  </a:lnTo>
                  <a:close/>
                </a:path>
              </a:pathLst>
            </a:custGeom>
            <a:grpFill/>
            <a:ln w="5976" cap="flat">
              <a:noFill/>
              <a:prstDash val="solid"/>
              <a:miter/>
            </a:ln>
          </p:spPr>
          <p:txBody>
            <a:bodyPr rtlCol="0" anchor="ctr"/>
            <a:lstStyle/>
            <a:p>
              <a:endParaRPr lang="nl-BE"/>
            </a:p>
          </p:txBody>
        </p:sp>
        <p:sp>
          <p:nvSpPr>
            <p:cNvPr id="869" name="Freeform: Shape 868">
              <a:extLst>
                <a:ext uri="{FF2B5EF4-FFF2-40B4-BE49-F238E27FC236}">
                  <a16:creationId xmlns:a16="http://schemas.microsoft.com/office/drawing/2014/main" id="{7D781CA3-BFE5-453B-7317-5D76B4657F0F}"/>
                </a:ext>
              </a:extLst>
            </p:cNvPr>
            <p:cNvSpPr/>
            <p:nvPr/>
          </p:nvSpPr>
          <p:spPr>
            <a:xfrm>
              <a:off x="3598849" y="2470910"/>
              <a:ext cx="99135" cy="136790"/>
            </a:xfrm>
            <a:custGeom>
              <a:avLst/>
              <a:gdLst>
                <a:gd name="connsiteX0" fmla="*/ 99136 w 99135"/>
                <a:gd name="connsiteY0" fmla="*/ 46994 h 136790"/>
                <a:gd name="connsiteX1" fmla="*/ 70281 w 99135"/>
                <a:gd name="connsiteY1" fmla="*/ 32746 h 136790"/>
                <a:gd name="connsiteX2" fmla="*/ 56273 w 99135"/>
                <a:gd name="connsiteY2" fmla="*/ 35500 h 136790"/>
                <a:gd name="connsiteX3" fmla="*/ 45198 w 99135"/>
                <a:gd name="connsiteY3" fmla="*/ 42983 h 136790"/>
                <a:gd name="connsiteX4" fmla="*/ 37894 w 99135"/>
                <a:gd name="connsiteY4" fmla="*/ 54237 h 136790"/>
                <a:gd name="connsiteX5" fmla="*/ 35260 w 99135"/>
                <a:gd name="connsiteY5" fmla="*/ 68306 h 136790"/>
                <a:gd name="connsiteX6" fmla="*/ 37894 w 99135"/>
                <a:gd name="connsiteY6" fmla="*/ 82553 h 136790"/>
                <a:gd name="connsiteX7" fmla="*/ 45258 w 99135"/>
                <a:gd name="connsiteY7" fmla="*/ 93868 h 136790"/>
                <a:gd name="connsiteX8" fmla="*/ 56333 w 99135"/>
                <a:gd name="connsiteY8" fmla="*/ 101411 h 136790"/>
                <a:gd name="connsiteX9" fmla="*/ 70102 w 99135"/>
                <a:gd name="connsiteY9" fmla="*/ 104165 h 136790"/>
                <a:gd name="connsiteX10" fmla="*/ 99136 w 99135"/>
                <a:gd name="connsiteY10" fmla="*/ 90396 h 136790"/>
                <a:gd name="connsiteX11" fmla="*/ 99136 w 99135"/>
                <a:gd name="connsiteY11" fmla="*/ 130266 h 136790"/>
                <a:gd name="connsiteX12" fmla="*/ 95724 w 99135"/>
                <a:gd name="connsiteY12" fmla="*/ 131463 h 136790"/>
                <a:gd name="connsiteX13" fmla="*/ 81296 w 99135"/>
                <a:gd name="connsiteY13" fmla="*/ 135474 h 136790"/>
                <a:gd name="connsiteX14" fmla="*/ 68066 w 99135"/>
                <a:gd name="connsiteY14" fmla="*/ 136791 h 136790"/>
                <a:gd name="connsiteX15" fmla="*/ 42384 w 99135"/>
                <a:gd name="connsiteY15" fmla="*/ 131702 h 136790"/>
                <a:gd name="connsiteX16" fmla="*/ 20713 w 99135"/>
                <a:gd name="connsiteY16" fmla="*/ 117454 h 136790"/>
                <a:gd name="connsiteX17" fmla="*/ 5687 w 99135"/>
                <a:gd name="connsiteY17" fmla="*/ 95664 h 136790"/>
                <a:gd name="connsiteX18" fmla="*/ 0 w 99135"/>
                <a:gd name="connsiteY18" fmla="*/ 68066 h 136790"/>
                <a:gd name="connsiteX19" fmla="*/ 5567 w 99135"/>
                <a:gd name="connsiteY19" fmla="*/ 40648 h 136790"/>
                <a:gd name="connsiteX20" fmla="*/ 20534 w 99135"/>
                <a:gd name="connsiteY20" fmla="*/ 19157 h 136790"/>
                <a:gd name="connsiteX21" fmla="*/ 42264 w 99135"/>
                <a:gd name="connsiteY21" fmla="*/ 5088 h 136790"/>
                <a:gd name="connsiteX22" fmla="*/ 68186 w 99135"/>
                <a:gd name="connsiteY22" fmla="*/ 0 h 136790"/>
                <a:gd name="connsiteX23" fmla="*/ 83391 w 99135"/>
                <a:gd name="connsiteY23" fmla="*/ 1616 h 136790"/>
                <a:gd name="connsiteX24" fmla="*/ 99136 w 99135"/>
                <a:gd name="connsiteY24" fmla="*/ 6705 h 136790"/>
                <a:gd name="connsiteX25" fmla="*/ 99136 w 99135"/>
                <a:gd name="connsiteY25" fmla="*/ 46874 h 1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135" h="136790">
                  <a:moveTo>
                    <a:pt x="99136" y="46994"/>
                  </a:moveTo>
                  <a:cubicBezTo>
                    <a:pt x="91354" y="37475"/>
                    <a:pt x="81715" y="32746"/>
                    <a:pt x="70281" y="32746"/>
                  </a:cubicBezTo>
                  <a:cubicBezTo>
                    <a:pt x="65253" y="32746"/>
                    <a:pt x="60583" y="33644"/>
                    <a:pt x="56273" y="35500"/>
                  </a:cubicBezTo>
                  <a:cubicBezTo>
                    <a:pt x="51963" y="37356"/>
                    <a:pt x="48311" y="39810"/>
                    <a:pt x="45198" y="42983"/>
                  </a:cubicBezTo>
                  <a:cubicBezTo>
                    <a:pt x="42085" y="46156"/>
                    <a:pt x="39690" y="49867"/>
                    <a:pt x="37894" y="54237"/>
                  </a:cubicBezTo>
                  <a:cubicBezTo>
                    <a:pt x="36098" y="58608"/>
                    <a:pt x="35260" y="63277"/>
                    <a:pt x="35260" y="68306"/>
                  </a:cubicBezTo>
                  <a:cubicBezTo>
                    <a:pt x="35260" y="73334"/>
                    <a:pt x="36158" y="78243"/>
                    <a:pt x="37894" y="82553"/>
                  </a:cubicBezTo>
                  <a:cubicBezTo>
                    <a:pt x="39690" y="86923"/>
                    <a:pt x="42145" y="90695"/>
                    <a:pt x="45258" y="93868"/>
                  </a:cubicBezTo>
                  <a:cubicBezTo>
                    <a:pt x="48431" y="97100"/>
                    <a:pt x="52082" y="99615"/>
                    <a:pt x="56333" y="101411"/>
                  </a:cubicBezTo>
                  <a:cubicBezTo>
                    <a:pt x="60583" y="103267"/>
                    <a:pt x="65133" y="104165"/>
                    <a:pt x="70102" y="104165"/>
                  </a:cubicBezTo>
                  <a:cubicBezTo>
                    <a:pt x="80877" y="104165"/>
                    <a:pt x="90515" y="99555"/>
                    <a:pt x="99136" y="90396"/>
                  </a:cubicBezTo>
                  <a:lnTo>
                    <a:pt x="99136" y="130266"/>
                  </a:lnTo>
                  <a:lnTo>
                    <a:pt x="95724" y="131463"/>
                  </a:lnTo>
                  <a:cubicBezTo>
                    <a:pt x="90575" y="133319"/>
                    <a:pt x="85786" y="134636"/>
                    <a:pt x="81296" y="135474"/>
                  </a:cubicBezTo>
                  <a:cubicBezTo>
                    <a:pt x="76806" y="136312"/>
                    <a:pt x="72436" y="136791"/>
                    <a:pt x="68066" y="136791"/>
                  </a:cubicBezTo>
                  <a:cubicBezTo>
                    <a:pt x="59146" y="136791"/>
                    <a:pt x="50586" y="135115"/>
                    <a:pt x="42384" y="131702"/>
                  </a:cubicBezTo>
                  <a:cubicBezTo>
                    <a:pt x="34183" y="128350"/>
                    <a:pt x="26999" y="123561"/>
                    <a:pt x="20713" y="117454"/>
                  </a:cubicBezTo>
                  <a:cubicBezTo>
                    <a:pt x="14487" y="111348"/>
                    <a:pt x="9459" y="104045"/>
                    <a:pt x="5687" y="95664"/>
                  </a:cubicBezTo>
                  <a:cubicBezTo>
                    <a:pt x="1916" y="87223"/>
                    <a:pt x="0" y="78064"/>
                    <a:pt x="0" y="68066"/>
                  </a:cubicBezTo>
                  <a:cubicBezTo>
                    <a:pt x="0" y="58069"/>
                    <a:pt x="1856" y="48969"/>
                    <a:pt x="5567" y="40648"/>
                  </a:cubicBezTo>
                  <a:cubicBezTo>
                    <a:pt x="9279" y="32327"/>
                    <a:pt x="14248" y="25203"/>
                    <a:pt x="20534" y="19157"/>
                  </a:cubicBezTo>
                  <a:cubicBezTo>
                    <a:pt x="26760" y="13170"/>
                    <a:pt x="34003" y="8441"/>
                    <a:pt x="42264" y="5088"/>
                  </a:cubicBezTo>
                  <a:cubicBezTo>
                    <a:pt x="50526" y="1736"/>
                    <a:pt x="59146" y="0"/>
                    <a:pt x="68186" y="0"/>
                  </a:cubicBezTo>
                  <a:cubicBezTo>
                    <a:pt x="73334" y="0"/>
                    <a:pt x="78423" y="539"/>
                    <a:pt x="83391" y="1616"/>
                  </a:cubicBezTo>
                  <a:cubicBezTo>
                    <a:pt x="88360" y="2694"/>
                    <a:pt x="93628" y="4370"/>
                    <a:pt x="99136" y="6705"/>
                  </a:cubicBezTo>
                  <a:lnTo>
                    <a:pt x="99136" y="46874"/>
                  </a:lnTo>
                  <a:close/>
                </a:path>
              </a:pathLst>
            </a:custGeom>
            <a:grpFill/>
            <a:ln w="5976" cap="flat">
              <a:noFill/>
              <a:prstDash val="solid"/>
              <a:miter/>
            </a:ln>
          </p:spPr>
          <p:txBody>
            <a:bodyPr rtlCol="0" anchor="ctr"/>
            <a:lstStyle/>
            <a:p>
              <a:endParaRPr lang="nl-BE"/>
            </a:p>
          </p:txBody>
        </p:sp>
        <p:sp>
          <p:nvSpPr>
            <p:cNvPr id="870" name="Freeform: Shape 869">
              <a:extLst>
                <a:ext uri="{FF2B5EF4-FFF2-40B4-BE49-F238E27FC236}">
                  <a16:creationId xmlns:a16="http://schemas.microsoft.com/office/drawing/2014/main" id="{242CD499-0715-C812-1462-302CF8D5B8D5}"/>
                </a:ext>
              </a:extLst>
            </p:cNvPr>
            <p:cNvSpPr/>
            <p:nvPr/>
          </p:nvSpPr>
          <p:spPr>
            <a:xfrm>
              <a:off x="3724745" y="2474621"/>
              <a:ext cx="121106" cy="129547"/>
            </a:xfrm>
            <a:custGeom>
              <a:avLst/>
              <a:gdLst>
                <a:gd name="connsiteX0" fmla="*/ 33704 w 121106"/>
                <a:gd name="connsiteY0" fmla="*/ 53459 h 129547"/>
                <a:gd name="connsiteX1" fmla="*/ 74771 w 121106"/>
                <a:gd name="connsiteY1" fmla="*/ 60 h 129547"/>
                <a:gd name="connsiteX2" fmla="*/ 116317 w 121106"/>
                <a:gd name="connsiteY2" fmla="*/ 60 h 129547"/>
                <a:gd name="connsiteX3" fmla="*/ 64953 w 121106"/>
                <a:gd name="connsiteY3" fmla="*/ 61361 h 129547"/>
                <a:gd name="connsiteX4" fmla="*/ 121106 w 121106"/>
                <a:gd name="connsiteY4" fmla="*/ 129547 h 129547"/>
                <a:gd name="connsiteX5" fmla="*/ 77465 w 121106"/>
                <a:gd name="connsiteY5" fmla="*/ 129547 h 129547"/>
                <a:gd name="connsiteX6" fmla="*/ 33644 w 121106"/>
                <a:gd name="connsiteY6" fmla="*/ 73394 h 129547"/>
                <a:gd name="connsiteX7" fmla="*/ 33644 w 121106"/>
                <a:gd name="connsiteY7" fmla="*/ 129547 h 129547"/>
                <a:gd name="connsiteX8" fmla="*/ 0 w 121106"/>
                <a:gd name="connsiteY8" fmla="*/ 129547 h 129547"/>
                <a:gd name="connsiteX9" fmla="*/ 0 w 121106"/>
                <a:gd name="connsiteY9" fmla="*/ 0 h 129547"/>
                <a:gd name="connsiteX10" fmla="*/ 33644 w 121106"/>
                <a:gd name="connsiteY10" fmla="*/ 0 h 129547"/>
                <a:gd name="connsiteX11" fmla="*/ 33644 w 121106"/>
                <a:gd name="connsiteY11" fmla="*/ 53399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06" h="129547">
                  <a:moveTo>
                    <a:pt x="33704" y="53459"/>
                  </a:moveTo>
                  <a:lnTo>
                    <a:pt x="74771" y="60"/>
                  </a:lnTo>
                  <a:lnTo>
                    <a:pt x="116317" y="60"/>
                  </a:lnTo>
                  <a:lnTo>
                    <a:pt x="64953" y="61361"/>
                  </a:lnTo>
                  <a:lnTo>
                    <a:pt x="121106" y="129547"/>
                  </a:lnTo>
                  <a:lnTo>
                    <a:pt x="77465" y="129547"/>
                  </a:lnTo>
                  <a:lnTo>
                    <a:pt x="33644" y="73394"/>
                  </a:lnTo>
                  <a:lnTo>
                    <a:pt x="33644" y="129547"/>
                  </a:lnTo>
                  <a:lnTo>
                    <a:pt x="0" y="129547"/>
                  </a:lnTo>
                  <a:lnTo>
                    <a:pt x="0" y="0"/>
                  </a:lnTo>
                  <a:lnTo>
                    <a:pt x="33644" y="0"/>
                  </a:lnTo>
                  <a:lnTo>
                    <a:pt x="33644" y="53399"/>
                  </a:lnTo>
                  <a:close/>
                </a:path>
              </a:pathLst>
            </a:custGeom>
            <a:grpFill/>
            <a:ln w="5976" cap="flat">
              <a:noFill/>
              <a:prstDash val="solid"/>
              <a:miter/>
            </a:ln>
          </p:spPr>
          <p:txBody>
            <a:bodyPr rtlCol="0" anchor="ctr"/>
            <a:lstStyle/>
            <a:p>
              <a:endParaRPr lang="nl-BE"/>
            </a:p>
          </p:txBody>
        </p:sp>
        <p:sp>
          <p:nvSpPr>
            <p:cNvPr id="871" name="Freeform: Shape 870">
              <a:extLst>
                <a:ext uri="{FF2B5EF4-FFF2-40B4-BE49-F238E27FC236}">
                  <a16:creationId xmlns:a16="http://schemas.microsoft.com/office/drawing/2014/main" id="{5CFA895D-010C-DBE8-AB47-8C2C17F8C056}"/>
                </a:ext>
              </a:extLst>
            </p:cNvPr>
            <p:cNvSpPr/>
            <p:nvPr/>
          </p:nvSpPr>
          <p:spPr>
            <a:xfrm>
              <a:off x="3903261" y="2474621"/>
              <a:ext cx="128409" cy="129547"/>
            </a:xfrm>
            <a:custGeom>
              <a:avLst/>
              <a:gdLst>
                <a:gd name="connsiteX0" fmla="*/ 47233 w 128409"/>
                <a:gd name="connsiteY0" fmla="*/ 67348 h 129547"/>
                <a:gd name="connsiteX1" fmla="*/ 0 w 128409"/>
                <a:gd name="connsiteY1" fmla="*/ 0 h 129547"/>
                <a:gd name="connsiteX2" fmla="*/ 40229 w 128409"/>
                <a:gd name="connsiteY2" fmla="*/ 0 h 129547"/>
                <a:gd name="connsiteX3" fmla="*/ 64295 w 128409"/>
                <a:gd name="connsiteY3" fmla="*/ 35380 h 129547"/>
                <a:gd name="connsiteX4" fmla="*/ 88181 w 128409"/>
                <a:gd name="connsiteY4" fmla="*/ 0 h 129547"/>
                <a:gd name="connsiteX5" fmla="*/ 128410 w 128409"/>
                <a:gd name="connsiteY5" fmla="*/ 0 h 129547"/>
                <a:gd name="connsiteX6" fmla="*/ 80997 w 128409"/>
                <a:gd name="connsiteY6" fmla="*/ 67348 h 129547"/>
                <a:gd name="connsiteX7" fmla="*/ 80997 w 128409"/>
                <a:gd name="connsiteY7" fmla="*/ 129547 h 129547"/>
                <a:gd name="connsiteX8" fmla="*/ 47353 w 128409"/>
                <a:gd name="connsiteY8" fmla="*/ 129547 h 129547"/>
                <a:gd name="connsiteX9" fmla="*/ 47353 w 128409"/>
                <a:gd name="connsiteY9" fmla="*/ 67348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409" h="129547">
                  <a:moveTo>
                    <a:pt x="47233" y="67348"/>
                  </a:moveTo>
                  <a:lnTo>
                    <a:pt x="0" y="0"/>
                  </a:lnTo>
                  <a:lnTo>
                    <a:pt x="40229" y="0"/>
                  </a:lnTo>
                  <a:lnTo>
                    <a:pt x="64295" y="35380"/>
                  </a:lnTo>
                  <a:lnTo>
                    <a:pt x="88181" y="0"/>
                  </a:lnTo>
                  <a:lnTo>
                    <a:pt x="128410" y="0"/>
                  </a:lnTo>
                  <a:lnTo>
                    <a:pt x="80997" y="67348"/>
                  </a:lnTo>
                  <a:lnTo>
                    <a:pt x="80997" y="129547"/>
                  </a:lnTo>
                  <a:lnTo>
                    <a:pt x="47353" y="129547"/>
                  </a:lnTo>
                  <a:lnTo>
                    <a:pt x="47353" y="67348"/>
                  </a:lnTo>
                  <a:close/>
                </a:path>
              </a:pathLst>
            </a:custGeom>
            <a:grpFill/>
            <a:ln w="5976" cap="flat">
              <a:noFill/>
              <a:prstDash val="solid"/>
              <a:miter/>
            </a:ln>
          </p:spPr>
          <p:txBody>
            <a:bodyPr rtlCol="0" anchor="ctr"/>
            <a:lstStyle/>
            <a:p>
              <a:endParaRPr lang="nl-BE"/>
            </a:p>
          </p:txBody>
        </p:sp>
        <p:sp>
          <p:nvSpPr>
            <p:cNvPr id="872" name="Freeform: Shape 871">
              <a:extLst>
                <a:ext uri="{FF2B5EF4-FFF2-40B4-BE49-F238E27FC236}">
                  <a16:creationId xmlns:a16="http://schemas.microsoft.com/office/drawing/2014/main" id="{AF07D472-7A3F-F7A9-5EFB-7BC352759FEC}"/>
                </a:ext>
              </a:extLst>
            </p:cNvPr>
            <p:cNvSpPr/>
            <p:nvPr/>
          </p:nvSpPr>
          <p:spPr>
            <a:xfrm>
              <a:off x="4028319" y="2471030"/>
              <a:ext cx="143435" cy="136790"/>
            </a:xfrm>
            <a:custGeom>
              <a:avLst/>
              <a:gdLst>
                <a:gd name="connsiteX0" fmla="*/ 0 w 143435"/>
                <a:gd name="connsiteY0" fmla="*/ 68365 h 136790"/>
                <a:gd name="connsiteX1" fmla="*/ 5328 w 143435"/>
                <a:gd name="connsiteY1" fmla="*/ 41486 h 136790"/>
                <a:gd name="connsiteX2" fmla="*/ 20115 w 143435"/>
                <a:gd name="connsiteY2" fmla="*/ 19755 h 136790"/>
                <a:gd name="connsiteX3" fmla="*/ 42684 w 143435"/>
                <a:gd name="connsiteY3" fmla="*/ 5268 h 136790"/>
                <a:gd name="connsiteX4" fmla="*/ 71658 w 143435"/>
                <a:gd name="connsiteY4" fmla="*/ 0 h 136790"/>
                <a:gd name="connsiteX5" fmla="*/ 100513 w 143435"/>
                <a:gd name="connsiteY5" fmla="*/ 5268 h 136790"/>
                <a:gd name="connsiteX6" fmla="*/ 123261 w 143435"/>
                <a:gd name="connsiteY6" fmla="*/ 19755 h 136790"/>
                <a:gd name="connsiteX7" fmla="*/ 138108 w 143435"/>
                <a:gd name="connsiteY7" fmla="*/ 41486 h 136790"/>
                <a:gd name="connsiteX8" fmla="*/ 143436 w 143435"/>
                <a:gd name="connsiteY8" fmla="*/ 68365 h 136790"/>
                <a:gd name="connsiteX9" fmla="*/ 138108 w 143435"/>
                <a:gd name="connsiteY9" fmla="*/ 95245 h 136790"/>
                <a:gd name="connsiteX10" fmla="*/ 123261 w 143435"/>
                <a:gd name="connsiteY10" fmla="*/ 116976 h 136790"/>
                <a:gd name="connsiteX11" fmla="*/ 100513 w 143435"/>
                <a:gd name="connsiteY11" fmla="*/ 131523 h 136790"/>
                <a:gd name="connsiteX12" fmla="*/ 71658 w 143435"/>
                <a:gd name="connsiteY12" fmla="*/ 136791 h 136790"/>
                <a:gd name="connsiteX13" fmla="*/ 42684 w 143435"/>
                <a:gd name="connsiteY13" fmla="*/ 131523 h 136790"/>
                <a:gd name="connsiteX14" fmla="*/ 20115 w 143435"/>
                <a:gd name="connsiteY14" fmla="*/ 116976 h 136790"/>
                <a:gd name="connsiteX15" fmla="*/ 5328 w 143435"/>
                <a:gd name="connsiteY15" fmla="*/ 95245 h 136790"/>
                <a:gd name="connsiteX16" fmla="*/ 0 w 143435"/>
                <a:gd name="connsiteY16" fmla="*/ 68365 h 136790"/>
                <a:gd name="connsiteX17" fmla="*/ 35200 w 143435"/>
                <a:gd name="connsiteY17" fmla="*/ 68365 h 136790"/>
                <a:gd name="connsiteX18" fmla="*/ 38134 w 143435"/>
                <a:gd name="connsiteY18" fmla="*/ 82613 h 136790"/>
                <a:gd name="connsiteX19" fmla="*/ 46036 w 143435"/>
                <a:gd name="connsiteY19" fmla="*/ 93928 h 136790"/>
                <a:gd name="connsiteX20" fmla="*/ 57650 w 143435"/>
                <a:gd name="connsiteY20" fmla="*/ 101411 h 136790"/>
                <a:gd name="connsiteX21" fmla="*/ 71658 w 143435"/>
                <a:gd name="connsiteY21" fmla="*/ 104045 h 136790"/>
                <a:gd name="connsiteX22" fmla="*/ 85666 w 143435"/>
                <a:gd name="connsiteY22" fmla="*/ 101411 h 136790"/>
                <a:gd name="connsiteX23" fmla="*/ 97340 w 143435"/>
                <a:gd name="connsiteY23" fmla="*/ 93928 h 136790"/>
                <a:gd name="connsiteX24" fmla="*/ 105302 w 143435"/>
                <a:gd name="connsiteY24" fmla="*/ 82613 h 136790"/>
                <a:gd name="connsiteX25" fmla="*/ 108235 w 143435"/>
                <a:gd name="connsiteY25" fmla="*/ 68365 h 136790"/>
                <a:gd name="connsiteX26" fmla="*/ 105302 w 143435"/>
                <a:gd name="connsiteY26" fmla="*/ 54118 h 136790"/>
                <a:gd name="connsiteX27" fmla="*/ 97340 w 143435"/>
                <a:gd name="connsiteY27" fmla="*/ 42803 h 136790"/>
                <a:gd name="connsiteX28" fmla="*/ 85666 w 143435"/>
                <a:gd name="connsiteY28" fmla="*/ 35320 h 136790"/>
                <a:gd name="connsiteX29" fmla="*/ 71658 w 143435"/>
                <a:gd name="connsiteY29" fmla="*/ 32686 h 136790"/>
                <a:gd name="connsiteX30" fmla="*/ 57650 w 143435"/>
                <a:gd name="connsiteY30" fmla="*/ 35320 h 136790"/>
                <a:gd name="connsiteX31" fmla="*/ 46036 w 143435"/>
                <a:gd name="connsiteY31" fmla="*/ 42803 h 136790"/>
                <a:gd name="connsiteX32" fmla="*/ 38134 w 143435"/>
                <a:gd name="connsiteY32" fmla="*/ 54118 h 136790"/>
                <a:gd name="connsiteX33" fmla="*/ 35200 w 143435"/>
                <a:gd name="connsiteY33" fmla="*/ 68365 h 1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435" h="136790">
                  <a:moveTo>
                    <a:pt x="0" y="68365"/>
                  </a:moveTo>
                  <a:cubicBezTo>
                    <a:pt x="0" y="58727"/>
                    <a:pt x="1796" y="49807"/>
                    <a:pt x="5328" y="41486"/>
                  </a:cubicBezTo>
                  <a:cubicBezTo>
                    <a:pt x="8860" y="33165"/>
                    <a:pt x="13829" y="25921"/>
                    <a:pt x="20115" y="19755"/>
                  </a:cubicBezTo>
                  <a:cubicBezTo>
                    <a:pt x="26400" y="13589"/>
                    <a:pt x="33943" y="8740"/>
                    <a:pt x="42684" y="5268"/>
                  </a:cubicBezTo>
                  <a:cubicBezTo>
                    <a:pt x="51424" y="1796"/>
                    <a:pt x="61062" y="0"/>
                    <a:pt x="71658" y="0"/>
                  </a:cubicBezTo>
                  <a:cubicBezTo>
                    <a:pt x="82254" y="0"/>
                    <a:pt x="91713" y="1736"/>
                    <a:pt x="100513" y="5268"/>
                  </a:cubicBezTo>
                  <a:cubicBezTo>
                    <a:pt x="109313" y="8740"/>
                    <a:pt x="116916" y="13589"/>
                    <a:pt x="123261" y="19755"/>
                  </a:cubicBezTo>
                  <a:cubicBezTo>
                    <a:pt x="129607" y="25921"/>
                    <a:pt x="134576" y="33165"/>
                    <a:pt x="138108" y="41486"/>
                  </a:cubicBezTo>
                  <a:cubicBezTo>
                    <a:pt x="141640" y="49807"/>
                    <a:pt x="143436" y="58727"/>
                    <a:pt x="143436" y="68365"/>
                  </a:cubicBezTo>
                  <a:cubicBezTo>
                    <a:pt x="143436" y="78004"/>
                    <a:pt x="141640" y="86923"/>
                    <a:pt x="138108" y="95245"/>
                  </a:cubicBezTo>
                  <a:cubicBezTo>
                    <a:pt x="134576" y="103566"/>
                    <a:pt x="129607" y="110809"/>
                    <a:pt x="123261" y="116976"/>
                  </a:cubicBezTo>
                  <a:cubicBezTo>
                    <a:pt x="116916" y="123142"/>
                    <a:pt x="109313" y="127991"/>
                    <a:pt x="100513" y="131523"/>
                  </a:cubicBezTo>
                  <a:cubicBezTo>
                    <a:pt x="91713" y="134995"/>
                    <a:pt x="82074" y="136791"/>
                    <a:pt x="71658" y="136791"/>
                  </a:cubicBezTo>
                  <a:cubicBezTo>
                    <a:pt x="61242" y="136791"/>
                    <a:pt x="51484" y="135055"/>
                    <a:pt x="42684" y="131523"/>
                  </a:cubicBezTo>
                  <a:cubicBezTo>
                    <a:pt x="33943" y="128051"/>
                    <a:pt x="26400" y="123201"/>
                    <a:pt x="20115" y="116976"/>
                  </a:cubicBezTo>
                  <a:cubicBezTo>
                    <a:pt x="13829" y="110809"/>
                    <a:pt x="8860" y="103566"/>
                    <a:pt x="5328" y="95245"/>
                  </a:cubicBezTo>
                  <a:cubicBezTo>
                    <a:pt x="1796" y="86923"/>
                    <a:pt x="0" y="78004"/>
                    <a:pt x="0" y="68365"/>
                  </a:cubicBezTo>
                  <a:close/>
                  <a:moveTo>
                    <a:pt x="35200" y="68365"/>
                  </a:moveTo>
                  <a:cubicBezTo>
                    <a:pt x="35200" y="73514"/>
                    <a:pt x="36158" y="78243"/>
                    <a:pt x="38134" y="82613"/>
                  </a:cubicBezTo>
                  <a:cubicBezTo>
                    <a:pt x="40109" y="86983"/>
                    <a:pt x="42743" y="90755"/>
                    <a:pt x="46036" y="93928"/>
                  </a:cubicBezTo>
                  <a:cubicBezTo>
                    <a:pt x="49329" y="97160"/>
                    <a:pt x="53220" y="99615"/>
                    <a:pt x="57650" y="101411"/>
                  </a:cubicBezTo>
                  <a:cubicBezTo>
                    <a:pt x="62080" y="103207"/>
                    <a:pt x="66749" y="104045"/>
                    <a:pt x="71658" y="104045"/>
                  </a:cubicBezTo>
                  <a:cubicBezTo>
                    <a:pt x="76567" y="104045"/>
                    <a:pt x="81236" y="103147"/>
                    <a:pt x="85666" y="101411"/>
                  </a:cubicBezTo>
                  <a:cubicBezTo>
                    <a:pt x="90096" y="99615"/>
                    <a:pt x="93988" y="97160"/>
                    <a:pt x="97340" y="93928"/>
                  </a:cubicBezTo>
                  <a:cubicBezTo>
                    <a:pt x="100692" y="90695"/>
                    <a:pt x="103386" y="86923"/>
                    <a:pt x="105302" y="82613"/>
                  </a:cubicBezTo>
                  <a:cubicBezTo>
                    <a:pt x="107277" y="78243"/>
                    <a:pt x="108235" y="73514"/>
                    <a:pt x="108235" y="68365"/>
                  </a:cubicBezTo>
                  <a:cubicBezTo>
                    <a:pt x="108235" y="63217"/>
                    <a:pt x="107277" y="58488"/>
                    <a:pt x="105302" y="54118"/>
                  </a:cubicBezTo>
                  <a:cubicBezTo>
                    <a:pt x="103326" y="49748"/>
                    <a:pt x="100692" y="45976"/>
                    <a:pt x="97340" y="42803"/>
                  </a:cubicBezTo>
                  <a:cubicBezTo>
                    <a:pt x="93988" y="39571"/>
                    <a:pt x="90096" y="37116"/>
                    <a:pt x="85666" y="35320"/>
                  </a:cubicBezTo>
                  <a:cubicBezTo>
                    <a:pt x="81236" y="33524"/>
                    <a:pt x="76567" y="32686"/>
                    <a:pt x="71658" y="32686"/>
                  </a:cubicBezTo>
                  <a:cubicBezTo>
                    <a:pt x="66749" y="32686"/>
                    <a:pt x="62080" y="33584"/>
                    <a:pt x="57650" y="35320"/>
                  </a:cubicBezTo>
                  <a:cubicBezTo>
                    <a:pt x="53220" y="37116"/>
                    <a:pt x="49388" y="39571"/>
                    <a:pt x="46036" y="42803"/>
                  </a:cubicBezTo>
                  <a:cubicBezTo>
                    <a:pt x="42684" y="46036"/>
                    <a:pt x="40049" y="49807"/>
                    <a:pt x="38134" y="54118"/>
                  </a:cubicBezTo>
                  <a:cubicBezTo>
                    <a:pt x="36158" y="58488"/>
                    <a:pt x="35200" y="63217"/>
                    <a:pt x="35200" y="68365"/>
                  </a:cubicBezTo>
                  <a:close/>
                </a:path>
              </a:pathLst>
            </a:custGeom>
            <a:grpFill/>
            <a:ln w="5976" cap="flat">
              <a:noFill/>
              <a:prstDash val="solid"/>
              <a:miter/>
            </a:ln>
          </p:spPr>
          <p:txBody>
            <a:bodyPr rtlCol="0" anchor="ctr"/>
            <a:lstStyle/>
            <a:p>
              <a:endParaRPr lang="nl-BE"/>
            </a:p>
          </p:txBody>
        </p:sp>
        <p:sp>
          <p:nvSpPr>
            <p:cNvPr id="873" name="Freeform: Shape 872">
              <a:extLst>
                <a:ext uri="{FF2B5EF4-FFF2-40B4-BE49-F238E27FC236}">
                  <a16:creationId xmlns:a16="http://schemas.microsoft.com/office/drawing/2014/main" id="{7ECC5A45-3C3E-827D-2777-EA60993AE4EF}"/>
                </a:ext>
              </a:extLst>
            </p:cNvPr>
            <p:cNvSpPr/>
            <p:nvPr/>
          </p:nvSpPr>
          <p:spPr>
            <a:xfrm>
              <a:off x="4193066" y="2474621"/>
              <a:ext cx="112844" cy="133139"/>
            </a:xfrm>
            <a:custGeom>
              <a:avLst/>
              <a:gdLst>
                <a:gd name="connsiteX0" fmla="*/ 33704 w 112844"/>
                <a:gd name="connsiteY0" fmla="*/ 0 h 133139"/>
                <a:gd name="connsiteX1" fmla="*/ 33704 w 112844"/>
                <a:gd name="connsiteY1" fmla="*/ 70461 h 133139"/>
                <a:gd name="connsiteX2" fmla="*/ 34123 w 112844"/>
                <a:gd name="connsiteY2" fmla="*/ 82074 h 133139"/>
                <a:gd name="connsiteX3" fmla="*/ 36697 w 112844"/>
                <a:gd name="connsiteY3" fmla="*/ 92790 h 133139"/>
                <a:gd name="connsiteX4" fmla="*/ 43462 w 112844"/>
                <a:gd name="connsiteY4" fmla="*/ 100633 h 133139"/>
                <a:gd name="connsiteX5" fmla="*/ 56512 w 112844"/>
                <a:gd name="connsiteY5" fmla="*/ 103626 h 133139"/>
                <a:gd name="connsiteX6" fmla="*/ 69503 w 112844"/>
                <a:gd name="connsiteY6" fmla="*/ 100633 h 133139"/>
                <a:gd name="connsiteX7" fmla="*/ 76268 w 112844"/>
                <a:gd name="connsiteY7" fmla="*/ 92790 h 133139"/>
                <a:gd name="connsiteX8" fmla="*/ 78902 w 112844"/>
                <a:gd name="connsiteY8" fmla="*/ 82074 h 133139"/>
                <a:gd name="connsiteX9" fmla="*/ 79321 w 112844"/>
                <a:gd name="connsiteY9" fmla="*/ 70461 h 133139"/>
                <a:gd name="connsiteX10" fmla="*/ 79321 w 112844"/>
                <a:gd name="connsiteY10" fmla="*/ 0 h 133139"/>
                <a:gd name="connsiteX11" fmla="*/ 112845 w 112844"/>
                <a:gd name="connsiteY11" fmla="*/ 0 h 133139"/>
                <a:gd name="connsiteX12" fmla="*/ 112845 w 112844"/>
                <a:gd name="connsiteY12" fmla="*/ 75070 h 133139"/>
                <a:gd name="connsiteX13" fmla="*/ 99016 w 112844"/>
                <a:gd name="connsiteY13" fmla="*/ 119250 h 133139"/>
                <a:gd name="connsiteX14" fmla="*/ 56512 w 112844"/>
                <a:gd name="connsiteY14" fmla="*/ 133139 h 133139"/>
                <a:gd name="connsiteX15" fmla="*/ 13889 w 112844"/>
                <a:gd name="connsiteY15" fmla="*/ 119250 h 133139"/>
                <a:gd name="connsiteX16" fmla="*/ 0 w 112844"/>
                <a:gd name="connsiteY16" fmla="*/ 75070 h 133139"/>
                <a:gd name="connsiteX17" fmla="*/ 0 w 112844"/>
                <a:gd name="connsiteY17" fmla="*/ 0 h 133139"/>
                <a:gd name="connsiteX18" fmla="*/ 33644 w 112844"/>
                <a:gd name="connsiteY18" fmla="*/ 0 h 133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2844" h="133139">
                  <a:moveTo>
                    <a:pt x="33704" y="0"/>
                  </a:moveTo>
                  <a:lnTo>
                    <a:pt x="33704" y="70461"/>
                  </a:lnTo>
                  <a:cubicBezTo>
                    <a:pt x="33704" y="74232"/>
                    <a:pt x="33824" y="78123"/>
                    <a:pt x="34123" y="82074"/>
                  </a:cubicBezTo>
                  <a:cubicBezTo>
                    <a:pt x="34422" y="86026"/>
                    <a:pt x="35260" y="89617"/>
                    <a:pt x="36697" y="92790"/>
                  </a:cubicBezTo>
                  <a:cubicBezTo>
                    <a:pt x="38134" y="96023"/>
                    <a:pt x="40409" y="98597"/>
                    <a:pt x="43462" y="100633"/>
                  </a:cubicBezTo>
                  <a:cubicBezTo>
                    <a:pt x="46575" y="102608"/>
                    <a:pt x="50885" y="103626"/>
                    <a:pt x="56512" y="103626"/>
                  </a:cubicBezTo>
                  <a:cubicBezTo>
                    <a:pt x="62139" y="103626"/>
                    <a:pt x="66450" y="102608"/>
                    <a:pt x="69503" y="100633"/>
                  </a:cubicBezTo>
                  <a:cubicBezTo>
                    <a:pt x="72556" y="98657"/>
                    <a:pt x="74771" y="96023"/>
                    <a:pt x="76268" y="92790"/>
                  </a:cubicBezTo>
                  <a:cubicBezTo>
                    <a:pt x="77764" y="89558"/>
                    <a:pt x="78662" y="86026"/>
                    <a:pt x="78902" y="82074"/>
                  </a:cubicBezTo>
                  <a:cubicBezTo>
                    <a:pt x="79201" y="78123"/>
                    <a:pt x="79321" y="74232"/>
                    <a:pt x="79321" y="70461"/>
                  </a:cubicBezTo>
                  <a:lnTo>
                    <a:pt x="79321" y="0"/>
                  </a:lnTo>
                  <a:lnTo>
                    <a:pt x="112845" y="0"/>
                  </a:lnTo>
                  <a:lnTo>
                    <a:pt x="112845" y="75070"/>
                  </a:lnTo>
                  <a:cubicBezTo>
                    <a:pt x="112845" y="95245"/>
                    <a:pt x="108235" y="109971"/>
                    <a:pt x="99016" y="119250"/>
                  </a:cubicBezTo>
                  <a:cubicBezTo>
                    <a:pt x="89797" y="128529"/>
                    <a:pt x="75609" y="133139"/>
                    <a:pt x="56512" y="133139"/>
                  </a:cubicBezTo>
                  <a:cubicBezTo>
                    <a:pt x="37415" y="133139"/>
                    <a:pt x="23168" y="128529"/>
                    <a:pt x="13889" y="119250"/>
                  </a:cubicBezTo>
                  <a:cubicBezTo>
                    <a:pt x="4610" y="109971"/>
                    <a:pt x="0" y="95245"/>
                    <a:pt x="0" y="75070"/>
                  </a:cubicBezTo>
                  <a:lnTo>
                    <a:pt x="0" y="0"/>
                  </a:lnTo>
                  <a:lnTo>
                    <a:pt x="33644" y="0"/>
                  </a:lnTo>
                  <a:close/>
                </a:path>
              </a:pathLst>
            </a:custGeom>
            <a:grpFill/>
            <a:ln w="5976" cap="flat">
              <a:noFill/>
              <a:prstDash val="solid"/>
              <a:miter/>
            </a:ln>
          </p:spPr>
          <p:txBody>
            <a:bodyPr rtlCol="0" anchor="ctr"/>
            <a:lstStyle/>
            <a:p>
              <a:endParaRPr lang="nl-BE"/>
            </a:p>
          </p:txBody>
        </p:sp>
        <p:sp>
          <p:nvSpPr>
            <p:cNvPr id="874" name="Freeform: Shape 873">
              <a:extLst>
                <a:ext uri="{FF2B5EF4-FFF2-40B4-BE49-F238E27FC236}">
                  <a16:creationId xmlns:a16="http://schemas.microsoft.com/office/drawing/2014/main" id="{9DEAFF20-B4EF-3C87-BED1-325482A9C71D}"/>
                </a:ext>
              </a:extLst>
            </p:cNvPr>
            <p:cNvSpPr/>
            <p:nvPr/>
          </p:nvSpPr>
          <p:spPr>
            <a:xfrm>
              <a:off x="4333090" y="2474621"/>
              <a:ext cx="107696" cy="129547"/>
            </a:xfrm>
            <a:custGeom>
              <a:avLst/>
              <a:gdLst>
                <a:gd name="connsiteX0" fmla="*/ 107696 w 107696"/>
                <a:gd name="connsiteY0" fmla="*/ 129547 h 129547"/>
                <a:gd name="connsiteX1" fmla="*/ 65791 w 107696"/>
                <a:gd name="connsiteY1" fmla="*/ 129547 h 129547"/>
                <a:gd name="connsiteX2" fmla="*/ 33644 w 107696"/>
                <a:gd name="connsiteY2" fmla="*/ 79740 h 129547"/>
                <a:gd name="connsiteX3" fmla="*/ 33644 w 107696"/>
                <a:gd name="connsiteY3" fmla="*/ 129547 h 129547"/>
                <a:gd name="connsiteX4" fmla="*/ 0 w 107696"/>
                <a:gd name="connsiteY4" fmla="*/ 129547 h 129547"/>
                <a:gd name="connsiteX5" fmla="*/ 0 w 107696"/>
                <a:gd name="connsiteY5" fmla="*/ 0 h 129547"/>
                <a:gd name="connsiteX6" fmla="*/ 52382 w 107696"/>
                <a:gd name="connsiteY6" fmla="*/ 0 h 129547"/>
                <a:gd name="connsiteX7" fmla="*/ 71299 w 107696"/>
                <a:gd name="connsiteY7" fmla="*/ 3173 h 129547"/>
                <a:gd name="connsiteX8" fmla="*/ 84589 w 107696"/>
                <a:gd name="connsiteY8" fmla="*/ 11853 h 129547"/>
                <a:gd name="connsiteX9" fmla="*/ 92491 w 107696"/>
                <a:gd name="connsiteY9" fmla="*/ 24545 h 129547"/>
                <a:gd name="connsiteX10" fmla="*/ 95185 w 107696"/>
                <a:gd name="connsiteY10" fmla="*/ 39990 h 129547"/>
                <a:gd name="connsiteX11" fmla="*/ 88061 w 107696"/>
                <a:gd name="connsiteY11" fmla="*/ 63935 h 129547"/>
                <a:gd name="connsiteX12" fmla="*/ 66988 w 107696"/>
                <a:gd name="connsiteY12" fmla="*/ 76387 h 129547"/>
                <a:gd name="connsiteX13" fmla="*/ 107696 w 107696"/>
                <a:gd name="connsiteY13" fmla="*/ 129487 h 129547"/>
                <a:gd name="connsiteX14" fmla="*/ 33644 w 107696"/>
                <a:gd name="connsiteY14" fmla="*/ 57889 h 129547"/>
                <a:gd name="connsiteX15" fmla="*/ 39990 w 107696"/>
                <a:gd name="connsiteY15" fmla="*/ 57889 h 129547"/>
                <a:gd name="connsiteX16" fmla="*/ 55255 w 107696"/>
                <a:gd name="connsiteY16" fmla="*/ 53758 h 129547"/>
                <a:gd name="connsiteX17" fmla="*/ 60583 w 107696"/>
                <a:gd name="connsiteY17" fmla="*/ 41905 h 129547"/>
                <a:gd name="connsiteX18" fmla="*/ 55255 w 107696"/>
                <a:gd name="connsiteY18" fmla="*/ 30052 h 129547"/>
                <a:gd name="connsiteX19" fmla="*/ 39990 w 107696"/>
                <a:gd name="connsiteY19" fmla="*/ 25921 h 129547"/>
                <a:gd name="connsiteX20" fmla="*/ 33644 w 107696"/>
                <a:gd name="connsiteY20" fmla="*/ 25921 h 129547"/>
                <a:gd name="connsiteX21" fmla="*/ 33644 w 107696"/>
                <a:gd name="connsiteY21" fmla="*/ 57889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7696" h="129547">
                  <a:moveTo>
                    <a:pt x="107696" y="129547"/>
                  </a:moveTo>
                  <a:lnTo>
                    <a:pt x="65791" y="129547"/>
                  </a:lnTo>
                  <a:lnTo>
                    <a:pt x="33644" y="79740"/>
                  </a:lnTo>
                  <a:lnTo>
                    <a:pt x="33644" y="129547"/>
                  </a:lnTo>
                  <a:lnTo>
                    <a:pt x="0" y="129547"/>
                  </a:lnTo>
                  <a:lnTo>
                    <a:pt x="0" y="0"/>
                  </a:lnTo>
                  <a:lnTo>
                    <a:pt x="52382" y="0"/>
                  </a:lnTo>
                  <a:cubicBezTo>
                    <a:pt x="59625" y="0"/>
                    <a:pt x="65911" y="1078"/>
                    <a:pt x="71299" y="3173"/>
                  </a:cubicBezTo>
                  <a:cubicBezTo>
                    <a:pt x="76687" y="5268"/>
                    <a:pt x="81117" y="8201"/>
                    <a:pt x="84589" y="11853"/>
                  </a:cubicBezTo>
                  <a:cubicBezTo>
                    <a:pt x="88061" y="15505"/>
                    <a:pt x="90695" y="19755"/>
                    <a:pt x="92491" y="24545"/>
                  </a:cubicBezTo>
                  <a:cubicBezTo>
                    <a:pt x="94287" y="29334"/>
                    <a:pt x="95185" y="34482"/>
                    <a:pt x="95185" y="39990"/>
                  </a:cubicBezTo>
                  <a:cubicBezTo>
                    <a:pt x="95185" y="49867"/>
                    <a:pt x="92790" y="57829"/>
                    <a:pt x="88061" y="63935"/>
                  </a:cubicBezTo>
                  <a:cubicBezTo>
                    <a:pt x="83332" y="70042"/>
                    <a:pt x="76268" y="74232"/>
                    <a:pt x="66988" y="76387"/>
                  </a:cubicBezTo>
                  <a:lnTo>
                    <a:pt x="107696" y="129487"/>
                  </a:lnTo>
                  <a:close/>
                  <a:moveTo>
                    <a:pt x="33644" y="57889"/>
                  </a:moveTo>
                  <a:lnTo>
                    <a:pt x="39990" y="57889"/>
                  </a:lnTo>
                  <a:cubicBezTo>
                    <a:pt x="46635" y="57889"/>
                    <a:pt x="51723" y="56512"/>
                    <a:pt x="55255" y="53758"/>
                  </a:cubicBezTo>
                  <a:cubicBezTo>
                    <a:pt x="58787" y="51005"/>
                    <a:pt x="60583" y="47054"/>
                    <a:pt x="60583" y="41905"/>
                  </a:cubicBezTo>
                  <a:cubicBezTo>
                    <a:pt x="60583" y="36757"/>
                    <a:pt x="58787" y="32806"/>
                    <a:pt x="55255" y="30052"/>
                  </a:cubicBezTo>
                  <a:cubicBezTo>
                    <a:pt x="51723" y="27298"/>
                    <a:pt x="46575" y="25921"/>
                    <a:pt x="39990" y="25921"/>
                  </a:cubicBezTo>
                  <a:lnTo>
                    <a:pt x="33644" y="25921"/>
                  </a:lnTo>
                  <a:lnTo>
                    <a:pt x="33644" y="57889"/>
                  </a:lnTo>
                  <a:close/>
                </a:path>
              </a:pathLst>
            </a:custGeom>
            <a:grpFill/>
            <a:ln w="5976" cap="flat">
              <a:noFill/>
              <a:prstDash val="solid"/>
              <a:miter/>
            </a:ln>
          </p:spPr>
          <p:txBody>
            <a:bodyPr rtlCol="0" anchor="ctr"/>
            <a:lstStyle/>
            <a:p>
              <a:endParaRPr lang="nl-BE"/>
            </a:p>
          </p:txBody>
        </p:sp>
        <p:sp>
          <p:nvSpPr>
            <p:cNvPr id="875" name="Freeform: Shape 874">
              <a:extLst>
                <a:ext uri="{FF2B5EF4-FFF2-40B4-BE49-F238E27FC236}">
                  <a16:creationId xmlns:a16="http://schemas.microsoft.com/office/drawing/2014/main" id="{2A1A5CC2-D872-539C-600F-0EDC0AF87E82}"/>
                </a:ext>
              </a:extLst>
            </p:cNvPr>
            <p:cNvSpPr/>
            <p:nvPr/>
          </p:nvSpPr>
          <p:spPr>
            <a:xfrm>
              <a:off x="4501130" y="2474621"/>
              <a:ext cx="89018" cy="129547"/>
            </a:xfrm>
            <a:custGeom>
              <a:avLst/>
              <a:gdLst>
                <a:gd name="connsiteX0" fmla="*/ 61301 w 89018"/>
                <a:gd name="connsiteY0" fmla="*/ 28555 h 129547"/>
                <a:gd name="connsiteX1" fmla="*/ 61301 w 89018"/>
                <a:gd name="connsiteY1" fmla="*/ 129547 h 129547"/>
                <a:gd name="connsiteX2" fmla="*/ 27657 w 89018"/>
                <a:gd name="connsiteY2" fmla="*/ 129547 h 129547"/>
                <a:gd name="connsiteX3" fmla="*/ 27657 w 89018"/>
                <a:gd name="connsiteY3" fmla="*/ 28555 h 129547"/>
                <a:gd name="connsiteX4" fmla="*/ 0 w 89018"/>
                <a:gd name="connsiteY4" fmla="*/ 28555 h 129547"/>
                <a:gd name="connsiteX5" fmla="*/ 0 w 89018"/>
                <a:gd name="connsiteY5" fmla="*/ 0 h 129547"/>
                <a:gd name="connsiteX6" fmla="*/ 89019 w 89018"/>
                <a:gd name="connsiteY6" fmla="*/ 0 h 129547"/>
                <a:gd name="connsiteX7" fmla="*/ 89019 w 89018"/>
                <a:gd name="connsiteY7" fmla="*/ 28496 h 129547"/>
                <a:gd name="connsiteX8" fmla="*/ 61361 w 89018"/>
                <a:gd name="connsiteY8" fmla="*/ 28496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 h="129547">
                  <a:moveTo>
                    <a:pt x="61301" y="28555"/>
                  </a:moveTo>
                  <a:lnTo>
                    <a:pt x="61301" y="129547"/>
                  </a:lnTo>
                  <a:lnTo>
                    <a:pt x="27657" y="129547"/>
                  </a:lnTo>
                  <a:lnTo>
                    <a:pt x="27657" y="28555"/>
                  </a:lnTo>
                  <a:lnTo>
                    <a:pt x="0" y="28555"/>
                  </a:lnTo>
                  <a:lnTo>
                    <a:pt x="0" y="0"/>
                  </a:lnTo>
                  <a:lnTo>
                    <a:pt x="89019" y="0"/>
                  </a:lnTo>
                  <a:lnTo>
                    <a:pt x="89019" y="28496"/>
                  </a:lnTo>
                  <a:lnTo>
                    <a:pt x="61361" y="28496"/>
                  </a:lnTo>
                  <a:close/>
                </a:path>
              </a:pathLst>
            </a:custGeom>
            <a:grpFill/>
            <a:ln w="5976" cap="flat">
              <a:noFill/>
              <a:prstDash val="solid"/>
              <a:miter/>
            </a:ln>
          </p:spPr>
          <p:txBody>
            <a:bodyPr rtlCol="0" anchor="ctr"/>
            <a:lstStyle/>
            <a:p>
              <a:endParaRPr lang="nl-BE"/>
            </a:p>
          </p:txBody>
        </p:sp>
        <p:sp>
          <p:nvSpPr>
            <p:cNvPr id="876" name="Freeform: Shape 875">
              <a:extLst>
                <a:ext uri="{FF2B5EF4-FFF2-40B4-BE49-F238E27FC236}">
                  <a16:creationId xmlns:a16="http://schemas.microsoft.com/office/drawing/2014/main" id="{155E8B28-5CFF-7D96-12B0-992027EB5FC3}"/>
                </a:ext>
              </a:extLst>
            </p:cNvPr>
            <p:cNvSpPr/>
            <p:nvPr/>
          </p:nvSpPr>
          <p:spPr>
            <a:xfrm>
              <a:off x="4605055" y="2474621"/>
              <a:ext cx="73693" cy="129547"/>
            </a:xfrm>
            <a:custGeom>
              <a:avLst/>
              <a:gdLst>
                <a:gd name="connsiteX0" fmla="*/ 73693 w 73693"/>
                <a:gd name="connsiteY0" fmla="*/ 28555 h 129547"/>
                <a:gd name="connsiteX1" fmla="*/ 33644 w 73693"/>
                <a:gd name="connsiteY1" fmla="*/ 28555 h 129547"/>
                <a:gd name="connsiteX2" fmla="*/ 33644 w 73693"/>
                <a:gd name="connsiteY2" fmla="*/ 50226 h 129547"/>
                <a:gd name="connsiteX3" fmla="*/ 71419 w 73693"/>
                <a:gd name="connsiteY3" fmla="*/ 50226 h 129547"/>
                <a:gd name="connsiteX4" fmla="*/ 71419 w 73693"/>
                <a:gd name="connsiteY4" fmla="*/ 78722 h 129547"/>
                <a:gd name="connsiteX5" fmla="*/ 33644 w 73693"/>
                <a:gd name="connsiteY5" fmla="*/ 78722 h 129547"/>
                <a:gd name="connsiteX6" fmla="*/ 33644 w 73693"/>
                <a:gd name="connsiteY6" fmla="*/ 101052 h 129547"/>
                <a:gd name="connsiteX7" fmla="*/ 73693 w 73693"/>
                <a:gd name="connsiteY7" fmla="*/ 101052 h 129547"/>
                <a:gd name="connsiteX8" fmla="*/ 73693 w 73693"/>
                <a:gd name="connsiteY8" fmla="*/ 129547 h 129547"/>
                <a:gd name="connsiteX9" fmla="*/ 0 w 73693"/>
                <a:gd name="connsiteY9" fmla="*/ 129547 h 129547"/>
                <a:gd name="connsiteX10" fmla="*/ 0 w 73693"/>
                <a:gd name="connsiteY10" fmla="*/ 0 h 129547"/>
                <a:gd name="connsiteX11" fmla="*/ 73693 w 73693"/>
                <a:gd name="connsiteY11" fmla="*/ 0 h 129547"/>
                <a:gd name="connsiteX12" fmla="*/ 73693 w 73693"/>
                <a:gd name="connsiteY12" fmla="*/ 28496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93" h="129547">
                  <a:moveTo>
                    <a:pt x="73693" y="28555"/>
                  </a:moveTo>
                  <a:lnTo>
                    <a:pt x="33644" y="28555"/>
                  </a:lnTo>
                  <a:lnTo>
                    <a:pt x="33644" y="50226"/>
                  </a:lnTo>
                  <a:lnTo>
                    <a:pt x="71419" y="50226"/>
                  </a:lnTo>
                  <a:lnTo>
                    <a:pt x="71419" y="78722"/>
                  </a:lnTo>
                  <a:lnTo>
                    <a:pt x="33644" y="78722"/>
                  </a:lnTo>
                  <a:lnTo>
                    <a:pt x="33644" y="101052"/>
                  </a:lnTo>
                  <a:lnTo>
                    <a:pt x="73693" y="101052"/>
                  </a:lnTo>
                  <a:lnTo>
                    <a:pt x="73693" y="129547"/>
                  </a:lnTo>
                  <a:lnTo>
                    <a:pt x="0" y="129547"/>
                  </a:lnTo>
                  <a:lnTo>
                    <a:pt x="0" y="0"/>
                  </a:lnTo>
                  <a:lnTo>
                    <a:pt x="73693" y="0"/>
                  </a:lnTo>
                  <a:lnTo>
                    <a:pt x="73693" y="28496"/>
                  </a:lnTo>
                  <a:close/>
                </a:path>
              </a:pathLst>
            </a:custGeom>
            <a:grpFill/>
            <a:ln w="5976" cap="flat">
              <a:noFill/>
              <a:prstDash val="solid"/>
              <a:miter/>
            </a:ln>
          </p:spPr>
          <p:txBody>
            <a:bodyPr rtlCol="0" anchor="ctr"/>
            <a:lstStyle/>
            <a:p>
              <a:endParaRPr lang="nl-BE"/>
            </a:p>
          </p:txBody>
        </p:sp>
        <p:sp>
          <p:nvSpPr>
            <p:cNvPr id="877" name="Freeform: Shape 876">
              <a:extLst>
                <a:ext uri="{FF2B5EF4-FFF2-40B4-BE49-F238E27FC236}">
                  <a16:creationId xmlns:a16="http://schemas.microsoft.com/office/drawing/2014/main" id="{A6A6F3A0-9995-25FB-4F74-ED6DFB7C64BD}"/>
                </a:ext>
              </a:extLst>
            </p:cNvPr>
            <p:cNvSpPr/>
            <p:nvPr/>
          </p:nvSpPr>
          <p:spPr>
            <a:xfrm>
              <a:off x="4697007" y="2470970"/>
              <a:ext cx="95723" cy="136730"/>
            </a:xfrm>
            <a:custGeom>
              <a:avLst/>
              <a:gdLst>
                <a:gd name="connsiteX0" fmla="*/ 77106 w 95723"/>
                <a:gd name="connsiteY0" fmla="*/ 36817 h 136730"/>
                <a:gd name="connsiteX1" fmla="*/ 66091 w 95723"/>
                <a:gd name="connsiteY1" fmla="*/ 30172 h 136730"/>
                <a:gd name="connsiteX2" fmla="*/ 55435 w 95723"/>
                <a:gd name="connsiteY2" fmla="*/ 28017 h 136730"/>
                <a:gd name="connsiteX3" fmla="*/ 44779 w 95723"/>
                <a:gd name="connsiteY3" fmla="*/ 31130 h 136730"/>
                <a:gd name="connsiteX4" fmla="*/ 40648 w 95723"/>
                <a:gd name="connsiteY4" fmla="*/ 39211 h 136730"/>
                <a:gd name="connsiteX5" fmla="*/ 42684 w 95723"/>
                <a:gd name="connsiteY5" fmla="*/ 44898 h 136730"/>
                <a:gd name="connsiteX6" fmla="*/ 48071 w 95723"/>
                <a:gd name="connsiteY6" fmla="*/ 48790 h 136730"/>
                <a:gd name="connsiteX7" fmla="*/ 55614 w 95723"/>
                <a:gd name="connsiteY7" fmla="*/ 51603 h 136730"/>
                <a:gd name="connsiteX8" fmla="*/ 63935 w 95723"/>
                <a:gd name="connsiteY8" fmla="*/ 54178 h 136730"/>
                <a:gd name="connsiteX9" fmla="*/ 88061 w 95723"/>
                <a:gd name="connsiteY9" fmla="*/ 68844 h 136730"/>
                <a:gd name="connsiteX10" fmla="*/ 95724 w 95723"/>
                <a:gd name="connsiteY10" fmla="*/ 92790 h 136730"/>
                <a:gd name="connsiteX11" fmla="*/ 92371 w 95723"/>
                <a:gd name="connsiteY11" fmla="*/ 110809 h 136730"/>
                <a:gd name="connsiteX12" fmla="*/ 82553 w 95723"/>
                <a:gd name="connsiteY12" fmla="*/ 124638 h 136730"/>
                <a:gd name="connsiteX13" fmla="*/ 66749 w 95723"/>
                <a:gd name="connsiteY13" fmla="*/ 133558 h 136730"/>
                <a:gd name="connsiteX14" fmla="*/ 45557 w 95723"/>
                <a:gd name="connsiteY14" fmla="*/ 136731 h 136730"/>
                <a:gd name="connsiteX15" fmla="*/ 0 w 95723"/>
                <a:gd name="connsiteY15" fmla="*/ 122124 h 136730"/>
                <a:gd name="connsiteX16" fmla="*/ 14427 w 95723"/>
                <a:gd name="connsiteY16" fmla="*/ 95005 h 136730"/>
                <a:gd name="connsiteX17" fmla="*/ 29394 w 95723"/>
                <a:gd name="connsiteY17" fmla="*/ 104943 h 136730"/>
                <a:gd name="connsiteX18" fmla="*/ 44001 w 95723"/>
                <a:gd name="connsiteY18" fmla="*/ 108235 h 136730"/>
                <a:gd name="connsiteX19" fmla="*/ 56273 w 95723"/>
                <a:gd name="connsiteY19" fmla="*/ 104464 h 136730"/>
                <a:gd name="connsiteX20" fmla="*/ 60284 w 95723"/>
                <a:gd name="connsiteY20" fmla="*/ 95843 h 136730"/>
                <a:gd name="connsiteX21" fmla="*/ 59266 w 95723"/>
                <a:gd name="connsiteY21" fmla="*/ 90755 h 136730"/>
                <a:gd name="connsiteX22" fmla="*/ 55854 w 95723"/>
                <a:gd name="connsiteY22" fmla="*/ 86804 h 136730"/>
                <a:gd name="connsiteX23" fmla="*/ 49568 w 95723"/>
                <a:gd name="connsiteY23" fmla="*/ 83451 h 136730"/>
                <a:gd name="connsiteX24" fmla="*/ 40229 w 95723"/>
                <a:gd name="connsiteY24" fmla="*/ 80039 h 136730"/>
                <a:gd name="connsiteX25" fmla="*/ 27418 w 95723"/>
                <a:gd name="connsiteY25" fmla="*/ 75489 h 136730"/>
                <a:gd name="connsiteX26" fmla="*/ 16223 w 95723"/>
                <a:gd name="connsiteY26" fmla="*/ 68904 h 136730"/>
                <a:gd name="connsiteX27" fmla="*/ 8321 w 95723"/>
                <a:gd name="connsiteY27" fmla="*/ 58488 h 136730"/>
                <a:gd name="connsiteX28" fmla="*/ 5328 w 95723"/>
                <a:gd name="connsiteY28" fmla="*/ 42624 h 136730"/>
                <a:gd name="connsiteX29" fmla="*/ 8501 w 95723"/>
                <a:gd name="connsiteY29" fmla="*/ 25203 h 136730"/>
                <a:gd name="connsiteX30" fmla="*/ 17421 w 95723"/>
                <a:gd name="connsiteY30" fmla="*/ 11793 h 136730"/>
                <a:gd name="connsiteX31" fmla="*/ 31489 w 95723"/>
                <a:gd name="connsiteY31" fmla="*/ 3113 h 136730"/>
                <a:gd name="connsiteX32" fmla="*/ 50107 w 95723"/>
                <a:gd name="connsiteY32" fmla="*/ 0 h 136730"/>
                <a:gd name="connsiteX33" fmla="*/ 70221 w 95723"/>
                <a:gd name="connsiteY33" fmla="*/ 2634 h 136730"/>
                <a:gd name="connsiteX34" fmla="*/ 90336 w 95723"/>
                <a:gd name="connsiteY34" fmla="*/ 10476 h 136730"/>
                <a:gd name="connsiteX35" fmla="*/ 76926 w 95723"/>
                <a:gd name="connsiteY35" fmla="*/ 36757 h 13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5723" h="136730">
                  <a:moveTo>
                    <a:pt x="77106" y="36817"/>
                  </a:moveTo>
                  <a:cubicBezTo>
                    <a:pt x="73454" y="33824"/>
                    <a:pt x="69802" y="31609"/>
                    <a:pt x="66091" y="30172"/>
                  </a:cubicBezTo>
                  <a:cubicBezTo>
                    <a:pt x="62439" y="28735"/>
                    <a:pt x="58847" y="28017"/>
                    <a:pt x="55435" y="28017"/>
                  </a:cubicBezTo>
                  <a:cubicBezTo>
                    <a:pt x="51065" y="28017"/>
                    <a:pt x="47533" y="29034"/>
                    <a:pt x="44779" y="31130"/>
                  </a:cubicBezTo>
                  <a:cubicBezTo>
                    <a:pt x="42025" y="33165"/>
                    <a:pt x="40648" y="35859"/>
                    <a:pt x="40648" y="39211"/>
                  </a:cubicBezTo>
                  <a:cubicBezTo>
                    <a:pt x="40648" y="41486"/>
                    <a:pt x="41307" y="43402"/>
                    <a:pt x="42684" y="44898"/>
                  </a:cubicBezTo>
                  <a:cubicBezTo>
                    <a:pt x="44060" y="46395"/>
                    <a:pt x="45856" y="47652"/>
                    <a:pt x="48071" y="48790"/>
                  </a:cubicBezTo>
                  <a:cubicBezTo>
                    <a:pt x="50286" y="49867"/>
                    <a:pt x="52801" y="50825"/>
                    <a:pt x="55614" y="51603"/>
                  </a:cubicBezTo>
                  <a:cubicBezTo>
                    <a:pt x="58428" y="52382"/>
                    <a:pt x="61182" y="53280"/>
                    <a:pt x="63935" y="54178"/>
                  </a:cubicBezTo>
                  <a:cubicBezTo>
                    <a:pt x="74951" y="57829"/>
                    <a:pt x="82973" y="62738"/>
                    <a:pt x="88061" y="68844"/>
                  </a:cubicBezTo>
                  <a:cubicBezTo>
                    <a:pt x="93149" y="74951"/>
                    <a:pt x="95724" y="82972"/>
                    <a:pt x="95724" y="92790"/>
                  </a:cubicBezTo>
                  <a:cubicBezTo>
                    <a:pt x="95724" y="99435"/>
                    <a:pt x="94586" y="105422"/>
                    <a:pt x="92371" y="110809"/>
                  </a:cubicBezTo>
                  <a:cubicBezTo>
                    <a:pt x="90156" y="116197"/>
                    <a:pt x="86864" y="120807"/>
                    <a:pt x="82553" y="124638"/>
                  </a:cubicBezTo>
                  <a:cubicBezTo>
                    <a:pt x="78243" y="128470"/>
                    <a:pt x="72975" y="131463"/>
                    <a:pt x="66749" y="133558"/>
                  </a:cubicBezTo>
                  <a:cubicBezTo>
                    <a:pt x="60523" y="135653"/>
                    <a:pt x="53459" y="136731"/>
                    <a:pt x="45557" y="136731"/>
                  </a:cubicBezTo>
                  <a:cubicBezTo>
                    <a:pt x="29154" y="136731"/>
                    <a:pt x="14008" y="131882"/>
                    <a:pt x="0" y="122124"/>
                  </a:cubicBezTo>
                  <a:lnTo>
                    <a:pt x="14427" y="95005"/>
                  </a:lnTo>
                  <a:cubicBezTo>
                    <a:pt x="19456" y="99495"/>
                    <a:pt x="24425" y="102788"/>
                    <a:pt x="29394" y="104943"/>
                  </a:cubicBezTo>
                  <a:cubicBezTo>
                    <a:pt x="34303" y="107098"/>
                    <a:pt x="39152" y="108235"/>
                    <a:pt x="44001" y="108235"/>
                  </a:cubicBezTo>
                  <a:cubicBezTo>
                    <a:pt x="49508" y="108235"/>
                    <a:pt x="53579" y="106978"/>
                    <a:pt x="56273" y="104464"/>
                  </a:cubicBezTo>
                  <a:cubicBezTo>
                    <a:pt x="58967" y="101950"/>
                    <a:pt x="60284" y="99076"/>
                    <a:pt x="60284" y="95843"/>
                  </a:cubicBezTo>
                  <a:cubicBezTo>
                    <a:pt x="60284" y="93928"/>
                    <a:pt x="59925" y="92192"/>
                    <a:pt x="59266" y="90755"/>
                  </a:cubicBezTo>
                  <a:cubicBezTo>
                    <a:pt x="58608" y="89318"/>
                    <a:pt x="57410" y="88001"/>
                    <a:pt x="55854" y="86804"/>
                  </a:cubicBezTo>
                  <a:cubicBezTo>
                    <a:pt x="54237" y="85606"/>
                    <a:pt x="52142" y="84469"/>
                    <a:pt x="49568" y="83451"/>
                  </a:cubicBezTo>
                  <a:cubicBezTo>
                    <a:pt x="46994" y="82434"/>
                    <a:pt x="43881" y="81296"/>
                    <a:pt x="40229" y="80039"/>
                  </a:cubicBezTo>
                  <a:cubicBezTo>
                    <a:pt x="35859" y="78662"/>
                    <a:pt x="31609" y="77166"/>
                    <a:pt x="27418" y="75489"/>
                  </a:cubicBezTo>
                  <a:cubicBezTo>
                    <a:pt x="23228" y="73813"/>
                    <a:pt x="19516" y="71598"/>
                    <a:pt x="16223" y="68904"/>
                  </a:cubicBezTo>
                  <a:cubicBezTo>
                    <a:pt x="12931" y="66150"/>
                    <a:pt x="10297" y="62678"/>
                    <a:pt x="8321" y="58488"/>
                  </a:cubicBezTo>
                  <a:cubicBezTo>
                    <a:pt x="6286" y="54297"/>
                    <a:pt x="5328" y="49029"/>
                    <a:pt x="5328" y="42624"/>
                  </a:cubicBezTo>
                  <a:cubicBezTo>
                    <a:pt x="5328" y="36218"/>
                    <a:pt x="6406" y="30411"/>
                    <a:pt x="8501" y="25203"/>
                  </a:cubicBezTo>
                  <a:cubicBezTo>
                    <a:pt x="10596" y="19995"/>
                    <a:pt x="13589" y="15505"/>
                    <a:pt x="17421" y="11793"/>
                  </a:cubicBezTo>
                  <a:cubicBezTo>
                    <a:pt x="21252" y="8082"/>
                    <a:pt x="25921" y="5208"/>
                    <a:pt x="31489" y="3113"/>
                  </a:cubicBezTo>
                  <a:cubicBezTo>
                    <a:pt x="37056" y="1078"/>
                    <a:pt x="43282" y="0"/>
                    <a:pt x="50107" y="0"/>
                  </a:cubicBezTo>
                  <a:cubicBezTo>
                    <a:pt x="56512" y="0"/>
                    <a:pt x="63217" y="898"/>
                    <a:pt x="70221" y="2634"/>
                  </a:cubicBezTo>
                  <a:cubicBezTo>
                    <a:pt x="77225" y="4430"/>
                    <a:pt x="83930" y="7004"/>
                    <a:pt x="90336" y="10476"/>
                  </a:cubicBezTo>
                  <a:lnTo>
                    <a:pt x="76926" y="36757"/>
                  </a:lnTo>
                  <a:close/>
                </a:path>
              </a:pathLst>
            </a:custGeom>
            <a:grpFill/>
            <a:ln w="5976" cap="flat">
              <a:noFill/>
              <a:prstDash val="solid"/>
              <a:miter/>
            </a:ln>
          </p:spPr>
          <p:txBody>
            <a:bodyPr rtlCol="0" anchor="ctr"/>
            <a:lstStyle/>
            <a:p>
              <a:endParaRPr lang="nl-BE"/>
            </a:p>
          </p:txBody>
        </p:sp>
        <p:sp>
          <p:nvSpPr>
            <p:cNvPr id="878" name="Freeform: Shape 877">
              <a:extLst>
                <a:ext uri="{FF2B5EF4-FFF2-40B4-BE49-F238E27FC236}">
                  <a16:creationId xmlns:a16="http://schemas.microsoft.com/office/drawing/2014/main" id="{87368ED4-5C74-8013-3EF8-BA341169FC91}"/>
                </a:ext>
              </a:extLst>
            </p:cNvPr>
            <p:cNvSpPr/>
            <p:nvPr/>
          </p:nvSpPr>
          <p:spPr>
            <a:xfrm>
              <a:off x="4802608" y="2474621"/>
              <a:ext cx="89018" cy="129547"/>
            </a:xfrm>
            <a:custGeom>
              <a:avLst/>
              <a:gdLst>
                <a:gd name="connsiteX0" fmla="*/ 61301 w 89018"/>
                <a:gd name="connsiteY0" fmla="*/ 28555 h 129547"/>
                <a:gd name="connsiteX1" fmla="*/ 61301 w 89018"/>
                <a:gd name="connsiteY1" fmla="*/ 129547 h 129547"/>
                <a:gd name="connsiteX2" fmla="*/ 27657 w 89018"/>
                <a:gd name="connsiteY2" fmla="*/ 129547 h 129547"/>
                <a:gd name="connsiteX3" fmla="*/ 27657 w 89018"/>
                <a:gd name="connsiteY3" fmla="*/ 28555 h 129547"/>
                <a:gd name="connsiteX4" fmla="*/ 0 w 89018"/>
                <a:gd name="connsiteY4" fmla="*/ 28555 h 129547"/>
                <a:gd name="connsiteX5" fmla="*/ 0 w 89018"/>
                <a:gd name="connsiteY5" fmla="*/ 0 h 129547"/>
                <a:gd name="connsiteX6" fmla="*/ 89019 w 89018"/>
                <a:gd name="connsiteY6" fmla="*/ 0 h 129547"/>
                <a:gd name="connsiteX7" fmla="*/ 89019 w 89018"/>
                <a:gd name="connsiteY7" fmla="*/ 28496 h 129547"/>
                <a:gd name="connsiteX8" fmla="*/ 61361 w 89018"/>
                <a:gd name="connsiteY8" fmla="*/ 28496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18" h="129547">
                  <a:moveTo>
                    <a:pt x="61301" y="28555"/>
                  </a:moveTo>
                  <a:lnTo>
                    <a:pt x="61301" y="129547"/>
                  </a:lnTo>
                  <a:lnTo>
                    <a:pt x="27657" y="129547"/>
                  </a:lnTo>
                  <a:lnTo>
                    <a:pt x="27657" y="28555"/>
                  </a:lnTo>
                  <a:lnTo>
                    <a:pt x="0" y="28555"/>
                  </a:lnTo>
                  <a:lnTo>
                    <a:pt x="0" y="0"/>
                  </a:lnTo>
                  <a:lnTo>
                    <a:pt x="89019" y="0"/>
                  </a:lnTo>
                  <a:lnTo>
                    <a:pt x="89019" y="28496"/>
                  </a:lnTo>
                  <a:lnTo>
                    <a:pt x="61361" y="28496"/>
                  </a:lnTo>
                  <a:close/>
                </a:path>
              </a:pathLst>
            </a:custGeom>
            <a:grpFill/>
            <a:ln w="5976" cap="flat">
              <a:noFill/>
              <a:prstDash val="solid"/>
              <a:miter/>
            </a:ln>
          </p:spPr>
          <p:txBody>
            <a:bodyPr rtlCol="0" anchor="ctr"/>
            <a:lstStyle/>
            <a:p>
              <a:endParaRPr lang="nl-BE"/>
            </a:p>
          </p:txBody>
        </p:sp>
        <p:sp>
          <p:nvSpPr>
            <p:cNvPr id="879" name="Freeform: Shape 878">
              <a:extLst>
                <a:ext uri="{FF2B5EF4-FFF2-40B4-BE49-F238E27FC236}">
                  <a16:creationId xmlns:a16="http://schemas.microsoft.com/office/drawing/2014/main" id="{6234F9EB-5EBA-69B2-8B74-7849EE5A252C}"/>
                </a:ext>
              </a:extLst>
            </p:cNvPr>
            <p:cNvSpPr/>
            <p:nvPr/>
          </p:nvSpPr>
          <p:spPr>
            <a:xfrm>
              <a:off x="4906593" y="2474621"/>
              <a:ext cx="33643" cy="129547"/>
            </a:xfrm>
            <a:custGeom>
              <a:avLst/>
              <a:gdLst>
                <a:gd name="connsiteX0" fmla="*/ 33644 w 33643"/>
                <a:gd name="connsiteY0" fmla="*/ 0 h 129547"/>
                <a:gd name="connsiteX1" fmla="*/ 33644 w 33643"/>
                <a:gd name="connsiteY1" fmla="*/ 129547 h 129547"/>
                <a:gd name="connsiteX2" fmla="*/ 0 w 33643"/>
                <a:gd name="connsiteY2" fmla="*/ 129547 h 129547"/>
                <a:gd name="connsiteX3" fmla="*/ 0 w 33643"/>
                <a:gd name="connsiteY3" fmla="*/ 0 h 129547"/>
                <a:gd name="connsiteX4" fmla="*/ 33644 w 33643"/>
                <a:gd name="connsiteY4" fmla="*/ 0 h 129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43" h="129547">
                  <a:moveTo>
                    <a:pt x="33644" y="0"/>
                  </a:moveTo>
                  <a:lnTo>
                    <a:pt x="33644" y="129547"/>
                  </a:lnTo>
                  <a:lnTo>
                    <a:pt x="0" y="129547"/>
                  </a:lnTo>
                  <a:lnTo>
                    <a:pt x="0" y="0"/>
                  </a:lnTo>
                  <a:lnTo>
                    <a:pt x="33644" y="0"/>
                  </a:lnTo>
                  <a:close/>
                </a:path>
              </a:pathLst>
            </a:custGeom>
            <a:grpFill/>
            <a:ln w="5976" cap="flat">
              <a:noFill/>
              <a:prstDash val="solid"/>
              <a:miter/>
            </a:ln>
          </p:spPr>
          <p:txBody>
            <a:bodyPr rtlCol="0" anchor="ctr"/>
            <a:lstStyle/>
            <a:p>
              <a:endParaRPr lang="nl-BE"/>
            </a:p>
          </p:txBody>
        </p:sp>
        <p:sp>
          <p:nvSpPr>
            <p:cNvPr id="880" name="Freeform: Shape 879">
              <a:extLst>
                <a:ext uri="{FF2B5EF4-FFF2-40B4-BE49-F238E27FC236}">
                  <a16:creationId xmlns:a16="http://schemas.microsoft.com/office/drawing/2014/main" id="{35B838A2-9D43-3A3A-B736-0BE2B45B3C56}"/>
                </a:ext>
              </a:extLst>
            </p:cNvPr>
            <p:cNvSpPr/>
            <p:nvPr/>
          </p:nvSpPr>
          <p:spPr>
            <a:xfrm>
              <a:off x="4961489" y="2470910"/>
              <a:ext cx="99135" cy="136790"/>
            </a:xfrm>
            <a:custGeom>
              <a:avLst/>
              <a:gdLst>
                <a:gd name="connsiteX0" fmla="*/ 99136 w 99135"/>
                <a:gd name="connsiteY0" fmla="*/ 46994 h 136790"/>
                <a:gd name="connsiteX1" fmla="*/ 70281 w 99135"/>
                <a:gd name="connsiteY1" fmla="*/ 32746 h 136790"/>
                <a:gd name="connsiteX2" fmla="*/ 56273 w 99135"/>
                <a:gd name="connsiteY2" fmla="*/ 35500 h 136790"/>
                <a:gd name="connsiteX3" fmla="*/ 45198 w 99135"/>
                <a:gd name="connsiteY3" fmla="*/ 42983 h 136790"/>
                <a:gd name="connsiteX4" fmla="*/ 37894 w 99135"/>
                <a:gd name="connsiteY4" fmla="*/ 54237 h 136790"/>
                <a:gd name="connsiteX5" fmla="*/ 35200 w 99135"/>
                <a:gd name="connsiteY5" fmla="*/ 68306 h 136790"/>
                <a:gd name="connsiteX6" fmla="*/ 37894 w 99135"/>
                <a:gd name="connsiteY6" fmla="*/ 82553 h 136790"/>
                <a:gd name="connsiteX7" fmla="*/ 45258 w 99135"/>
                <a:gd name="connsiteY7" fmla="*/ 93868 h 136790"/>
                <a:gd name="connsiteX8" fmla="*/ 56333 w 99135"/>
                <a:gd name="connsiteY8" fmla="*/ 101411 h 136790"/>
                <a:gd name="connsiteX9" fmla="*/ 70102 w 99135"/>
                <a:gd name="connsiteY9" fmla="*/ 104165 h 136790"/>
                <a:gd name="connsiteX10" fmla="*/ 99136 w 99135"/>
                <a:gd name="connsiteY10" fmla="*/ 90396 h 136790"/>
                <a:gd name="connsiteX11" fmla="*/ 99136 w 99135"/>
                <a:gd name="connsiteY11" fmla="*/ 130266 h 136790"/>
                <a:gd name="connsiteX12" fmla="*/ 95724 w 99135"/>
                <a:gd name="connsiteY12" fmla="*/ 131463 h 136790"/>
                <a:gd name="connsiteX13" fmla="*/ 81296 w 99135"/>
                <a:gd name="connsiteY13" fmla="*/ 135474 h 136790"/>
                <a:gd name="connsiteX14" fmla="*/ 68066 w 99135"/>
                <a:gd name="connsiteY14" fmla="*/ 136791 h 136790"/>
                <a:gd name="connsiteX15" fmla="*/ 42384 w 99135"/>
                <a:gd name="connsiteY15" fmla="*/ 131702 h 136790"/>
                <a:gd name="connsiteX16" fmla="*/ 20713 w 99135"/>
                <a:gd name="connsiteY16" fmla="*/ 117454 h 136790"/>
                <a:gd name="connsiteX17" fmla="*/ 5687 w 99135"/>
                <a:gd name="connsiteY17" fmla="*/ 95664 h 136790"/>
                <a:gd name="connsiteX18" fmla="*/ 0 w 99135"/>
                <a:gd name="connsiteY18" fmla="*/ 68066 h 136790"/>
                <a:gd name="connsiteX19" fmla="*/ 5568 w 99135"/>
                <a:gd name="connsiteY19" fmla="*/ 40648 h 136790"/>
                <a:gd name="connsiteX20" fmla="*/ 20534 w 99135"/>
                <a:gd name="connsiteY20" fmla="*/ 19157 h 136790"/>
                <a:gd name="connsiteX21" fmla="*/ 42264 w 99135"/>
                <a:gd name="connsiteY21" fmla="*/ 5088 h 136790"/>
                <a:gd name="connsiteX22" fmla="*/ 68186 w 99135"/>
                <a:gd name="connsiteY22" fmla="*/ 0 h 136790"/>
                <a:gd name="connsiteX23" fmla="*/ 83392 w 99135"/>
                <a:gd name="connsiteY23" fmla="*/ 1616 h 136790"/>
                <a:gd name="connsiteX24" fmla="*/ 99076 w 99135"/>
                <a:gd name="connsiteY24" fmla="*/ 6705 h 136790"/>
                <a:gd name="connsiteX25" fmla="*/ 99076 w 99135"/>
                <a:gd name="connsiteY25" fmla="*/ 46874 h 13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135" h="136790">
                  <a:moveTo>
                    <a:pt x="99136" y="46994"/>
                  </a:moveTo>
                  <a:cubicBezTo>
                    <a:pt x="91354" y="37475"/>
                    <a:pt x="81715" y="32746"/>
                    <a:pt x="70281" y="32746"/>
                  </a:cubicBezTo>
                  <a:cubicBezTo>
                    <a:pt x="65252" y="32746"/>
                    <a:pt x="60583" y="33644"/>
                    <a:pt x="56273" y="35500"/>
                  </a:cubicBezTo>
                  <a:cubicBezTo>
                    <a:pt x="51963" y="37356"/>
                    <a:pt x="48311" y="39810"/>
                    <a:pt x="45198" y="42983"/>
                  </a:cubicBezTo>
                  <a:cubicBezTo>
                    <a:pt x="42085" y="46156"/>
                    <a:pt x="39690" y="49867"/>
                    <a:pt x="37894" y="54237"/>
                  </a:cubicBezTo>
                  <a:cubicBezTo>
                    <a:pt x="36098" y="58608"/>
                    <a:pt x="35200" y="63277"/>
                    <a:pt x="35200" y="68306"/>
                  </a:cubicBezTo>
                  <a:cubicBezTo>
                    <a:pt x="35200" y="73334"/>
                    <a:pt x="36098" y="78243"/>
                    <a:pt x="37894" y="82553"/>
                  </a:cubicBezTo>
                  <a:cubicBezTo>
                    <a:pt x="39690" y="86923"/>
                    <a:pt x="42145" y="90695"/>
                    <a:pt x="45258" y="93868"/>
                  </a:cubicBezTo>
                  <a:cubicBezTo>
                    <a:pt x="48430" y="97100"/>
                    <a:pt x="52082" y="99615"/>
                    <a:pt x="56333" y="101411"/>
                  </a:cubicBezTo>
                  <a:cubicBezTo>
                    <a:pt x="60583" y="103267"/>
                    <a:pt x="65133" y="104165"/>
                    <a:pt x="70102" y="104165"/>
                  </a:cubicBezTo>
                  <a:cubicBezTo>
                    <a:pt x="80877" y="104165"/>
                    <a:pt x="90575" y="99555"/>
                    <a:pt x="99136" y="90396"/>
                  </a:cubicBezTo>
                  <a:lnTo>
                    <a:pt x="99136" y="130266"/>
                  </a:lnTo>
                  <a:lnTo>
                    <a:pt x="95724" y="131463"/>
                  </a:lnTo>
                  <a:cubicBezTo>
                    <a:pt x="90575" y="133319"/>
                    <a:pt x="85786" y="134636"/>
                    <a:pt x="81296" y="135474"/>
                  </a:cubicBezTo>
                  <a:cubicBezTo>
                    <a:pt x="76806" y="136312"/>
                    <a:pt x="72436" y="136791"/>
                    <a:pt x="68066" y="136791"/>
                  </a:cubicBezTo>
                  <a:cubicBezTo>
                    <a:pt x="59146" y="136791"/>
                    <a:pt x="50586" y="135115"/>
                    <a:pt x="42384" y="131702"/>
                  </a:cubicBezTo>
                  <a:cubicBezTo>
                    <a:pt x="34183" y="128350"/>
                    <a:pt x="26999" y="123561"/>
                    <a:pt x="20713" y="117454"/>
                  </a:cubicBezTo>
                  <a:cubicBezTo>
                    <a:pt x="14487" y="111348"/>
                    <a:pt x="9459" y="104045"/>
                    <a:pt x="5687" y="95664"/>
                  </a:cubicBezTo>
                  <a:cubicBezTo>
                    <a:pt x="1916" y="87223"/>
                    <a:pt x="0" y="78064"/>
                    <a:pt x="0" y="68066"/>
                  </a:cubicBezTo>
                  <a:cubicBezTo>
                    <a:pt x="0" y="58069"/>
                    <a:pt x="1856" y="48969"/>
                    <a:pt x="5568" y="40648"/>
                  </a:cubicBezTo>
                  <a:cubicBezTo>
                    <a:pt x="9279" y="32327"/>
                    <a:pt x="14248" y="25203"/>
                    <a:pt x="20534" y="19157"/>
                  </a:cubicBezTo>
                  <a:cubicBezTo>
                    <a:pt x="26760" y="13170"/>
                    <a:pt x="34003" y="8441"/>
                    <a:pt x="42264" y="5088"/>
                  </a:cubicBezTo>
                  <a:cubicBezTo>
                    <a:pt x="50526" y="1736"/>
                    <a:pt x="59146" y="0"/>
                    <a:pt x="68186" y="0"/>
                  </a:cubicBezTo>
                  <a:cubicBezTo>
                    <a:pt x="73334" y="0"/>
                    <a:pt x="78423" y="539"/>
                    <a:pt x="83392" y="1616"/>
                  </a:cubicBezTo>
                  <a:cubicBezTo>
                    <a:pt x="88360" y="2694"/>
                    <a:pt x="93628" y="4370"/>
                    <a:pt x="99076" y="6705"/>
                  </a:cubicBezTo>
                  <a:lnTo>
                    <a:pt x="99076" y="46874"/>
                  </a:lnTo>
                  <a:close/>
                </a:path>
              </a:pathLst>
            </a:custGeom>
            <a:grpFill/>
            <a:ln w="5976" cap="flat">
              <a:noFill/>
              <a:prstDash val="solid"/>
              <a:miter/>
            </a:ln>
          </p:spPr>
          <p:txBody>
            <a:bodyPr rtlCol="0" anchor="ctr"/>
            <a:lstStyle/>
            <a:p>
              <a:endParaRPr lang="nl-BE"/>
            </a:p>
          </p:txBody>
        </p:sp>
        <p:sp>
          <p:nvSpPr>
            <p:cNvPr id="881" name="Freeform: Shape 880">
              <a:extLst>
                <a:ext uri="{FF2B5EF4-FFF2-40B4-BE49-F238E27FC236}">
                  <a16:creationId xmlns:a16="http://schemas.microsoft.com/office/drawing/2014/main" id="{9BE076F8-6C60-987F-BEEB-599994C9038C}"/>
                </a:ext>
              </a:extLst>
            </p:cNvPr>
            <p:cNvSpPr/>
            <p:nvPr/>
          </p:nvSpPr>
          <p:spPr>
            <a:xfrm>
              <a:off x="5081937" y="2474621"/>
              <a:ext cx="74052" cy="129487"/>
            </a:xfrm>
            <a:custGeom>
              <a:avLst/>
              <a:gdLst>
                <a:gd name="connsiteX0" fmla="*/ 33704 w 74052"/>
                <a:gd name="connsiteY0" fmla="*/ 0 h 129487"/>
                <a:gd name="connsiteX1" fmla="*/ 33704 w 74052"/>
                <a:gd name="connsiteY1" fmla="*/ 100992 h 129487"/>
                <a:gd name="connsiteX2" fmla="*/ 74053 w 74052"/>
                <a:gd name="connsiteY2" fmla="*/ 100992 h 129487"/>
                <a:gd name="connsiteX3" fmla="*/ 74053 w 74052"/>
                <a:gd name="connsiteY3" fmla="*/ 129487 h 129487"/>
                <a:gd name="connsiteX4" fmla="*/ 0 w 74052"/>
                <a:gd name="connsiteY4" fmla="*/ 129487 h 129487"/>
                <a:gd name="connsiteX5" fmla="*/ 0 w 74052"/>
                <a:gd name="connsiteY5" fmla="*/ 0 h 129487"/>
                <a:gd name="connsiteX6" fmla="*/ 33644 w 74052"/>
                <a:gd name="connsiteY6" fmla="*/ 0 h 129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052" h="129487">
                  <a:moveTo>
                    <a:pt x="33704" y="0"/>
                  </a:moveTo>
                  <a:lnTo>
                    <a:pt x="33704" y="100992"/>
                  </a:lnTo>
                  <a:lnTo>
                    <a:pt x="74053" y="100992"/>
                  </a:lnTo>
                  <a:lnTo>
                    <a:pt x="74053" y="129487"/>
                  </a:lnTo>
                  <a:lnTo>
                    <a:pt x="0" y="129487"/>
                  </a:lnTo>
                  <a:lnTo>
                    <a:pt x="0" y="0"/>
                  </a:lnTo>
                  <a:lnTo>
                    <a:pt x="33644" y="0"/>
                  </a:lnTo>
                  <a:close/>
                </a:path>
              </a:pathLst>
            </a:custGeom>
            <a:grpFill/>
            <a:ln w="5976" cap="flat">
              <a:noFill/>
              <a:prstDash val="solid"/>
              <a:miter/>
            </a:ln>
          </p:spPr>
          <p:txBody>
            <a:bodyPr rtlCol="0" anchor="ctr"/>
            <a:lstStyle/>
            <a:p>
              <a:endParaRPr lang="nl-BE"/>
            </a:p>
          </p:txBody>
        </p:sp>
        <p:sp>
          <p:nvSpPr>
            <p:cNvPr id="882" name="Freeform: Shape 881">
              <a:extLst>
                <a:ext uri="{FF2B5EF4-FFF2-40B4-BE49-F238E27FC236}">
                  <a16:creationId xmlns:a16="http://schemas.microsoft.com/office/drawing/2014/main" id="{1DF59DFA-2DDB-3D23-9B3F-E47B0EAAFA97}"/>
                </a:ext>
              </a:extLst>
            </p:cNvPr>
            <p:cNvSpPr/>
            <p:nvPr/>
          </p:nvSpPr>
          <p:spPr>
            <a:xfrm>
              <a:off x="5173350" y="2474621"/>
              <a:ext cx="73693" cy="129547"/>
            </a:xfrm>
            <a:custGeom>
              <a:avLst/>
              <a:gdLst>
                <a:gd name="connsiteX0" fmla="*/ 73693 w 73693"/>
                <a:gd name="connsiteY0" fmla="*/ 28555 h 129547"/>
                <a:gd name="connsiteX1" fmla="*/ 33644 w 73693"/>
                <a:gd name="connsiteY1" fmla="*/ 28555 h 129547"/>
                <a:gd name="connsiteX2" fmla="*/ 33644 w 73693"/>
                <a:gd name="connsiteY2" fmla="*/ 50226 h 129547"/>
                <a:gd name="connsiteX3" fmla="*/ 71419 w 73693"/>
                <a:gd name="connsiteY3" fmla="*/ 50226 h 129547"/>
                <a:gd name="connsiteX4" fmla="*/ 71419 w 73693"/>
                <a:gd name="connsiteY4" fmla="*/ 78722 h 129547"/>
                <a:gd name="connsiteX5" fmla="*/ 33644 w 73693"/>
                <a:gd name="connsiteY5" fmla="*/ 78722 h 129547"/>
                <a:gd name="connsiteX6" fmla="*/ 33644 w 73693"/>
                <a:gd name="connsiteY6" fmla="*/ 101052 h 129547"/>
                <a:gd name="connsiteX7" fmla="*/ 73693 w 73693"/>
                <a:gd name="connsiteY7" fmla="*/ 101052 h 129547"/>
                <a:gd name="connsiteX8" fmla="*/ 73693 w 73693"/>
                <a:gd name="connsiteY8" fmla="*/ 129547 h 129547"/>
                <a:gd name="connsiteX9" fmla="*/ 0 w 73693"/>
                <a:gd name="connsiteY9" fmla="*/ 129547 h 129547"/>
                <a:gd name="connsiteX10" fmla="*/ 0 w 73693"/>
                <a:gd name="connsiteY10" fmla="*/ 0 h 129547"/>
                <a:gd name="connsiteX11" fmla="*/ 73693 w 73693"/>
                <a:gd name="connsiteY11" fmla="*/ 0 h 129547"/>
                <a:gd name="connsiteX12" fmla="*/ 73693 w 73693"/>
                <a:gd name="connsiteY12" fmla="*/ 28496 h 129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693" h="129547">
                  <a:moveTo>
                    <a:pt x="73693" y="28555"/>
                  </a:moveTo>
                  <a:lnTo>
                    <a:pt x="33644" y="28555"/>
                  </a:lnTo>
                  <a:lnTo>
                    <a:pt x="33644" y="50226"/>
                  </a:lnTo>
                  <a:lnTo>
                    <a:pt x="71419" y="50226"/>
                  </a:lnTo>
                  <a:lnTo>
                    <a:pt x="71419" y="78722"/>
                  </a:lnTo>
                  <a:lnTo>
                    <a:pt x="33644" y="78722"/>
                  </a:lnTo>
                  <a:lnTo>
                    <a:pt x="33644" y="101052"/>
                  </a:lnTo>
                  <a:lnTo>
                    <a:pt x="73693" y="101052"/>
                  </a:lnTo>
                  <a:lnTo>
                    <a:pt x="73693" y="129547"/>
                  </a:lnTo>
                  <a:lnTo>
                    <a:pt x="0" y="129547"/>
                  </a:lnTo>
                  <a:lnTo>
                    <a:pt x="0" y="0"/>
                  </a:lnTo>
                  <a:lnTo>
                    <a:pt x="73693" y="0"/>
                  </a:lnTo>
                  <a:lnTo>
                    <a:pt x="73693" y="28496"/>
                  </a:lnTo>
                  <a:close/>
                </a:path>
              </a:pathLst>
            </a:custGeom>
            <a:grpFill/>
            <a:ln w="5976" cap="flat">
              <a:noFill/>
              <a:prstDash val="solid"/>
              <a:miter/>
            </a:ln>
          </p:spPr>
          <p:txBody>
            <a:bodyPr rtlCol="0" anchor="ctr"/>
            <a:lstStyle/>
            <a:p>
              <a:endParaRPr lang="nl-BE"/>
            </a:p>
          </p:txBody>
        </p:sp>
        <p:sp>
          <p:nvSpPr>
            <p:cNvPr id="883" name="Freeform: Shape 882">
              <a:extLst>
                <a:ext uri="{FF2B5EF4-FFF2-40B4-BE49-F238E27FC236}">
                  <a16:creationId xmlns:a16="http://schemas.microsoft.com/office/drawing/2014/main" id="{F3DD9FF5-E0FA-1BC6-8681-B941B7BB94B7}"/>
                </a:ext>
              </a:extLst>
            </p:cNvPr>
            <p:cNvSpPr/>
            <p:nvPr/>
          </p:nvSpPr>
          <p:spPr>
            <a:xfrm>
              <a:off x="5265362" y="2470970"/>
              <a:ext cx="95663" cy="136730"/>
            </a:xfrm>
            <a:custGeom>
              <a:avLst/>
              <a:gdLst>
                <a:gd name="connsiteX0" fmla="*/ 77046 w 95663"/>
                <a:gd name="connsiteY0" fmla="*/ 36817 h 136730"/>
                <a:gd name="connsiteX1" fmla="*/ 66031 w 95663"/>
                <a:gd name="connsiteY1" fmla="*/ 30172 h 136730"/>
                <a:gd name="connsiteX2" fmla="*/ 55375 w 95663"/>
                <a:gd name="connsiteY2" fmla="*/ 28017 h 136730"/>
                <a:gd name="connsiteX3" fmla="*/ 44719 w 95663"/>
                <a:gd name="connsiteY3" fmla="*/ 31130 h 136730"/>
                <a:gd name="connsiteX4" fmla="*/ 40588 w 95663"/>
                <a:gd name="connsiteY4" fmla="*/ 39211 h 136730"/>
                <a:gd name="connsiteX5" fmla="*/ 42624 w 95663"/>
                <a:gd name="connsiteY5" fmla="*/ 44898 h 136730"/>
                <a:gd name="connsiteX6" fmla="*/ 48011 w 95663"/>
                <a:gd name="connsiteY6" fmla="*/ 48790 h 136730"/>
                <a:gd name="connsiteX7" fmla="*/ 55554 w 95663"/>
                <a:gd name="connsiteY7" fmla="*/ 51603 h 136730"/>
                <a:gd name="connsiteX8" fmla="*/ 63876 w 95663"/>
                <a:gd name="connsiteY8" fmla="*/ 54178 h 136730"/>
                <a:gd name="connsiteX9" fmla="*/ 88001 w 95663"/>
                <a:gd name="connsiteY9" fmla="*/ 68844 h 136730"/>
                <a:gd name="connsiteX10" fmla="*/ 95664 w 95663"/>
                <a:gd name="connsiteY10" fmla="*/ 92790 h 136730"/>
                <a:gd name="connsiteX11" fmla="*/ 92311 w 95663"/>
                <a:gd name="connsiteY11" fmla="*/ 110809 h 136730"/>
                <a:gd name="connsiteX12" fmla="*/ 82494 w 95663"/>
                <a:gd name="connsiteY12" fmla="*/ 124638 h 136730"/>
                <a:gd name="connsiteX13" fmla="*/ 66689 w 95663"/>
                <a:gd name="connsiteY13" fmla="*/ 133558 h 136730"/>
                <a:gd name="connsiteX14" fmla="*/ 45497 w 95663"/>
                <a:gd name="connsiteY14" fmla="*/ 136731 h 136730"/>
                <a:gd name="connsiteX15" fmla="*/ 0 w 95663"/>
                <a:gd name="connsiteY15" fmla="*/ 122124 h 136730"/>
                <a:gd name="connsiteX16" fmla="*/ 14427 w 95663"/>
                <a:gd name="connsiteY16" fmla="*/ 95005 h 136730"/>
                <a:gd name="connsiteX17" fmla="*/ 29394 w 95663"/>
                <a:gd name="connsiteY17" fmla="*/ 104943 h 136730"/>
                <a:gd name="connsiteX18" fmla="*/ 44001 w 95663"/>
                <a:gd name="connsiteY18" fmla="*/ 108235 h 136730"/>
                <a:gd name="connsiteX19" fmla="*/ 56273 w 95663"/>
                <a:gd name="connsiteY19" fmla="*/ 104464 h 136730"/>
                <a:gd name="connsiteX20" fmla="*/ 60284 w 95663"/>
                <a:gd name="connsiteY20" fmla="*/ 95843 h 136730"/>
                <a:gd name="connsiteX21" fmla="*/ 59266 w 95663"/>
                <a:gd name="connsiteY21" fmla="*/ 90755 h 136730"/>
                <a:gd name="connsiteX22" fmla="*/ 55854 w 95663"/>
                <a:gd name="connsiteY22" fmla="*/ 86804 h 136730"/>
                <a:gd name="connsiteX23" fmla="*/ 49568 w 95663"/>
                <a:gd name="connsiteY23" fmla="*/ 83451 h 136730"/>
                <a:gd name="connsiteX24" fmla="*/ 40229 w 95663"/>
                <a:gd name="connsiteY24" fmla="*/ 80039 h 136730"/>
                <a:gd name="connsiteX25" fmla="*/ 27418 w 95663"/>
                <a:gd name="connsiteY25" fmla="*/ 75489 h 136730"/>
                <a:gd name="connsiteX26" fmla="*/ 16223 w 95663"/>
                <a:gd name="connsiteY26" fmla="*/ 68904 h 136730"/>
                <a:gd name="connsiteX27" fmla="*/ 8321 w 95663"/>
                <a:gd name="connsiteY27" fmla="*/ 58488 h 136730"/>
                <a:gd name="connsiteX28" fmla="*/ 5328 w 95663"/>
                <a:gd name="connsiteY28" fmla="*/ 42624 h 136730"/>
                <a:gd name="connsiteX29" fmla="*/ 8501 w 95663"/>
                <a:gd name="connsiteY29" fmla="*/ 25203 h 136730"/>
                <a:gd name="connsiteX30" fmla="*/ 17421 w 95663"/>
                <a:gd name="connsiteY30" fmla="*/ 11793 h 136730"/>
                <a:gd name="connsiteX31" fmla="*/ 31489 w 95663"/>
                <a:gd name="connsiteY31" fmla="*/ 3113 h 136730"/>
                <a:gd name="connsiteX32" fmla="*/ 50107 w 95663"/>
                <a:gd name="connsiteY32" fmla="*/ 0 h 136730"/>
                <a:gd name="connsiteX33" fmla="*/ 70221 w 95663"/>
                <a:gd name="connsiteY33" fmla="*/ 2634 h 136730"/>
                <a:gd name="connsiteX34" fmla="*/ 90336 w 95663"/>
                <a:gd name="connsiteY34" fmla="*/ 10476 h 136730"/>
                <a:gd name="connsiteX35" fmla="*/ 76926 w 95663"/>
                <a:gd name="connsiteY35" fmla="*/ 36757 h 13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5663" h="136730">
                  <a:moveTo>
                    <a:pt x="77046" y="36817"/>
                  </a:moveTo>
                  <a:cubicBezTo>
                    <a:pt x="73394" y="33824"/>
                    <a:pt x="69742" y="31609"/>
                    <a:pt x="66031" y="30172"/>
                  </a:cubicBezTo>
                  <a:cubicBezTo>
                    <a:pt x="62379" y="28735"/>
                    <a:pt x="58787" y="28017"/>
                    <a:pt x="55375" y="28017"/>
                  </a:cubicBezTo>
                  <a:cubicBezTo>
                    <a:pt x="51005" y="28017"/>
                    <a:pt x="47473" y="29034"/>
                    <a:pt x="44719" y="31130"/>
                  </a:cubicBezTo>
                  <a:cubicBezTo>
                    <a:pt x="41965" y="33165"/>
                    <a:pt x="40588" y="35859"/>
                    <a:pt x="40588" y="39211"/>
                  </a:cubicBezTo>
                  <a:cubicBezTo>
                    <a:pt x="40588" y="41486"/>
                    <a:pt x="41247" y="43402"/>
                    <a:pt x="42624" y="44898"/>
                  </a:cubicBezTo>
                  <a:cubicBezTo>
                    <a:pt x="44001" y="46395"/>
                    <a:pt x="45796" y="47652"/>
                    <a:pt x="48011" y="48790"/>
                  </a:cubicBezTo>
                  <a:cubicBezTo>
                    <a:pt x="50226" y="49867"/>
                    <a:pt x="52741" y="50825"/>
                    <a:pt x="55554" y="51603"/>
                  </a:cubicBezTo>
                  <a:cubicBezTo>
                    <a:pt x="58368" y="52382"/>
                    <a:pt x="61122" y="53280"/>
                    <a:pt x="63876" y="54178"/>
                  </a:cubicBezTo>
                  <a:cubicBezTo>
                    <a:pt x="74891" y="57829"/>
                    <a:pt x="82913" y="62738"/>
                    <a:pt x="88001" y="68844"/>
                  </a:cubicBezTo>
                  <a:cubicBezTo>
                    <a:pt x="93089" y="74951"/>
                    <a:pt x="95664" y="82972"/>
                    <a:pt x="95664" y="92790"/>
                  </a:cubicBezTo>
                  <a:cubicBezTo>
                    <a:pt x="95664" y="99435"/>
                    <a:pt x="94526" y="105422"/>
                    <a:pt x="92311" y="110809"/>
                  </a:cubicBezTo>
                  <a:cubicBezTo>
                    <a:pt x="90096" y="116197"/>
                    <a:pt x="86804" y="120807"/>
                    <a:pt x="82494" y="124638"/>
                  </a:cubicBezTo>
                  <a:cubicBezTo>
                    <a:pt x="78183" y="128470"/>
                    <a:pt x="72915" y="131463"/>
                    <a:pt x="66689" y="133558"/>
                  </a:cubicBezTo>
                  <a:cubicBezTo>
                    <a:pt x="60463" y="135653"/>
                    <a:pt x="53399" y="136731"/>
                    <a:pt x="45497" y="136731"/>
                  </a:cubicBezTo>
                  <a:cubicBezTo>
                    <a:pt x="29094" y="136731"/>
                    <a:pt x="13948" y="131882"/>
                    <a:pt x="0" y="122124"/>
                  </a:cubicBezTo>
                  <a:lnTo>
                    <a:pt x="14427" y="95005"/>
                  </a:lnTo>
                  <a:cubicBezTo>
                    <a:pt x="19456" y="99495"/>
                    <a:pt x="24425" y="102788"/>
                    <a:pt x="29394" y="104943"/>
                  </a:cubicBezTo>
                  <a:cubicBezTo>
                    <a:pt x="34303" y="107098"/>
                    <a:pt x="39211" y="108235"/>
                    <a:pt x="44001" y="108235"/>
                  </a:cubicBezTo>
                  <a:cubicBezTo>
                    <a:pt x="49508" y="108235"/>
                    <a:pt x="53579" y="106978"/>
                    <a:pt x="56273" y="104464"/>
                  </a:cubicBezTo>
                  <a:cubicBezTo>
                    <a:pt x="58967" y="101950"/>
                    <a:pt x="60284" y="99076"/>
                    <a:pt x="60284" y="95843"/>
                  </a:cubicBezTo>
                  <a:cubicBezTo>
                    <a:pt x="60284" y="93928"/>
                    <a:pt x="59925" y="92192"/>
                    <a:pt x="59266" y="90755"/>
                  </a:cubicBezTo>
                  <a:cubicBezTo>
                    <a:pt x="58548" y="89318"/>
                    <a:pt x="57410" y="88001"/>
                    <a:pt x="55854" y="86804"/>
                  </a:cubicBezTo>
                  <a:cubicBezTo>
                    <a:pt x="54237" y="85606"/>
                    <a:pt x="52142" y="84469"/>
                    <a:pt x="49568" y="83451"/>
                  </a:cubicBezTo>
                  <a:cubicBezTo>
                    <a:pt x="46994" y="82434"/>
                    <a:pt x="43881" y="81296"/>
                    <a:pt x="40229" y="80039"/>
                  </a:cubicBezTo>
                  <a:cubicBezTo>
                    <a:pt x="35859" y="78662"/>
                    <a:pt x="31609" y="77166"/>
                    <a:pt x="27418" y="75489"/>
                  </a:cubicBezTo>
                  <a:cubicBezTo>
                    <a:pt x="23228" y="73813"/>
                    <a:pt x="19516" y="71598"/>
                    <a:pt x="16223" y="68904"/>
                  </a:cubicBezTo>
                  <a:cubicBezTo>
                    <a:pt x="12931" y="66150"/>
                    <a:pt x="10297" y="62678"/>
                    <a:pt x="8321" y="58488"/>
                  </a:cubicBezTo>
                  <a:cubicBezTo>
                    <a:pt x="6346" y="54297"/>
                    <a:pt x="5328" y="49029"/>
                    <a:pt x="5328" y="42624"/>
                  </a:cubicBezTo>
                  <a:cubicBezTo>
                    <a:pt x="5328" y="36218"/>
                    <a:pt x="6406" y="30411"/>
                    <a:pt x="8501" y="25203"/>
                  </a:cubicBezTo>
                  <a:cubicBezTo>
                    <a:pt x="10596" y="19995"/>
                    <a:pt x="13589" y="15505"/>
                    <a:pt x="17421" y="11793"/>
                  </a:cubicBezTo>
                  <a:cubicBezTo>
                    <a:pt x="21252" y="8082"/>
                    <a:pt x="25981" y="5208"/>
                    <a:pt x="31489" y="3113"/>
                  </a:cubicBezTo>
                  <a:cubicBezTo>
                    <a:pt x="37056" y="1078"/>
                    <a:pt x="43282" y="0"/>
                    <a:pt x="50107" y="0"/>
                  </a:cubicBezTo>
                  <a:cubicBezTo>
                    <a:pt x="56512" y="0"/>
                    <a:pt x="63217" y="898"/>
                    <a:pt x="70221" y="2634"/>
                  </a:cubicBezTo>
                  <a:cubicBezTo>
                    <a:pt x="77225" y="4370"/>
                    <a:pt x="83930" y="7004"/>
                    <a:pt x="90336" y="10476"/>
                  </a:cubicBezTo>
                  <a:lnTo>
                    <a:pt x="76926" y="36757"/>
                  </a:lnTo>
                  <a:close/>
                </a:path>
              </a:pathLst>
            </a:custGeom>
            <a:grpFill/>
            <a:ln w="5976" cap="flat">
              <a:noFill/>
              <a:prstDash val="solid"/>
              <a:miter/>
            </a:ln>
          </p:spPr>
          <p:txBody>
            <a:bodyPr rtlCol="0" anchor="ctr"/>
            <a:lstStyle/>
            <a:p>
              <a:endParaRPr lang="nl-BE"/>
            </a:p>
          </p:txBody>
        </p:sp>
      </p:grpSp>
      <p:sp>
        <p:nvSpPr>
          <p:cNvPr id="8" name="TextBox 7">
            <a:extLst>
              <a:ext uri="{FF2B5EF4-FFF2-40B4-BE49-F238E27FC236}">
                <a16:creationId xmlns:a16="http://schemas.microsoft.com/office/drawing/2014/main" id="{B982D5C3-830B-49F7-F859-5C322023F4EA}"/>
              </a:ext>
            </a:extLst>
          </p:cNvPr>
          <p:cNvSpPr txBox="1"/>
          <p:nvPr/>
        </p:nvSpPr>
        <p:spPr>
          <a:xfrm>
            <a:off x="827196" y="2385986"/>
            <a:ext cx="2012524" cy="2816156"/>
          </a:xfrm>
          <a:prstGeom prst="rect">
            <a:avLst/>
          </a:prstGeom>
          <a:noFill/>
        </p:spPr>
        <p:txBody>
          <a:bodyPr wrap="square" rtlCol="0">
            <a:spAutoFit/>
          </a:bodyPr>
          <a:lstStyle/>
          <a:p>
            <a:pPr>
              <a:spcBef>
                <a:spcPts val="1800"/>
              </a:spcBef>
            </a:pPr>
            <a:r>
              <a:rPr lang="en-US" sz="1200" dirty="0">
                <a:latin typeface="Segoe UI Light" panose="020B0502040204020203" pitchFamily="34" charset="0"/>
                <a:cs typeface="Segoe UI Light" panose="020B0502040204020203" pitchFamily="34" charset="0"/>
              </a:rPr>
              <a:t>Testicular cancer is the </a:t>
            </a:r>
            <a:r>
              <a:rPr lang="en-US" sz="1200" b="1" dirty="0">
                <a:latin typeface="Segoe UI" panose="020B0502040204020203" pitchFamily="34" charset="0"/>
                <a:cs typeface="Segoe UI" panose="020B0502040204020203" pitchFamily="34" charset="0"/>
              </a:rPr>
              <a:t>most common cancer in males 15-34 years old</a:t>
            </a:r>
          </a:p>
          <a:p>
            <a:pPr>
              <a:spcBef>
                <a:spcPts val="1800"/>
              </a:spcBef>
            </a:pPr>
            <a:r>
              <a:rPr lang="en-US" sz="1200" b="1" dirty="0">
                <a:latin typeface="Segoe UI" panose="020B0502040204020203" pitchFamily="34" charset="0"/>
                <a:cs typeface="Segoe UI" panose="020B0502040204020203" pitchFamily="34" charset="0"/>
              </a:rPr>
              <a:t>1 male </a:t>
            </a:r>
            <a:r>
              <a:rPr lang="en-US" sz="1200" dirty="0">
                <a:latin typeface="Segoe UI Light" panose="020B0502040204020203" pitchFamily="34" charset="0"/>
                <a:cs typeface="Segoe UI Light" panose="020B0502040204020203" pitchFamily="34" charset="0"/>
              </a:rPr>
              <a:t>is diagnosed </a:t>
            </a:r>
            <a:r>
              <a:rPr lang="en-US" sz="1200" b="1" dirty="0">
                <a:latin typeface="Segoe UI" panose="020B0502040204020203" pitchFamily="34" charset="0"/>
                <a:cs typeface="Segoe UI" panose="020B0502040204020203" pitchFamily="34" charset="0"/>
              </a:rPr>
              <a:t>every hour </a:t>
            </a:r>
            <a:r>
              <a:rPr lang="en-US" sz="1200" dirty="0">
                <a:latin typeface="Segoe UI Light" panose="020B0502040204020203" pitchFamily="34" charset="0"/>
                <a:cs typeface="Segoe UI Light" panose="020B0502040204020203" pitchFamily="34" charset="0"/>
              </a:rPr>
              <a:t>&amp; </a:t>
            </a:r>
            <a:r>
              <a:rPr lang="en-US" sz="1200" b="1" dirty="0">
                <a:latin typeface="Segoe UI" panose="020B0502040204020203" pitchFamily="34" charset="0"/>
                <a:cs typeface="Segoe UI" panose="020B0502040204020203" pitchFamily="34" charset="0"/>
              </a:rPr>
              <a:t>1 male dies a day from it</a:t>
            </a:r>
          </a:p>
          <a:p>
            <a:pPr>
              <a:spcBef>
                <a:spcPts val="1800"/>
              </a:spcBef>
            </a:pPr>
            <a:r>
              <a:rPr lang="en-US" sz="1200" dirty="0">
                <a:latin typeface="Segoe UI Light" panose="020B0502040204020203" pitchFamily="34" charset="0"/>
                <a:cs typeface="Segoe UI Light" panose="020B0502040204020203" pitchFamily="34" charset="0"/>
              </a:rPr>
              <a:t>When detected early </a:t>
            </a:r>
            <a:r>
              <a:rPr lang="en-US" sz="1200" b="1" dirty="0">
                <a:latin typeface="Segoe UI" panose="020B0502040204020203" pitchFamily="34" charset="0"/>
                <a:cs typeface="Segoe UI" panose="020B0502040204020203" pitchFamily="34" charset="0"/>
              </a:rPr>
              <a:t>99% of guys diagnosed survive</a:t>
            </a:r>
          </a:p>
          <a:p>
            <a:pPr>
              <a:spcBef>
                <a:spcPts val="1800"/>
              </a:spcBef>
            </a:pPr>
            <a:r>
              <a:rPr lang="en-US" sz="1200" dirty="0">
                <a:latin typeface="Segoe UI Light" panose="020B0502040204020203" pitchFamily="34" charset="0"/>
                <a:cs typeface="Segoe UI Light" panose="020B0502040204020203" pitchFamily="34" charset="0"/>
              </a:rPr>
              <a:t>All it takes is </a:t>
            </a:r>
            <a:r>
              <a:rPr lang="en-US" sz="1200" b="1" dirty="0">
                <a:latin typeface="Segoe UI" panose="020B0502040204020203" pitchFamily="34" charset="0"/>
                <a:cs typeface="Segoe UI" panose="020B0502040204020203" pitchFamily="34" charset="0"/>
              </a:rPr>
              <a:t>a simple monthly self-exam</a:t>
            </a:r>
            <a:endParaRPr lang="nl-BE" sz="1200" b="1" dirty="0">
              <a:latin typeface="Segoe UI" panose="020B0502040204020203" pitchFamily="34" charset="0"/>
              <a:cs typeface="Segoe UI" panose="020B0502040204020203" pitchFamily="34" charset="0"/>
            </a:endParaRPr>
          </a:p>
        </p:txBody>
      </p:sp>
      <p:cxnSp>
        <p:nvCxnSpPr>
          <p:cNvPr id="13" name="Straight Connector 12">
            <a:extLst>
              <a:ext uri="{FF2B5EF4-FFF2-40B4-BE49-F238E27FC236}">
                <a16:creationId xmlns:a16="http://schemas.microsoft.com/office/drawing/2014/main" id="{24FB32FB-CDF5-2C40-DE77-91FFF575364A}"/>
              </a:ext>
            </a:extLst>
          </p:cNvPr>
          <p:cNvCxnSpPr/>
          <p:nvPr/>
        </p:nvCxnSpPr>
        <p:spPr>
          <a:xfrm>
            <a:off x="919480" y="3102864"/>
            <a:ext cx="1856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E01ACAF-E78C-BBD0-B6A1-4DF574BE17AE}"/>
              </a:ext>
            </a:extLst>
          </p:cNvPr>
          <p:cNvCxnSpPr/>
          <p:nvPr/>
        </p:nvCxnSpPr>
        <p:spPr>
          <a:xfrm>
            <a:off x="919480" y="3858768"/>
            <a:ext cx="18562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D9322-0819-20FC-AFA9-375D87C52ACC}"/>
              </a:ext>
            </a:extLst>
          </p:cNvPr>
          <p:cNvCxnSpPr/>
          <p:nvPr/>
        </p:nvCxnSpPr>
        <p:spPr>
          <a:xfrm>
            <a:off x="919480" y="4663440"/>
            <a:ext cx="18562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18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Wellbeing </a:t>
            </a:r>
            <a:br>
              <a:rPr lang="en-US" sz="4800" dirty="0"/>
            </a:br>
            <a:r>
              <a:rPr lang="en-US" sz="4800" dirty="0"/>
              <a:t>and lifestyle</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6" name="Graphic 5">
            <a:extLst>
              <a:ext uri="{FF2B5EF4-FFF2-40B4-BE49-F238E27FC236}">
                <a16:creationId xmlns:a16="http://schemas.microsoft.com/office/drawing/2014/main" id="{A61047A4-0FC7-3D41-CD6D-63B161E45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75082" y="1423811"/>
            <a:ext cx="4689158" cy="4404391"/>
          </a:xfrm>
          <a:prstGeom prst="rect">
            <a:avLst/>
          </a:prstGeom>
        </p:spPr>
      </p:pic>
    </p:spTree>
    <p:extLst>
      <p:ext uri="{BB962C8B-B14F-4D97-AF65-F5344CB8AC3E}">
        <p14:creationId xmlns:p14="http://schemas.microsoft.com/office/powerpoint/2010/main" val="27811949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34988" y="2499167"/>
            <a:ext cx="3579811" cy="3465331"/>
          </a:xfrm>
        </p:spPr>
        <p:txBody>
          <a:bodyPr/>
          <a:lstStyle/>
          <a:p>
            <a:pPr>
              <a:spcBef>
                <a:spcPts val="1200"/>
              </a:spcBef>
            </a:pPr>
            <a:r>
              <a:rPr lang="es-ES" sz="1400" dirty="0" err="1"/>
              <a:t>Throughout</a:t>
            </a:r>
            <a:r>
              <a:rPr lang="es-ES" sz="1400" dirty="0"/>
              <a:t> </a:t>
            </a:r>
            <a:r>
              <a:rPr lang="es-ES" sz="1400" dirty="0" err="1"/>
              <a:t>our</a:t>
            </a:r>
            <a:r>
              <a:rPr lang="es-ES" sz="1400" dirty="0"/>
              <a:t> </a:t>
            </a:r>
            <a:r>
              <a:rPr lang="es-ES" sz="1400" dirty="0" err="1"/>
              <a:t>lives</a:t>
            </a:r>
            <a:r>
              <a:rPr lang="es-ES" sz="1400" dirty="0"/>
              <a:t>, </a:t>
            </a:r>
            <a:r>
              <a:rPr lang="es-ES" sz="1400" dirty="0" err="1"/>
              <a:t>we</a:t>
            </a:r>
            <a:r>
              <a:rPr lang="es-ES" sz="1400" dirty="0"/>
              <a:t> </a:t>
            </a:r>
            <a:r>
              <a:rPr lang="es-ES" sz="1400" dirty="0" err="1"/>
              <a:t>need</a:t>
            </a:r>
            <a:r>
              <a:rPr lang="es-ES" sz="1400" dirty="0"/>
              <a:t> to look </a:t>
            </a:r>
            <a:br>
              <a:rPr lang="es-ES" sz="1400" dirty="0"/>
            </a:br>
            <a:r>
              <a:rPr lang="es-ES" sz="1400" dirty="0"/>
              <a:t>after </a:t>
            </a:r>
            <a:r>
              <a:rPr lang="es-ES" sz="1400" dirty="0" err="1"/>
              <a:t>our</a:t>
            </a:r>
            <a:r>
              <a:rPr lang="es-ES" sz="1400" dirty="0"/>
              <a:t> </a:t>
            </a:r>
            <a:r>
              <a:rPr lang="es-ES" sz="1400" dirty="0" err="1"/>
              <a:t>pillars</a:t>
            </a:r>
            <a:r>
              <a:rPr lang="es-ES" sz="1400" dirty="0"/>
              <a:t> of </a:t>
            </a:r>
            <a:r>
              <a:rPr lang="es-ES" sz="1400" dirty="0" err="1"/>
              <a:t>wellbeing</a:t>
            </a:r>
            <a:r>
              <a:rPr lang="es-ES" sz="1400" dirty="0"/>
              <a:t>: </a:t>
            </a:r>
          </a:p>
          <a:p>
            <a:pPr marL="285750" indent="-285750">
              <a:spcBef>
                <a:spcPts val="600"/>
              </a:spcBef>
              <a:buClr>
                <a:schemeClr val="accent1"/>
              </a:buClr>
              <a:buFont typeface="Segoe UI" panose="020B0502040204020203" pitchFamily="34" charset="0"/>
              <a:buChar char="●"/>
            </a:pPr>
            <a:r>
              <a:rPr lang="es-ES" sz="1400" b="1" dirty="0" err="1">
                <a:latin typeface="Segoe UI" panose="020B0502040204020203" pitchFamily="34" charset="0"/>
                <a:cs typeface="Segoe UI" panose="020B0502040204020203" pitchFamily="34" charset="0"/>
              </a:rPr>
              <a:t>Nutrition</a:t>
            </a:r>
            <a:endParaRPr lang="es-ES" sz="1400" b="1" dirty="0">
              <a:latin typeface="Segoe UI" panose="020B0502040204020203" pitchFamily="34" charset="0"/>
              <a:cs typeface="Segoe UI" panose="020B0502040204020203" pitchFamily="34" charset="0"/>
            </a:endParaRPr>
          </a:p>
          <a:p>
            <a:pPr marL="285750" indent="-285750">
              <a:spcBef>
                <a:spcPts val="600"/>
              </a:spcBef>
              <a:buClr>
                <a:schemeClr val="accent1"/>
              </a:buClr>
              <a:buFont typeface="Segoe UI" panose="020B0502040204020203" pitchFamily="34" charset="0"/>
              <a:buChar char="●"/>
            </a:pPr>
            <a:r>
              <a:rPr lang="es-ES" sz="1400" b="1" dirty="0" err="1">
                <a:latin typeface="Segoe UI" panose="020B0502040204020203" pitchFamily="34" charset="0"/>
                <a:cs typeface="Segoe UI" panose="020B0502040204020203" pitchFamily="34" charset="0"/>
              </a:rPr>
              <a:t>Exercise</a:t>
            </a:r>
            <a:endParaRPr lang="es-ES" sz="1400" b="1" dirty="0">
              <a:latin typeface="Segoe UI" panose="020B0502040204020203" pitchFamily="34" charset="0"/>
              <a:cs typeface="Segoe UI" panose="020B0502040204020203" pitchFamily="34" charset="0"/>
            </a:endParaRPr>
          </a:p>
          <a:p>
            <a:pPr marL="285750" indent="-285750">
              <a:spcBef>
                <a:spcPts val="600"/>
              </a:spcBef>
              <a:buClr>
                <a:schemeClr val="accent1"/>
              </a:buClr>
              <a:buFont typeface="Segoe UI" panose="020B0502040204020203" pitchFamily="34" charset="0"/>
              <a:buChar char="●"/>
            </a:pPr>
            <a:r>
              <a:rPr lang="es-ES" sz="1400" b="1" dirty="0" err="1">
                <a:latin typeface="Segoe UI" panose="020B0502040204020203" pitchFamily="34" charset="0"/>
                <a:cs typeface="Segoe UI" panose="020B0502040204020203" pitchFamily="34" charset="0"/>
              </a:rPr>
              <a:t>Sleep</a:t>
            </a:r>
            <a:endParaRPr lang="es-ES" sz="1400" b="1" dirty="0">
              <a:latin typeface="Segoe UI" panose="020B0502040204020203" pitchFamily="34" charset="0"/>
              <a:cs typeface="Segoe UI" panose="020B0502040204020203" pitchFamily="34" charset="0"/>
            </a:endParaRPr>
          </a:p>
          <a:p>
            <a:pPr marL="285750" indent="-285750">
              <a:spcBef>
                <a:spcPts val="600"/>
              </a:spcBef>
              <a:buClr>
                <a:schemeClr val="accent1"/>
              </a:buClr>
              <a:buFont typeface="Segoe UI" panose="020B0502040204020203" pitchFamily="34" charset="0"/>
              <a:buChar char="●"/>
            </a:pPr>
            <a:r>
              <a:rPr lang="es-ES" sz="1400" b="1" dirty="0">
                <a:latin typeface="Segoe UI" panose="020B0502040204020203" pitchFamily="34" charset="0"/>
                <a:cs typeface="Segoe UI" panose="020B0502040204020203" pitchFamily="34" charset="0"/>
              </a:rPr>
              <a:t>Mental </a:t>
            </a:r>
            <a:r>
              <a:rPr lang="es-ES" sz="1400" b="1" dirty="0" err="1">
                <a:latin typeface="Segoe UI" panose="020B0502040204020203" pitchFamily="34" charset="0"/>
                <a:cs typeface="Segoe UI" panose="020B0502040204020203" pitchFamily="34" charset="0"/>
              </a:rPr>
              <a:t>health</a:t>
            </a:r>
            <a:r>
              <a:rPr lang="es-ES" sz="1400" b="1" dirty="0">
                <a:latin typeface="Segoe UI" panose="020B0502040204020203" pitchFamily="34" charset="0"/>
                <a:cs typeface="Segoe UI" panose="020B0502040204020203" pitchFamily="34" charset="0"/>
              </a:rPr>
              <a:t> </a:t>
            </a:r>
          </a:p>
          <a:p>
            <a:pPr marL="285750" indent="-285750">
              <a:spcBef>
                <a:spcPts val="600"/>
              </a:spcBef>
              <a:buClr>
                <a:schemeClr val="accent1"/>
              </a:buClr>
              <a:buFont typeface="Segoe UI" panose="020B0502040204020203" pitchFamily="34" charset="0"/>
              <a:buChar char="●"/>
            </a:pPr>
            <a:r>
              <a:rPr lang="es-ES" sz="1400" b="1" dirty="0" err="1">
                <a:latin typeface="Segoe UI" panose="020B0502040204020203" pitchFamily="34" charset="0"/>
                <a:cs typeface="Segoe UI" panose="020B0502040204020203" pitchFamily="34" charset="0"/>
              </a:rPr>
              <a:t>Community</a:t>
            </a:r>
            <a:r>
              <a:rPr lang="es-ES" sz="1400" b="1" dirty="0">
                <a:latin typeface="Segoe UI" panose="020B0502040204020203" pitchFamily="34" charset="0"/>
                <a:cs typeface="Segoe UI" panose="020B0502040204020203" pitchFamily="34" charset="0"/>
              </a:rPr>
              <a:t>/</a:t>
            </a:r>
            <a:r>
              <a:rPr lang="es-ES" sz="1400" b="1" dirty="0" err="1">
                <a:latin typeface="Segoe UI" panose="020B0502040204020203" pitchFamily="34" charset="0"/>
                <a:cs typeface="Segoe UI" panose="020B0502040204020203" pitchFamily="34" charset="0"/>
              </a:rPr>
              <a:t>friendships</a:t>
            </a:r>
            <a:endParaRPr lang="es-ES" sz="1400" b="1" dirty="0">
              <a:latin typeface="Segoe UI" panose="020B0502040204020203" pitchFamily="34" charset="0"/>
              <a:cs typeface="Segoe UI" panose="020B05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988" y="1138237"/>
            <a:ext cx="11224890" cy="1014653"/>
          </a:xfrm>
        </p:spPr>
        <p:txBody>
          <a:bodyPr/>
          <a:lstStyle/>
          <a:p>
            <a:r>
              <a:rPr lang="en-GB" sz="3200" dirty="0"/>
              <a:t>Optimising Your Reproductive Health </a:t>
            </a:r>
            <a:br>
              <a:rPr lang="en-GB" sz="3200" dirty="0"/>
            </a:br>
            <a:r>
              <a:rPr lang="en-US" sz="3200" dirty="0"/>
              <a:t>Pillars of wellbeing</a:t>
            </a:r>
            <a:endParaRPr lang="es-ES" sz="3200" dirty="0"/>
          </a:p>
        </p:txBody>
      </p:sp>
      <p:sp>
        <p:nvSpPr>
          <p:cNvPr id="13" name="Marcador de texto 4">
            <a:extLst>
              <a:ext uri="{FF2B5EF4-FFF2-40B4-BE49-F238E27FC236}">
                <a16:creationId xmlns:a16="http://schemas.microsoft.com/office/drawing/2014/main" id="{2968DF56-6D8E-8765-743B-804C8348BD80}"/>
              </a:ext>
            </a:extLst>
          </p:cNvPr>
          <p:cNvSpPr txBox="1">
            <a:spLocks/>
          </p:cNvSpPr>
          <p:nvPr/>
        </p:nvSpPr>
        <p:spPr>
          <a:xfrm>
            <a:off x="4355984" y="2499167"/>
            <a:ext cx="3145761" cy="3465331"/>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400" kern="0" dirty="0" err="1"/>
              <a:t>Looking</a:t>
            </a:r>
            <a:r>
              <a:rPr lang="es-ES" sz="1400" kern="0" dirty="0"/>
              <a:t> after </a:t>
            </a:r>
            <a:r>
              <a:rPr lang="es-ES" sz="1400" kern="0" dirty="0" err="1"/>
              <a:t>our</a:t>
            </a:r>
            <a:r>
              <a:rPr lang="es-ES" sz="1400" kern="0" dirty="0"/>
              <a:t> </a:t>
            </a:r>
            <a:r>
              <a:rPr lang="es-ES" sz="1400" kern="0" dirty="0" err="1"/>
              <a:t>wellbeing</a:t>
            </a:r>
            <a:r>
              <a:rPr lang="es-ES" sz="1400" kern="0" dirty="0"/>
              <a:t> </a:t>
            </a:r>
            <a:r>
              <a:rPr lang="es-ES" sz="1400" kern="0" dirty="0">
                <a:latin typeface="Segoe UI Semibold" panose="020B0702040204020203" pitchFamily="34" charset="0"/>
                <a:cs typeface="Segoe UI Semibold" panose="020B0702040204020203" pitchFamily="34" charset="0"/>
              </a:rPr>
              <a:t>reduces </a:t>
            </a: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risk</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of</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getting</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problems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during</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our</a:t>
            </a:r>
            <a:r>
              <a:rPr lang="es-ES" sz="1400" kern="0" dirty="0">
                <a:latin typeface="Segoe UI Semibold" panose="020B0702040204020203" pitchFamily="34" charset="0"/>
                <a:cs typeface="Segoe UI Semibold" panose="020B0702040204020203" pitchFamily="34" charset="0"/>
              </a:rPr>
              <a:t> reproductive </a:t>
            </a:r>
            <a:r>
              <a:rPr lang="es-ES" sz="1400" kern="0" dirty="0" err="1">
                <a:latin typeface="Segoe UI Semibold" panose="020B0702040204020203" pitchFamily="34" charset="0"/>
                <a:cs typeface="Segoe UI Semibold" panose="020B0702040204020203" pitchFamily="34" charset="0"/>
              </a:rPr>
              <a:t>life</a:t>
            </a:r>
            <a:endParaRPr lang="es-ES" sz="1400" kern="0" dirty="0">
              <a:latin typeface="Segoe UI Semibold" panose="020B0702040204020203" pitchFamily="34" charset="0"/>
              <a:cs typeface="Segoe UI Semibold" panose="020B0702040204020203" pitchFamily="34" charset="0"/>
            </a:endParaRPr>
          </a:p>
          <a:p>
            <a:pPr>
              <a:spcBef>
                <a:spcPts val="1200"/>
              </a:spcBef>
            </a:pPr>
            <a:r>
              <a:rPr lang="es-ES" sz="1400" kern="0" dirty="0" err="1"/>
              <a:t>It</a:t>
            </a:r>
            <a:r>
              <a:rPr lang="es-ES" sz="1400" kern="0" dirty="0"/>
              <a:t> can </a:t>
            </a:r>
            <a:r>
              <a:rPr lang="es-ES" sz="1400" kern="0" dirty="0" err="1"/>
              <a:t>help</a:t>
            </a:r>
            <a:r>
              <a:rPr lang="es-ES" sz="1400" kern="0" dirty="0"/>
              <a:t> </a:t>
            </a:r>
            <a:r>
              <a:rPr lang="es-ES" sz="1400" kern="0" dirty="0" err="1">
                <a:latin typeface="Segoe UI Semibold" panose="020B0702040204020203" pitchFamily="34" charset="0"/>
                <a:cs typeface="Segoe UI Semibold" panose="020B0702040204020203" pitchFamily="34" charset="0"/>
              </a:rPr>
              <a:t>with</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period</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issues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when</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trying</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to</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get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pregnant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menopause</a:t>
            </a:r>
            <a:r>
              <a:rPr lang="es-ES" sz="1400" kern="0" dirty="0">
                <a:latin typeface="Segoe UI Semibold" panose="020B0702040204020203" pitchFamily="34" charset="0"/>
                <a:cs typeface="Segoe UI Semibold" panose="020B0702040204020203" pitchFamily="34" charset="0"/>
              </a:rPr>
              <a:t>, and more</a:t>
            </a:r>
          </a:p>
        </p:txBody>
      </p:sp>
      <p:sp>
        <p:nvSpPr>
          <p:cNvPr id="15" name="Marcador de texto 4">
            <a:extLst>
              <a:ext uri="{FF2B5EF4-FFF2-40B4-BE49-F238E27FC236}">
                <a16:creationId xmlns:a16="http://schemas.microsoft.com/office/drawing/2014/main" id="{B9814424-3054-9DFB-5891-EC7153921408}"/>
              </a:ext>
            </a:extLst>
          </p:cNvPr>
          <p:cNvSpPr txBox="1">
            <a:spLocks/>
          </p:cNvSpPr>
          <p:nvPr/>
        </p:nvSpPr>
        <p:spPr>
          <a:xfrm>
            <a:off x="8330538" y="2518780"/>
            <a:ext cx="3145761" cy="3465331"/>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400" kern="0" dirty="0" err="1"/>
              <a:t>When</a:t>
            </a:r>
            <a:r>
              <a:rPr lang="es-ES" sz="1400" kern="0" dirty="0"/>
              <a:t> </a:t>
            </a:r>
            <a:r>
              <a:rPr lang="es-ES" sz="1400" kern="0" dirty="0" err="1"/>
              <a:t>we</a:t>
            </a:r>
            <a:r>
              <a:rPr lang="es-ES" sz="1400" kern="0" dirty="0"/>
              <a:t> look after </a:t>
            </a:r>
            <a:r>
              <a:rPr lang="es-ES" sz="1400" kern="0" dirty="0" err="1"/>
              <a:t>our</a:t>
            </a:r>
            <a:r>
              <a:rPr lang="es-ES" sz="1400" kern="0" dirty="0"/>
              <a:t> </a:t>
            </a:r>
            <a:r>
              <a:rPr lang="es-ES" sz="1400" kern="0" dirty="0" err="1"/>
              <a:t>wellbeing</a:t>
            </a:r>
            <a:r>
              <a:rPr lang="es-ES" sz="1400" kern="0" dirty="0"/>
              <a:t> </a:t>
            </a:r>
            <a:br>
              <a:rPr lang="es-ES" sz="1400" kern="0" dirty="0"/>
            </a:br>
            <a:r>
              <a:rPr lang="es-ES" sz="1400" kern="0" dirty="0" err="1">
                <a:latin typeface="Segoe UI Semibold" panose="020B0702040204020203" pitchFamily="34" charset="0"/>
                <a:cs typeface="Segoe UI Semibold" panose="020B0702040204020203" pitchFamily="34" charset="0"/>
              </a:rPr>
              <a:t>it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decreases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risk</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of</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many</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health</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conditions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that</a:t>
            </a:r>
            <a:r>
              <a:rPr lang="es-ES" sz="1400" kern="0" dirty="0">
                <a:latin typeface="Segoe UI Semibold" panose="020B0702040204020203" pitchFamily="34" charset="0"/>
                <a:cs typeface="Segoe UI Semibold" panose="020B0702040204020203" pitchFamily="34" charset="0"/>
              </a:rPr>
              <a:t> can cause </a:t>
            </a:r>
            <a:r>
              <a:rPr lang="es-ES" sz="1400" kern="0" dirty="0" err="1">
                <a:latin typeface="Segoe UI Semibold" panose="020B0702040204020203" pitchFamily="34" charset="0"/>
                <a:cs typeface="Segoe UI Semibold" panose="020B0702040204020203" pitchFamily="34" charset="0"/>
              </a:rPr>
              <a:t>death</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such</a:t>
            </a:r>
            <a:r>
              <a:rPr lang="es-ES" sz="1400" kern="0" dirty="0">
                <a:latin typeface="Segoe UI Semibold" panose="020B0702040204020203" pitchFamily="34" charset="0"/>
                <a:cs typeface="Segoe UI Semibold" panose="020B0702040204020203" pitchFamily="34" charset="0"/>
              </a:rPr>
              <a:t> as </a:t>
            </a:r>
            <a:r>
              <a:rPr lang="es-ES" sz="1400" kern="0" dirty="0" err="1">
                <a:latin typeface="Segoe UI Semibold" panose="020B0702040204020203" pitchFamily="34" charset="0"/>
                <a:cs typeface="Segoe UI Semibold" panose="020B0702040204020203" pitchFamily="34" charset="0"/>
              </a:rPr>
              <a:t>cancer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dementia</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heart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disease</a:t>
            </a:r>
            <a:r>
              <a:rPr lang="es-ES" sz="1400" kern="0" dirty="0">
                <a:latin typeface="Segoe UI Semibold" panose="020B0702040204020203" pitchFamily="34" charset="0"/>
                <a:cs typeface="Segoe UI Semibold" panose="020B0702040204020203" pitchFamily="34" charset="0"/>
              </a:rPr>
              <a:t>, diabetes and </a:t>
            </a:r>
            <a:r>
              <a:rPr lang="es-ES" sz="1400" kern="0" dirty="0" err="1">
                <a:latin typeface="Segoe UI Semibold" panose="020B0702040204020203" pitchFamily="34" charset="0"/>
                <a:cs typeface="Segoe UI Semibold" panose="020B0702040204020203" pitchFamily="34" charset="0"/>
              </a:rPr>
              <a:t>much</a:t>
            </a:r>
            <a:r>
              <a:rPr lang="es-ES" sz="1400" kern="0" dirty="0">
                <a:latin typeface="Segoe UI Semibold" panose="020B0702040204020203" pitchFamily="34" charset="0"/>
                <a:cs typeface="Segoe UI Semibold" panose="020B0702040204020203" pitchFamily="34" charset="0"/>
              </a:rPr>
              <a:t> more</a:t>
            </a:r>
          </a:p>
          <a:p>
            <a:pPr>
              <a:spcBef>
                <a:spcPts val="1200"/>
              </a:spcBef>
            </a:pP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sooner</a:t>
            </a:r>
            <a:r>
              <a:rPr lang="es-ES" sz="1400" kern="0" dirty="0">
                <a:latin typeface="Segoe UI Semibold" panose="020B0702040204020203" pitchFamily="34" charset="0"/>
                <a:cs typeface="Segoe UI Semibold" panose="020B0702040204020203" pitchFamily="34" charset="0"/>
              </a:rPr>
              <a:t> </a:t>
            </a:r>
            <a:r>
              <a:rPr lang="es-ES" sz="1400" kern="0" dirty="0" err="1"/>
              <a:t>we</a:t>
            </a:r>
            <a:r>
              <a:rPr lang="es-ES" sz="1400" kern="0" dirty="0"/>
              <a:t> look after </a:t>
            </a:r>
            <a:r>
              <a:rPr lang="es-ES" sz="1400" kern="0" dirty="0" err="1"/>
              <a:t>our</a:t>
            </a:r>
            <a:r>
              <a:rPr lang="es-ES" sz="1400" kern="0" dirty="0"/>
              <a:t> </a:t>
            </a:r>
            <a:r>
              <a:rPr lang="es-ES" sz="1400" kern="0" dirty="0" err="1"/>
              <a:t>wellbeing</a:t>
            </a:r>
            <a:r>
              <a:rPr lang="es-ES" sz="1400" kern="0" dirty="0"/>
              <a:t>, </a:t>
            </a: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healthier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we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will</a:t>
            </a:r>
            <a:r>
              <a:rPr lang="es-ES" sz="1400" kern="0" dirty="0">
                <a:latin typeface="Segoe UI Semibold" panose="020B0702040204020203" pitchFamily="34" charset="0"/>
                <a:cs typeface="Segoe UI Semibold" panose="020B0702040204020203" pitchFamily="34" charset="0"/>
              </a:rPr>
              <a:t> </a:t>
            </a:r>
            <a:br>
              <a:rPr lang="es-ES" sz="1400" kern="0" dirty="0">
                <a:latin typeface="Segoe UI Semibold" panose="020B0702040204020203" pitchFamily="34" charset="0"/>
                <a:cs typeface="Segoe UI Semibold" panose="020B0702040204020203" pitchFamily="34" charset="0"/>
              </a:rPr>
            </a:br>
            <a:r>
              <a:rPr lang="es-ES" sz="1400" kern="0" dirty="0">
                <a:latin typeface="Segoe UI Semibold" panose="020B0702040204020203" pitchFamily="34" charset="0"/>
                <a:cs typeface="Segoe UI Semibold" panose="020B0702040204020203" pitchFamily="34" charset="0"/>
              </a:rPr>
              <a:t>be and </a:t>
            </a:r>
            <a:r>
              <a:rPr lang="es-ES" sz="1400" kern="0" dirty="0" err="1">
                <a:latin typeface="Segoe UI Semibold" panose="020B0702040204020203" pitchFamily="34" charset="0"/>
                <a:cs typeface="Segoe UI Semibold" panose="020B0702040204020203" pitchFamily="34" charset="0"/>
              </a:rPr>
              <a:t>feel</a:t>
            </a:r>
            <a:endParaRPr lang="es-ES" sz="1400" kern="0" dirty="0">
              <a:latin typeface="Segoe UI Semibold" panose="020B0702040204020203" pitchFamily="34" charset="0"/>
              <a:cs typeface="Segoe UI Semibold" panose="020B0702040204020203" pitchFamily="34" charset="0"/>
            </a:endParaRPr>
          </a:p>
          <a:p>
            <a:pPr>
              <a:spcBef>
                <a:spcPts val="1200"/>
              </a:spcBef>
            </a:pPr>
            <a:endParaRPr lang="es-ES" sz="1400" kern="0" dirty="0"/>
          </a:p>
          <a:p>
            <a:pPr>
              <a:spcBef>
                <a:spcPts val="1200"/>
              </a:spcBef>
            </a:pPr>
            <a:endParaRPr lang="es-ES" sz="1400" kern="0" dirty="0"/>
          </a:p>
        </p:txBody>
      </p:sp>
      <p:cxnSp>
        <p:nvCxnSpPr>
          <p:cNvPr id="19" name="Straight Connector 18">
            <a:extLst>
              <a:ext uri="{FF2B5EF4-FFF2-40B4-BE49-F238E27FC236}">
                <a16:creationId xmlns:a16="http://schemas.microsoft.com/office/drawing/2014/main" id="{B4DA5CD8-14CB-CFA2-C93D-CE68C72932C5}"/>
              </a:ext>
            </a:extLst>
          </p:cNvPr>
          <p:cNvCxnSpPr>
            <a:cxnSpLocks/>
          </p:cNvCxnSpPr>
          <p:nvPr/>
        </p:nvCxnSpPr>
        <p:spPr>
          <a:xfrm>
            <a:off x="3922339" y="2581154"/>
            <a:ext cx="0" cy="216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41C3F5-822E-7F9D-A6F3-656D0C02AE3E}"/>
              </a:ext>
            </a:extLst>
          </p:cNvPr>
          <p:cNvCxnSpPr>
            <a:cxnSpLocks/>
          </p:cNvCxnSpPr>
          <p:nvPr/>
        </p:nvCxnSpPr>
        <p:spPr>
          <a:xfrm>
            <a:off x="7905509" y="2581154"/>
            <a:ext cx="0" cy="2160000"/>
          </a:xfrm>
          <a:prstGeom prst="line">
            <a:avLst/>
          </a:prstGeom>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5086ECA1-6D6D-3766-7E03-5269BCF867FE}"/>
              </a:ext>
            </a:extLst>
          </p:cNvPr>
          <p:cNvGrpSpPr/>
          <p:nvPr/>
        </p:nvGrpSpPr>
        <p:grpSpPr>
          <a:xfrm>
            <a:off x="3152464" y="5019041"/>
            <a:ext cx="5632892" cy="893494"/>
            <a:chOff x="3726191" y="5557085"/>
            <a:chExt cx="4485437" cy="711485"/>
          </a:xfrm>
        </p:grpSpPr>
        <p:pic>
          <p:nvPicPr>
            <p:cNvPr id="27" name="Graphic 26">
              <a:extLst>
                <a:ext uri="{FF2B5EF4-FFF2-40B4-BE49-F238E27FC236}">
                  <a16:creationId xmlns:a16="http://schemas.microsoft.com/office/drawing/2014/main" id="{0F3B28DA-7E55-3143-1935-DC8A2E08B7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84680" y="5606550"/>
              <a:ext cx="609576" cy="660152"/>
            </a:xfrm>
            <a:prstGeom prst="rect">
              <a:avLst/>
            </a:prstGeom>
          </p:spPr>
        </p:pic>
        <p:pic>
          <p:nvPicPr>
            <p:cNvPr id="31" name="Graphic 30">
              <a:extLst>
                <a:ext uri="{FF2B5EF4-FFF2-40B4-BE49-F238E27FC236}">
                  <a16:creationId xmlns:a16="http://schemas.microsoft.com/office/drawing/2014/main" id="{4116E427-C289-8549-0E3D-CAED9D5039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9390" y="5557085"/>
              <a:ext cx="612238" cy="708066"/>
            </a:xfrm>
            <a:prstGeom prst="rect">
              <a:avLst/>
            </a:prstGeom>
          </p:spPr>
        </p:pic>
        <p:pic>
          <p:nvPicPr>
            <p:cNvPr id="33" name="Graphic 32">
              <a:extLst>
                <a:ext uri="{FF2B5EF4-FFF2-40B4-BE49-F238E27FC236}">
                  <a16:creationId xmlns:a16="http://schemas.microsoft.com/office/drawing/2014/main" id="{EE929A18-7EF9-086E-ED46-54994A5FB3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0048" y="5595108"/>
              <a:ext cx="713390" cy="673462"/>
            </a:xfrm>
            <a:prstGeom prst="rect">
              <a:avLst/>
            </a:prstGeom>
          </p:spPr>
        </p:pic>
        <p:pic>
          <p:nvPicPr>
            <p:cNvPr id="35" name="Graphic 34">
              <a:extLst>
                <a:ext uri="{FF2B5EF4-FFF2-40B4-BE49-F238E27FC236}">
                  <a16:creationId xmlns:a16="http://schemas.microsoft.com/office/drawing/2014/main" id="{A59265B2-587B-A44A-521D-C842F125DD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61292" y="5563739"/>
              <a:ext cx="670800" cy="694758"/>
            </a:xfrm>
            <a:prstGeom prst="rect">
              <a:avLst/>
            </a:prstGeom>
          </p:spPr>
        </p:pic>
        <p:pic>
          <p:nvPicPr>
            <p:cNvPr id="37" name="Graphic 36">
              <a:extLst>
                <a:ext uri="{FF2B5EF4-FFF2-40B4-BE49-F238E27FC236}">
                  <a16:creationId xmlns:a16="http://schemas.microsoft.com/office/drawing/2014/main" id="{B3DC11E8-E0C1-4B82-FB77-62136A592E3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26191" y="5619312"/>
              <a:ext cx="785260" cy="644180"/>
            </a:xfrm>
            <a:prstGeom prst="rect">
              <a:avLst/>
            </a:prstGeom>
          </p:spPr>
        </p:pic>
      </p:grpSp>
    </p:spTree>
    <p:extLst>
      <p:ext uri="{BB962C8B-B14F-4D97-AF65-F5344CB8AC3E}">
        <p14:creationId xmlns:p14="http://schemas.microsoft.com/office/powerpoint/2010/main" val="3465073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C487AC-D93E-AEB2-3E2C-FFD5308968D9}"/>
              </a:ext>
            </a:extLst>
          </p:cNvPr>
          <p:cNvSpPr>
            <a:spLocks noGrp="1"/>
          </p:cNvSpPr>
          <p:nvPr>
            <p:ph sz="half" idx="10"/>
          </p:nvPr>
        </p:nvSpPr>
        <p:spPr>
          <a:xfrm>
            <a:off x="548640" y="2109783"/>
            <a:ext cx="5958840" cy="3508697"/>
          </a:xfrm>
        </p:spPr>
        <p:txBody>
          <a:bodyPr/>
          <a:lstStyle/>
          <a:p>
            <a:pPr algn="l">
              <a:spcBef>
                <a:spcPts val="1800"/>
              </a:spcBef>
            </a:pPr>
            <a:r>
              <a:rPr lang="en-GB" sz="1800" i="0" dirty="0">
                <a:solidFill>
                  <a:schemeClr val="tx1"/>
                </a:solidFill>
                <a:effectLst/>
                <a:latin typeface="Segoe UI Semibold" panose="020B0702040204020203" pitchFamily="34" charset="0"/>
                <a:cs typeface="Segoe UI Semibold" panose="020B0702040204020203" pitchFamily="34" charset="0"/>
              </a:rPr>
              <a:t>Follicle stimulating hormone (FSH) </a:t>
            </a:r>
            <a:br>
              <a:rPr lang="en-GB" sz="1800" b="0" i="0" dirty="0">
                <a:solidFill>
                  <a:schemeClr val="tx1"/>
                </a:solidFill>
                <a:effectLst/>
                <a:latin typeface="Segoe UI" panose="020B0502040204020203" pitchFamily="34" charset="0"/>
              </a:rPr>
            </a:br>
            <a:r>
              <a:rPr lang="en-GB" sz="1600" b="0" i="0" dirty="0">
                <a:solidFill>
                  <a:schemeClr val="tx1"/>
                </a:solidFill>
                <a:effectLst/>
              </a:rPr>
              <a:t>stimulates production of sperm</a:t>
            </a:r>
            <a:endParaRPr lang="en-GB" sz="1600" dirty="0">
              <a:solidFill>
                <a:schemeClr val="tx1"/>
              </a:solidFill>
            </a:endParaRPr>
          </a:p>
          <a:p>
            <a:pPr algn="l">
              <a:spcBef>
                <a:spcPts val="1800"/>
              </a:spcBef>
            </a:pPr>
            <a:r>
              <a:rPr lang="en-GB" sz="1800" i="0" dirty="0">
                <a:solidFill>
                  <a:schemeClr val="tx1"/>
                </a:solidFill>
                <a:effectLst/>
                <a:latin typeface="Segoe UI Semibold" panose="020B0702040204020203" pitchFamily="34" charset="0"/>
                <a:cs typeface="Segoe UI Semibold" panose="020B0702040204020203" pitchFamily="34" charset="0"/>
              </a:rPr>
              <a:t>Luteinising hormone (LH) </a:t>
            </a:r>
            <a:br>
              <a:rPr lang="en-GB" sz="1800" b="0" i="0" dirty="0">
                <a:solidFill>
                  <a:schemeClr val="tx1"/>
                </a:solidFill>
                <a:effectLst/>
                <a:latin typeface="Segoe UI" panose="020B0502040204020203" pitchFamily="34" charset="0"/>
              </a:rPr>
            </a:br>
            <a:r>
              <a:rPr lang="en-GB" sz="1600" dirty="0">
                <a:solidFill>
                  <a:schemeClr val="tx1"/>
                </a:solidFill>
              </a:rPr>
              <a:t>helps produce testosterone</a:t>
            </a:r>
          </a:p>
          <a:p>
            <a:pPr algn="l">
              <a:spcBef>
                <a:spcPts val="1800"/>
              </a:spcBef>
            </a:pPr>
            <a:r>
              <a:rPr lang="en-GB" sz="1800" b="1" i="0" dirty="0">
                <a:solidFill>
                  <a:schemeClr val="tx1"/>
                </a:solidFill>
                <a:effectLst/>
                <a:latin typeface="Segoe UI Semibold" panose="020B0702040204020203" pitchFamily="34" charset="0"/>
                <a:cs typeface="Segoe UI Semibold" panose="020B0702040204020203" pitchFamily="34" charset="0"/>
              </a:rPr>
              <a:t>Testosterone</a:t>
            </a:r>
            <a:r>
              <a:rPr lang="en-GB" sz="1800" dirty="0">
                <a:solidFill>
                  <a:schemeClr val="tx1"/>
                </a:solidFill>
                <a:latin typeface="Segoe UI" panose="020B0502040204020203" pitchFamily="34" charset="0"/>
              </a:rPr>
              <a:t> </a:t>
            </a:r>
            <a:br>
              <a:rPr lang="en-GB" sz="1800" dirty="0">
                <a:solidFill>
                  <a:schemeClr val="tx1"/>
                </a:solidFill>
                <a:latin typeface="Segoe UI" panose="020B0502040204020203" pitchFamily="34" charset="0"/>
              </a:rPr>
            </a:br>
            <a:r>
              <a:rPr lang="en-GB" sz="1600" dirty="0">
                <a:solidFill>
                  <a:schemeClr val="tx1"/>
                </a:solidFill>
              </a:rPr>
              <a:t>regulates sex drive (libido), bone mass, fat distribution, </a:t>
            </a:r>
            <a:br>
              <a:rPr lang="en-GB" sz="1600" dirty="0">
                <a:solidFill>
                  <a:schemeClr val="tx1"/>
                </a:solidFill>
              </a:rPr>
            </a:br>
            <a:r>
              <a:rPr lang="en-GB" sz="1600" dirty="0">
                <a:solidFill>
                  <a:schemeClr val="tx1"/>
                </a:solidFill>
              </a:rPr>
              <a:t>muscle mass and strength, and the production of sperm</a:t>
            </a:r>
            <a:endParaRPr lang="en-GB" dirty="0">
              <a:solidFill>
                <a:schemeClr val="tx1"/>
              </a:solidFill>
            </a:endParaRPr>
          </a:p>
          <a:p>
            <a:pPr algn="l">
              <a:spcBef>
                <a:spcPts val="1800"/>
              </a:spcBef>
            </a:pPr>
            <a:r>
              <a:rPr lang="en-GB" sz="1800" b="1" i="0" dirty="0">
                <a:solidFill>
                  <a:schemeClr val="tx1"/>
                </a:solidFill>
                <a:effectLst/>
                <a:latin typeface="Segoe UI Semibold" panose="020B0702040204020203" pitchFamily="34" charset="0"/>
                <a:cs typeface="Segoe UI Semibold" panose="020B0702040204020203" pitchFamily="34" charset="0"/>
              </a:rPr>
              <a:t>Oestrogen</a:t>
            </a:r>
            <a:r>
              <a:rPr lang="en-GB" sz="1800" b="0" i="0" dirty="0">
                <a:solidFill>
                  <a:schemeClr val="tx1"/>
                </a:solidFill>
                <a:effectLst/>
                <a:latin typeface="Segoe UI" panose="020B0502040204020203" pitchFamily="34" charset="0"/>
              </a:rPr>
              <a:t> </a:t>
            </a:r>
            <a:br>
              <a:rPr lang="en-GB" sz="1800" b="0" i="0" dirty="0">
                <a:solidFill>
                  <a:schemeClr val="tx1"/>
                </a:solidFill>
                <a:effectLst/>
                <a:latin typeface="Segoe UI" panose="020B0502040204020203" pitchFamily="34" charset="0"/>
              </a:rPr>
            </a:br>
            <a:r>
              <a:rPr lang="en-GB" sz="1600" dirty="0">
                <a:solidFill>
                  <a:schemeClr val="tx1"/>
                </a:solidFill>
              </a:rPr>
              <a:t>affects libido, erectile function, and production of sperm</a:t>
            </a:r>
          </a:p>
          <a:p>
            <a:pPr algn="l">
              <a:spcBef>
                <a:spcPts val="1800"/>
              </a:spcBef>
            </a:pPr>
            <a:r>
              <a:rPr lang="en-GB" sz="1800" b="1" dirty="0">
                <a:solidFill>
                  <a:schemeClr val="tx1"/>
                </a:solidFill>
                <a:latin typeface="Segoe UI Semibold" panose="020B0702040204020203" pitchFamily="34" charset="0"/>
                <a:cs typeface="Segoe UI Semibold" panose="020B0702040204020203" pitchFamily="34" charset="0"/>
              </a:rPr>
              <a:t>Progesterone</a:t>
            </a:r>
            <a:br>
              <a:rPr lang="en-GB" sz="1800" dirty="0">
                <a:solidFill>
                  <a:schemeClr val="tx1"/>
                </a:solidFill>
                <a:latin typeface="Segoe UI" panose="020B0502040204020203" pitchFamily="34" charset="0"/>
              </a:rPr>
            </a:br>
            <a:r>
              <a:rPr lang="en-GB" sz="1600" dirty="0">
                <a:solidFill>
                  <a:schemeClr val="tx1"/>
                </a:solidFill>
              </a:rPr>
              <a:t>building block for many hormones and for male characteristics</a:t>
            </a:r>
            <a:endParaRPr lang="nl-BE" dirty="0">
              <a:solidFill>
                <a:schemeClr val="tx1"/>
              </a:solidFill>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p:txBody>
          <a:bodyPr/>
          <a:lstStyle/>
          <a:p>
            <a:r>
              <a:rPr lang="es-ES" dirty="0"/>
              <a:t>Hormones in males</a:t>
            </a:r>
          </a:p>
        </p:txBody>
      </p:sp>
      <p:sp>
        <p:nvSpPr>
          <p:cNvPr id="2" name="TextBox 1">
            <a:extLst>
              <a:ext uri="{FF2B5EF4-FFF2-40B4-BE49-F238E27FC236}">
                <a16:creationId xmlns:a16="http://schemas.microsoft.com/office/drawing/2014/main" id="{3EDA4399-A336-D1AF-D051-6B3FFDD8FFE6}"/>
              </a:ext>
            </a:extLst>
          </p:cNvPr>
          <p:cNvSpPr txBox="1"/>
          <p:nvPr/>
        </p:nvSpPr>
        <p:spPr>
          <a:xfrm>
            <a:off x="8008883" y="3205655"/>
            <a:ext cx="184731" cy="369332"/>
          </a:xfrm>
          <a:prstGeom prst="rect">
            <a:avLst/>
          </a:prstGeom>
          <a:noFill/>
        </p:spPr>
        <p:txBody>
          <a:bodyPr wrap="none" rtlCol="0">
            <a:spAutoFit/>
          </a:bodyPr>
          <a:lstStyle/>
          <a:p>
            <a:endParaRPr lang="en-US" dirty="0">
              <a:highlight>
                <a:srgbClr val="FFFF00"/>
              </a:highlight>
              <a:latin typeface="Segoe UI" panose="020B0502040204020203" pitchFamily="34" charset="0"/>
            </a:endParaRPr>
          </a:p>
        </p:txBody>
      </p:sp>
      <p:cxnSp>
        <p:nvCxnSpPr>
          <p:cNvPr id="8" name="Straight Connector 7">
            <a:extLst>
              <a:ext uri="{FF2B5EF4-FFF2-40B4-BE49-F238E27FC236}">
                <a16:creationId xmlns:a16="http://schemas.microsoft.com/office/drawing/2014/main" id="{0EA4FF47-EE30-DAC0-ED3D-A3D8822B49B8}"/>
              </a:ext>
            </a:extLst>
          </p:cNvPr>
          <p:cNvCxnSpPr/>
          <p:nvPr/>
        </p:nvCxnSpPr>
        <p:spPr>
          <a:xfrm>
            <a:off x="548640" y="276606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0A5907-19DE-9B3B-824A-0364B6D3CA52}"/>
              </a:ext>
            </a:extLst>
          </p:cNvPr>
          <p:cNvCxnSpPr/>
          <p:nvPr/>
        </p:nvCxnSpPr>
        <p:spPr>
          <a:xfrm>
            <a:off x="548640" y="347218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AB7530-37DD-6014-96D0-2BFBF44D2C6D}"/>
              </a:ext>
            </a:extLst>
          </p:cNvPr>
          <p:cNvCxnSpPr/>
          <p:nvPr/>
        </p:nvCxnSpPr>
        <p:spPr>
          <a:xfrm>
            <a:off x="548640" y="448818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75FDC6-02C7-B34A-449B-0062556CDCE7}"/>
              </a:ext>
            </a:extLst>
          </p:cNvPr>
          <p:cNvCxnSpPr/>
          <p:nvPr/>
        </p:nvCxnSpPr>
        <p:spPr>
          <a:xfrm>
            <a:off x="548640" y="5247640"/>
            <a:ext cx="595884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67F36204-F238-3C0A-82AD-FB04B11D67AD}"/>
              </a:ext>
            </a:extLst>
          </p:cNvPr>
          <p:cNvGrpSpPr/>
          <p:nvPr/>
        </p:nvGrpSpPr>
        <p:grpSpPr>
          <a:xfrm>
            <a:off x="7863697" y="2257986"/>
            <a:ext cx="1986720" cy="2989654"/>
            <a:chOff x="7873546" y="2085181"/>
            <a:chExt cx="2492854" cy="3751295"/>
          </a:xfrm>
        </p:grpSpPr>
        <p:sp>
          <p:nvSpPr>
            <p:cNvPr id="14" name="Freeform: Shape 13">
              <a:extLst>
                <a:ext uri="{FF2B5EF4-FFF2-40B4-BE49-F238E27FC236}">
                  <a16:creationId xmlns:a16="http://schemas.microsoft.com/office/drawing/2014/main" id="{43AFAC8C-E711-4112-8183-67C7D37933B9}"/>
                </a:ext>
              </a:extLst>
            </p:cNvPr>
            <p:cNvSpPr/>
            <p:nvPr/>
          </p:nvSpPr>
          <p:spPr>
            <a:xfrm>
              <a:off x="8524692" y="2085181"/>
              <a:ext cx="1190597" cy="1190595"/>
            </a:xfrm>
            <a:custGeom>
              <a:avLst/>
              <a:gdLst>
                <a:gd name="connsiteX0" fmla="*/ 1190597 w 1190596"/>
                <a:gd name="connsiteY0" fmla="*/ 595298 h 1190596"/>
                <a:gd name="connsiteX1" fmla="*/ 595298 w 1190596"/>
                <a:gd name="connsiteY1" fmla="*/ 1190597 h 1190596"/>
                <a:gd name="connsiteX2" fmla="*/ 0 w 1190596"/>
                <a:gd name="connsiteY2" fmla="*/ 595298 h 1190596"/>
                <a:gd name="connsiteX3" fmla="*/ 595298 w 1190596"/>
                <a:gd name="connsiteY3" fmla="*/ 0 h 1190596"/>
                <a:gd name="connsiteX4" fmla="*/ 1190597 w 1190596"/>
                <a:gd name="connsiteY4" fmla="*/ 595298 h 119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596" h="1190596">
                  <a:moveTo>
                    <a:pt x="1190597" y="595298"/>
                  </a:moveTo>
                  <a:cubicBezTo>
                    <a:pt x="1190597" y="924073"/>
                    <a:pt x="924073" y="1190597"/>
                    <a:pt x="595298" y="1190597"/>
                  </a:cubicBezTo>
                  <a:cubicBezTo>
                    <a:pt x="266524" y="1190597"/>
                    <a:pt x="0" y="924073"/>
                    <a:pt x="0" y="595298"/>
                  </a:cubicBezTo>
                  <a:cubicBezTo>
                    <a:pt x="0" y="266524"/>
                    <a:pt x="266524" y="0"/>
                    <a:pt x="595298" y="0"/>
                  </a:cubicBezTo>
                  <a:cubicBezTo>
                    <a:pt x="924073" y="0"/>
                    <a:pt x="1190597" y="266524"/>
                    <a:pt x="1190597" y="595298"/>
                  </a:cubicBezTo>
                  <a:close/>
                </a:path>
              </a:pathLst>
            </a:custGeom>
            <a:solidFill>
              <a:srgbClr val="203A72"/>
            </a:solidFill>
            <a:ln w="76200" cap="rnd">
              <a:solidFill>
                <a:srgbClr val="203A72"/>
              </a:solidFill>
              <a:prstDash val="solid"/>
              <a:round/>
            </a:ln>
          </p:spPr>
          <p:txBody>
            <a:bodyPr rtlCol="0" anchor="ctr"/>
            <a:lstStyle/>
            <a:p>
              <a:endParaRPr lang="nl-BE"/>
            </a:p>
          </p:txBody>
        </p:sp>
        <p:sp>
          <p:nvSpPr>
            <p:cNvPr id="16" name="Freeform: Shape 15">
              <a:extLst>
                <a:ext uri="{FF2B5EF4-FFF2-40B4-BE49-F238E27FC236}">
                  <a16:creationId xmlns:a16="http://schemas.microsoft.com/office/drawing/2014/main" id="{22BC9EEB-82FC-0D94-3F4A-FF591951C864}"/>
                </a:ext>
              </a:extLst>
            </p:cNvPr>
            <p:cNvSpPr/>
            <p:nvPr/>
          </p:nvSpPr>
          <p:spPr>
            <a:xfrm>
              <a:off x="7873546" y="3604073"/>
              <a:ext cx="2492854" cy="2232403"/>
            </a:xfrm>
            <a:custGeom>
              <a:avLst/>
              <a:gdLst>
                <a:gd name="connsiteX0" fmla="*/ 184845 w 2492854"/>
                <a:gd name="connsiteY0" fmla="*/ 0 h 2232403"/>
                <a:gd name="connsiteX1" fmla="*/ 2308027 w 2492854"/>
                <a:gd name="connsiteY1" fmla="*/ 0 h 2232403"/>
                <a:gd name="connsiteX2" fmla="*/ 2469018 w 2492854"/>
                <a:gd name="connsiteY2" fmla="*/ 274824 h 2232403"/>
                <a:gd name="connsiteX3" fmla="*/ 1403155 w 2492854"/>
                <a:gd name="connsiteY3" fmla="*/ 2138884 h 2232403"/>
                <a:gd name="connsiteX4" fmla="*/ 1246427 w 2492854"/>
                <a:gd name="connsiteY4" fmla="*/ 2232404 h 2232403"/>
                <a:gd name="connsiteX5" fmla="*/ 1089700 w 2492854"/>
                <a:gd name="connsiteY5" fmla="*/ 2138884 h 2232403"/>
                <a:gd name="connsiteX6" fmla="*/ 23837 w 2492854"/>
                <a:gd name="connsiteY6" fmla="*/ 274824 h 2232403"/>
                <a:gd name="connsiteX7" fmla="*/ 184828 w 2492854"/>
                <a:gd name="connsiteY7" fmla="*/ 0 h 223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854" h="2232403">
                  <a:moveTo>
                    <a:pt x="184845" y="0"/>
                  </a:moveTo>
                  <a:lnTo>
                    <a:pt x="2308027" y="0"/>
                  </a:lnTo>
                  <a:cubicBezTo>
                    <a:pt x="2449069" y="0"/>
                    <a:pt x="2537979" y="151788"/>
                    <a:pt x="2469018" y="274824"/>
                  </a:cubicBezTo>
                  <a:lnTo>
                    <a:pt x="1403155" y="2138884"/>
                  </a:lnTo>
                  <a:cubicBezTo>
                    <a:pt x="1368839" y="2200098"/>
                    <a:pt x="1307642" y="2232404"/>
                    <a:pt x="1246427" y="2232404"/>
                  </a:cubicBezTo>
                  <a:cubicBezTo>
                    <a:pt x="1185230" y="2232404"/>
                    <a:pt x="1124016" y="2200081"/>
                    <a:pt x="1089700" y="2138884"/>
                  </a:cubicBezTo>
                  <a:lnTo>
                    <a:pt x="23837" y="274824"/>
                  </a:lnTo>
                  <a:cubicBezTo>
                    <a:pt x="-45125" y="151788"/>
                    <a:pt x="43785" y="0"/>
                    <a:pt x="184828" y="0"/>
                  </a:cubicBezTo>
                  <a:close/>
                </a:path>
              </a:pathLst>
            </a:custGeom>
            <a:solidFill>
              <a:srgbClr val="203A72"/>
            </a:solidFill>
            <a:ln w="76200" cap="rnd">
              <a:solidFill>
                <a:srgbClr val="203A72"/>
              </a:solidFill>
              <a:prstDash val="solid"/>
              <a:round/>
            </a:ln>
          </p:spPr>
          <p:txBody>
            <a:bodyPr rtlCol="0" anchor="ctr"/>
            <a:lstStyle/>
            <a:p>
              <a:endParaRPr lang="nl-BE"/>
            </a:p>
          </p:txBody>
        </p:sp>
      </p:grpSp>
      <p:grpSp>
        <p:nvGrpSpPr>
          <p:cNvPr id="31" name="Group 30">
            <a:extLst>
              <a:ext uri="{FF2B5EF4-FFF2-40B4-BE49-F238E27FC236}">
                <a16:creationId xmlns:a16="http://schemas.microsoft.com/office/drawing/2014/main" id="{328FC629-00BF-571E-FFC4-5F35A6140812}"/>
              </a:ext>
            </a:extLst>
          </p:cNvPr>
          <p:cNvGrpSpPr/>
          <p:nvPr/>
        </p:nvGrpSpPr>
        <p:grpSpPr>
          <a:xfrm>
            <a:off x="9255095" y="3111884"/>
            <a:ext cx="1106918" cy="1078534"/>
            <a:chOff x="11128148" y="4571751"/>
            <a:chExt cx="1030554" cy="1004128"/>
          </a:xfrm>
          <a:solidFill>
            <a:schemeClr val="bg1"/>
          </a:solidFill>
        </p:grpSpPr>
        <p:grpSp>
          <p:nvGrpSpPr>
            <p:cNvPr id="32" name="Group 31">
              <a:extLst>
                <a:ext uri="{FF2B5EF4-FFF2-40B4-BE49-F238E27FC236}">
                  <a16:creationId xmlns:a16="http://schemas.microsoft.com/office/drawing/2014/main" id="{B49FB977-EDE7-6DBD-06FF-8F427273ACE9}"/>
                </a:ext>
              </a:extLst>
            </p:cNvPr>
            <p:cNvGrpSpPr/>
            <p:nvPr/>
          </p:nvGrpSpPr>
          <p:grpSpPr>
            <a:xfrm>
              <a:off x="11128148" y="4588740"/>
              <a:ext cx="1030553" cy="987139"/>
              <a:chOff x="11128148" y="4588740"/>
              <a:chExt cx="1030553" cy="987139"/>
            </a:xfrm>
            <a:grpFill/>
          </p:grpSpPr>
          <p:sp>
            <p:nvSpPr>
              <p:cNvPr id="34" name="Freeform: Shape 33">
                <a:extLst>
                  <a:ext uri="{FF2B5EF4-FFF2-40B4-BE49-F238E27FC236}">
                    <a16:creationId xmlns:a16="http://schemas.microsoft.com/office/drawing/2014/main" id="{A23CFB5F-200A-6D35-A33C-066221DBD333}"/>
                  </a:ext>
                </a:extLst>
              </p:cNvPr>
              <p:cNvSpPr/>
              <p:nvPr/>
            </p:nvSpPr>
            <p:spPr>
              <a:xfrm>
                <a:off x="11128148" y="4798557"/>
                <a:ext cx="771573" cy="777322"/>
              </a:xfrm>
              <a:custGeom>
                <a:avLst/>
                <a:gdLst>
                  <a:gd name="connsiteX0" fmla="*/ 771573 w 771573"/>
                  <a:gd name="connsiteY0" fmla="*/ 388661 h 777322"/>
                  <a:gd name="connsiteX1" fmla="*/ 385797 w 771573"/>
                  <a:gd name="connsiteY1" fmla="*/ 777323 h 777322"/>
                  <a:gd name="connsiteX2" fmla="*/ 0 w 771573"/>
                  <a:gd name="connsiteY2" fmla="*/ 388661 h 777322"/>
                  <a:gd name="connsiteX3" fmla="*/ 385797 w 771573"/>
                  <a:gd name="connsiteY3" fmla="*/ 0 h 777322"/>
                  <a:gd name="connsiteX4" fmla="*/ 771573 w 771573"/>
                  <a:gd name="connsiteY4" fmla="*/ 388661 h 77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73" h="777322">
                    <a:moveTo>
                      <a:pt x="771573" y="388661"/>
                    </a:moveTo>
                    <a:cubicBezTo>
                      <a:pt x="771573" y="603307"/>
                      <a:pt x="598859" y="777323"/>
                      <a:pt x="385797" y="777323"/>
                    </a:cubicBezTo>
                    <a:cubicBezTo>
                      <a:pt x="172734" y="777323"/>
                      <a:pt x="0" y="603307"/>
                      <a:pt x="0" y="388661"/>
                    </a:cubicBezTo>
                    <a:cubicBezTo>
                      <a:pt x="0" y="174016"/>
                      <a:pt x="172714" y="0"/>
                      <a:pt x="385797" y="0"/>
                    </a:cubicBezTo>
                    <a:cubicBezTo>
                      <a:pt x="598880" y="0"/>
                      <a:pt x="771573" y="174016"/>
                      <a:pt x="771573" y="388661"/>
                    </a:cubicBezTo>
                    <a:close/>
                  </a:path>
                </a:pathLst>
              </a:custGeom>
              <a:grpFill/>
              <a:ln w="127000" cap="flat">
                <a:solidFill>
                  <a:srgbClr val="14A0DE"/>
                </a:solidFill>
                <a:prstDash val="solid"/>
                <a:miter/>
              </a:ln>
            </p:spPr>
            <p:txBody>
              <a:bodyPr rtlCol="0" anchor="ctr"/>
              <a:lstStyle/>
              <a:p>
                <a:endParaRPr lang="nl-BE"/>
              </a:p>
            </p:txBody>
          </p:sp>
          <p:sp>
            <p:nvSpPr>
              <p:cNvPr id="35" name="Freeform: Shape 34">
                <a:extLst>
                  <a:ext uri="{FF2B5EF4-FFF2-40B4-BE49-F238E27FC236}">
                    <a16:creationId xmlns:a16="http://schemas.microsoft.com/office/drawing/2014/main" id="{7B0B0514-F414-A540-D166-ECB0E8E13D89}"/>
                  </a:ext>
                </a:extLst>
              </p:cNvPr>
              <p:cNvSpPr/>
              <p:nvPr/>
            </p:nvSpPr>
            <p:spPr>
              <a:xfrm>
                <a:off x="11793320" y="4588740"/>
                <a:ext cx="365381" cy="330242"/>
              </a:xfrm>
              <a:custGeom>
                <a:avLst/>
                <a:gdLst>
                  <a:gd name="connsiteX0" fmla="*/ 365382 w 365381"/>
                  <a:gd name="connsiteY0" fmla="*/ 0 h 330242"/>
                  <a:gd name="connsiteX1" fmla="*/ 0 w 365381"/>
                  <a:gd name="connsiteY1" fmla="*/ 330242 h 330242"/>
                </a:gdLst>
                <a:ahLst/>
                <a:cxnLst>
                  <a:cxn ang="0">
                    <a:pos x="connsiteX0" y="connsiteY0"/>
                  </a:cxn>
                  <a:cxn ang="0">
                    <a:pos x="connsiteX1" y="connsiteY1"/>
                  </a:cxn>
                </a:cxnLst>
                <a:rect l="l" t="t" r="r" b="b"/>
                <a:pathLst>
                  <a:path w="365381" h="330242">
                    <a:moveTo>
                      <a:pt x="365382" y="0"/>
                    </a:moveTo>
                    <a:lnTo>
                      <a:pt x="0" y="330242"/>
                    </a:lnTo>
                  </a:path>
                </a:pathLst>
              </a:custGeom>
              <a:grpFill/>
              <a:ln w="127000" cap="flat">
                <a:solidFill>
                  <a:srgbClr val="14A0DE"/>
                </a:solidFill>
                <a:prstDash val="solid"/>
                <a:miter/>
              </a:ln>
            </p:spPr>
            <p:txBody>
              <a:bodyPr rtlCol="0" anchor="ctr"/>
              <a:lstStyle/>
              <a:p>
                <a:endParaRPr lang="nl-BE"/>
              </a:p>
            </p:txBody>
          </p:sp>
        </p:grpSp>
        <p:sp>
          <p:nvSpPr>
            <p:cNvPr id="33" name="Freeform: Shape 32">
              <a:extLst>
                <a:ext uri="{FF2B5EF4-FFF2-40B4-BE49-F238E27FC236}">
                  <a16:creationId xmlns:a16="http://schemas.microsoft.com/office/drawing/2014/main" id="{064DBA82-9901-2B73-F052-D2F76898C59C}"/>
                </a:ext>
              </a:extLst>
            </p:cNvPr>
            <p:cNvSpPr/>
            <p:nvPr/>
          </p:nvSpPr>
          <p:spPr>
            <a:xfrm>
              <a:off x="11807905" y="4571751"/>
              <a:ext cx="350797" cy="370149"/>
            </a:xfrm>
            <a:custGeom>
              <a:avLst/>
              <a:gdLst>
                <a:gd name="connsiteX0" fmla="*/ 0 w 350797"/>
                <a:gd name="connsiteY0" fmla="*/ 0 h 370149"/>
                <a:gd name="connsiteX1" fmla="*/ 350797 w 350797"/>
                <a:gd name="connsiteY1" fmla="*/ 16989 h 370149"/>
                <a:gd name="connsiteX2" fmla="*/ 329621 w 350797"/>
                <a:gd name="connsiteY2" fmla="*/ 370150 h 370149"/>
              </a:gdLst>
              <a:ahLst/>
              <a:cxnLst>
                <a:cxn ang="0">
                  <a:pos x="connsiteX0" y="connsiteY0"/>
                </a:cxn>
                <a:cxn ang="0">
                  <a:pos x="connsiteX1" y="connsiteY1"/>
                </a:cxn>
                <a:cxn ang="0">
                  <a:pos x="connsiteX2" y="connsiteY2"/>
                </a:cxn>
              </a:cxnLst>
              <a:rect l="l" t="t" r="r" b="b"/>
              <a:pathLst>
                <a:path w="350797" h="370149">
                  <a:moveTo>
                    <a:pt x="0" y="0"/>
                  </a:moveTo>
                  <a:lnTo>
                    <a:pt x="350797" y="16989"/>
                  </a:lnTo>
                  <a:lnTo>
                    <a:pt x="329621" y="370150"/>
                  </a:lnTo>
                </a:path>
              </a:pathLst>
            </a:custGeom>
            <a:noFill/>
            <a:ln w="127000" cap="flat">
              <a:solidFill>
                <a:srgbClr val="14A0DE"/>
              </a:solidFill>
              <a:prstDash val="solid"/>
              <a:miter/>
            </a:ln>
          </p:spPr>
          <p:txBody>
            <a:bodyPr rtlCol="0" anchor="ctr"/>
            <a:lstStyle/>
            <a:p>
              <a:endParaRPr lang="nl-BE" dirty="0"/>
            </a:p>
          </p:txBody>
        </p:sp>
      </p:grpSp>
    </p:spTree>
    <p:extLst>
      <p:ext uri="{BB962C8B-B14F-4D97-AF65-F5344CB8AC3E}">
        <p14:creationId xmlns:p14="http://schemas.microsoft.com/office/powerpoint/2010/main" val="1200441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737967" y="2109788"/>
            <a:ext cx="2634196" cy="3508375"/>
          </a:xfrm>
        </p:spPr>
        <p:txBody>
          <a:bodyPr/>
          <a:lstStyle/>
          <a:p>
            <a:pPr>
              <a:spcBef>
                <a:spcPts val="1200"/>
              </a:spcBef>
            </a:pPr>
            <a:r>
              <a:rPr lang="es-ES" sz="1400" dirty="0" err="1"/>
              <a:t>Our</a:t>
            </a:r>
            <a:r>
              <a:rPr lang="es-ES" sz="1400" dirty="0"/>
              <a:t> </a:t>
            </a:r>
            <a:r>
              <a:rPr lang="es-ES" sz="1400" dirty="0" err="1"/>
              <a:t>nutrition</a:t>
            </a:r>
            <a:r>
              <a:rPr lang="es-ES" sz="1400" dirty="0"/>
              <a:t> </a:t>
            </a:r>
            <a:r>
              <a:rPr lang="es-ES" sz="1400" dirty="0" err="1"/>
              <a:t>involves</a:t>
            </a:r>
            <a:r>
              <a:rPr lang="es-ES" sz="1400" dirty="0"/>
              <a:t> </a:t>
            </a:r>
            <a:r>
              <a:rPr lang="es-ES" sz="1400" dirty="0" err="1">
                <a:latin typeface="Segoe UI Semibold" panose="020B0702040204020203" pitchFamily="34" charset="0"/>
                <a:cs typeface="Segoe UI Semibold" panose="020B0702040204020203" pitchFamily="34" charset="0"/>
              </a:rPr>
              <a:t>everything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we</a:t>
            </a:r>
            <a:r>
              <a:rPr lang="es-ES" sz="1400" dirty="0">
                <a:latin typeface="Segoe UI Semibold" panose="020B0702040204020203" pitchFamily="34" charset="0"/>
                <a:cs typeface="Segoe UI Semibold" panose="020B0702040204020203" pitchFamily="34" charset="0"/>
              </a:rPr>
              <a:t> consume: </a:t>
            </a:r>
            <a:br>
              <a:rPr lang="es-ES" sz="1400" dirty="0">
                <a:latin typeface="Segoe UI Semibold" panose="020B0702040204020203" pitchFamily="34" charset="0"/>
                <a:cs typeface="Segoe UI Semibold" panose="020B0702040204020203" pitchFamily="34" charset="0"/>
              </a:rPr>
            </a:br>
            <a:r>
              <a:rPr lang="es-ES" sz="1400" dirty="0" err="1">
                <a:latin typeface="Segoe UI Semibold" panose="020B0702040204020203" pitchFamily="34" charset="0"/>
                <a:cs typeface="Segoe UI Semibold" panose="020B0702040204020203" pitchFamily="34" charset="0"/>
              </a:rPr>
              <a:t>it</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includes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food</a:t>
            </a:r>
            <a:r>
              <a:rPr lang="es-ES" sz="1400" dirty="0">
                <a:latin typeface="Segoe UI Semibold" panose="020B0702040204020203" pitchFamily="34" charset="0"/>
                <a:cs typeface="Segoe UI Semibold" panose="020B0702040204020203" pitchFamily="34" charset="0"/>
              </a:rPr>
              <a:t> and alcohol</a:t>
            </a:r>
          </a:p>
          <a:p>
            <a:pPr>
              <a:spcBef>
                <a:spcPts val="1200"/>
              </a:spcBef>
            </a:pPr>
            <a:r>
              <a:rPr lang="es-ES" sz="1400" dirty="0" err="1"/>
              <a:t>We</a:t>
            </a:r>
            <a:r>
              <a:rPr lang="es-ES" sz="1400" dirty="0"/>
              <a:t> </a:t>
            </a:r>
            <a:r>
              <a:rPr lang="es-ES" sz="1400" dirty="0" err="1"/>
              <a:t>need</a:t>
            </a:r>
            <a:r>
              <a:rPr lang="es-ES" sz="1400" dirty="0"/>
              <a:t> </a:t>
            </a:r>
            <a:r>
              <a:rPr lang="es-ES" sz="1400" dirty="0" err="1"/>
              <a:t>to</a:t>
            </a:r>
            <a:r>
              <a:rPr lang="es-ES" sz="1400" dirty="0"/>
              <a:t> </a:t>
            </a:r>
            <a:r>
              <a:rPr lang="es-ES" sz="1400" dirty="0" err="1"/>
              <a:t>eat</a:t>
            </a:r>
            <a:r>
              <a:rPr lang="es-ES" sz="1400" dirty="0"/>
              <a:t> a </a:t>
            </a:r>
            <a:r>
              <a:rPr lang="es-ES" sz="1400" dirty="0" err="1">
                <a:latin typeface="Segoe UI Semibold" panose="020B0702040204020203" pitchFamily="34" charset="0"/>
                <a:cs typeface="Segoe UI Semibold" panose="020B0702040204020203" pitchFamily="34" charset="0"/>
              </a:rPr>
              <a:t>balanced</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diet</a:t>
            </a:r>
            <a:r>
              <a:rPr lang="es-ES" sz="1400" dirty="0">
                <a:latin typeface="Segoe UI Semibold" panose="020B0702040204020203" pitchFamily="34" charset="0"/>
                <a:cs typeface="Segoe UI Semibold" panose="020B0702040204020203" pitchFamily="34" charset="0"/>
              </a:rPr>
              <a:t> </a:t>
            </a:r>
            <a:r>
              <a:rPr lang="es-ES" sz="1400" dirty="0" err="1"/>
              <a:t>to</a:t>
            </a:r>
            <a:r>
              <a:rPr lang="es-ES" sz="1400" dirty="0"/>
              <a:t> </a:t>
            </a:r>
            <a:r>
              <a:rPr lang="es-ES" sz="1400" dirty="0" err="1"/>
              <a:t>ensure</a:t>
            </a:r>
            <a:r>
              <a:rPr lang="es-ES" sz="1400" dirty="0"/>
              <a:t> </a:t>
            </a:r>
            <a:r>
              <a:rPr lang="es-ES" sz="1400" dirty="0" err="1"/>
              <a:t>we</a:t>
            </a:r>
            <a:r>
              <a:rPr lang="es-ES" sz="1400" dirty="0"/>
              <a:t> </a:t>
            </a:r>
            <a:r>
              <a:rPr lang="es-ES" sz="1400" dirty="0" err="1"/>
              <a:t>get</a:t>
            </a:r>
            <a:r>
              <a:rPr lang="es-ES" sz="1400" dirty="0"/>
              <a:t> </a:t>
            </a:r>
            <a:r>
              <a:rPr lang="es-ES" sz="1400" dirty="0" err="1"/>
              <a:t>the</a:t>
            </a:r>
            <a:r>
              <a:rPr lang="es-ES" sz="1400" dirty="0"/>
              <a:t> </a:t>
            </a:r>
            <a:r>
              <a:rPr lang="es-ES" sz="1400" dirty="0" err="1">
                <a:latin typeface="Segoe UI Semibold" panose="020B0702040204020203" pitchFamily="34" charset="0"/>
                <a:cs typeface="Segoe UI Semibold" panose="020B0702040204020203" pitchFamily="34" charset="0"/>
              </a:rPr>
              <a:t>building</a:t>
            </a:r>
            <a:r>
              <a:rPr lang="es-ES" sz="1400" dirty="0">
                <a:latin typeface="Segoe UI Semibold" panose="020B0702040204020203" pitchFamily="34" charset="0"/>
                <a:cs typeface="Segoe UI Semibold" panose="020B0702040204020203" pitchFamily="34" charset="0"/>
              </a:rPr>
              <a:t> blocks </a:t>
            </a:r>
            <a:r>
              <a:rPr lang="es-ES" sz="1400" dirty="0" err="1"/>
              <a:t>our</a:t>
            </a:r>
            <a:r>
              <a:rPr lang="es-ES" sz="1400" dirty="0"/>
              <a:t> </a:t>
            </a:r>
            <a:r>
              <a:rPr lang="es-ES" sz="1400" dirty="0" err="1"/>
              <a:t>body</a:t>
            </a:r>
            <a:r>
              <a:rPr lang="es-ES" sz="1400" dirty="0"/>
              <a:t> </a:t>
            </a:r>
            <a:r>
              <a:rPr lang="es-ES" sz="1400" dirty="0" err="1"/>
              <a:t>needs</a:t>
            </a:r>
            <a:r>
              <a:rPr lang="es-ES" sz="1400" dirty="0"/>
              <a:t> </a:t>
            </a:r>
            <a:r>
              <a:rPr lang="es-ES" sz="1400" dirty="0" err="1"/>
              <a:t>such</a:t>
            </a:r>
            <a:r>
              <a:rPr lang="es-ES" sz="1400" dirty="0"/>
              <a:t> as </a:t>
            </a:r>
            <a:r>
              <a:rPr lang="es-ES" sz="1400" dirty="0" err="1">
                <a:latin typeface="Segoe UI Semibold" panose="020B0702040204020203" pitchFamily="34" charset="0"/>
                <a:cs typeface="Segoe UI Semibold" panose="020B0702040204020203" pitchFamily="34" charset="0"/>
              </a:rPr>
              <a:t>proteins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fats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carbohydrates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fibre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vitamins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minerals</a:t>
            </a:r>
            <a:r>
              <a:rPr lang="es-ES" sz="1400" dirty="0">
                <a:latin typeface="Segoe UI Semibold" panose="020B0702040204020203" pitchFamily="34" charset="0"/>
                <a:cs typeface="Segoe UI Semibold" panose="020B0702040204020203" pitchFamily="34" charset="0"/>
              </a:rPr>
              <a:t> and </a:t>
            </a:r>
            <a:r>
              <a:rPr lang="es-ES" sz="1400" dirty="0" err="1">
                <a:latin typeface="Segoe UI Semibold" panose="020B0702040204020203" pitchFamily="34" charset="0"/>
                <a:cs typeface="Segoe UI Semibold" panose="020B0702040204020203" pitchFamily="34" charset="0"/>
              </a:rPr>
              <a:t>water</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Nutrition</a:t>
            </a:r>
            <a:endParaRPr lang="es-ES" dirty="0"/>
          </a:p>
        </p:txBody>
      </p:sp>
      <p:sp>
        <p:nvSpPr>
          <p:cNvPr id="15" name="Marcador de texto 4">
            <a:extLst>
              <a:ext uri="{FF2B5EF4-FFF2-40B4-BE49-F238E27FC236}">
                <a16:creationId xmlns:a16="http://schemas.microsoft.com/office/drawing/2014/main" id="{8F15FBCA-0CF8-E8D6-49EA-12E00D7700BA}"/>
              </a:ext>
            </a:extLst>
          </p:cNvPr>
          <p:cNvSpPr txBox="1">
            <a:spLocks/>
          </p:cNvSpPr>
          <p:nvPr/>
        </p:nvSpPr>
        <p:spPr>
          <a:xfrm>
            <a:off x="8362824" y="2109788"/>
            <a:ext cx="2992515"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900"/>
              </a:spcBef>
            </a:pPr>
            <a:r>
              <a:rPr lang="es-ES" sz="1400" kern="0" dirty="0" err="1"/>
              <a:t>We</a:t>
            </a:r>
            <a:r>
              <a:rPr lang="es-ES" sz="1400" kern="0" dirty="0"/>
              <a:t> </a:t>
            </a:r>
            <a:r>
              <a:rPr lang="es-ES" sz="1400" kern="0" dirty="0" err="1"/>
              <a:t>need</a:t>
            </a:r>
            <a:r>
              <a:rPr lang="es-ES" sz="1400" kern="0" dirty="0"/>
              <a:t> </a:t>
            </a:r>
            <a:r>
              <a:rPr lang="es-ES" sz="1400" kern="0" dirty="0" err="1"/>
              <a:t>to</a:t>
            </a:r>
            <a:r>
              <a:rPr lang="es-ES" sz="1400" kern="0" dirty="0"/>
              <a:t>:</a:t>
            </a:r>
          </a:p>
          <a:p>
            <a:pPr marL="285750" indent="-285750">
              <a:spcBef>
                <a:spcPts val="900"/>
              </a:spcBef>
              <a:buClr>
                <a:schemeClr val="accent1"/>
              </a:buClr>
              <a:buFont typeface="Segoe UI Light" panose="020B0502040204020203" pitchFamily="34" charset="0"/>
              <a:buChar char="●"/>
            </a:pPr>
            <a:r>
              <a:rPr lang="es-ES" sz="1400" kern="0" dirty="0" err="1">
                <a:latin typeface="Segoe UI Semibold" panose="020B0702040204020203" pitchFamily="34" charset="0"/>
                <a:cs typeface="Segoe UI Semibold" panose="020B0702040204020203" pitchFamily="34" charset="0"/>
              </a:rPr>
              <a:t>Eat</a:t>
            </a:r>
            <a:r>
              <a:rPr lang="es-ES" sz="1400" kern="0" dirty="0">
                <a:latin typeface="Segoe UI Semibold" panose="020B0702040204020203" pitchFamily="34" charset="0"/>
                <a:cs typeface="Segoe UI Semibold" panose="020B0702040204020203" pitchFamily="34" charset="0"/>
              </a:rPr>
              <a:t> a </a:t>
            </a:r>
            <a:r>
              <a:rPr lang="es-ES" sz="1400" kern="0" dirty="0" err="1">
                <a:latin typeface="Segoe UI Semibold" panose="020B0702040204020203" pitchFamily="34" charset="0"/>
                <a:cs typeface="Segoe UI Semibold" panose="020B0702040204020203" pitchFamily="34" charset="0"/>
              </a:rPr>
              <a:t>balanced</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diet</a:t>
            </a:r>
            <a:endParaRPr lang="es-ES" sz="1400" kern="0" dirty="0">
              <a:latin typeface="Segoe UI Semibold" panose="020B0702040204020203" pitchFamily="34" charset="0"/>
              <a:cs typeface="Segoe UI Semibold" panose="020B0702040204020203" pitchFamily="34" charset="0"/>
            </a:endParaRPr>
          </a:p>
          <a:p>
            <a:pPr marL="285750" indent="-285750">
              <a:spcBef>
                <a:spcPts val="600"/>
              </a:spcBef>
              <a:buClr>
                <a:schemeClr val="accent1"/>
              </a:buClr>
              <a:buFont typeface="Segoe UI Light" panose="020B0502040204020203" pitchFamily="34" charset="0"/>
              <a:buChar char="●"/>
            </a:pPr>
            <a:r>
              <a:rPr lang="es-ES" sz="1400" kern="0" dirty="0" err="1">
                <a:latin typeface="Segoe UI Semibold" panose="020B0702040204020203" pitchFamily="34" charset="0"/>
                <a:cs typeface="Segoe UI Semibold" panose="020B0702040204020203" pitchFamily="34" charset="0"/>
              </a:rPr>
              <a:t>Eat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the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rainbow</a:t>
            </a:r>
            <a:r>
              <a:rPr lang="es-ES" sz="1400" kern="0" dirty="0">
                <a:latin typeface="Segoe UI Semibold" panose="020B0702040204020203" pitchFamily="34" charset="0"/>
                <a:cs typeface="Segoe UI Semibold" panose="020B0702040204020203" pitchFamily="34" charset="0"/>
              </a:rPr>
              <a:t>  - </a:t>
            </a:r>
            <a:r>
              <a:rPr lang="es-ES" sz="1400" kern="0" dirty="0" err="1">
                <a:latin typeface="Segoe UI Semibold" panose="020B0702040204020203" pitchFamily="34" charset="0"/>
                <a:cs typeface="Segoe UI Semibold" panose="020B0702040204020203" pitchFamily="34" charset="0"/>
              </a:rPr>
              <a:t>which</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means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we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eat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foods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of</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different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colours</a:t>
            </a:r>
            <a:endParaRPr lang="es-ES" sz="1400" kern="0" dirty="0">
              <a:latin typeface="Segoe UI Semibold" panose="020B0702040204020203" pitchFamily="34" charset="0"/>
              <a:cs typeface="Segoe UI Semibold" panose="020B0702040204020203" pitchFamily="34" charset="0"/>
            </a:endParaRPr>
          </a:p>
          <a:p>
            <a:pPr marL="285750" indent="-285750">
              <a:spcBef>
                <a:spcPts val="600"/>
              </a:spcBef>
              <a:buClr>
                <a:schemeClr val="accent1"/>
              </a:buClr>
              <a:buFont typeface="Segoe UI Light" panose="020B0502040204020203" pitchFamily="34" charset="0"/>
              <a:buChar char="●"/>
            </a:pPr>
            <a:r>
              <a:rPr lang="es-ES" sz="1400" kern="0" dirty="0">
                <a:latin typeface="Segoe UI Semibold" panose="020B0702040204020203" pitchFamily="34" charset="0"/>
                <a:cs typeface="Segoe UI Semibold" panose="020B0702040204020203" pitchFamily="34" charset="0"/>
              </a:rPr>
              <a:t>Try </a:t>
            </a:r>
            <a:r>
              <a:rPr lang="es-ES" sz="1400" kern="0" dirty="0" err="1">
                <a:latin typeface="Segoe UI Semibold" panose="020B0702040204020203" pitchFamily="34" charset="0"/>
                <a:cs typeface="Segoe UI Semibold" panose="020B0702040204020203" pitchFamily="34" charset="0"/>
              </a:rPr>
              <a:t>to</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avoid</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too</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many</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processed</a:t>
            </a:r>
            <a:r>
              <a:rPr lang="es-ES" sz="1400" kern="0" dirty="0">
                <a:latin typeface="Segoe UI Semibold" panose="020B0702040204020203" pitchFamily="34" charset="0"/>
                <a:cs typeface="Segoe UI Semibold" panose="020B0702040204020203" pitchFamily="34" charset="0"/>
              </a:rPr>
              <a:t> and </a:t>
            </a:r>
            <a:r>
              <a:rPr lang="es-ES" sz="1400" kern="0" dirty="0" err="1">
                <a:latin typeface="Segoe UI Semibold" panose="020B0702040204020203" pitchFamily="34" charset="0"/>
                <a:cs typeface="Segoe UI Semibold" panose="020B0702040204020203" pitchFamily="34" charset="0"/>
              </a:rPr>
              <a:t>fast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foods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which</a:t>
            </a:r>
            <a:r>
              <a:rPr lang="es-ES" sz="1400" kern="0" dirty="0">
                <a:latin typeface="Segoe UI Semibold" panose="020B0702040204020203" pitchFamily="34" charset="0"/>
                <a:cs typeface="Segoe UI Semibold" panose="020B0702040204020203" pitchFamily="34" charset="0"/>
              </a:rPr>
              <a:t> are </a:t>
            </a:r>
            <a:r>
              <a:rPr lang="es-ES" sz="1400" kern="0" dirty="0" err="1">
                <a:latin typeface="Segoe UI Semibold" panose="020B0702040204020203" pitchFamily="34" charset="0"/>
                <a:cs typeface="Segoe UI Semibold" panose="020B0702040204020203" pitchFamily="34" charset="0"/>
              </a:rPr>
              <a:t>ready</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made</a:t>
            </a:r>
            <a:r>
              <a:rPr lang="es-ES" sz="1400" kern="0" dirty="0">
                <a:latin typeface="Segoe UI Semibold" panose="020B0702040204020203" pitchFamily="34" charset="0"/>
                <a:cs typeface="Segoe UI Semibold" panose="020B0702040204020203" pitchFamily="34" charset="0"/>
              </a:rPr>
              <a:t> as </a:t>
            </a:r>
            <a:r>
              <a:rPr lang="es-ES" sz="1400" kern="0" dirty="0" err="1">
                <a:latin typeface="Segoe UI Semibold" panose="020B0702040204020203" pitchFamily="34" charset="0"/>
                <a:cs typeface="Segoe UI Semibold" panose="020B0702040204020203" pitchFamily="34" charset="0"/>
              </a:rPr>
              <a:t>they</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have</a:t>
            </a:r>
            <a:r>
              <a:rPr lang="es-ES" sz="1400" kern="0" dirty="0">
                <a:latin typeface="Segoe UI Semibold" panose="020B0702040204020203" pitchFamily="34" charset="0"/>
                <a:cs typeface="Segoe UI Semibold" panose="020B0702040204020203" pitchFamily="34" charset="0"/>
              </a:rPr>
              <a:t> a negative </a:t>
            </a:r>
            <a:r>
              <a:rPr lang="es-ES" sz="1400" kern="0" dirty="0" err="1">
                <a:latin typeface="Segoe UI Semibold" panose="020B0702040204020203" pitchFamily="34" charset="0"/>
                <a:cs typeface="Segoe UI Semibold" panose="020B0702040204020203" pitchFamily="34" charset="0"/>
              </a:rPr>
              <a:t>effect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on</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our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health</a:t>
            </a:r>
            <a:endParaRPr lang="es-ES" sz="1400" kern="0" dirty="0">
              <a:latin typeface="Segoe UI Semibold" panose="020B0702040204020203" pitchFamily="34" charset="0"/>
              <a:cs typeface="Segoe UI Semibold" panose="020B0702040204020203" pitchFamily="34" charset="0"/>
            </a:endParaRPr>
          </a:p>
          <a:p>
            <a:pPr marL="285750" indent="-285750">
              <a:spcBef>
                <a:spcPts val="600"/>
              </a:spcBef>
              <a:buClr>
                <a:schemeClr val="accent1"/>
              </a:buClr>
              <a:buFont typeface="Segoe UI Light" panose="020B0502040204020203" pitchFamily="34" charset="0"/>
              <a:buChar char="●"/>
            </a:pPr>
            <a:r>
              <a:rPr lang="es-ES" sz="1400" kern="0" dirty="0">
                <a:latin typeface="Segoe UI Semibold" panose="020B0702040204020203" pitchFamily="34" charset="0"/>
                <a:cs typeface="Segoe UI Semibold" panose="020B0702040204020203" pitchFamily="34" charset="0"/>
              </a:rPr>
              <a:t>Try </a:t>
            </a:r>
            <a:r>
              <a:rPr lang="es-ES" sz="1400" kern="0" dirty="0" err="1">
                <a:latin typeface="Segoe UI Semibold" panose="020B0702040204020203" pitchFamily="34" charset="0"/>
                <a:cs typeface="Segoe UI Semibold" panose="020B0702040204020203" pitchFamily="34" charset="0"/>
              </a:rPr>
              <a:t>to</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keep</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processsed</a:t>
            </a:r>
            <a:r>
              <a:rPr lang="es-ES" sz="1400" kern="0" dirty="0">
                <a:latin typeface="Segoe UI Semibold" panose="020B0702040204020203" pitchFamily="34" charset="0"/>
                <a:cs typeface="Segoe UI Semibold" panose="020B0702040204020203" pitchFamily="34" charset="0"/>
              </a:rPr>
              <a:t> </a:t>
            </a:r>
            <a:br>
              <a:rPr lang="es-ES" sz="1400" kern="0" dirty="0">
                <a:latin typeface="Segoe UI Semibold" panose="020B0702040204020203" pitchFamily="34" charset="0"/>
                <a:cs typeface="Segoe UI Semibold" panose="020B0702040204020203" pitchFamily="34" charset="0"/>
              </a:rPr>
            </a:br>
            <a:r>
              <a:rPr lang="es-ES" sz="1400" kern="0" dirty="0" err="1">
                <a:latin typeface="Segoe UI Semibold" panose="020B0702040204020203" pitchFamily="34" charset="0"/>
                <a:cs typeface="Segoe UI Semibold" panose="020B0702040204020203" pitchFamily="34" charset="0"/>
              </a:rPr>
              <a:t>sugar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intake</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low</a:t>
            </a:r>
            <a:r>
              <a:rPr lang="es-ES" sz="1400" kern="0" dirty="0">
                <a:latin typeface="Segoe UI Semibold" panose="020B0702040204020203" pitchFamily="34" charset="0"/>
                <a:cs typeface="Segoe UI Semibold" panose="020B0702040204020203" pitchFamily="34" charset="0"/>
              </a:rPr>
              <a:t> as </a:t>
            </a:r>
            <a:r>
              <a:rPr lang="es-ES" sz="1400" kern="0" dirty="0" err="1">
                <a:latin typeface="Segoe UI Semibold" panose="020B0702040204020203" pitchFamily="34" charset="0"/>
                <a:cs typeface="Segoe UI Semibold" panose="020B0702040204020203" pitchFamily="34" charset="0"/>
              </a:rPr>
              <a:t>it</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is</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bad</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for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our</a:t>
            </a:r>
            <a:r>
              <a:rPr lang="es-ES" sz="1400" kern="0" dirty="0">
                <a:latin typeface="Segoe UI Semibold" panose="020B0702040204020203" pitchFamily="34" charset="0"/>
                <a:cs typeface="Segoe UI Semibold" panose="020B0702040204020203" pitchFamily="34" charset="0"/>
              </a:rPr>
              <a:t> </a:t>
            </a:r>
            <a:r>
              <a:rPr lang="es-ES" sz="1400" kern="0" dirty="0" err="1">
                <a:latin typeface="Segoe UI Semibold" panose="020B0702040204020203" pitchFamily="34" charset="0"/>
                <a:cs typeface="Segoe UI Semibold" panose="020B0702040204020203" pitchFamily="34" charset="0"/>
              </a:rPr>
              <a:t>health</a:t>
            </a:r>
            <a:endParaRPr lang="es-ES" sz="1400" kern="0" dirty="0">
              <a:latin typeface="Segoe UI Semibold" panose="020B0702040204020203" pitchFamily="34" charset="0"/>
              <a:cs typeface="Segoe UI Semibold" panose="020B0702040204020203" pitchFamily="34" charset="0"/>
            </a:endParaRPr>
          </a:p>
        </p:txBody>
      </p:sp>
      <p:pic>
        <p:nvPicPr>
          <p:cNvPr id="19" name="Graphic 18">
            <a:extLst>
              <a:ext uri="{FF2B5EF4-FFF2-40B4-BE49-F238E27FC236}">
                <a16:creationId xmlns:a16="http://schemas.microsoft.com/office/drawing/2014/main" id="{C701F105-B460-1554-674D-A39402960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8380" y="1919323"/>
            <a:ext cx="785260" cy="644180"/>
          </a:xfrm>
          <a:prstGeom prst="rect">
            <a:avLst/>
          </a:prstGeom>
        </p:spPr>
      </p:pic>
      <p:sp>
        <p:nvSpPr>
          <p:cNvPr id="21" name="Marcador de texto 4">
            <a:extLst>
              <a:ext uri="{FF2B5EF4-FFF2-40B4-BE49-F238E27FC236}">
                <a16:creationId xmlns:a16="http://schemas.microsoft.com/office/drawing/2014/main" id="{919F7E84-DCA4-1DFA-A369-EC09DF450B43}"/>
              </a:ext>
            </a:extLst>
          </p:cNvPr>
          <p:cNvSpPr txBox="1">
            <a:spLocks/>
          </p:cNvSpPr>
          <p:nvPr/>
        </p:nvSpPr>
        <p:spPr>
          <a:xfrm>
            <a:off x="5020118" y="2109788"/>
            <a:ext cx="2634196"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400" dirty="0" err="1">
                <a:latin typeface="Segoe UI Semibold" panose="020B0702040204020203" pitchFamily="34" charset="0"/>
                <a:cs typeface="Segoe UI Semibold" panose="020B0702040204020203" pitchFamily="34" charset="0"/>
              </a:rPr>
              <a:t>Being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overweight</a:t>
            </a:r>
            <a:r>
              <a:rPr lang="es-ES" sz="1400" dirty="0">
                <a:latin typeface="Segoe UI Semibold" panose="020B0702040204020203" pitchFamily="34" charset="0"/>
                <a:cs typeface="Segoe UI Semibold" panose="020B0702040204020203" pitchFamily="34" charset="0"/>
              </a:rPr>
              <a:t> has short and </a:t>
            </a:r>
            <a:r>
              <a:rPr lang="es-ES" sz="1400" dirty="0" err="1">
                <a:latin typeface="Segoe UI Semibold" panose="020B0702040204020203" pitchFamily="34" charset="0"/>
                <a:cs typeface="Segoe UI Semibold" panose="020B0702040204020203" pitchFamily="34" charset="0"/>
              </a:rPr>
              <a:t>long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term</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health</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consequences</a:t>
            </a:r>
            <a:r>
              <a:rPr lang="es-ES" sz="1400" dirty="0">
                <a:latin typeface="Segoe UI Semibold" panose="020B0702040204020203" pitchFamily="34" charset="0"/>
                <a:cs typeface="Segoe UI Semibold" panose="020B0702040204020203" pitchFamily="34" charset="0"/>
              </a:rPr>
              <a:t> and causes 4 </a:t>
            </a:r>
            <a:r>
              <a:rPr lang="es-ES" sz="1400" dirty="0" err="1">
                <a:latin typeface="Segoe UI Semibold" panose="020B0702040204020203" pitchFamily="34" charset="0"/>
                <a:cs typeface="Segoe UI Semibold" panose="020B0702040204020203" pitchFamily="34" charset="0"/>
              </a:rPr>
              <a:t>million</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deaths</a:t>
            </a:r>
            <a:r>
              <a:rPr lang="es-ES" sz="1400" dirty="0">
                <a:latin typeface="Segoe UI Semibold" panose="020B0702040204020203" pitchFamily="34" charset="0"/>
                <a:cs typeface="Segoe UI Semibold" panose="020B0702040204020203" pitchFamily="34" charset="0"/>
              </a:rPr>
              <a:t> a </a:t>
            </a:r>
            <a:r>
              <a:rPr lang="es-ES" sz="1400" dirty="0" err="1">
                <a:latin typeface="Segoe UI Semibold" panose="020B0702040204020203" pitchFamily="34" charset="0"/>
                <a:cs typeface="Segoe UI Semibold" panose="020B0702040204020203" pitchFamily="34" charset="0"/>
              </a:rPr>
              <a:t>year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due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to</a:t>
            </a:r>
            <a:r>
              <a:rPr lang="es-ES" sz="1400" dirty="0"/>
              <a:t>: </a:t>
            </a:r>
            <a:r>
              <a:rPr lang="en-GB" sz="1400" dirty="0"/>
              <a:t>all-causes of death, but especially type 2 diabetes, high blood pressure, heart disease, stroke, some cancers</a:t>
            </a:r>
            <a:endParaRPr lang="es-ES" sz="1400" dirty="0"/>
          </a:p>
          <a:p>
            <a:pPr>
              <a:spcBef>
                <a:spcPts val="1200"/>
              </a:spcBef>
            </a:pPr>
            <a:r>
              <a:rPr lang="en-GB" sz="1400" kern="0" dirty="0"/>
              <a:t>Having </a:t>
            </a:r>
            <a:r>
              <a:rPr lang="en-GB" sz="1400" kern="0" dirty="0">
                <a:latin typeface="Segoe UI Semibold" panose="020B0702040204020203" pitchFamily="34" charset="0"/>
                <a:cs typeface="Segoe UI Semibold" panose="020B0702040204020203" pitchFamily="34" charset="0"/>
              </a:rPr>
              <a:t>poor nutrition </a:t>
            </a:r>
            <a:br>
              <a:rPr lang="en-GB" sz="1400" kern="0" dirty="0">
                <a:latin typeface="Segoe UI Semibold" panose="020B0702040204020203" pitchFamily="34" charset="0"/>
                <a:cs typeface="Segoe UI Semibold" panose="020B0702040204020203" pitchFamily="34" charset="0"/>
              </a:rPr>
            </a:br>
            <a:r>
              <a:rPr lang="en-GB" sz="1400" kern="0" dirty="0"/>
              <a:t>and/or being </a:t>
            </a:r>
            <a:r>
              <a:rPr lang="en-GB" sz="1400" kern="0" dirty="0">
                <a:latin typeface="Segoe UI Semibold" panose="020B0702040204020203" pitchFamily="34" charset="0"/>
                <a:cs typeface="Segoe UI Semibold" panose="020B0702040204020203" pitchFamily="34" charset="0"/>
              </a:rPr>
              <a:t>overweight/ underweight </a:t>
            </a:r>
            <a:r>
              <a:rPr lang="en-GB" sz="1400" kern="0" dirty="0"/>
              <a:t>affects </a:t>
            </a:r>
            <a:r>
              <a:rPr lang="en-GB" sz="1400" kern="0" dirty="0">
                <a:latin typeface="Segoe UI Semibold" panose="020B0702040204020203" pitchFamily="34" charset="0"/>
                <a:cs typeface="Segoe UI Semibold" panose="020B0702040204020203" pitchFamily="34" charset="0"/>
              </a:rPr>
              <a:t>menstrual issues, infertility, pregnancy, menopause</a:t>
            </a:r>
            <a:endParaRPr lang="es-ES" sz="1400" kern="0" dirty="0">
              <a:latin typeface="Segoe UI Semibold" panose="020B0702040204020203" pitchFamily="34" charset="0"/>
              <a:cs typeface="Segoe UI Semibold" panose="020B0702040204020203" pitchFamily="34" charset="0"/>
            </a:endParaRPr>
          </a:p>
        </p:txBody>
      </p:sp>
      <p:cxnSp>
        <p:nvCxnSpPr>
          <p:cNvPr id="23" name="Straight Connector 22">
            <a:extLst>
              <a:ext uri="{FF2B5EF4-FFF2-40B4-BE49-F238E27FC236}">
                <a16:creationId xmlns:a16="http://schemas.microsoft.com/office/drawing/2014/main" id="{91A802BD-8B22-5051-EE42-85656AE42FB2}"/>
              </a:ext>
            </a:extLst>
          </p:cNvPr>
          <p:cNvCxnSpPr/>
          <p:nvPr/>
        </p:nvCxnSpPr>
        <p:spPr>
          <a:xfrm>
            <a:off x="7975265" y="2109788"/>
            <a:ext cx="0" cy="30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E68672-BD56-CE8C-A823-8C02A20B8A96}"/>
              </a:ext>
            </a:extLst>
          </p:cNvPr>
          <p:cNvCxnSpPr/>
          <p:nvPr/>
        </p:nvCxnSpPr>
        <p:spPr>
          <a:xfrm>
            <a:off x="4608335" y="2109788"/>
            <a:ext cx="0" cy="3024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8267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6" y="2146300"/>
            <a:ext cx="2896377" cy="3508375"/>
          </a:xfrm>
        </p:spPr>
        <p:txBody>
          <a:bodyPr/>
          <a:lstStyle/>
          <a:p>
            <a:pPr>
              <a:spcBef>
                <a:spcPts val="1200"/>
              </a:spcBef>
            </a:pPr>
            <a:r>
              <a:rPr lang="es-ES" sz="1400" dirty="0"/>
              <a:t>Alcohol – </a:t>
            </a:r>
            <a:r>
              <a:rPr lang="es-ES" sz="1400" dirty="0" err="1"/>
              <a:t>is</a:t>
            </a:r>
            <a:r>
              <a:rPr lang="es-ES" sz="1400" dirty="0"/>
              <a:t> a </a:t>
            </a:r>
            <a:r>
              <a:rPr lang="es-ES" sz="1400" dirty="0" err="1">
                <a:latin typeface="Segoe UI Semibold" panose="020B0702040204020203" pitchFamily="34" charset="0"/>
                <a:cs typeface="Segoe UI Semibold" panose="020B0702040204020203" pitchFamily="34" charset="0"/>
              </a:rPr>
              <a:t>neurotoxin</a:t>
            </a:r>
            <a:endParaRPr lang="es-ES" sz="1400" dirty="0">
              <a:latin typeface="Segoe UI Semibold" panose="020B0702040204020203" pitchFamily="34" charset="0"/>
              <a:cs typeface="Segoe UI Semibold" panose="020B0702040204020203" pitchFamily="34" charset="0"/>
            </a:endParaRPr>
          </a:p>
          <a:p>
            <a:pPr>
              <a:spcBef>
                <a:spcPts val="1200"/>
              </a:spcBef>
            </a:pPr>
            <a:r>
              <a:rPr lang="es-ES" sz="1400" dirty="0" err="1"/>
              <a:t>It</a:t>
            </a:r>
            <a:r>
              <a:rPr lang="es-ES" sz="1400" dirty="0"/>
              <a:t> </a:t>
            </a:r>
            <a:r>
              <a:rPr lang="es-ES" sz="1400" dirty="0" err="1"/>
              <a:t>is</a:t>
            </a:r>
            <a:r>
              <a:rPr lang="es-ES" sz="1400" dirty="0"/>
              <a:t> </a:t>
            </a:r>
            <a:r>
              <a:rPr lang="es-ES" sz="1400" dirty="0" err="1">
                <a:latin typeface="Segoe UI Semibold" panose="020B0702040204020203" pitchFamily="34" charset="0"/>
                <a:cs typeface="Segoe UI Semibold" panose="020B0702040204020203" pitchFamily="34" charset="0"/>
              </a:rPr>
              <a:t>one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of</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the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biggest</a:t>
            </a:r>
            <a:r>
              <a:rPr lang="es-ES" sz="1400" dirty="0">
                <a:latin typeface="Segoe UI Semibold" panose="020B0702040204020203" pitchFamily="34" charset="0"/>
                <a:cs typeface="Segoe UI Semibold" panose="020B0702040204020203" pitchFamily="34" charset="0"/>
              </a:rPr>
              <a:t> causes </a:t>
            </a:r>
            <a:r>
              <a:rPr lang="es-ES" sz="1400" dirty="0" err="1">
                <a:latin typeface="Segoe UI Semibold" panose="020B0702040204020203" pitchFamily="34" charset="0"/>
                <a:cs typeface="Segoe UI Semibold" panose="020B0702040204020203" pitchFamily="34" charset="0"/>
              </a:rPr>
              <a:t>of</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some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cancers</a:t>
            </a:r>
            <a:r>
              <a:rPr lang="es-ES" sz="1400" dirty="0">
                <a:latin typeface="Segoe UI Semibold" panose="020B0702040204020203" pitchFamily="34" charset="0"/>
                <a:cs typeface="Segoe UI Semibold" panose="020B0702040204020203" pitchFamily="34" charset="0"/>
              </a:rPr>
              <a:t> </a:t>
            </a:r>
            <a:r>
              <a:rPr lang="es-ES" sz="1400" dirty="0"/>
              <a:t>and </a:t>
            </a:r>
            <a:r>
              <a:rPr lang="es-ES" sz="1400" dirty="0" err="1"/>
              <a:t>is</a:t>
            </a:r>
            <a:r>
              <a:rPr lang="es-ES" sz="1400" dirty="0"/>
              <a:t> a </a:t>
            </a:r>
            <a:r>
              <a:rPr lang="es-ES" sz="1400" dirty="0" err="1"/>
              <a:t>major</a:t>
            </a:r>
            <a:r>
              <a:rPr lang="es-ES" sz="1400" dirty="0"/>
              <a:t> </a:t>
            </a:r>
            <a:r>
              <a:rPr lang="es-ES" sz="1400" dirty="0" err="1"/>
              <a:t>health</a:t>
            </a:r>
            <a:r>
              <a:rPr lang="es-ES" sz="1400" dirty="0"/>
              <a:t> </a:t>
            </a:r>
            <a:r>
              <a:rPr lang="es-ES" sz="1400" dirty="0" err="1"/>
              <a:t>risk</a:t>
            </a:r>
            <a:r>
              <a:rPr lang="es-ES" sz="1400" dirty="0"/>
              <a:t> </a:t>
            </a:r>
            <a:r>
              <a:rPr lang="es-ES" sz="1400" dirty="0" err="1"/>
              <a:t>causing</a:t>
            </a:r>
            <a:r>
              <a:rPr lang="es-ES" sz="1400" dirty="0"/>
              <a:t> </a:t>
            </a:r>
            <a:r>
              <a:rPr lang="es-ES" sz="1400" dirty="0">
                <a:latin typeface="Segoe UI Semibold" panose="020B0702040204020203" pitchFamily="34" charset="0"/>
                <a:cs typeface="Segoe UI Semibold" panose="020B0702040204020203" pitchFamily="34" charset="0"/>
              </a:rPr>
              <a:t>3 </a:t>
            </a:r>
            <a:r>
              <a:rPr lang="es-ES" sz="1400" dirty="0" err="1">
                <a:latin typeface="Segoe UI Semibold" panose="020B0702040204020203" pitchFamily="34" charset="0"/>
                <a:cs typeface="Segoe UI Semibold" panose="020B0702040204020203" pitchFamily="34" charset="0"/>
              </a:rPr>
              <a:t>million</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deaths</a:t>
            </a:r>
            <a:r>
              <a:rPr lang="es-ES" sz="1400" dirty="0">
                <a:latin typeface="Segoe UI Semibold" panose="020B0702040204020203" pitchFamily="34" charset="0"/>
                <a:cs typeface="Segoe UI Semibold" panose="020B0702040204020203" pitchFamily="34" charset="0"/>
              </a:rPr>
              <a:t> a </a:t>
            </a:r>
            <a:r>
              <a:rPr lang="es-ES" sz="1400" dirty="0" err="1">
                <a:latin typeface="Segoe UI Semibold" panose="020B0702040204020203" pitchFamily="34" charset="0"/>
                <a:cs typeface="Segoe UI Semibold" panose="020B0702040204020203" pitchFamily="34" charset="0"/>
              </a:rPr>
              <a:t>year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globally</a:t>
            </a:r>
            <a:endParaRPr lang="es-ES" sz="1400" dirty="0">
              <a:latin typeface="Segoe UI Semibold" panose="020B0702040204020203" pitchFamily="34" charset="0"/>
              <a:cs typeface="Segoe UI Semibold" panose="020B0702040204020203" pitchFamily="34" charset="0"/>
            </a:endParaRPr>
          </a:p>
          <a:p>
            <a:pPr>
              <a:spcBef>
                <a:spcPts val="1200"/>
              </a:spcBef>
            </a:pPr>
            <a:r>
              <a:rPr lang="en-GB" sz="1400" dirty="0"/>
              <a:t>Cancers that are increased due to alcohol include </a:t>
            </a:r>
            <a:r>
              <a:rPr lang="en-GB" sz="1400" dirty="0">
                <a:latin typeface="Segoe UI Semibold" panose="020B0702040204020203" pitchFamily="34" charset="0"/>
                <a:cs typeface="Segoe UI Semibold" panose="020B0702040204020203" pitchFamily="34" charset="0"/>
              </a:rPr>
              <a:t>breast and bowel</a:t>
            </a:r>
          </a:p>
          <a:p>
            <a:pPr>
              <a:spcBef>
                <a:spcPts val="1200"/>
              </a:spcBef>
            </a:pPr>
            <a:r>
              <a:rPr lang="en-GB" sz="1400" dirty="0"/>
              <a:t>Increases the risk of </a:t>
            </a:r>
            <a:r>
              <a:rPr lang="en-GB" sz="1400" dirty="0">
                <a:latin typeface="Segoe UI Semibold" panose="020B0702040204020203" pitchFamily="34" charset="0"/>
                <a:cs typeface="Segoe UI Semibold" panose="020B0702040204020203" pitchFamily="34" charset="0"/>
              </a:rPr>
              <a:t>strokes, heart disease, liver disease and damage to the brain and nervous system</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Alcohol</a:t>
            </a:r>
            <a:endParaRPr lang="es-ES" dirty="0"/>
          </a:p>
        </p:txBody>
      </p:sp>
      <p:sp>
        <p:nvSpPr>
          <p:cNvPr id="6" name="Marcador de texto 4">
            <a:extLst>
              <a:ext uri="{FF2B5EF4-FFF2-40B4-BE49-F238E27FC236}">
                <a16:creationId xmlns:a16="http://schemas.microsoft.com/office/drawing/2014/main" id="{6379674E-FA62-BFCB-95B1-399B933981CD}"/>
              </a:ext>
            </a:extLst>
          </p:cNvPr>
          <p:cNvSpPr txBox="1">
            <a:spLocks/>
          </p:cNvSpPr>
          <p:nvPr/>
        </p:nvSpPr>
        <p:spPr>
          <a:xfrm>
            <a:off x="8080371" y="2146300"/>
            <a:ext cx="3286046"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dirty="0">
                <a:latin typeface="Segoe UI Semibold" panose="020B0702040204020203" pitchFamily="34" charset="0"/>
                <a:cs typeface="Segoe UI Semibold" panose="020B0702040204020203" pitchFamily="34" charset="0"/>
              </a:rPr>
              <a:t>But</a:t>
            </a:r>
            <a:r>
              <a:rPr lang="en-GB" sz="1400" kern="0" dirty="0"/>
              <a:t> </a:t>
            </a:r>
            <a:r>
              <a:rPr lang="en-GB" sz="1400" dirty="0">
                <a:latin typeface="Segoe UI Semibold" panose="020B0702040204020203" pitchFamily="34" charset="0"/>
                <a:cs typeface="Segoe UI Semibold" panose="020B0702040204020203" pitchFamily="34" charset="0"/>
              </a:rPr>
              <a:t>one glass can disrupt our mood and energy levels and result in poor sleep and eating patterns</a:t>
            </a:r>
          </a:p>
          <a:p>
            <a:pPr>
              <a:spcBef>
                <a:spcPts val="1200"/>
              </a:spcBef>
            </a:pPr>
            <a:r>
              <a:rPr lang="en-GB" sz="1400" kern="0" dirty="0"/>
              <a:t>It can make us </a:t>
            </a:r>
            <a:r>
              <a:rPr lang="en-GB" sz="1400" dirty="0">
                <a:latin typeface="Segoe UI Semibold" panose="020B0702040204020203" pitchFamily="34" charset="0"/>
                <a:cs typeface="Segoe UI Semibold" panose="020B0702040204020203" pitchFamily="34" charset="0"/>
              </a:rPr>
              <a:t>angry and aggressive</a:t>
            </a:r>
          </a:p>
          <a:p>
            <a:pPr>
              <a:spcBef>
                <a:spcPts val="1200"/>
              </a:spcBef>
            </a:pPr>
            <a:r>
              <a:rPr lang="en-GB" sz="1400" kern="0" dirty="0"/>
              <a:t>It often causes us </a:t>
            </a:r>
            <a:r>
              <a:rPr lang="en-GB" sz="1400" dirty="0">
                <a:latin typeface="Segoe UI Semibold" panose="020B0702040204020203" pitchFamily="34" charset="0"/>
                <a:cs typeface="Segoe UI Semibold" panose="020B0702040204020203" pitchFamily="34" charset="0"/>
              </a:rPr>
              <a:t>to forget the evening</a:t>
            </a:r>
          </a:p>
          <a:p>
            <a:pPr>
              <a:spcBef>
                <a:spcPts val="1200"/>
              </a:spcBef>
            </a:pPr>
            <a:r>
              <a:rPr lang="en-GB" sz="1400" kern="0" dirty="0"/>
              <a:t>The highest rate of </a:t>
            </a:r>
            <a:r>
              <a:rPr lang="en-GB" sz="1400" dirty="0">
                <a:latin typeface="Segoe UI Semibold" panose="020B0702040204020203" pitchFamily="34" charset="0"/>
                <a:cs typeface="Segoe UI Semibold" panose="020B0702040204020203" pitchFamily="34" charset="0"/>
              </a:rPr>
              <a:t>alcohol poisoning </a:t>
            </a:r>
            <a:r>
              <a:rPr lang="en-GB" sz="1400" kern="0" dirty="0"/>
              <a:t>is seen in </a:t>
            </a:r>
            <a:r>
              <a:rPr lang="en-GB" sz="1400" dirty="0">
                <a:latin typeface="Segoe UI Semibold" panose="020B0702040204020203" pitchFamily="34" charset="0"/>
                <a:cs typeface="Segoe UI Semibold" panose="020B0702040204020203" pitchFamily="34" charset="0"/>
              </a:rPr>
              <a:t>15–19-year-olds</a:t>
            </a:r>
          </a:p>
          <a:p>
            <a:pPr>
              <a:spcBef>
                <a:spcPts val="1200"/>
              </a:spcBef>
            </a:pPr>
            <a:r>
              <a:rPr lang="en-GB" sz="1400" kern="0" dirty="0"/>
              <a:t>Adults should have </a:t>
            </a:r>
            <a:r>
              <a:rPr lang="en-GB" sz="1400" dirty="0">
                <a:latin typeface="Segoe UI Semibold" panose="020B0702040204020203" pitchFamily="34" charset="0"/>
                <a:cs typeface="Segoe UI Semibold" panose="020B0702040204020203" pitchFamily="34" charset="0"/>
              </a:rPr>
              <a:t>no more than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14 unit a week – 1 bottle of wine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is 10 units</a:t>
            </a:r>
            <a:endParaRPr lang="es-ES" sz="1400" dirty="0">
              <a:latin typeface="Segoe UI Semibold" panose="020B0702040204020203" pitchFamily="34" charset="0"/>
              <a:cs typeface="Segoe UI Semibold" panose="020B0702040204020203" pitchFamily="34" charset="0"/>
            </a:endParaRPr>
          </a:p>
        </p:txBody>
      </p:sp>
      <p:sp>
        <p:nvSpPr>
          <p:cNvPr id="7" name="Marcador de texto 4">
            <a:extLst>
              <a:ext uri="{FF2B5EF4-FFF2-40B4-BE49-F238E27FC236}">
                <a16:creationId xmlns:a16="http://schemas.microsoft.com/office/drawing/2014/main" id="{F12A2A66-D180-E2D3-61F6-BA702E13A94A}"/>
              </a:ext>
            </a:extLst>
          </p:cNvPr>
          <p:cNvSpPr txBox="1">
            <a:spLocks/>
          </p:cNvSpPr>
          <p:nvPr/>
        </p:nvSpPr>
        <p:spPr>
          <a:xfrm>
            <a:off x="4243210" y="2146300"/>
            <a:ext cx="2896377"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400" dirty="0" err="1">
                <a:latin typeface="Segoe UI Semibold" panose="020B0702040204020203" pitchFamily="34" charset="0"/>
                <a:cs typeface="Segoe UI Semibold" panose="020B0702040204020203" pitchFamily="34" charset="0"/>
              </a:rPr>
              <a:t>It</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is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considered</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the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number</a:t>
            </a:r>
            <a:r>
              <a:rPr lang="es-ES" sz="1400" dirty="0">
                <a:latin typeface="Segoe UI Semibold" panose="020B0702040204020203" pitchFamily="34" charset="0"/>
                <a:cs typeface="Segoe UI Semibold" panose="020B0702040204020203" pitchFamily="34" charset="0"/>
              </a:rPr>
              <a:t> 1 date rape </a:t>
            </a:r>
            <a:r>
              <a:rPr lang="es-ES" sz="1400" dirty="0" err="1">
                <a:latin typeface="Segoe UI Semibold" panose="020B0702040204020203" pitchFamily="34" charset="0"/>
                <a:cs typeface="Segoe UI Semibold" panose="020B0702040204020203" pitchFamily="34" charset="0"/>
              </a:rPr>
              <a:t>drug</a:t>
            </a:r>
            <a:r>
              <a:rPr lang="es-ES" sz="1400" kern="0" dirty="0"/>
              <a:t>. A </a:t>
            </a:r>
            <a:r>
              <a:rPr lang="es-ES" sz="1400" kern="0" dirty="0" err="1"/>
              <a:t>drunk</a:t>
            </a:r>
            <a:r>
              <a:rPr lang="es-ES" sz="1400" kern="0" dirty="0"/>
              <a:t> </a:t>
            </a:r>
            <a:r>
              <a:rPr lang="es-ES" sz="1400" kern="0" dirty="0" err="1"/>
              <a:t>person</a:t>
            </a:r>
            <a:r>
              <a:rPr lang="es-ES" sz="1400" kern="0" dirty="0"/>
              <a:t> </a:t>
            </a:r>
            <a:r>
              <a:rPr lang="es-ES" sz="1400" kern="0" dirty="0" err="1"/>
              <a:t>cannot</a:t>
            </a:r>
            <a:r>
              <a:rPr lang="es-ES" sz="1400" kern="0" dirty="0"/>
              <a:t> </a:t>
            </a:r>
            <a:r>
              <a:rPr lang="es-ES" sz="1400" kern="0" dirty="0" err="1"/>
              <a:t>give</a:t>
            </a:r>
            <a:r>
              <a:rPr lang="es-ES" sz="1400" kern="0" dirty="0"/>
              <a:t> </a:t>
            </a:r>
            <a:r>
              <a:rPr lang="es-ES" sz="1400" kern="0" dirty="0" err="1"/>
              <a:t>consent</a:t>
            </a:r>
            <a:endParaRPr lang="es-ES" sz="1400" kern="0" dirty="0"/>
          </a:p>
          <a:p>
            <a:pPr>
              <a:spcBef>
                <a:spcPts val="1200"/>
              </a:spcBef>
            </a:pPr>
            <a:r>
              <a:rPr lang="en-GB" sz="1400" kern="0" dirty="0"/>
              <a:t>It can affect </a:t>
            </a:r>
            <a:r>
              <a:rPr lang="en-GB" sz="1400" dirty="0">
                <a:latin typeface="Segoe UI Semibold" panose="020B0702040204020203" pitchFamily="34" charset="0"/>
                <a:cs typeface="Segoe UI Semibold" panose="020B0702040204020203" pitchFamily="34" charset="0"/>
              </a:rPr>
              <a:t>periods</a:t>
            </a:r>
            <a:r>
              <a:rPr lang="en-GB" sz="1400" kern="0" dirty="0"/>
              <a:t>, </a:t>
            </a:r>
            <a:r>
              <a:rPr lang="en-GB" sz="1400" dirty="0">
                <a:latin typeface="Segoe UI Semibold" panose="020B0702040204020203" pitchFamily="34" charset="0"/>
                <a:cs typeface="Segoe UI Semibold" panose="020B0702040204020203" pitchFamily="34" charset="0"/>
              </a:rPr>
              <a:t>chances</a:t>
            </a:r>
            <a:r>
              <a:rPr lang="en-GB" sz="1400" kern="0" dirty="0"/>
              <a:t> </a:t>
            </a:r>
            <a:r>
              <a:rPr lang="en-GB" sz="1400" dirty="0">
                <a:latin typeface="Segoe UI Semibold" panose="020B0702040204020203" pitchFamily="34" charset="0"/>
                <a:cs typeface="Segoe UI Semibold" panose="020B0702040204020203" pitchFamily="34" charset="0"/>
              </a:rPr>
              <a:t>of getting pregnant and the menopause</a:t>
            </a:r>
          </a:p>
          <a:p>
            <a:pPr>
              <a:spcBef>
                <a:spcPts val="1200"/>
              </a:spcBef>
            </a:pPr>
            <a:r>
              <a:rPr lang="en-GB" sz="1400" kern="0" dirty="0"/>
              <a:t>And drinking </a:t>
            </a:r>
            <a:r>
              <a:rPr lang="en-GB" sz="1400" dirty="0">
                <a:latin typeface="Segoe UI Semibold" panose="020B0702040204020203" pitchFamily="34" charset="0"/>
                <a:cs typeface="Segoe UI Semibold" panose="020B0702040204020203" pitchFamily="34" charset="0"/>
              </a:rPr>
              <a:t>when a teenager can affect our brain and sexual development</a:t>
            </a:r>
          </a:p>
          <a:p>
            <a:pPr>
              <a:spcBef>
                <a:spcPts val="1200"/>
              </a:spcBef>
            </a:pPr>
            <a:r>
              <a:rPr lang="en-GB" sz="1400" kern="0" dirty="0"/>
              <a:t>A little alcohol may make us feel </a:t>
            </a:r>
            <a:r>
              <a:rPr lang="en-GB" sz="1400" dirty="0">
                <a:latin typeface="Segoe UI Semibold" panose="020B0702040204020203" pitchFamily="34" charset="0"/>
                <a:cs typeface="Segoe UI Semibold" panose="020B0702040204020203" pitchFamily="34" charset="0"/>
              </a:rPr>
              <a:t>confident and happy</a:t>
            </a:r>
          </a:p>
          <a:p>
            <a:pPr>
              <a:spcBef>
                <a:spcPts val="1200"/>
              </a:spcBef>
            </a:pPr>
            <a:endParaRPr lang="es-ES" sz="1400" kern="0" dirty="0"/>
          </a:p>
        </p:txBody>
      </p:sp>
      <p:cxnSp>
        <p:nvCxnSpPr>
          <p:cNvPr id="9" name="Straight Connector 8">
            <a:extLst>
              <a:ext uri="{FF2B5EF4-FFF2-40B4-BE49-F238E27FC236}">
                <a16:creationId xmlns:a16="http://schemas.microsoft.com/office/drawing/2014/main" id="{DD2BDDAD-4385-A2B5-0F02-81F4F88589F3}"/>
              </a:ext>
            </a:extLst>
          </p:cNvPr>
          <p:cNvCxnSpPr/>
          <p:nvPr/>
        </p:nvCxnSpPr>
        <p:spPr>
          <a:xfrm>
            <a:off x="7684595" y="2109788"/>
            <a:ext cx="0" cy="3456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BE2EDB-0967-342F-5E03-D6ECC760517A}"/>
              </a:ext>
            </a:extLst>
          </p:cNvPr>
          <p:cNvCxnSpPr/>
          <p:nvPr/>
        </p:nvCxnSpPr>
        <p:spPr>
          <a:xfrm>
            <a:off x="3796881" y="2109788"/>
            <a:ext cx="0" cy="345600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818CF668-5B01-D358-1802-C30874649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2088" y="1013671"/>
            <a:ext cx="547091" cy="646112"/>
          </a:xfrm>
          <a:prstGeom prst="rect">
            <a:avLst/>
          </a:prstGeom>
        </p:spPr>
      </p:pic>
    </p:spTree>
    <p:extLst>
      <p:ext uri="{BB962C8B-B14F-4D97-AF65-F5344CB8AC3E}">
        <p14:creationId xmlns:p14="http://schemas.microsoft.com/office/powerpoint/2010/main" val="42299534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549275" y="2156086"/>
            <a:ext cx="2938111" cy="3508375"/>
          </a:xfrm>
        </p:spPr>
        <p:txBody>
          <a:bodyPr/>
          <a:lstStyle/>
          <a:p>
            <a:pPr>
              <a:spcBef>
                <a:spcPts val="1200"/>
              </a:spcBef>
            </a:pPr>
            <a:r>
              <a:rPr lang="es-ES" sz="1400" dirty="0" err="1"/>
              <a:t>They</a:t>
            </a:r>
            <a:r>
              <a:rPr lang="es-ES" sz="1400" dirty="0"/>
              <a:t> are </a:t>
            </a:r>
            <a:r>
              <a:rPr lang="es-ES" sz="1400" dirty="0" err="1">
                <a:latin typeface="Segoe UI Semibold" panose="020B0702040204020203" pitchFamily="34" charset="0"/>
                <a:cs typeface="Segoe UI Semibold" panose="020B0702040204020203" pitchFamily="34" charset="0"/>
              </a:rPr>
              <a:t>seriously</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bad</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for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our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health</a:t>
            </a:r>
            <a:r>
              <a:rPr lang="es-ES" sz="1400" dirty="0">
                <a:latin typeface="Segoe UI Semibold" panose="020B0702040204020203" pitchFamily="34" charset="0"/>
                <a:cs typeface="Segoe UI Semibold" panose="020B0702040204020203" pitchFamily="34" charset="0"/>
              </a:rPr>
              <a:t>, are </a:t>
            </a:r>
            <a:r>
              <a:rPr lang="es-ES" sz="1400" dirty="0" err="1">
                <a:latin typeface="Segoe UI Semibold" panose="020B0702040204020203" pitchFamily="34" charset="0"/>
                <a:cs typeface="Segoe UI Semibold" panose="020B0702040204020203" pitchFamily="34" charset="0"/>
              </a:rPr>
              <a:t>highly</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addictive</a:t>
            </a:r>
            <a:r>
              <a:rPr lang="es-ES" sz="1400" dirty="0">
                <a:latin typeface="Segoe UI Semibold" panose="020B0702040204020203" pitchFamily="34" charset="0"/>
                <a:cs typeface="Segoe UI Semibold" panose="020B0702040204020203" pitchFamily="34" charset="0"/>
              </a:rPr>
              <a:t>, and lead </a:t>
            </a:r>
            <a:r>
              <a:rPr lang="es-ES" sz="1400" dirty="0" err="1">
                <a:latin typeface="Segoe UI Semibold" panose="020B0702040204020203" pitchFamily="34" charset="0"/>
                <a:cs typeface="Segoe UI Semibold" panose="020B0702040204020203" pitchFamily="34" charset="0"/>
              </a:rPr>
              <a:t>to</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many</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deaths</a:t>
            </a:r>
            <a:endParaRPr lang="es-ES" sz="1400" dirty="0">
              <a:latin typeface="Segoe UI Semibold" panose="020B0702040204020203" pitchFamily="34" charset="0"/>
              <a:cs typeface="Segoe UI Semibold" panose="020B0702040204020203" pitchFamily="34" charset="0"/>
            </a:endParaRPr>
          </a:p>
          <a:p>
            <a:pPr>
              <a:spcBef>
                <a:spcPts val="1200"/>
              </a:spcBef>
            </a:pPr>
            <a:r>
              <a:rPr lang="es-ES" sz="1400" dirty="0"/>
              <a:t>More </a:t>
            </a:r>
            <a:r>
              <a:rPr lang="es-ES" sz="1400" dirty="0" err="1"/>
              <a:t>than</a:t>
            </a:r>
            <a:r>
              <a:rPr lang="es-ES" sz="1400" dirty="0"/>
              <a:t> </a:t>
            </a:r>
            <a:r>
              <a:rPr lang="es-ES" sz="1400" dirty="0">
                <a:latin typeface="Segoe UI Semibold" panose="020B0702040204020203" pitchFamily="34" charset="0"/>
                <a:cs typeface="Segoe UI Semibold" panose="020B0702040204020203" pitchFamily="34" charset="0"/>
              </a:rPr>
              <a:t>8 </a:t>
            </a:r>
            <a:r>
              <a:rPr lang="es-ES" sz="1400" dirty="0" err="1">
                <a:latin typeface="Segoe UI Semibold" panose="020B0702040204020203" pitchFamily="34" charset="0"/>
                <a:cs typeface="Segoe UI Semibold" panose="020B0702040204020203" pitchFamily="34" charset="0"/>
              </a:rPr>
              <a:t>million</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people</a:t>
            </a:r>
            <a:r>
              <a:rPr lang="es-ES" sz="1400" dirty="0">
                <a:latin typeface="Segoe UI Semibold" panose="020B0702040204020203" pitchFamily="34" charset="0"/>
                <a:cs typeface="Segoe UI Semibold" panose="020B0702040204020203" pitchFamily="34" charset="0"/>
              </a:rPr>
              <a:t> die</a:t>
            </a:r>
            <a:r>
              <a:rPr lang="es-ES" sz="1400" dirty="0"/>
              <a:t> </a:t>
            </a:r>
            <a:br>
              <a:rPr lang="es-ES" sz="1400" dirty="0"/>
            </a:br>
            <a:r>
              <a:rPr lang="es-ES" sz="1400" dirty="0" err="1"/>
              <a:t>from</a:t>
            </a:r>
            <a:r>
              <a:rPr lang="es-ES" sz="1400" dirty="0"/>
              <a:t> </a:t>
            </a:r>
            <a:r>
              <a:rPr lang="es-ES" sz="1400" dirty="0" err="1"/>
              <a:t>tobacco</a:t>
            </a:r>
            <a:r>
              <a:rPr lang="es-ES" sz="1400" dirty="0"/>
              <a:t> </a:t>
            </a:r>
            <a:r>
              <a:rPr lang="es-ES" sz="1400" dirty="0" err="1"/>
              <a:t>every</a:t>
            </a:r>
            <a:r>
              <a:rPr lang="es-ES" sz="1400" dirty="0"/>
              <a:t> </a:t>
            </a:r>
            <a:r>
              <a:rPr lang="es-ES" sz="1400" dirty="0" err="1"/>
              <a:t>year</a:t>
            </a:r>
            <a:endParaRPr lang="es-ES" sz="1400" dirty="0"/>
          </a:p>
          <a:p>
            <a:pPr>
              <a:spcBef>
                <a:spcPts val="1200"/>
              </a:spcBef>
            </a:pPr>
            <a:r>
              <a:rPr lang="es-ES" sz="1400" dirty="0" err="1"/>
              <a:t>They</a:t>
            </a:r>
            <a:r>
              <a:rPr lang="es-ES" sz="1400" dirty="0"/>
              <a:t> pose </a:t>
            </a:r>
            <a:r>
              <a:rPr lang="es-ES" sz="1400" dirty="0" err="1">
                <a:latin typeface="Segoe UI Semibold" panose="020B0702040204020203" pitchFamily="34" charset="0"/>
                <a:cs typeface="Segoe UI Semibold" panose="020B0702040204020203" pitchFamily="34" charset="0"/>
              </a:rPr>
              <a:t>serious</a:t>
            </a:r>
            <a:r>
              <a:rPr lang="es-ES" sz="1400" dirty="0">
                <a:latin typeface="Segoe UI Semibold" panose="020B0702040204020203" pitchFamily="34" charset="0"/>
                <a:cs typeface="Segoe UI Semibold" panose="020B0702040204020203" pitchFamily="34" charset="0"/>
              </a:rPr>
              <a:t> and </a:t>
            </a:r>
            <a:r>
              <a:rPr lang="es-ES" sz="1400" dirty="0" err="1">
                <a:latin typeface="Segoe UI Semibold" panose="020B0702040204020203" pitchFamily="34" charset="0"/>
                <a:cs typeface="Segoe UI Semibold" panose="020B0702040204020203" pitchFamily="34" charset="0"/>
              </a:rPr>
              <a:t>avoidable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health</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risks</a:t>
            </a:r>
            <a:endParaRPr lang="es-ES" sz="1400" dirty="0">
              <a:latin typeface="Segoe UI Semibold" panose="020B0702040204020203" pitchFamily="34" charset="0"/>
              <a:cs typeface="Segoe UI Semibold" panose="020B0702040204020203" pitchFamily="34" charset="0"/>
            </a:endParaRPr>
          </a:p>
          <a:p>
            <a:pPr>
              <a:spcBef>
                <a:spcPts val="1200"/>
              </a:spcBef>
            </a:pPr>
            <a:r>
              <a:rPr lang="es-ES" sz="1400" dirty="0"/>
              <a:t>In </a:t>
            </a:r>
            <a:r>
              <a:rPr lang="es-ES" sz="1400" dirty="0" err="1">
                <a:latin typeface="Segoe UI Semibold" panose="020B0702040204020203" pitchFamily="34" charset="0"/>
                <a:cs typeface="Segoe UI Semibold" panose="020B0702040204020203" pitchFamily="34" charset="0"/>
              </a:rPr>
              <a:t>teenagers</a:t>
            </a:r>
            <a:r>
              <a:rPr lang="es-ES" sz="1400" dirty="0"/>
              <a:t>, </a:t>
            </a:r>
            <a:r>
              <a:rPr lang="es-ES" sz="1400" dirty="0" err="1"/>
              <a:t>these</a:t>
            </a:r>
            <a:r>
              <a:rPr lang="es-ES" sz="1400" dirty="0"/>
              <a:t> </a:t>
            </a:r>
            <a:r>
              <a:rPr lang="es-ES" sz="1400" dirty="0" err="1"/>
              <a:t>products</a:t>
            </a:r>
            <a:r>
              <a:rPr lang="es-ES" sz="1400" dirty="0"/>
              <a:t> </a:t>
            </a:r>
            <a:br>
              <a:rPr lang="es-ES" sz="1400" dirty="0"/>
            </a:br>
            <a:r>
              <a:rPr lang="es-ES" sz="1400" dirty="0"/>
              <a:t>cause </a:t>
            </a:r>
            <a:r>
              <a:rPr lang="es-ES" sz="1400" dirty="0" err="1">
                <a:latin typeface="Segoe UI Semibold" panose="020B0702040204020203" pitchFamily="34" charset="0"/>
                <a:cs typeface="Segoe UI Semibold" panose="020B0702040204020203" pitchFamily="34" charset="0"/>
              </a:rPr>
              <a:t>long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term</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harm</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to</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brain</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development</a:t>
            </a:r>
            <a:endParaRPr lang="es-ES" sz="1400" dirty="0">
              <a:latin typeface="Segoe UI Semibold" panose="020B0702040204020203" pitchFamily="34" charset="0"/>
              <a:cs typeface="Segoe UI Semibold" panose="020B0702040204020203" pitchFamily="34" charset="0"/>
            </a:endParaRPr>
          </a:p>
          <a:p>
            <a:pPr>
              <a:spcBef>
                <a:spcPts val="1200"/>
              </a:spcBef>
            </a:pPr>
            <a:r>
              <a:rPr lang="es-ES" sz="1400" dirty="0">
                <a:latin typeface="Segoe UI Semibold" panose="020B0702040204020203" pitchFamily="34" charset="0"/>
                <a:cs typeface="Segoe UI Semibold" panose="020B0702040204020203" pitchFamily="34" charset="0"/>
              </a:rPr>
              <a:t>Smoking reduces </a:t>
            </a:r>
            <a:r>
              <a:rPr lang="es-ES" sz="1400" dirty="0" err="1">
                <a:latin typeface="Segoe UI Semibold" panose="020B0702040204020203" pitchFamily="34" charset="0"/>
                <a:cs typeface="Segoe UI Semibold" panose="020B0702040204020203" pitchFamily="34" charset="0"/>
              </a:rPr>
              <a:t>fertility</a:t>
            </a:r>
            <a:r>
              <a:rPr lang="es-ES" sz="1400" kern="0" dirty="0"/>
              <a:t>, </a:t>
            </a:r>
            <a:br>
              <a:rPr lang="es-ES" sz="1400" kern="0" dirty="0"/>
            </a:br>
            <a:r>
              <a:rPr lang="es-ES" sz="1400" kern="0" dirty="0" err="1"/>
              <a:t>but</a:t>
            </a:r>
            <a:r>
              <a:rPr lang="es-ES" sz="1400" kern="0" dirty="0"/>
              <a:t> </a:t>
            </a:r>
            <a:r>
              <a:rPr lang="es-ES" sz="1400" kern="0" dirty="0" err="1"/>
              <a:t>we</a:t>
            </a:r>
            <a:r>
              <a:rPr lang="es-ES" sz="1400" kern="0" dirty="0"/>
              <a:t> do </a:t>
            </a:r>
            <a:r>
              <a:rPr lang="es-ES" sz="1400" kern="0" dirty="0" err="1"/>
              <a:t>not</a:t>
            </a:r>
            <a:r>
              <a:rPr lang="es-ES" sz="1400" kern="0" dirty="0"/>
              <a:t> </a:t>
            </a:r>
            <a:r>
              <a:rPr lang="es-ES" sz="1400" kern="0" dirty="0" err="1"/>
              <a:t>know</a:t>
            </a:r>
            <a:r>
              <a:rPr lang="es-ES" sz="1400" kern="0" dirty="0"/>
              <a:t> </a:t>
            </a:r>
            <a:r>
              <a:rPr lang="es-ES" sz="1400" kern="0" dirty="0" err="1"/>
              <a:t>the</a:t>
            </a:r>
            <a:r>
              <a:rPr lang="es-ES" sz="1400" kern="0" dirty="0"/>
              <a:t> </a:t>
            </a:r>
            <a:r>
              <a:rPr lang="es-ES" sz="1400" kern="0" dirty="0" err="1"/>
              <a:t>effects</a:t>
            </a:r>
            <a:r>
              <a:rPr lang="es-ES" sz="1400" kern="0" dirty="0"/>
              <a:t> </a:t>
            </a:r>
            <a:br>
              <a:rPr lang="es-ES" sz="1400" kern="0" dirty="0"/>
            </a:br>
            <a:r>
              <a:rPr lang="es-ES" sz="1400" kern="0" dirty="0" err="1"/>
              <a:t>of</a:t>
            </a:r>
            <a:r>
              <a:rPr lang="es-ES" sz="1400" kern="0" dirty="0"/>
              <a:t> </a:t>
            </a:r>
            <a:r>
              <a:rPr lang="es-ES" sz="1400" kern="0" dirty="0" err="1"/>
              <a:t>vaping</a:t>
            </a:r>
            <a:r>
              <a:rPr lang="es-ES" sz="1400" kern="0" dirty="0"/>
              <a:t> and </a:t>
            </a:r>
            <a:r>
              <a:rPr lang="es-ES" sz="1400" kern="0" dirty="0" err="1"/>
              <a:t>snus</a:t>
            </a:r>
            <a:endParaRPr lang="es-ES" sz="1400" kern="0" dirty="0"/>
          </a:p>
          <a:p>
            <a:pPr>
              <a:spcBef>
                <a:spcPts val="1200"/>
              </a:spcBef>
            </a:pP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Vaping, smoking, and snus </a:t>
            </a:r>
            <a:br>
              <a:rPr lang="en-GB" dirty="0"/>
            </a:br>
            <a:endParaRPr lang="es-ES" dirty="0"/>
          </a:p>
        </p:txBody>
      </p:sp>
      <p:sp>
        <p:nvSpPr>
          <p:cNvPr id="7" name="Marcador de texto 4">
            <a:extLst>
              <a:ext uri="{FF2B5EF4-FFF2-40B4-BE49-F238E27FC236}">
                <a16:creationId xmlns:a16="http://schemas.microsoft.com/office/drawing/2014/main" id="{72C0FCAC-02E1-1D97-D363-315D0FEC6568}"/>
              </a:ext>
            </a:extLst>
          </p:cNvPr>
          <p:cNvSpPr txBox="1">
            <a:spLocks/>
          </p:cNvSpPr>
          <p:nvPr/>
        </p:nvSpPr>
        <p:spPr>
          <a:xfrm>
            <a:off x="8092221" y="2156086"/>
            <a:ext cx="2938111"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600"/>
              </a:spcBef>
            </a:pPr>
            <a:r>
              <a:rPr lang="es-ES" sz="1400" kern="0" dirty="0" err="1"/>
              <a:t>Snus</a:t>
            </a:r>
            <a:r>
              <a:rPr lang="es-ES" sz="1400" kern="0" dirty="0"/>
              <a:t> – </a:t>
            </a:r>
            <a:r>
              <a:rPr lang="es-ES" sz="1400" kern="0" dirty="0" err="1"/>
              <a:t>some</a:t>
            </a:r>
            <a:r>
              <a:rPr lang="es-ES" sz="1400" kern="0" dirty="0"/>
              <a:t> </a:t>
            </a:r>
            <a:r>
              <a:rPr lang="es-ES" sz="1400" kern="0" dirty="0" err="1"/>
              <a:t>teenagers</a:t>
            </a:r>
            <a:r>
              <a:rPr lang="es-ES" sz="1400" kern="0" dirty="0"/>
              <a:t> are </a:t>
            </a:r>
            <a:r>
              <a:rPr lang="es-ES" sz="1400" dirty="0" err="1">
                <a:latin typeface="Segoe UI Semibold" panose="020B0702040204020203" pitchFamily="34" charset="0"/>
                <a:cs typeface="Segoe UI Semibold" panose="020B0702040204020203" pitchFamily="34" charset="0"/>
              </a:rPr>
              <a:t>putting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this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tobacco</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product</a:t>
            </a:r>
            <a:r>
              <a:rPr lang="es-ES" sz="1400" dirty="0">
                <a:latin typeface="Segoe UI Semibold" panose="020B0702040204020203" pitchFamily="34" charset="0"/>
                <a:cs typeface="Segoe UI Semibold" panose="020B0702040204020203" pitchFamily="34" charset="0"/>
              </a:rPr>
              <a:t> in </a:t>
            </a:r>
            <a:r>
              <a:rPr lang="es-ES" sz="1400" dirty="0" err="1">
                <a:latin typeface="Segoe UI Semibold" panose="020B0702040204020203" pitchFamily="34" charset="0"/>
                <a:cs typeface="Segoe UI Semibold" panose="020B0702040204020203" pitchFamily="34" charset="0"/>
              </a:rPr>
              <a:t>their</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mouths</a:t>
            </a:r>
            <a:endParaRPr lang="es-ES" sz="1400" dirty="0">
              <a:latin typeface="Segoe UI Semibold" panose="020B0702040204020203" pitchFamily="34" charset="0"/>
              <a:cs typeface="Segoe UI Semibold" panose="020B0702040204020203" pitchFamily="34" charset="0"/>
            </a:endParaRPr>
          </a:p>
          <a:p>
            <a:pPr>
              <a:spcBef>
                <a:spcPts val="600"/>
              </a:spcBef>
            </a:pPr>
            <a:r>
              <a:rPr lang="en-GB" sz="1400" kern="0" dirty="0"/>
              <a:t>Snus products may </a:t>
            </a:r>
            <a:r>
              <a:rPr lang="en-GB" sz="1400" dirty="0">
                <a:latin typeface="Segoe UI Semibold" panose="020B0702040204020203" pitchFamily="34" charset="0"/>
                <a:cs typeface="Segoe UI Semibold" panose="020B0702040204020203" pitchFamily="34" charset="0"/>
              </a:rPr>
              <a:t>contain thousands of chemicals including nicotine</a:t>
            </a:r>
          </a:p>
          <a:p>
            <a:pPr>
              <a:spcBef>
                <a:spcPts val="600"/>
              </a:spcBef>
            </a:pPr>
            <a:r>
              <a:rPr lang="en-GB" sz="1400" kern="0" dirty="0"/>
              <a:t>It affects the </a:t>
            </a:r>
            <a:r>
              <a:rPr lang="en-GB" sz="1400" dirty="0">
                <a:latin typeface="Segoe UI Semibold" panose="020B0702040204020203" pitchFamily="34" charset="0"/>
                <a:cs typeface="Segoe UI Semibold" panose="020B0702040204020203" pitchFamily="34" charset="0"/>
              </a:rPr>
              <a:t>cardiovascular system and increases the risk of cancer</a:t>
            </a:r>
            <a:endParaRPr lang="es-ES" sz="1400" kern="0" dirty="0"/>
          </a:p>
        </p:txBody>
      </p:sp>
      <p:cxnSp>
        <p:nvCxnSpPr>
          <p:cNvPr id="10" name="Straight Connector 9">
            <a:extLst>
              <a:ext uri="{FF2B5EF4-FFF2-40B4-BE49-F238E27FC236}">
                <a16:creationId xmlns:a16="http://schemas.microsoft.com/office/drawing/2014/main" id="{011F91A8-9B9C-0498-9C26-AF8CCCFFBA89}"/>
              </a:ext>
            </a:extLst>
          </p:cNvPr>
          <p:cNvCxnSpPr/>
          <p:nvPr/>
        </p:nvCxnSpPr>
        <p:spPr>
          <a:xfrm>
            <a:off x="7597785" y="2109788"/>
            <a:ext cx="0" cy="39034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CDF69B-3716-EAFA-7B74-AE263B747918}"/>
              </a:ext>
            </a:extLst>
          </p:cNvPr>
          <p:cNvCxnSpPr/>
          <p:nvPr/>
        </p:nvCxnSpPr>
        <p:spPr>
          <a:xfrm>
            <a:off x="3796881" y="2109788"/>
            <a:ext cx="0" cy="3903452"/>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BE56F99-F02D-EF95-5F3A-87D5A42013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4393" y="986894"/>
            <a:ext cx="730445" cy="656379"/>
          </a:xfrm>
          <a:prstGeom prst="rect">
            <a:avLst/>
          </a:prstGeom>
        </p:spPr>
      </p:pic>
      <p:pic>
        <p:nvPicPr>
          <p:cNvPr id="15" name="Graphic 14">
            <a:extLst>
              <a:ext uri="{FF2B5EF4-FFF2-40B4-BE49-F238E27FC236}">
                <a16:creationId xmlns:a16="http://schemas.microsoft.com/office/drawing/2014/main" id="{87BEACE2-5E9C-820E-41AE-E7E83026C1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4008" y="1052756"/>
            <a:ext cx="446950" cy="694689"/>
          </a:xfrm>
          <a:prstGeom prst="rect">
            <a:avLst/>
          </a:prstGeom>
        </p:spPr>
      </p:pic>
      <p:sp>
        <p:nvSpPr>
          <p:cNvPr id="16" name="Marcador de texto 4">
            <a:extLst>
              <a:ext uri="{FF2B5EF4-FFF2-40B4-BE49-F238E27FC236}">
                <a16:creationId xmlns:a16="http://schemas.microsoft.com/office/drawing/2014/main" id="{1F94D431-DB68-CEA8-392B-9D0EA5DB1295}"/>
              </a:ext>
            </a:extLst>
          </p:cNvPr>
          <p:cNvSpPr txBox="1">
            <a:spLocks/>
          </p:cNvSpPr>
          <p:nvPr/>
        </p:nvSpPr>
        <p:spPr>
          <a:xfrm>
            <a:off x="4240372" y="2156086"/>
            <a:ext cx="2837546"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s-ES" sz="1400" dirty="0">
                <a:solidFill>
                  <a:srgbClr val="00B0F0"/>
                </a:solidFill>
                <a:latin typeface="Segoe UI Semibold" panose="020B0702040204020203" pitchFamily="34" charset="0"/>
                <a:cs typeface="Segoe UI Semibold" panose="020B0702040204020203" pitchFamily="34" charset="0"/>
              </a:rPr>
              <a:t>Smoking </a:t>
            </a:r>
          </a:p>
          <a:p>
            <a:pPr>
              <a:spcBef>
                <a:spcPts val="600"/>
              </a:spcBef>
            </a:pPr>
            <a:r>
              <a:rPr lang="en-GB" sz="1400" dirty="0">
                <a:latin typeface="Segoe UI Semibold" panose="020B0702040204020203" pitchFamily="34" charset="0"/>
                <a:cs typeface="Segoe UI Semibold" panose="020B0702040204020203" pitchFamily="34" charset="0"/>
              </a:rPr>
              <a:t>causes cancer, heart disease, stroke, lung diseases, diabetes, </a:t>
            </a:r>
            <a:br>
              <a:rPr lang="en-GB" sz="1400" dirty="0">
                <a:latin typeface="Segoe UI Semibold" panose="020B0702040204020203" pitchFamily="34" charset="0"/>
                <a:cs typeface="Segoe UI Semibold" panose="020B0702040204020203" pitchFamily="34" charset="0"/>
              </a:rPr>
            </a:br>
            <a:r>
              <a:rPr lang="en-GB" sz="1400" dirty="0">
                <a:latin typeface="Segoe UI Semibold" panose="020B0702040204020203" pitchFamily="34" charset="0"/>
                <a:cs typeface="Segoe UI Semibold" panose="020B0702040204020203" pitchFamily="34" charset="0"/>
              </a:rPr>
              <a:t>and chronic obstructive pulmonary disease, which includes emphysema and chronic bronchitis.</a:t>
            </a:r>
          </a:p>
          <a:p>
            <a:pPr>
              <a:spcBef>
                <a:spcPts val="600"/>
              </a:spcBef>
            </a:pPr>
            <a:endParaRPr lang="en-GB" sz="1400" dirty="0">
              <a:latin typeface="Segoe UI Semibold" panose="020B0702040204020203" pitchFamily="34" charset="0"/>
              <a:cs typeface="Segoe UI Semibold" panose="020B0702040204020203" pitchFamily="34" charset="0"/>
            </a:endParaRPr>
          </a:p>
          <a:p>
            <a:pPr>
              <a:spcBef>
                <a:spcPts val="1200"/>
              </a:spcBef>
            </a:pPr>
            <a:r>
              <a:rPr lang="es-ES" sz="1400" kern="0" dirty="0" err="1">
                <a:solidFill>
                  <a:srgbClr val="00B0F0"/>
                </a:solidFill>
                <a:latin typeface="Segoe UI Semibold" panose="020B0702040204020203" pitchFamily="34" charset="0"/>
                <a:cs typeface="Segoe UI Semibold" panose="020B0702040204020203" pitchFamily="34" charset="0"/>
              </a:rPr>
              <a:t>Vaping</a:t>
            </a:r>
            <a:r>
              <a:rPr lang="es-ES" sz="1400" kern="0" dirty="0">
                <a:solidFill>
                  <a:srgbClr val="00B0F0"/>
                </a:solidFill>
                <a:latin typeface="Segoe UI Semibold" panose="020B0702040204020203" pitchFamily="34" charset="0"/>
                <a:cs typeface="Segoe UI Semibold" panose="020B0702040204020203" pitchFamily="34" charset="0"/>
              </a:rPr>
              <a:t> </a:t>
            </a:r>
            <a:br>
              <a:rPr lang="es-ES" sz="1400" kern="0" dirty="0">
                <a:latin typeface="Segoe UI Semibold" panose="020B0702040204020203" pitchFamily="34" charset="0"/>
                <a:cs typeface="Segoe UI Semibold" panose="020B0702040204020203" pitchFamily="34" charset="0"/>
              </a:rPr>
            </a:br>
            <a:r>
              <a:rPr lang="es-ES" sz="1400" dirty="0" err="1">
                <a:latin typeface="Segoe UI Semibold" panose="020B0702040204020203" pitchFamily="34" charset="0"/>
                <a:cs typeface="Segoe UI Semibold" panose="020B0702040204020203" pitchFamily="34" charset="0"/>
              </a:rPr>
              <a:t>the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long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term</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affects</a:t>
            </a:r>
            <a:r>
              <a:rPr lang="es-ES" sz="1400" dirty="0">
                <a:latin typeface="Segoe UI Semibold" panose="020B0702040204020203" pitchFamily="34" charset="0"/>
                <a:cs typeface="Segoe UI Semibold" panose="020B0702040204020203" pitchFamily="34" charset="0"/>
              </a:rPr>
              <a:t> are </a:t>
            </a:r>
            <a:r>
              <a:rPr lang="es-ES" sz="1400" dirty="0" err="1">
                <a:latin typeface="Segoe UI Semibold" panose="020B0702040204020203" pitchFamily="34" charset="0"/>
                <a:cs typeface="Segoe UI Semibold" panose="020B0702040204020203" pitchFamily="34" charset="0"/>
              </a:rPr>
              <a:t>unknown</a:t>
            </a:r>
            <a:endParaRPr lang="es-ES" sz="1400" dirty="0">
              <a:latin typeface="Segoe UI Semibold" panose="020B0702040204020203" pitchFamily="34" charset="0"/>
              <a:cs typeface="Segoe UI Semibold" panose="020B0702040204020203" pitchFamily="34" charset="0"/>
            </a:endParaRPr>
          </a:p>
          <a:p>
            <a:pPr>
              <a:spcBef>
                <a:spcPts val="600"/>
              </a:spcBef>
            </a:pPr>
            <a:r>
              <a:rPr lang="es-ES" sz="1400" kern="0" dirty="0" err="1"/>
              <a:t>We</a:t>
            </a:r>
            <a:r>
              <a:rPr lang="es-ES" sz="1400" kern="0" dirty="0"/>
              <a:t> </a:t>
            </a:r>
            <a:r>
              <a:rPr lang="es-ES" sz="1400" kern="0" dirty="0" err="1"/>
              <a:t>know</a:t>
            </a:r>
            <a:r>
              <a:rPr lang="es-ES" sz="1400" kern="0" dirty="0"/>
              <a:t> </a:t>
            </a:r>
            <a:r>
              <a:rPr lang="es-ES" sz="1400" kern="0" dirty="0" err="1"/>
              <a:t>it</a:t>
            </a:r>
            <a:r>
              <a:rPr lang="es-ES" sz="1400" kern="0" dirty="0"/>
              <a:t> </a:t>
            </a:r>
            <a:r>
              <a:rPr lang="es-ES" sz="1400" dirty="0" err="1">
                <a:latin typeface="Segoe UI Semibold" panose="020B0702040204020203" pitchFamily="34" charset="0"/>
                <a:cs typeface="Segoe UI Semibold" panose="020B0702040204020203" pitchFamily="34" charset="0"/>
              </a:rPr>
              <a:t>increases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asthma</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lung</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scarring</a:t>
            </a:r>
            <a:r>
              <a:rPr lang="es-ES" sz="1400" dirty="0">
                <a:latin typeface="Segoe UI Semibold" panose="020B0702040204020203" pitchFamily="34" charset="0"/>
                <a:cs typeface="Segoe UI Semibold" panose="020B0702040204020203" pitchFamily="34" charset="0"/>
              </a:rPr>
              <a:t> and </a:t>
            </a:r>
            <a:r>
              <a:rPr lang="es-ES" sz="1400" dirty="0" err="1">
                <a:latin typeface="Segoe UI Semibold" panose="020B0702040204020203" pitchFamily="34" charset="0"/>
                <a:cs typeface="Segoe UI Semibold" panose="020B0702040204020203" pitchFamily="34" charset="0"/>
              </a:rPr>
              <a:t>tissue</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damage</a:t>
            </a:r>
            <a:endParaRPr lang="es-ES" sz="1400" dirty="0">
              <a:latin typeface="Segoe UI Semibold" panose="020B0702040204020203" pitchFamily="34" charset="0"/>
              <a:cs typeface="Segoe UI Semibold" panose="020B0702040204020203" pitchFamily="34" charset="0"/>
            </a:endParaRPr>
          </a:p>
          <a:p>
            <a:pPr>
              <a:spcBef>
                <a:spcPts val="600"/>
              </a:spcBef>
            </a:pPr>
            <a:r>
              <a:rPr lang="es-ES" sz="1400" kern="0" dirty="0" err="1"/>
              <a:t>The</a:t>
            </a:r>
            <a:r>
              <a:rPr lang="es-ES" sz="1400" kern="0" dirty="0"/>
              <a:t> vapor can </a:t>
            </a:r>
            <a:r>
              <a:rPr lang="es-ES" sz="1400" kern="0" dirty="0" err="1"/>
              <a:t>contain</a:t>
            </a:r>
            <a:r>
              <a:rPr lang="es-ES" sz="1400" kern="0" dirty="0"/>
              <a:t> </a:t>
            </a:r>
            <a:r>
              <a:rPr lang="es-ES" sz="1400" dirty="0" err="1">
                <a:latin typeface="Segoe UI Semibold" panose="020B0702040204020203" pitchFamily="34" charset="0"/>
                <a:cs typeface="Segoe UI Semibold" panose="020B0702040204020203" pitchFamily="34" charset="0"/>
              </a:rPr>
              <a:t>toxins</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which</a:t>
            </a:r>
            <a:r>
              <a:rPr lang="es-ES" sz="1400" dirty="0">
                <a:latin typeface="Segoe UI Semibold" panose="020B0702040204020203" pitchFamily="34" charset="0"/>
                <a:cs typeface="Segoe UI Semibold" panose="020B0702040204020203" pitchFamily="34" charset="0"/>
              </a:rPr>
              <a:t> </a:t>
            </a:r>
            <a:r>
              <a:rPr lang="es-ES" sz="1400" dirty="0" err="1">
                <a:latin typeface="Segoe UI Semibold" panose="020B0702040204020203" pitchFamily="34" charset="0"/>
                <a:cs typeface="Segoe UI Semibold" panose="020B0702040204020203" pitchFamily="34" charset="0"/>
              </a:rPr>
              <a:t>may</a:t>
            </a:r>
            <a:r>
              <a:rPr lang="es-ES" sz="1400" dirty="0">
                <a:latin typeface="Segoe UI Semibold" panose="020B0702040204020203" pitchFamily="34" charset="0"/>
                <a:cs typeface="Segoe UI Semibold" panose="020B0702040204020203" pitchFamily="34" charset="0"/>
              </a:rPr>
              <a:t> cause </a:t>
            </a:r>
            <a:r>
              <a:rPr lang="es-ES" sz="1400" dirty="0" err="1">
                <a:latin typeface="Segoe UI Semibold" panose="020B0702040204020203" pitchFamily="34" charset="0"/>
                <a:cs typeface="Segoe UI Semibold" panose="020B0702040204020203" pitchFamily="34" charset="0"/>
              </a:rPr>
              <a:t>cancer</a:t>
            </a:r>
            <a:endParaRPr lang="es-ES" sz="1400"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615078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762191" y="2109788"/>
            <a:ext cx="2519139" cy="3508375"/>
          </a:xfrm>
        </p:spPr>
        <p:txBody>
          <a:bodyPr/>
          <a:lstStyle/>
          <a:p>
            <a:pPr>
              <a:spcBef>
                <a:spcPts val="1200"/>
              </a:spcBef>
            </a:pPr>
            <a:r>
              <a:rPr lang="en-US" sz="1400" dirty="0">
                <a:latin typeface="Segoe UI Semibold" panose="020B0702040204020203" pitchFamily="34" charset="0"/>
                <a:cs typeface="Segoe UI Semibold" panose="020B0702040204020203" pitchFamily="34" charset="0"/>
              </a:rPr>
              <a:t>Exercise extends our life. </a:t>
            </a:r>
          </a:p>
          <a:p>
            <a:pPr>
              <a:spcBef>
                <a:spcPts val="1200"/>
              </a:spcBef>
            </a:pPr>
            <a:r>
              <a:rPr lang="en-US" sz="1400" dirty="0">
                <a:latin typeface="Segoe UI Semibold" panose="020B0702040204020203" pitchFamily="34" charset="0"/>
                <a:cs typeface="Segoe UI Semibold" panose="020B0702040204020203" pitchFamily="34" charset="0"/>
              </a:rPr>
              <a:t>3.2 million people die </a:t>
            </a:r>
            <a:r>
              <a:rPr lang="en-US" sz="1400" dirty="0"/>
              <a:t>every year through </a:t>
            </a:r>
            <a:r>
              <a:rPr lang="en-US" sz="1400" dirty="0">
                <a:latin typeface="Segoe UI Semibold" panose="020B0702040204020203" pitchFamily="34" charset="0"/>
                <a:cs typeface="Segoe UI Semibold" panose="020B0702040204020203" pitchFamily="34" charset="0"/>
              </a:rPr>
              <a:t>lack of exercise</a:t>
            </a:r>
          </a:p>
          <a:p>
            <a:pPr>
              <a:spcBef>
                <a:spcPts val="1200"/>
              </a:spcBef>
            </a:pPr>
            <a:r>
              <a:rPr lang="en-US" sz="1400" dirty="0"/>
              <a:t>Exercise </a:t>
            </a:r>
            <a:r>
              <a:rPr lang="en-US" sz="1400" dirty="0">
                <a:latin typeface="Segoe UI Semibold" panose="020B0702040204020203" pitchFamily="34" charset="0"/>
                <a:cs typeface="Segoe UI Semibold" panose="020B0702040204020203" pitchFamily="34" charset="0"/>
              </a:rPr>
              <a:t>significantly reduces many health issues</a:t>
            </a:r>
            <a:r>
              <a:rPr lang="en-US" sz="1400" dirty="0"/>
              <a:t> including:</a:t>
            </a:r>
            <a:br>
              <a:rPr lang="en-US" sz="1400" dirty="0"/>
            </a:br>
            <a:r>
              <a:rPr lang="en-GB" sz="1400" dirty="0">
                <a:latin typeface="Segoe UI Semibold" panose="020B0702040204020203" pitchFamily="34" charset="0"/>
                <a:cs typeface="Segoe UI Semibold" panose="020B0702040204020203" pitchFamily="34" charset="0"/>
              </a:rPr>
              <a:t>Menstrual and menopause symptoms, heart disease, Alzheimer’s and dementia, hypertension, chronic respiratory disease, stroke, diabetes, various types of cancer (including breast cancer and colon cancer), stress, anxiety and depression</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Exercise/physical activity</a:t>
            </a:r>
            <a:endParaRPr lang="es-ES" dirty="0"/>
          </a:p>
        </p:txBody>
      </p:sp>
      <p:sp>
        <p:nvSpPr>
          <p:cNvPr id="7" name="Marcador de texto 4">
            <a:extLst>
              <a:ext uri="{FF2B5EF4-FFF2-40B4-BE49-F238E27FC236}">
                <a16:creationId xmlns:a16="http://schemas.microsoft.com/office/drawing/2014/main" id="{71BC2061-C323-3CFB-AB95-88EFD009C9BC}"/>
              </a:ext>
            </a:extLst>
          </p:cNvPr>
          <p:cNvSpPr txBox="1">
            <a:spLocks/>
          </p:cNvSpPr>
          <p:nvPr/>
        </p:nvSpPr>
        <p:spPr>
          <a:xfrm>
            <a:off x="5008564" y="2109788"/>
            <a:ext cx="2763836"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dirty="0"/>
              <a:t>The </a:t>
            </a:r>
            <a:r>
              <a:rPr lang="en-GB" sz="1400" dirty="0">
                <a:latin typeface="Segoe UI Semibold" panose="020B0702040204020203" pitchFamily="34" charset="0"/>
                <a:cs typeface="Segoe UI Semibold" panose="020B0702040204020203" pitchFamily="34" charset="0"/>
              </a:rPr>
              <a:t>sooner</a:t>
            </a:r>
            <a:r>
              <a:rPr lang="en-GB" sz="1400" dirty="0"/>
              <a:t> you start, the </a:t>
            </a:r>
            <a:br>
              <a:rPr lang="en-GB" sz="1400" dirty="0"/>
            </a:br>
            <a:r>
              <a:rPr lang="en-GB" sz="1400" dirty="0">
                <a:latin typeface="Segoe UI Semibold" panose="020B0702040204020203" pitchFamily="34" charset="0"/>
                <a:cs typeface="Segoe UI Semibold" panose="020B0702040204020203" pitchFamily="34" charset="0"/>
              </a:rPr>
              <a:t>more impact</a:t>
            </a:r>
            <a:r>
              <a:rPr lang="en-GB" sz="1400" dirty="0"/>
              <a:t> you will have </a:t>
            </a:r>
            <a:br>
              <a:rPr lang="en-GB" sz="1400" dirty="0"/>
            </a:br>
            <a:r>
              <a:rPr lang="en-GB" sz="1400" dirty="0"/>
              <a:t>on your health</a:t>
            </a:r>
            <a:endParaRPr lang="es-ES" sz="1400" dirty="0"/>
          </a:p>
          <a:p>
            <a:pPr>
              <a:spcBef>
                <a:spcPts val="1200"/>
              </a:spcBef>
            </a:pPr>
            <a:r>
              <a:rPr lang="en-GB" sz="1400" kern="0" dirty="0"/>
              <a:t>Exercising can </a:t>
            </a:r>
            <a:r>
              <a:rPr lang="en-GB" sz="1400" kern="0" dirty="0">
                <a:latin typeface="Segoe UI Semibold" panose="020B0702040204020203" pitchFamily="34" charset="0"/>
                <a:cs typeface="Segoe UI Semibold" panose="020B0702040204020203" pitchFamily="34" charset="0"/>
              </a:rPr>
              <a:t>boost your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energy levels, increase your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self-esteem, and confidence, reduce depression, and if </a:t>
            </a:r>
            <a:br>
              <a:rPr lang="en-GB" sz="1400" kern="0" dirty="0">
                <a:latin typeface="Segoe UI Semibold" panose="020B0702040204020203" pitchFamily="34" charset="0"/>
                <a:cs typeface="Segoe UI Semibold" panose="020B0702040204020203" pitchFamily="34" charset="0"/>
              </a:rPr>
            </a:br>
            <a:r>
              <a:rPr lang="en-GB" sz="1400" kern="0" dirty="0">
                <a:latin typeface="Segoe UI Semibold" panose="020B0702040204020203" pitchFamily="34" charset="0"/>
                <a:cs typeface="Segoe UI Semibold" panose="020B0702040204020203" pitchFamily="34" charset="0"/>
              </a:rPr>
              <a:t>done with friends, can prevent loneliness</a:t>
            </a:r>
            <a:endParaRPr lang="es-ES" sz="1400" kern="0" dirty="0">
              <a:latin typeface="Segoe UI Semibold" panose="020B0702040204020203" pitchFamily="34" charset="0"/>
              <a:cs typeface="Segoe UI Semibold" panose="020B0702040204020203" pitchFamily="34" charset="0"/>
            </a:endParaRPr>
          </a:p>
        </p:txBody>
      </p:sp>
      <p:pic>
        <p:nvPicPr>
          <p:cNvPr id="8" name="Graphic 7">
            <a:extLst>
              <a:ext uri="{FF2B5EF4-FFF2-40B4-BE49-F238E27FC236}">
                <a16:creationId xmlns:a16="http://schemas.microsoft.com/office/drawing/2014/main" id="{31AF0DA8-D64D-291A-B913-E82A13B5A1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75" y="1907229"/>
            <a:ext cx="827800" cy="781469"/>
          </a:xfrm>
          <a:prstGeom prst="rect">
            <a:avLst/>
          </a:prstGeom>
        </p:spPr>
      </p:pic>
      <p:sp>
        <p:nvSpPr>
          <p:cNvPr id="9" name="Marcador de texto 4">
            <a:extLst>
              <a:ext uri="{FF2B5EF4-FFF2-40B4-BE49-F238E27FC236}">
                <a16:creationId xmlns:a16="http://schemas.microsoft.com/office/drawing/2014/main" id="{F3B636F4-214D-6A39-A29E-916E310C8B53}"/>
              </a:ext>
            </a:extLst>
          </p:cNvPr>
          <p:cNvSpPr txBox="1">
            <a:spLocks/>
          </p:cNvSpPr>
          <p:nvPr/>
        </p:nvSpPr>
        <p:spPr>
          <a:xfrm>
            <a:off x="8380413" y="2109788"/>
            <a:ext cx="2876423"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kern="0" dirty="0"/>
              <a:t>You should do </a:t>
            </a:r>
            <a:r>
              <a:rPr lang="en-GB" sz="1400" kern="0" dirty="0">
                <a:latin typeface="Segoe UI Semibold" panose="020B0702040204020203" pitchFamily="34" charset="0"/>
                <a:cs typeface="Segoe UI Semibold" panose="020B0702040204020203" pitchFamily="34" charset="0"/>
              </a:rPr>
              <a:t>at least 150 minutes of moderate activity or 75 minutes of vigorous activity throughout the week </a:t>
            </a:r>
            <a:r>
              <a:rPr lang="en-GB" sz="1400" kern="0" dirty="0"/>
              <a:t>which can be </a:t>
            </a:r>
            <a:r>
              <a:rPr lang="en-GB" sz="1400" kern="0" dirty="0">
                <a:latin typeface="Segoe UI Semibold" panose="020B0702040204020203" pitchFamily="34" charset="0"/>
                <a:cs typeface="Segoe UI Semibold" panose="020B0702040204020203" pitchFamily="34" charset="0"/>
              </a:rPr>
              <a:t>increased to 300 minutes of moderate activity for additional health benefits </a:t>
            </a:r>
            <a:r>
              <a:rPr lang="en-GB" sz="1400" kern="0" dirty="0"/>
              <a:t>but beware of over exercising</a:t>
            </a:r>
            <a:endParaRPr lang="en-US" sz="1400" kern="0" dirty="0"/>
          </a:p>
          <a:p>
            <a:pPr>
              <a:spcBef>
                <a:spcPts val="1200"/>
              </a:spcBef>
            </a:pPr>
            <a:endParaRPr lang="es-ES" sz="1400" kern="0" dirty="0"/>
          </a:p>
          <a:p>
            <a:endParaRPr lang="es-ES" sz="1400" kern="0" dirty="0"/>
          </a:p>
        </p:txBody>
      </p:sp>
      <p:cxnSp>
        <p:nvCxnSpPr>
          <p:cNvPr id="10" name="Straight Connector 9">
            <a:extLst>
              <a:ext uri="{FF2B5EF4-FFF2-40B4-BE49-F238E27FC236}">
                <a16:creationId xmlns:a16="http://schemas.microsoft.com/office/drawing/2014/main" id="{603AEA68-1A9F-C321-F6B9-FA717DAD5045}"/>
              </a:ext>
            </a:extLst>
          </p:cNvPr>
          <p:cNvCxnSpPr/>
          <p:nvPr/>
        </p:nvCxnSpPr>
        <p:spPr>
          <a:xfrm>
            <a:off x="7975265" y="2109788"/>
            <a:ext cx="0" cy="342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532615-0F2D-9878-AC1F-AFB2FEA0A8DD}"/>
              </a:ext>
            </a:extLst>
          </p:cNvPr>
          <p:cNvCxnSpPr/>
          <p:nvPr/>
        </p:nvCxnSpPr>
        <p:spPr>
          <a:xfrm>
            <a:off x="4608335" y="2109788"/>
            <a:ext cx="0" cy="342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463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744664" y="2109788"/>
            <a:ext cx="2639612" cy="3508375"/>
          </a:xfrm>
        </p:spPr>
        <p:txBody>
          <a:bodyPr/>
          <a:lstStyle/>
          <a:p>
            <a:pPr>
              <a:spcBef>
                <a:spcPts val="1200"/>
              </a:spcBef>
            </a:pPr>
            <a:r>
              <a:rPr lang="en-US" sz="1400" dirty="0"/>
              <a:t>If you do not sleep enough, </a:t>
            </a:r>
            <a:r>
              <a:rPr lang="en-US" sz="1400" dirty="0">
                <a:latin typeface="Segoe UI Semibold" panose="020B0702040204020203" pitchFamily="34" charset="0"/>
                <a:cs typeface="Segoe UI Semibold" panose="020B0702040204020203" pitchFamily="34" charset="0"/>
              </a:rPr>
              <a:t>it affects your physical and mental health</a:t>
            </a:r>
          </a:p>
          <a:p>
            <a:pPr>
              <a:spcBef>
                <a:spcPts val="1200"/>
              </a:spcBef>
            </a:pPr>
            <a:r>
              <a:rPr lang="en-US" sz="1400" dirty="0"/>
              <a:t>A lack of sleep adversely </a:t>
            </a:r>
            <a:r>
              <a:rPr lang="en-US" sz="1400" dirty="0">
                <a:latin typeface="Segoe UI Semibold" panose="020B0702040204020203" pitchFamily="34" charset="0"/>
                <a:cs typeface="Segoe UI Semibold" panose="020B0702040204020203" pitchFamily="34" charset="0"/>
              </a:rPr>
              <a:t>affects our wellbeing; it makes us irritable, affects our memory, reduces our immunity, and can lead to obesity, heart disease and type 2 diabetes. </a:t>
            </a:r>
          </a:p>
          <a:p>
            <a:pPr>
              <a:spcBef>
                <a:spcPts val="1200"/>
              </a:spcBef>
            </a:pPr>
            <a:r>
              <a:rPr lang="en-US" sz="1400" dirty="0"/>
              <a:t>During sleep our body </a:t>
            </a:r>
            <a:r>
              <a:rPr lang="en-US" sz="1400" dirty="0">
                <a:latin typeface="Segoe UI Semibold" panose="020B0702040204020203" pitchFamily="34" charset="0"/>
                <a:cs typeface="Segoe UI Semibold" panose="020B0702040204020203" pitchFamily="34" charset="0"/>
              </a:rPr>
              <a:t>repairs and resets</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Sleep</a:t>
            </a:r>
            <a:endParaRPr lang="es-ES" dirty="0"/>
          </a:p>
        </p:txBody>
      </p:sp>
      <p:sp>
        <p:nvSpPr>
          <p:cNvPr id="7" name="Marcador de texto 4">
            <a:extLst>
              <a:ext uri="{FF2B5EF4-FFF2-40B4-BE49-F238E27FC236}">
                <a16:creationId xmlns:a16="http://schemas.microsoft.com/office/drawing/2014/main" id="{9AF33F63-A792-5649-3C34-75B6E07AB225}"/>
              </a:ext>
            </a:extLst>
          </p:cNvPr>
          <p:cNvSpPr txBox="1">
            <a:spLocks/>
          </p:cNvSpPr>
          <p:nvPr/>
        </p:nvSpPr>
        <p:spPr>
          <a:xfrm>
            <a:off x="8380413" y="2109788"/>
            <a:ext cx="2639612"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400" kern="0" dirty="0">
                <a:latin typeface="Segoe UI Semibold" panose="020B0702040204020203" pitchFamily="34" charset="0"/>
                <a:cs typeface="Segoe UI Semibold" panose="020B0702040204020203" pitchFamily="34" charset="0"/>
              </a:rPr>
              <a:t>Keep your bedroom like a sanctuary</a:t>
            </a:r>
            <a:r>
              <a:rPr lang="en-US" sz="1400" kern="0" dirty="0"/>
              <a:t>, tidy and free from anything related to school or gaming if you can</a:t>
            </a:r>
          </a:p>
          <a:p>
            <a:pPr>
              <a:spcBef>
                <a:spcPts val="1200"/>
              </a:spcBef>
            </a:pPr>
            <a:r>
              <a:rPr lang="en-US" sz="1400" kern="0" dirty="0">
                <a:latin typeface="Segoe UI Semibold" panose="020B0702040204020203" pitchFamily="34" charset="0"/>
                <a:cs typeface="Segoe UI Semibold" panose="020B0702040204020203" pitchFamily="34" charset="0"/>
              </a:rPr>
              <a:t>Avoid alcohol and caffeine </a:t>
            </a:r>
            <a:r>
              <a:rPr lang="en-US" sz="1400" kern="0" dirty="0"/>
              <a:t>as they disrupt sleep</a:t>
            </a:r>
          </a:p>
          <a:p>
            <a:pPr>
              <a:spcBef>
                <a:spcPts val="1200"/>
              </a:spcBef>
            </a:pPr>
            <a:r>
              <a:rPr lang="en-US" sz="1400" kern="0" dirty="0"/>
              <a:t>Try to go to bed </a:t>
            </a:r>
            <a:r>
              <a:rPr lang="en-US" sz="1400" kern="0" dirty="0">
                <a:latin typeface="Segoe UI Semibold" panose="020B0702040204020203" pitchFamily="34" charset="0"/>
                <a:cs typeface="Segoe UI Semibold" panose="020B0702040204020203" pitchFamily="34" charset="0"/>
              </a:rPr>
              <a:t>around the same time every night</a:t>
            </a:r>
          </a:p>
          <a:p>
            <a:pPr>
              <a:spcBef>
                <a:spcPts val="1200"/>
              </a:spcBef>
            </a:pPr>
            <a:r>
              <a:rPr lang="en-US" sz="1400" kern="0" dirty="0"/>
              <a:t>Many teenagers feel they need to stay up late </a:t>
            </a:r>
            <a:r>
              <a:rPr lang="en-US" sz="1400" kern="0" dirty="0">
                <a:latin typeface="Segoe UI Semibold" panose="020B0702040204020203" pitchFamily="34" charset="0"/>
                <a:cs typeface="Segoe UI Semibold" panose="020B0702040204020203" pitchFamily="34" charset="0"/>
              </a:rPr>
              <a:t>but we should be awake when it is light and asleep when it is dark</a:t>
            </a:r>
          </a:p>
          <a:p>
            <a:pPr>
              <a:spcBef>
                <a:spcPts val="1200"/>
              </a:spcBef>
            </a:pPr>
            <a:endParaRPr lang="en-US" sz="1400" kern="0" dirty="0"/>
          </a:p>
          <a:p>
            <a:pPr>
              <a:spcBef>
                <a:spcPts val="1200"/>
              </a:spcBef>
            </a:pPr>
            <a:endParaRPr lang="es-ES" sz="1400" kern="0" dirty="0"/>
          </a:p>
          <a:p>
            <a:endParaRPr lang="es-ES" sz="1400" kern="0" dirty="0"/>
          </a:p>
        </p:txBody>
      </p:sp>
      <p:pic>
        <p:nvPicPr>
          <p:cNvPr id="8" name="Graphic 7">
            <a:extLst>
              <a:ext uri="{FF2B5EF4-FFF2-40B4-BE49-F238E27FC236}">
                <a16:creationId xmlns:a16="http://schemas.microsoft.com/office/drawing/2014/main" id="{34EC5274-566F-1A5D-5917-01F846A9FB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75" y="2001961"/>
            <a:ext cx="813058" cy="880517"/>
          </a:xfrm>
          <a:prstGeom prst="rect">
            <a:avLst/>
          </a:prstGeom>
        </p:spPr>
      </p:pic>
      <p:cxnSp>
        <p:nvCxnSpPr>
          <p:cNvPr id="11" name="Straight Connector 10">
            <a:extLst>
              <a:ext uri="{FF2B5EF4-FFF2-40B4-BE49-F238E27FC236}">
                <a16:creationId xmlns:a16="http://schemas.microsoft.com/office/drawing/2014/main" id="{59334F48-F086-AB5E-1530-E1616D8F70E8}"/>
              </a:ext>
            </a:extLst>
          </p:cNvPr>
          <p:cNvCxnSpPr/>
          <p:nvPr/>
        </p:nvCxnSpPr>
        <p:spPr>
          <a:xfrm>
            <a:off x="7975265" y="2109788"/>
            <a:ext cx="0" cy="320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C94EDF-A645-324C-96E9-A0C3955A2BE6}"/>
              </a:ext>
            </a:extLst>
          </p:cNvPr>
          <p:cNvCxnSpPr/>
          <p:nvPr/>
        </p:nvCxnSpPr>
        <p:spPr>
          <a:xfrm>
            <a:off x="4608335" y="2109788"/>
            <a:ext cx="0" cy="32040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Marcador de texto 4">
            <a:extLst>
              <a:ext uri="{FF2B5EF4-FFF2-40B4-BE49-F238E27FC236}">
                <a16:creationId xmlns:a16="http://schemas.microsoft.com/office/drawing/2014/main" id="{5F0BCD7A-CE56-6075-62B2-7D70E3902AF0}"/>
              </a:ext>
            </a:extLst>
          </p:cNvPr>
          <p:cNvSpPr txBox="1">
            <a:spLocks/>
          </p:cNvSpPr>
          <p:nvPr/>
        </p:nvSpPr>
        <p:spPr>
          <a:xfrm>
            <a:off x="5002593" y="2109788"/>
            <a:ext cx="2639612"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US" sz="1400" kern="0" dirty="0"/>
              <a:t>Lack of sleep </a:t>
            </a:r>
            <a:r>
              <a:rPr lang="en-US" sz="1400" kern="0" dirty="0">
                <a:latin typeface="Segoe UI Semibold" panose="020B0702040204020203" pitchFamily="34" charset="0"/>
                <a:cs typeface="Segoe UI Semibold" panose="020B0702040204020203" pitchFamily="34" charset="0"/>
              </a:rPr>
              <a:t>can affect the menstrual cycle, causing irregular period and make getting pregnant difficult</a:t>
            </a:r>
          </a:p>
          <a:p>
            <a:pPr>
              <a:spcBef>
                <a:spcPts val="1200"/>
              </a:spcBef>
            </a:pPr>
            <a:r>
              <a:rPr lang="en-US" sz="1400" kern="0" dirty="0">
                <a:latin typeface="Segoe UI Semibold" panose="020B0702040204020203" pitchFamily="34" charset="0"/>
                <a:cs typeface="Segoe UI Semibold" panose="020B0702040204020203" pitchFamily="34" charset="0"/>
              </a:rPr>
              <a:t>1 in 3 </a:t>
            </a:r>
            <a:r>
              <a:rPr lang="en-US" sz="1400" kern="0" dirty="0"/>
              <a:t>have fallen asleep</a:t>
            </a:r>
            <a:r>
              <a:rPr lang="en-US" sz="1400" kern="0" dirty="0">
                <a:latin typeface="Segoe UI Semibold" panose="020B0702040204020203" pitchFamily="34" charset="0"/>
                <a:cs typeface="Segoe UI Semibold" panose="020B0702040204020203" pitchFamily="34" charset="0"/>
              </a:rPr>
              <a:t> whilst driving </a:t>
            </a:r>
            <a:r>
              <a:rPr lang="en-US" sz="1400" kern="0" dirty="0"/>
              <a:t>which accounts for </a:t>
            </a:r>
            <a:r>
              <a:rPr lang="en-US" sz="1400" kern="0" dirty="0">
                <a:latin typeface="Segoe UI Semibold" panose="020B0702040204020203" pitchFamily="34" charset="0"/>
                <a:cs typeface="Segoe UI Semibold" panose="020B0702040204020203" pitchFamily="34" charset="0"/>
              </a:rPr>
              <a:t>25% accidents on major roads</a:t>
            </a:r>
          </a:p>
          <a:p>
            <a:pPr>
              <a:spcBef>
                <a:spcPts val="1200"/>
              </a:spcBef>
            </a:pPr>
            <a:r>
              <a:rPr lang="en-US" sz="1400" kern="0" dirty="0"/>
              <a:t>Ideally, we need </a:t>
            </a:r>
            <a:r>
              <a:rPr lang="en-US" sz="1400" kern="0" dirty="0">
                <a:latin typeface="Segoe UI Semibold" panose="020B0702040204020203" pitchFamily="34" charset="0"/>
                <a:cs typeface="Segoe UI Semibold" panose="020B0702040204020203" pitchFamily="34" charset="0"/>
              </a:rPr>
              <a:t>8 hours sleep</a:t>
            </a:r>
            <a:r>
              <a:rPr lang="en-US" sz="1400" kern="0" dirty="0"/>
              <a:t>, even more important when you are a teenager</a:t>
            </a:r>
          </a:p>
          <a:p>
            <a:pPr>
              <a:spcBef>
                <a:spcPts val="1200"/>
              </a:spcBef>
            </a:pPr>
            <a:r>
              <a:rPr lang="en-US" sz="1400" kern="0" dirty="0">
                <a:latin typeface="Segoe UI Semibold" panose="020B0702040204020203" pitchFamily="34" charset="0"/>
                <a:cs typeface="Segoe UI Semibold" panose="020B0702040204020203" pitchFamily="34" charset="0"/>
              </a:rPr>
              <a:t>Switch your screens off at least an hour before bed</a:t>
            </a:r>
          </a:p>
          <a:p>
            <a:pPr>
              <a:spcBef>
                <a:spcPts val="1200"/>
              </a:spcBef>
            </a:pPr>
            <a:endParaRPr lang="en-US" sz="1400" kern="0" dirty="0"/>
          </a:p>
          <a:p>
            <a:pPr>
              <a:spcBef>
                <a:spcPts val="1200"/>
              </a:spcBef>
            </a:pPr>
            <a:endParaRPr lang="es-ES" sz="1400" kern="0" dirty="0"/>
          </a:p>
        </p:txBody>
      </p:sp>
    </p:spTree>
    <p:extLst>
      <p:ext uri="{BB962C8B-B14F-4D97-AF65-F5344CB8AC3E}">
        <p14:creationId xmlns:p14="http://schemas.microsoft.com/office/powerpoint/2010/main" val="3713134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744664" y="2109788"/>
            <a:ext cx="2585110" cy="3508375"/>
          </a:xfrm>
        </p:spPr>
        <p:txBody>
          <a:bodyPr/>
          <a:lstStyle/>
          <a:p>
            <a:pPr>
              <a:spcBef>
                <a:spcPts val="1200"/>
              </a:spcBef>
            </a:pPr>
            <a:r>
              <a:rPr lang="en-GB" sz="1400" dirty="0">
                <a:latin typeface="Segoe UI Semibold" panose="020B0702040204020203" pitchFamily="34" charset="0"/>
                <a:cs typeface="Segoe UI Semibold" panose="020B0702040204020203" pitchFamily="34" charset="0"/>
              </a:rPr>
              <a:t>It affects how we think, feel, and act. It also helps determine how we handle stress, relate to others, and make healthy choices. </a:t>
            </a:r>
          </a:p>
          <a:p>
            <a:pPr>
              <a:spcBef>
                <a:spcPts val="1200"/>
              </a:spcBef>
            </a:pPr>
            <a:r>
              <a:rPr lang="en-GB" sz="1400" dirty="0">
                <a:latin typeface="Segoe UI Semibold" panose="020B0702040204020203" pitchFamily="34" charset="0"/>
                <a:cs typeface="Segoe UI Semibold" panose="020B0702040204020203" pitchFamily="34" charset="0"/>
              </a:rPr>
              <a:t>Mental health is important at every stage of life</a:t>
            </a:r>
            <a:r>
              <a:rPr lang="en-GB" sz="1400" dirty="0"/>
              <a:t>, from childhood and adolescence through adulthood.</a:t>
            </a:r>
          </a:p>
          <a:p>
            <a:pPr>
              <a:spcBef>
                <a:spcPts val="1200"/>
              </a:spcBef>
            </a:pPr>
            <a:r>
              <a:rPr lang="en-GB" sz="1400" dirty="0"/>
              <a:t>It can </a:t>
            </a:r>
            <a:r>
              <a:rPr lang="en-GB" sz="1400" dirty="0">
                <a:latin typeface="Segoe UI Semibold" panose="020B0702040204020203" pitchFamily="34" charset="0"/>
                <a:cs typeface="Segoe UI Semibold" panose="020B0702040204020203" pitchFamily="34" charset="0"/>
              </a:rPr>
              <a:t>affect the menstrual cycle and make it difficult to get pregnant</a:t>
            </a: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Mental health</a:t>
            </a:r>
            <a:endParaRPr lang="es-ES" dirty="0"/>
          </a:p>
        </p:txBody>
      </p:sp>
      <p:sp>
        <p:nvSpPr>
          <p:cNvPr id="7" name="Marcador de texto 4">
            <a:extLst>
              <a:ext uri="{FF2B5EF4-FFF2-40B4-BE49-F238E27FC236}">
                <a16:creationId xmlns:a16="http://schemas.microsoft.com/office/drawing/2014/main" id="{C72FCF9E-88C2-C5A9-F830-51E622C96975}"/>
              </a:ext>
            </a:extLst>
          </p:cNvPr>
          <p:cNvSpPr txBox="1">
            <a:spLocks/>
          </p:cNvSpPr>
          <p:nvPr/>
        </p:nvSpPr>
        <p:spPr>
          <a:xfrm>
            <a:off x="8380413" y="2109788"/>
            <a:ext cx="258511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kern="0" dirty="0"/>
              <a:t>To help our mental health:</a:t>
            </a:r>
          </a:p>
          <a:p>
            <a:pPr marL="285750" indent="-285750">
              <a:spcBef>
                <a:spcPts val="600"/>
              </a:spcBef>
              <a:buClr>
                <a:schemeClr val="accent1"/>
              </a:buClr>
              <a:buFont typeface="Segoe UI Semibold" panose="020B0702040204020203" pitchFamily="34" charset="0"/>
              <a:buChar char="●"/>
            </a:pPr>
            <a:r>
              <a:rPr lang="en-GB" sz="1400" kern="0" dirty="0">
                <a:latin typeface="Segoe UI Semibold" panose="020B0702040204020203" pitchFamily="34" charset="0"/>
                <a:cs typeface="Segoe UI Semibold" panose="020B0702040204020203" pitchFamily="34" charset="0"/>
              </a:rPr>
              <a:t>Eat healthily</a:t>
            </a:r>
          </a:p>
          <a:p>
            <a:pPr marL="285750" indent="-285750">
              <a:spcBef>
                <a:spcPts val="600"/>
              </a:spcBef>
              <a:buClr>
                <a:schemeClr val="accent1"/>
              </a:buClr>
              <a:buFont typeface="Segoe UI Semibold" panose="020B0702040204020203" pitchFamily="34" charset="0"/>
              <a:buChar char="●"/>
            </a:pPr>
            <a:r>
              <a:rPr lang="en-GB" sz="1400" kern="0" dirty="0">
                <a:latin typeface="Segoe UI Semibold" panose="020B0702040204020203" pitchFamily="34" charset="0"/>
                <a:cs typeface="Segoe UI Semibold" panose="020B0702040204020203" pitchFamily="34" charset="0"/>
              </a:rPr>
              <a:t>Exercise regularly</a:t>
            </a:r>
          </a:p>
          <a:p>
            <a:pPr marL="285750" indent="-285750">
              <a:spcBef>
                <a:spcPts val="600"/>
              </a:spcBef>
              <a:buClr>
                <a:schemeClr val="accent1"/>
              </a:buClr>
              <a:buFont typeface="Segoe UI Semibold" panose="020B0702040204020203" pitchFamily="34" charset="0"/>
              <a:buChar char="●"/>
            </a:pPr>
            <a:r>
              <a:rPr lang="en-GB" sz="1400" kern="0" dirty="0">
                <a:latin typeface="Segoe UI Semibold" panose="020B0702040204020203" pitchFamily="34" charset="0"/>
                <a:cs typeface="Segoe UI Semibold" panose="020B0702040204020203" pitchFamily="34" charset="0"/>
              </a:rPr>
              <a:t>Make sleep a priority and try relaxation methods such as meditation and mindfulness</a:t>
            </a:r>
          </a:p>
          <a:p>
            <a:pPr marL="285750" indent="-285750">
              <a:spcBef>
                <a:spcPts val="600"/>
              </a:spcBef>
              <a:buClr>
                <a:schemeClr val="accent1"/>
              </a:buClr>
              <a:buFont typeface="Segoe UI Semibold" panose="020B0702040204020203" pitchFamily="34" charset="0"/>
              <a:buChar char="●"/>
            </a:pPr>
            <a:r>
              <a:rPr lang="en-GB" sz="1400" kern="0" dirty="0">
                <a:latin typeface="Segoe UI Semibold" panose="020B0702040204020203" pitchFamily="34" charset="0"/>
                <a:cs typeface="Segoe UI Semibold" panose="020B0702040204020203" pitchFamily="34" charset="0"/>
              </a:rPr>
              <a:t>Seek support from friends and your community</a:t>
            </a:r>
          </a:p>
        </p:txBody>
      </p:sp>
      <p:pic>
        <p:nvPicPr>
          <p:cNvPr id="10" name="Graphic 9">
            <a:extLst>
              <a:ext uri="{FF2B5EF4-FFF2-40B4-BE49-F238E27FC236}">
                <a16:creationId xmlns:a16="http://schemas.microsoft.com/office/drawing/2014/main" id="{84F97B90-CBF0-A105-C830-A7A040C206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4987" y="1900083"/>
            <a:ext cx="854969" cy="885505"/>
          </a:xfrm>
          <a:prstGeom prst="rect">
            <a:avLst/>
          </a:prstGeom>
        </p:spPr>
      </p:pic>
      <p:cxnSp>
        <p:nvCxnSpPr>
          <p:cNvPr id="8" name="Straight Connector 7">
            <a:extLst>
              <a:ext uri="{FF2B5EF4-FFF2-40B4-BE49-F238E27FC236}">
                <a16:creationId xmlns:a16="http://schemas.microsoft.com/office/drawing/2014/main" id="{6D556FF0-E8E9-9579-1ABD-20F1F2134EB8}"/>
              </a:ext>
            </a:extLst>
          </p:cNvPr>
          <p:cNvCxnSpPr/>
          <p:nvPr/>
        </p:nvCxnSpPr>
        <p:spPr>
          <a:xfrm>
            <a:off x="7975265" y="2109788"/>
            <a:ext cx="0" cy="30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BE8082E-5B12-A302-7FB6-6DC06CBC8747}"/>
              </a:ext>
            </a:extLst>
          </p:cNvPr>
          <p:cNvCxnSpPr/>
          <p:nvPr/>
        </p:nvCxnSpPr>
        <p:spPr>
          <a:xfrm>
            <a:off x="4608335" y="2109788"/>
            <a:ext cx="0" cy="3024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Marcador de texto 4">
            <a:extLst>
              <a:ext uri="{FF2B5EF4-FFF2-40B4-BE49-F238E27FC236}">
                <a16:creationId xmlns:a16="http://schemas.microsoft.com/office/drawing/2014/main" id="{3D585788-2F91-2E94-9D4E-6C639BC772C5}"/>
              </a:ext>
            </a:extLst>
          </p:cNvPr>
          <p:cNvSpPr txBox="1">
            <a:spLocks/>
          </p:cNvSpPr>
          <p:nvPr/>
        </p:nvSpPr>
        <p:spPr>
          <a:xfrm>
            <a:off x="5038926" y="2109788"/>
            <a:ext cx="2585110"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kern="0" dirty="0">
                <a:solidFill>
                  <a:srgbClr val="00B0F0"/>
                </a:solidFill>
                <a:latin typeface="Segoe UI Semibold" panose="020B0702040204020203" pitchFamily="34" charset="0"/>
                <a:cs typeface="Segoe UI Semibold" panose="020B0702040204020203" pitchFamily="34" charset="0"/>
              </a:rPr>
              <a:t>Depression</a:t>
            </a:r>
            <a:r>
              <a:rPr lang="en-GB" sz="1400" kern="0" dirty="0"/>
              <a:t> </a:t>
            </a:r>
            <a:br>
              <a:rPr lang="en-GB" sz="1400" kern="0" dirty="0"/>
            </a:br>
            <a:r>
              <a:rPr lang="en-GB" sz="1400" kern="0" dirty="0"/>
              <a:t>increases the risk for many types of physical health problems, </a:t>
            </a:r>
            <a:r>
              <a:rPr lang="en-GB" sz="1400" kern="0" dirty="0">
                <a:latin typeface="Segoe UI Semibold" panose="020B0702040204020203" pitchFamily="34" charset="0"/>
                <a:cs typeface="Segoe UI Semibold" panose="020B0702040204020203" pitchFamily="34" charset="0"/>
              </a:rPr>
              <a:t>particularly long-lasting conditions like diabetes, heart disease and stroke. </a:t>
            </a:r>
          </a:p>
          <a:p>
            <a:pPr>
              <a:spcBef>
                <a:spcPts val="1200"/>
              </a:spcBef>
            </a:pPr>
            <a:r>
              <a:rPr lang="en-GB" sz="1400" kern="0" dirty="0">
                <a:solidFill>
                  <a:srgbClr val="00B0F0"/>
                </a:solidFill>
                <a:latin typeface="Segoe UI Semibold" panose="020B0702040204020203" pitchFamily="34" charset="0"/>
                <a:cs typeface="Segoe UI Semibold" panose="020B0702040204020203" pitchFamily="34" charset="0"/>
              </a:rPr>
              <a:t>Stress</a:t>
            </a:r>
            <a:r>
              <a:rPr lang="en-GB" sz="1400" kern="0" dirty="0"/>
              <a:t> </a:t>
            </a:r>
            <a:br>
              <a:rPr lang="en-GB" sz="1400" kern="0" dirty="0"/>
            </a:br>
            <a:r>
              <a:rPr lang="en-GB" sz="1400" kern="0" dirty="0"/>
              <a:t>results from </a:t>
            </a:r>
            <a:r>
              <a:rPr lang="en-GB" sz="1400" kern="0" dirty="0">
                <a:latin typeface="Segoe UI Semibold" panose="020B0702040204020203" pitchFamily="34" charset="0"/>
                <a:cs typeface="Segoe UI Semibold" panose="020B0702040204020203" pitchFamily="34" charset="0"/>
              </a:rPr>
              <a:t>adverse</a:t>
            </a:r>
            <a:r>
              <a:rPr lang="en-GB" sz="1400" kern="0" dirty="0"/>
              <a:t> or </a:t>
            </a:r>
            <a:r>
              <a:rPr lang="en-GB" sz="1400" kern="0" dirty="0">
                <a:latin typeface="Segoe UI Semibold" panose="020B0702040204020203" pitchFamily="34" charset="0"/>
                <a:cs typeface="Segoe UI Semibold" panose="020B0702040204020203" pitchFamily="34" charset="0"/>
              </a:rPr>
              <a:t>demanding</a:t>
            </a:r>
            <a:r>
              <a:rPr lang="en-GB" sz="1400" kern="0" dirty="0"/>
              <a:t> circumstances </a:t>
            </a:r>
          </a:p>
          <a:p>
            <a:pPr>
              <a:spcBef>
                <a:spcPts val="1200"/>
              </a:spcBef>
            </a:pPr>
            <a:r>
              <a:rPr lang="en-GB" sz="1400" kern="0" dirty="0">
                <a:solidFill>
                  <a:srgbClr val="00B0F0"/>
                </a:solidFill>
                <a:latin typeface="Segoe UI Semibold" panose="020B0702040204020203" pitchFamily="34" charset="0"/>
                <a:cs typeface="Segoe UI Semibold" panose="020B0702040204020203" pitchFamily="34" charset="0"/>
              </a:rPr>
              <a:t>Anxiety</a:t>
            </a:r>
            <a:r>
              <a:rPr lang="en-GB" sz="1400" kern="0" dirty="0"/>
              <a:t> </a:t>
            </a:r>
            <a:br>
              <a:rPr lang="en-GB" sz="1400" kern="0" dirty="0"/>
            </a:br>
            <a:r>
              <a:rPr lang="en-GB" sz="1400" kern="0" dirty="0"/>
              <a:t>comes from a place of </a:t>
            </a:r>
            <a:r>
              <a:rPr lang="en-GB" sz="1400" kern="0" dirty="0">
                <a:latin typeface="Segoe UI Semibold" panose="020B0702040204020203" pitchFamily="34" charset="0"/>
                <a:cs typeface="Segoe UI Semibold" panose="020B0702040204020203" pitchFamily="34" charset="0"/>
              </a:rPr>
              <a:t>fear</a:t>
            </a:r>
            <a:r>
              <a:rPr lang="en-GB" sz="1400" kern="0" dirty="0"/>
              <a:t>, </a:t>
            </a:r>
            <a:r>
              <a:rPr lang="en-GB" sz="1400" kern="0" dirty="0">
                <a:latin typeface="Segoe UI Semibold" panose="020B0702040204020203" pitchFamily="34" charset="0"/>
                <a:cs typeface="Segoe UI Semibold" panose="020B0702040204020203" pitchFamily="34" charset="0"/>
              </a:rPr>
              <a:t>nervousness</a:t>
            </a:r>
            <a:r>
              <a:rPr lang="en-GB" sz="1400" kern="0" dirty="0"/>
              <a:t> and </a:t>
            </a:r>
            <a:r>
              <a:rPr lang="en-GB" sz="1400" kern="0" dirty="0">
                <a:latin typeface="Segoe UI Semibold" panose="020B0702040204020203" pitchFamily="34" charset="0"/>
                <a:cs typeface="Segoe UI Semibold" panose="020B0702040204020203" pitchFamily="34" charset="0"/>
              </a:rPr>
              <a:t>worry</a:t>
            </a:r>
          </a:p>
        </p:txBody>
      </p:sp>
    </p:spTree>
    <p:extLst>
      <p:ext uri="{BB962C8B-B14F-4D97-AF65-F5344CB8AC3E}">
        <p14:creationId xmlns:p14="http://schemas.microsoft.com/office/powerpoint/2010/main" val="41109534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744664" y="2109788"/>
            <a:ext cx="2651724" cy="3508375"/>
          </a:xfrm>
        </p:spPr>
        <p:txBody>
          <a:bodyPr/>
          <a:lstStyle/>
          <a:p>
            <a:pPr>
              <a:spcBef>
                <a:spcPts val="1200"/>
              </a:spcBef>
            </a:pPr>
            <a:r>
              <a:rPr lang="en-GB" sz="1400" dirty="0">
                <a:latin typeface="Segoe UI Semibold" panose="020B0702040204020203" pitchFamily="34" charset="0"/>
                <a:cs typeface="Segoe UI Semibold" panose="020B0702040204020203" pitchFamily="34" charset="0"/>
              </a:rPr>
              <a:t>Friends play a significant role in promoting your overall health</a:t>
            </a:r>
            <a:r>
              <a:rPr lang="en-GB" sz="1400" dirty="0"/>
              <a:t>. </a:t>
            </a:r>
          </a:p>
          <a:p>
            <a:pPr>
              <a:spcBef>
                <a:spcPts val="1200"/>
              </a:spcBef>
            </a:pPr>
            <a:r>
              <a:rPr lang="en-GB" sz="1400" dirty="0"/>
              <a:t>Adults with strong social connections have a </a:t>
            </a:r>
            <a:r>
              <a:rPr lang="en-GB" sz="1400" dirty="0">
                <a:latin typeface="Segoe UI Semibold" panose="020B0702040204020203" pitchFamily="34" charset="0"/>
                <a:cs typeface="Segoe UI Semibold" panose="020B0702040204020203" pitchFamily="34" charset="0"/>
              </a:rPr>
              <a:t>reduced risk of many significant health problems, </a:t>
            </a:r>
            <a:r>
              <a:rPr lang="en-GB" sz="1400" dirty="0"/>
              <a:t>including depression, high blood pressure, an unhealthy body mass index (BMI), </a:t>
            </a:r>
            <a:r>
              <a:rPr lang="en-GB" sz="1400" dirty="0">
                <a:latin typeface="Segoe UI Semibold" panose="020B0702040204020203" pitchFamily="34" charset="0"/>
                <a:cs typeface="Segoe UI Semibold" panose="020B0702040204020203" pitchFamily="34" charset="0"/>
              </a:rPr>
              <a:t>better cardiovascular health and a longer life </a:t>
            </a:r>
            <a:endParaRPr lang="es-ES" sz="1400" dirty="0">
              <a:latin typeface="Segoe UI Semibold" panose="020B0702040204020203" pitchFamily="34" charset="0"/>
              <a:cs typeface="Segoe UI Semibold" panose="020B07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GB" dirty="0"/>
              <a:t>Community and friendships</a:t>
            </a:r>
            <a:endParaRPr lang="es-ES" dirty="0"/>
          </a:p>
        </p:txBody>
      </p:sp>
      <p:sp>
        <p:nvSpPr>
          <p:cNvPr id="7" name="Marcador de texto 4">
            <a:extLst>
              <a:ext uri="{FF2B5EF4-FFF2-40B4-BE49-F238E27FC236}">
                <a16:creationId xmlns:a16="http://schemas.microsoft.com/office/drawing/2014/main" id="{E82AE199-DF9A-7148-2354-E6838A472952}"/>
              </a:ext>
            </a:extLst>
          </p:cNvPr>
          <p:cNvSpPr txBox="1">
            <a:spLocks/>
          </p:cNvSpPr>
          <p:nvPr/>
        </p:nvSpPr>
        <p:spPr>
          <a:xfrm>
            <a:off x="8380413" y="2109788"/>
            <a:ext cx="2651724"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kern="0" dirty="0">
                <a:latin typeface="Segoe UI Semibold" panose="020B0702040204020203" pitchFamily="34" charset="0"/>
                <a:cs typeface="Segoe UI Semibold" panose="020B0702040204020203" pitchFamily="34" charset="0"/>
              </a:rPr>
              <a:t>Join a club </a:t>
            </a:r>
            <a:r>
              <a:rPr lang="en-GB" sz="1400" kern="0" dirty="0"/>
              <a:t>inside or outside school</a:t>
            </a:r>
          </a:p>
          <a:p>
            <a:pPr>
              <a:spcBef>
                <a:spcPts val="1200"/>
              </a:spcBef>
            </a:pPr>
            <a:r>
              <a:rPr lang="en-GB" sz="1400" kern="0" dirty="0">
                <a:latin typeface="Segoe UI Semibold" panose="020B0702040204020203" pitchFamily="34" charset="0"/>
                <a:cs typeface="Segoe UI Semibold" panose="020B0702040204020203" pitchFamily="34" charset="0"/>
              </a:rPr>
              <a:t>Keep in regular contact </a:t>
            </a:r>
            <a:r>
              <a:rPr lang="en-GB" sz="1400" kern="0" dirty="0"/>
              <a:t>with your friends</a:t>
            </a:r>
          </a:p>
          <a:p>
            <a:pPr>
              <a:spcBef>
                <a:spcPts val="1200"/>
              </a:spcBef>
            </a:pPr>
            <a:r>
              <a:rPr lang="en-GB" sz="1400" kern="0" dirty="0"/>
              <a:t>If you have a problem, </a:t>
            </a:r>
            <a:r>
              <a:rPr lang="en-GB" sz="1400" kern="0" dirty="0">
                <a:latin typeface="Segoe UI Semibold" panose="020B0702040204020203" pitchFamily="34" charset="0"/>
                <a:cs typeface="Segoe UI Semibold" panose="020B0702040204020203" pitchFamily="34" charset="0"/>
              </a:rPr>
              <a:t>hopefully you can share this with your friends, and they will be supportive</a:t>
            </a:r>
          </a:p>
          <a:p>
            <a:pPr>
              <a:spcBef>
                <a:spcPts val="1200"/>
              </a:spcBef>
            </a:pPr>
            <a:endParaRPr lang="en-GB" sz="1400" kern="0" dirty="0">
              <a:latin typeface="Segoe UI Semibold" panose="020B0702040204020203" pitchFamily="34" charset="0"/>
              <a:cs typeface="Segoe UI Semibold" panose="020B0702040204020203" pitchFamily="34" charset="0"/>
            </a:endParaRPr>
          </a:p>
          <a:p>
            <a:endParaRPr lang="es-ES" sz="1400" kern="0" dirty="0"/>
          </a:p>
        </p:txBody>
      </p:sp>
      <p:pic>
        <p:nvPicPr>
          <p:cNvPr id="9" name="Graphic 8">
            <a:extLst>
              <a:ext uri="{FF2B5EF4-FFF2-40B4-BE49-F238E27FC236}">
                <a16:creationId xmlns:a16="http://schemas.microsoft.com/office/drawing/2014/main" id="{10DC8C8D-7612-DB8B-62C4-4866EA202A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274" y="1978005"/>
            <a:ext cx="819297" cy="947534"/>
          </a:xfrm>
          <a:prstGeom prst="rect">
            <a:avLst/>
          </a:prstGeom>
        </p:spPr>
      </p:pic>
      <p:cxnSp>
        <p:nvCxnSpPr>
          <p:cNvPr id="8" name="Straight Connector 7">
            <a:extLst>
              <a:ext uri="{FF2B5EF4-FFF2-40B4-BE49-F238E27FC236}">
                <a16:creationId xmlns:a16="http://schemas.microsoft.com/office/drawing/2014/main" id="{E38E5F69-E2A2-F3F9-A180-781DC8432031}"/>
              </a:ext>
            </a:extLst>
          </p:cNvPr>
          <p:cNvCxnSpPr/>
          <p:nvPr/>
        </p:nvCxnSpPr>
        <p:spPr>
          <a:xfrm>
            <a:off x="7975265" y="2109788"/>
            <a:ext cx="0" cy="244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99BDBF1-FDC9-3A3A-BF44-CCD12CA4C368}"/>
              </a:ext>
            </a:extLst>
          </p:cNvPr>
          <p:cNvCxnSpPr/>
          <p:nvPr/>
        </p:nvCxnSpPr>
        <p:spPr>
          <a:xfrm>
            <a:off x="4608335" y="2109788"/>
            <a:ext cx="0" cy="24480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Marcador de texto 4">
            <a:extLst>
              <a:ext uri="{FF2B5EF4-FFF2-40B4-BE49-F238E27FC236}">
                <a16:creationId xmlns:a16="http://schemas.microsoft.com/office/drawing/2014/main" id="{415D72EC-0FAA-9BA0-3F9F-E55A6C59E24C}"/>
              </a:ext>
            </a:extLst>
          </p:cNvPr>
          <p:cNvSpPr txBox="1">
            <a:spLocks/>
          </p:cNvSpPr>
          <p:nvPr/>
        </p:nvSpPr>
        <p:spPr>
          <a:xfrm>
            <a:off x="5020759" y="2109788"/>
            <a:ext cx="2651724"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a:spcBef>
                <a:spcPts val="1200"/>
              </a:spcBef>
            </a:pPr>
            <a:r>
              <a:rPr lang="en-GB" sz="1400" kern="0" dirty="0">
                <a:latin typeface="Segoe UI Semibold" panose="020B0702040204020203" pitchFamily="34" charset="0"/>
                <a:cs typeface="Segoe UI Semibold" panose="020B0702040204020203" pitchFamily="34" charset="0"/>
              </a:rPr>
              <a:t>Talking to your friends about reproductive health issues</a:t>
            </a:r>
            <a:r>
              <a:rPr lang="en-GB" sz="1400" kern="0" dirty="0"/>
              <a:t>, such as the menstrual cycle and infertility, </a:t>
            </a:r>
            <a:r>
              <a:rPr lang="en-GB" sz="1400" kern="0" dirty="0">
                <a:latin typeface="Segoe UI Semibold" panose="020B0702040204020203" pitchFamily="34" charset="0"/>
                <a:cs typeface="Segoe UI Semibold" panose="020B0702040204020203" pitchFamily="34" charset="0"/>
              </a:rPr>
              <a:t>can be very supportive</a:t>
            </a:r>
          </a:p>
          <a:p>
            <a:pPr>
              <a:spcBef>
                <a:spcPts val="1200"/>
              </a:spcBef>
            </a:pPr>
            <a:r>
              <a:rPr lang="en-GB" sz="1400" kern="0" dirty="0">
                <a:latin typeface="Segoe UI Semibold" panose="020B0702040204020203" pitchFamily="34" charset="0"/>
                <a:cs typeface="Segoe UI Semibold" panose="020B0702040204020203" pitchFamily="34" charset="0"/>
              </a:rPr>
              <a:t>Being part of a supportive friendship group can combat loneliness and reduce risk-taking behaviours</a:t>
            </a:r>
          </a:p>
          <a:p>
            <a:pPr>
              <a:spcBef>
                <a:spcPts val="1200"/>
              </a:spcBef>
            </a:pPr>
            <a:endParaRPr lang="es-ES" sz="1400" kern="0" dirty="0"/>
          </a:p>
        </p:txBody>
      </p:sp>
    </p:spTree>
    <p:extLst>
      <p:ext uri="{BB962C8B-B14F-4D97-AF65-F5344CB8AC3E}">
        <p14:creationId xmlns:p14="http://schemas.microsoft.com/office/powerpoint/2010/main" val="2076789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1190479" y="1138238"/>
            <a:ext cx="8679961" cy="646112"/>
          </a:xfrm>
        </p:spPr>
        <p:txBody>
          <a:bodyPr/>
          <a:lstStyle/>
          <a:p>
            <a:pPr algn="ctr"/>
            <a:r>
              <a:rPr lang="en-US" sz="3200" dirty="0"/>
              <a:t>Could technology change the way we have </a:t>
            </a:r>
            <a:br>
              <a:rPr lang="en-US" sz="3200" dirty="0"/>
            </a:br>
            <a:r>
              <a:rPr lang="en-US" sz="3200" dirty="0"/>
              <a:t>our future children?</a:t>
            </a:r>
          </a:p>
        </p:txBody>
      </p:sp>
      <p:sp>
        <p:nvSpPr>
          <p:cNvPr id="17" name="TextBox 16">
            <a:extLst>
              <a:ext uri="{FF2B5EF4-FFF2-40B4-BE49-F238E27FC236}">
                <a16:creationId xmlns:a16="http://schemas.microsoft.com/office/drawing/2014/main" id="{47E08577-755C-C821-8D23-D4DAF0822E9A}"/>
              </a:ext>
            </a:extLst>
          </p:cNvPr>
          <p:cNvSpPr txBox="1"/>
          <p:nvPr/>
        </p:nvSpPr>
        <p:spPr>
          <a:xfrm>
            <a:off x="642395" y="5088673"/>
            <a:ext cx="3206187" cy="631089"/>
          </a:xfrm>
          <a:prstGeom prst="rect">
            <a:avLst/>
          </a:prstGeom>
          <a:noFill/>
        </p:spPr>
        <p:txBody>
          <a:bodyPr wrap="none" rtlCol="0" anchor="ctr">
            <a:noAutofit/>
          </a:bodyPr>
          <a:lstStyle/>
          <a:p>
            <a:pPr algn="ctr"/>
            <a:r>
              <a:rPr lang="en-US" sz="1600" dirty="0">
                <a:solidFill>
                  <a:schemeClr val="tx2"/>
                </a:solidFill>
                <a:latin typeface="Segoe UI" panose="020B0502040204020203" pitchFamily="34" charset="0"/>
                <a:cs typeface="Segoe UI" panose="020B0502040204020203" pitchFamily="34" charset="0"/>
              </a:rPr>
              <a:t>Future babies through</a:t>
            </a:r>
            <a:br>
              <a:rPr lang="en-US" sz="1600" dirty="0">
                <a:solidFill>
                  <a:schemeClr val="tx2"/>
                </a:solidFill>
                <a:latin typeface="Segoe UI" panose="020B0502040204020203" pitchFamily="34" charset="0"/>
                <a:cs typeface="Segoe UI" panose="020B0502040204020203" pitchFamily="34" charset="0"/>
              </a:rPr>
            </a:br>
            <a:r>
              <a:rPr lang="en-US" sz="1600" dirty="0">
                <a:solidFill>
                  <a:schemeClr val="tx2"/>
                </a:solidFill>
                <a:latin typeface="Segoe UI" panose="020B0502040204020203" pitchFamily="34" charset="0"/>
                <a:cs typeface="Segoe UI" panose="020B0502040204020203" pitchFamily="34" charset="0"/>
              </a:rPr>
              <a:t>frozen eggs</a:t>
            </a:r>
            <a:endParaRPr lang="nl-BE" sz="1600" dirty="0">
              <a:solidFill>
                <a:schemeClr val="tx2"/>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E8A36EA0-9E88-A7A4-9927-CF97F290847C}"/>
              </a:ext>
            </a:extLst>
          </p:cNvPr>
          <p:cNvPicPr>
            <a:picLocks noChangeAspect="1"/>
          </p:cNvPicPr>
          <p:nvPr/>
        </p:nvPicPr>
        <p:blipFill>
          <a:blip r:embed="rId3"/>
          <a:srcRect l="12648" r="12648"/>
          <a:stretch/>
        </p:blipFill>
        <p:spPr>
          <a:xfrm>
            <a:off x="4442438" y="2651850"/>
            <a:ext cx="3060196" cy="2296455"/>
          </a:xfrm>
          <a:prstGeom prst="roundRect">
            <a:avLst>
              <a:gd name="adj" fmla="val 7790"/>
            </a:avLst>
          </a:prstGeom>
          <a:ln>
            <a:noFill/>
          </a:ln>
          <a:effectLst/>
        </p:spPr>
      </p:pic>
      <p:pic>
        <p:nvPicPr>
          <p:cNvPr id="8" name="Picture 7">
            <a:extLst>
              <a:ext uri="{FF2B5EF4-FFF2-40B4-BE49-F238E27FC236}">
                <a16:creationId xmlns:a16="http://schemas.microsoft.com/office/drawing/2014/main" id="{570B705A-2C9A-4212-EA6C-9B44E40B50E1}"/>
              </a:ext>
            </a:extLst>
          </p:cNvPr>
          <p:cNvPicPr>
            <a:picLocks noChangeAspect="1"/>
          </p:cNvPicPr>
          <p:nvPr/>
        </p:nvPicPr>
        <p:blipFill rotWithShape="1">
          <a:blip r:embed="rId4"/>
          <a:srcRect l="31711" t="27306" r="33299" b="46437"/>
          <a:stretch/>
        </p:blipFill>
        <p:spPr>
          <a:xfrm>
            <a:off x="8172275" y="2661355"/>
            <a:ext cx="3054618" cy="2292269"/>
          </a:xfrm>
          <a:prstGeom prst="roundRect">
            <a:avLst>
              <a:gd name="adj" fmla="val 7790"/>
            </a:avLst>
          </a:prstGeom>
          <a:ln>
            <a:noFill/>
          </a:ln>
          <a:effectLst/>
        </p:spPr>
      </p:pic>
      <p:pic>
        <p:nvPicPr>
          <p:cNvPr id="9" name="Picture 8">
            <a:extLst>
              <a:ext uri="{FF2B5EF4-FFF2-40B4-BE49-F238E27FC236}">
                <a16:creationId xmlns:a16="http://schemas.microsoft.com/office/drawing/2014/main" id="{C570F1B0-13E1-996F-297D-26209F9A19B9}"/>
              </a:ext>
            </a:extLst>
          </p:cNvPr>
          <p:cNvPicPr>
            <a:picLocks noChangeAspect="1"/>
          </p:cNvPicPr>
          <p:nvPr/>
        </p:nvPicPr>
        <p:blipFill>
          <a:blip r:embed="rId5"/>
          <a:srcRect t="12479" b="12479"/>
          <a:stretch/>
        </p:blipFill>
        <p:spPr>
          <a:xfrm>
            <a:off x="718179" y="2661355"/>
            <a:ext cx="3054618" cy="2292269"/>
          </a:xfrm>
          <a:prstGeom prst="roundRect">
            <a:avLst>
              <a:gd name="adj" fmla="val 7790"/>
            </a:avLst>
          </a:prstGeom>
          <a:ln>
            <a:noFill/>
          </a:ln>
          <a:effectLst/>
        </p:spPr>
      </p:pic>
      <p:sp>
        <p:nvSpPr>
          <p:cNvPr id="12" name="TextBox 11">
            <a:extLst>
              <a:ext uri="{FF2B5EF4-FFF2-40B4-BE49-F238E27FC236}">
                <a16:creationId xmlns:a16="http://schemas.microsoft.com/office/drawing/2014/main" id="{ACD9A13A-A970-A054-B6EB-09BDDE087501}"/>
              </a:ext>
            </a:extLst>
          </p:cNvPr>
          <p:cNvSpPr txBox="1"/>
          <p:nvPr/>
        </p:nvSpPr>
        <p:spPr>
          <a:xfrm>
            <a:off x="4442438" y="5088673"/>
            <a:ext cx="3060196" cy="631089"/>
          </a:xfrm>
          <a:prstGeom prst="rect">
            <a:avLst/>
          </a:prstGeom>
          <a:noFill/>
        </p:spPr>
        <p:txBody>
          <a:bodyPr wrap="none" rtlCol="0" anchor="ctr">
            <a:noAutofit/>
          </a:bodyPr>
          <a:lstStyle/>
          <a:p>
            <a:pPr algn="ctr"/>
            <a:r>
              <a:rPr lang="en-US" sz="1600" dirty="0">
                <a:solidFill>
                  <a:schemeClr val="tx2"/>
                </a:solidFill>
                <a:latin typeface="Segoe UI" panose="020B0502040204020203" pitchFamily="34" charset="0"/>
                <a:cs typeface="Segoe UI" panose="020B0502040204020203" pitchFamily="34" charset="0"/>
              </a:rPr>
              <a:t>Stem cells to make </a:t>
            </a:r>
            <a:br>
              <a:rPr lang="en-US" sz="1600" dirty="0">
                <a:solidFill>
                  <a:schemeClr val="tx2"/>
                </a:solidFill>
                <a:latin typeface="Segoe UI" panose="020B0502040204020203" pitchFamily="34" charset="0"/>
                <a:cs typeface="Segoe UI" panose="020B0502040204020203" pitchFamily="34" charset="0"/>
              </a:rPr>
            </a:br>
            <a:r>
              <a:rPr lang="en-US" sz="1600" dirty="0">
                <a:solidFill>
                  <a:schemeClr val="tx2"/>
                </a:solidFill>
                <a:latin typeface="Segoe UI" panose="020B0502040204020203" pitchFamily="34" charset="0"/>
                <a:cs typeface="Segoe UI" panose="020B0502040204020203" pitchFamily="34" charset="0"/>
              </a:rPr>
              <a:t>eggs and sperm</a:t>
            </a:r>
          </a:p>
        </p:txBody>
      </p:sp>
      <p:sp>
        <p:nvSpPr>
          <p:cNvPr id="13" name="TextBox 12">
            <a:extLst>
              <a:ext uri="{FF2B5EF4-FFF2-40B4-BE49-F238E27FC236}">
                <a16:creationId xmlns:a16="http://schemas.microsoft.com/office/drawing/2014/main" id="{7CDEB9CE-DCC9-6BE1-8D99-EC53F4865724}"/>
              </a:ext>
            </a:extLst>
          </p:cNvPr>
          <p:cNvSpPr txBox="1"/>
          <p:nvPr/>
        </p:nvSpPr>
        <p:spPr>
          <a:xfrm>
            <a:off x="8096491" y="5088673"/>
            <a:ext cx="3206187" cy="631089"/>
          </a:xfrm>
          <a:prstGeom prst="rect">
            <a:avLst/>
          </a:prstGeom>
          <a:noFill/>
        </p:spPr>
        <p:txBody>
          <a:bodyPr wrap="none" rtlCol="0" anchor="ctr">
            <a:noAutofit/>
          </a:bodyPr>
          <a:lstStyle/>
          <a:p>
            <a:pPr algn="ctr"/>
            <a:r>
              <a:rPr lang="en-US" sz="1600" dirty="0">
                <a:solidFill>
                  <a:schemeClr val="tx2"/>
                </a:solidFill>
                <a:latin typeface="Segoe UI" panose="020B0502040204020203" pitchFamily="34" charset="0"/>
                <a:cs typeface="Segoe UI" panose="020B0502040204020203" pitchFamily="34" charset="0"/>
              </a:rPr>
              <a:t>Artificial </a:t>
            </a:r>
            <a:br>
              <a:rPr lang="en-US" sz="1600" dirty="0">
                <a:solidFill>
                  <a:schemeClr val="tx2"/>
                </a:solidFill>
                <a:latin typeface="Segoe UI" panose="020B0502040204020203" pitchFamily="34" charset="0"/>
                <a:cs typeface="Segoe UI" panose="020B0502040204020203" pitchFamily="34" charset="0"/>
              </a:rPr>
            </a:br>
            <a:r>
              <a:rPr lang="en-US" sz="1600" dirty="0">
                <a:solidFill>
                  <a:schemeClr val="tx2"/>
                </a:solidFill>
                <a:latin typeface="Segoe UI" panose="020B0502040204020203" pitchFamily="34" charset="0"/>
                <a:cs typeface="Segoe UI" panose="020B0502040204020203" pitchFamily="34" charset="0"/>
              </a:rPr>
              <a:t>wombs</a:t>
            </a:r>
          </a:p>
        </p:txBody>
      </p:sp>
    </p:spTree>
    <p:extLst>
      <p:ext uri="{BB962C8B-B14F-4D97-AF65-F5344CB8AC3E}">
        <p14:creationId xmlns:p14="http://schemas.microsoft.com/office/powerpoint/2010/main" val="38370714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A3C-6881-735A-3836-9629A882BC56}"/>
              </a:ext>
            </a:extLst>
          </p:cNvPr>
          <p:cNvSpPr>
            <a:spLocks noGrp="1"/>
          </p:cNvSpPr>
          <p:nvPr>
            <p:ph type="title"/>
          </p:nvPr>
        </p:nvSpPr>
        <p:spPr>
          <a:xfrm>
            <a:off x="1623060" y="2624983"/>
            <a:ext cx="9870698" cy="1123426"/>
          </a:xfrm>
        </p:spPr>
        <p:txBody>
          <a:bodyPr/>
          <a:lstStyle/>
          <a:p>
            <a:pPr algn="l"/>
            <a:r>
              <a:rPr lang="en-US" sz="4800" dirty="0"/>
              <a:t>Take home</a:t>
            </a:r>
            <a:br>
              <a:rPr lang="en-US" sz="4800" dirty="0"/>
            </a:br>
            <a:r>
              <a:rPr lang="en-US" sz="4800" dirty="0"/>
              <a:t>messages</a:t>
            </a:r>
          </a:p>
        </p:txBody>
      </p:sp>
      <p:pic>
        <p:nvPicPr>
          <p:cNvPr id="5" name="Imagen 3">
            <a:extLst>
              <a:ext uri="{FF2B5EF4-FFF2-40B4-BE49-F238E27FC236}">
                <a16:creationId xmlns:a16="http://schemas.microsoft.com/office/drawing/2014/main" id="{E4DB1FCA-5669-2340-9015-921C03B4EF33}"/>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rcRect/>
          <a:stretch/>
        </p:blipFill>
        <p:spPr>
          <a:xfrm>
            <a:off x="1623060" y="5882545"/>
            <a:ext cx="1172226" cy="6793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7DF5C3AA-0A3E-5DC3-572E-470481011A3A}"/>
              </a:ext>
            </a:extLst>
          </p:cNvPr>
          <p:cNvPicPr>
            <a:picLocks noChangeAspect="1"/>
          </p:cNvPicPr>
          <p:nvPr/>
        </p:nvPicPr>
        <p:blipFill>
          <a:blip r:embed="rId4">
            <a:biLevel thresh="25000"/>
            <a:alphaModFix amt="50000"/>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635121" y="503208"/>
            <a:ext cx="3682410" cy="920603"/>
          </a:xfrm>
          <a:prstGeom prst="rect">
            <a:avLst/>
          </a:prstGeom>
        </p:spPr>
      </p:pic>
      <p:pic>
        <p:nvPicPr>
          <p:cNvPr id="9" name="Graphic 8">
            <a:extLst>
              <a:ext uri="{FF2B5EF4-FFF2-40B4-BE49-F238E27FC236}">
                <a16:creationId xmlns:a16="http://schemas.microsoft.com/office/drawing/2014/main" id="{557AC6E4-2EF6-40A4-7449-B9C9F02C92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800000" flipH="1">
            <a:off x="6472316" y="1901077"/>
            <a:ext cx="3993049" cy="3482565"/>
          </a:xfrm>
          <a:prstGeom prst="rect">
            <a:avLst/>
          </a:prstGeom>
        </p:spPr>
      </p:pic>
    </p:spTree>
    <p:extLst>
      <p:ext uri="{BB962C8B-B14F-4D97-AF65-F5344CB8AC3E}">
        <p14:creationId xmlns:p14="http://schemas.microsoft.com/office/powerpoint/2010/main" val="94484367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2847371" y="2509115"/>
            <a:ext cx="2939970" cy="3508375"/>
          </a:xfrm>
        </p:spPr>
        <p:txBody>
          <a:bodyPr/>
          <a:lstStyle/>
          <a:p>
            <a:pPr marL="285750" indent="-285750">
              <a:spcBef>
                <a:spcPts val="1800"/>
              </a:spcBef>
              <a:buClr>
                <a:schemeClr val="accent1"/>
              </a:buClr>
              <a:buFont typeface="Segoe UI" panose="020B0502040204020203" pitchFamily="34" charset="0"/>
              <a:buChar char="●"/>
            </a:pPr>
            <a:r>
              <a:rPr lang="en-US" b="1" dirty="0">
                <a:latin typeface="Segoe UI" panose="020B0502040204020203" pitchFamily="34" charset="0"/>
                <a:cs typeface="Segoe UI" panose="020B0502040204020203" pitchFamily="34" charset="0"/>
              </a:rPr>
              <a:t>Understand </a:t>
            </a:r>
            <a:br>
              <a:rPr lang="en-US" b="1"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what is normal</a:t>
            </a:r>
          </a:p>
          <a:p>
            <a:pPr marL="285750" indent="-285750">
              <a:spcBef>
                <a:spcPts val="1800"/>
              </a:spcBef>
              <a:buClr>
                <a:schemeClr val="accent1"/>
              </a:buClr>
              <a:buFont typeface="Segoe UI" panose="020B0502040204020203" pitchFamily="34" charset="0"/>
              <a:buChar char="●"/>
            </a:pPr>
            <a:r>
              <a:rPr lang="en-US" b="1" dirty="0">
                <a:latin typeface="Segoe UI" panose="020B0502040204020203" pitchFamily="34" charset="0"/>
                <a:cs typeface="Segoe UI" panose="020B0502040204020203" pitchFamily="34" charset="0"/>
              </a:rPr>
              <a:t>Learn </a:t>
            </a:r>
            <a:r>
              <a:rPr lang="en-US" dirty="0">
                <a:latin typeface="Segoe UI" panose="020B0502040204020203" pitchFamily="34" charset="0"/>
                <a:cs typeface="Segoe UI" panose="020B0502040204020203" pitchFamily="34" charset="0"/>
              </a:rPr>
              <a:t>about reproductive health</a:t>
            </a:r>
          </a:p>
          <a:p>
            <a:pPr marL="285750" indent="-285750">
              <a:spcBef>
                <a:spcPts val="1800"/>
              </a:spcBef>
              <a:buClr>
                <a:schemeClr val="accent1"/>
              </a:buClr>
              <a:buFont typeface="Segoe UI" panose="020B0502040204020203" pitchFamily="34" charset="0"/>
              <a:buChar char="●"/>
            </a:pPr>
            <a:r>
              <a:rPr lang="en-US" b="1" dirty="0">
                <a:latin typeface="Segoe UI" panose="020B0502040204020203" pitchFamily="34" charset="0"/>
                <a:cs typeface="Segoe UI" panose="020B0502040204020203" pitchFamily="34" charset="0"/>
              </a:rPr>
              <a:t>Your lifestyle is key </a:t>
            </a:r>
            <a:r>
              <a:rPr lang="en-US" dirty="0">
                <a:latin typeface="Segoe UI" panose="020B0502040204020203" pitchFamily="34" charset="0"/>
                <a:cs typeface="Segoe UI" panose="020B0502040204020203" pitchFamily="34" charset="0"/>
              </a:rPr>
              <a:t>to your health</a:t>
            </a:r>
          </a:p>
          <a:p>
            <a:pPr marL="285750" indent="-285750">
              <a:spcBef>
                <a:spcPts val="1800"/>
              </a:spcBef>
              <a:buClr>
                <a:schemeClr val="accent1"/>
              </a:buClr>
              <a:buFont typeface="Segoe UI" panose="020B0502040204020203" pitchFamily="34" charset="0"/>
              <a:buChar char="●"/>
            </a:pPr>
            <a:r>
              <a:rPr lang="en-US" b="1" dirty="0">
                <a:latin typeface="Segoe UI" panose="020B0502040204020203" pitchFamily="34" charset="0"/>
                <a:cs typeface="Segoe UI" panose="020B0502040204020203" pitchFamily="34" charset="0"/>
              </a:rPr>
              <a:t>Practice safe </a:t>
            </a:r>
            <a:r>
              <a:rPr lang="en-US" dirty="0">
                <a:latin typeface="Segoe UI" panose="020B0502040204020203" pitchFamily="34" charset="0"/>
                <a:cs typeface="Segoe UI" panose="020B0502040204020203" pitchFamily="34" charset="0"/>
              </a:rPr>
              <a:t>sex</a:t>
            </a:r>
            <a:endParaRPr lang="es-ES" dirty="0">
              <a:latin typeface="Segoe UI" panose="020B0502040204020203" pitchFamily="34" charset="0"/>
              <a:cs typeface="Segoe UI" panose="020B0502040204020203" pitchFamily="34"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534426" y="1137885"/>
            <a:ext cx="10287902" cy="646908"/>
          </a:xfrm>
        </p:spPr>
        <p:txBody>
          <a:bodyPr/>
          <a:lstStyle/>
          <a:p>
            <a:r>
              <a:rPr lang="en-US" dirty="0"/>
              <a:t>Take home messages</a:t>
            </a:r>
            <a:endParaRPr lang="es-ES" dirty="0"/>
          </a:p>
        </p:txBody>
      </p:sp>
      <p:sp>
        <p:nvSpPr>
          <p:cNvPr id="7" name="Marcador de texto 4">
            <a:extLst>
              <a:ext uri="{FF2B5EF4-FFF2-40B4-BE49-F238E27FC236}">
                <a16:creationId xmlns:a16="http://schemas.microsoft.com/office/drawing/2014/main" id="{B98B0141-B2DB-DE7A-9E97-E6A62D725CF1}"/>
              </a:ext>
            </a:extLst>
          </p:cNvPr>
          <p:cNvSpPr txBox="1">
            <a:spLocks/>
          </p:cNvSpPr>
          <p:nvPr/>
        </p:nvSpPr>
        <p:spPr>
          <a:xfrm>
            <a:off x="6748039" y="2509115"/>
            <a:ext cx="2598517" cy="3508375"/>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pPr marL="285750" indent="-285750">
              <a:spcBef>
                <a:spcPts val="1800"/>
              </a:spcBef>
              <a:buClr>
                <a:schemeClr val="accent1"/>
              </a:buClr>
              <a:buFont typeface="Segoe UI" panose="020B0502040204020203" pitchFamily="34" charset="0"/>
              <a:buChar char="●"/>
            </a:pPr>
            <a:r>
              <a:rPr lang="en-US" b="1" kern="0" dirty="0">
                <a:latin typeface="Segoe UI" panose="020B0502040204020203" pitchFamily="34" charset="0"/>
                <a:cs typeface="Segoe UI" panose="020B0502040204020203" pitchFamily="34" charset="0"/>
              </a:rPr>
              <a:t>Prevent </a:t>
            </a:r>
            <a:r>
              <a:rPr lang="en-US" kern="0" dirty="0">
                <a:latin typeface="Segoe UI" panose="020B0502040204020203" pitchFamily="34" charset="0"/>
                <a:cs typeface="Segoe UI" panose="020B0502040204020203" pitchFamily="34" charset="0"/>
              </a:rPr>
              <a:t>infertility</a:t>
            </a:r>
          </a:p>
          <a:p>
            <a:pPr marL="285750" indent="-285750">
              <a:spcBef>
                <a:spcPts val="1800"/>
              </a:spcBef>
              <a:buClr>
                <a:schemeClr val="accent1"/>
              </a:buClr>
              <a:buFont typeface="Segoe UI" panose="020B0502040204020203" pitchFamily="34" charset="0"/>
              <a:buChar char="●"/>
            </a:pPr>
            <a:r>
              <a:rPr lang="en-US" kern="0" dirty="0">
                <a:latin typeface="Segoe UI" panose="020B0502040204020203" pitchFamily="34" charset="0"/>
                <a:cs typeface="Segoe UI" panose="020B0502040204020203" pitchFamily="34" charset="0"/>
              </a:rPr>
              <a:t>Fertility treatment is </a:t>
            </a:r>
            <a:r>
              <a:rPr lang="en-US" b="1" kern="0" dirty="0">
                <a:latin typeface="Segoe UI" panose="020B0502040204020203" pitchFamily="34" charset="0"/>
                <a:cs typeface="Segoe UI" panose="020B0502040204020203" pitchFamily="34" charset="0"/>
              </a:rPr>
              <a:t>not an easy option</a:t>
            </a:r>
          </a:p>
          <a:p>
            <a:pPr marL="285750" indent="-285750">
              <a:spcBef>
                <a:spcPts val="1800"/>
              </a:spcBef>
              <a:buClr>
                <a:schemeClr val="accent1"/>
              </a:buClr>
              <a:buFont typeface="Segoe UI" panose="020B0502040204020203" pitchFamily="34" charset="0"/>
              <a:buChar char="●"/>
            </a:pPr>
            <a:r>
              <a:rPr lang="en-US" b="1" kern="0" dirty="0">
                <a:latin typeface="Segoe UI" panose="020B0502040204020203" pitchFamily="34" charset="0"/>
                <a:cs typeface="Segoe UI" panose="020B0502040204020203" pitchFamily="34" charset="0"/>
              </a:rPr>
              <a:t>Identify </a:t>
            </a:r>
            <a:r>
              <a:rPr lang="en-US" kern="0" dirty="0">
                <a:latin typeface="Segoe UI" panose="020B0502040204020203" pitchFamily="34" charset="0"/>
                <a:cs typeface="Segoe UI" panose="020B0502040204020203" pitchFamily="34" charset="0"/>
              </a:rPr>
              <a:t>cancer early</a:t>
            </a:r>
          </a:p>
          <a:p>
            <a:pPr marL="285750" indent="-285750">
              <a:spcBef>
                <a:spcPts val="1800"/>
              </a:spcBef>
              <a:buClr>
                <a:schemeClr val="accent1"/>
              </a:buClr>
              <a:buFont typeface="Segoe UI" panose="020B0502040204020203" pitchFamily="34" charset="0"/>
              <a:buChar char="●"/>
            </a:pPr>
            <a:r>
              <a:rPr lang="en-US" kern="0" dirty="0">
                <a:latin typeface="Segoe UI" panose="020B0502040204020203" pitchFamily="34" charset="0"/>
                <a:cs typeface="Segoe UI" panose="020B0502040204020203" pitchFamily="34" charset="0"/>
              </a:rPr>
              <a:t>Make</a:t>
            </a:r>
            <a:r>
              <a:rPr lang="en-US" b="1" kern="0" dirty="0">
                <a:latin typeface="Segoe UI" panose="020B0502040204020203" pitchFamily="34" charset="0"/>
                <a:cs typeface="Segoe UI" panose="020B0502040204020203" pitchFamily="34" charset="0"/>
              </a:rPr>
              <a:t> informed choices</a:t>
            </a:r>
          </a:p>
          <a:p>
            <a:pPr marL="285750" indent="-285750">
              <a:spcBef>
                <a:spcPts val="1800"/>
              </a:spcBef>
              <a:buClr>
                <a:schemeClr val="accent1"/>
              </a:buClr>
              <a:buFont typeface="Segoe UI" panose="020B0502040204020203" pitchFamily="34" charset="0"/>
              <a:buChar char="●"/>
            </a:pPr>
            <a:endParaRPr lang="es-ES" b="1" kern="0" dirty="0">
              <a:latin typeface="Segoe UI" panose="020B0502040204020203" pitchFamily="34" charset="0"/>
              <a:cs typeface="Segoe UI" panose="020B0502040204020203" pitchFamily="34" charset="0"/>
            </a:endParaRPr>
          </a:p>
        </p:txBody>
      </p:sp>
      <p:cxnSp>
        <p:nvCxnSpPr>
          <p:cNvPr id="9" name="Straight Connector 8">
            <a:extLst>
              <a:ext uri="{FF2B5EF4-FFF2-40B4-BE49-F238E27FC236}">
                <a16:creationId xmlns:a16="http://schemas.microsoft.com/office/drawing/2014/main" id="{E04595E1-C590-EF46-913E-C5F124BD1EAB}"/>
              </a:ext>
            </a:extLst>
          </p:cNvPr>
          <p:cNvCxnSpPr/>
          <p:nvPr/>
        </p:nvCxnSpPr>
        <p:spPr>
          <a:xfrm>
            <a:off x="6105645" y="2552218"/>
            <a:ext cx="0" cy="2920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013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C487AC-D93E-AEB2-3E2C-FFD5308968D9}"/>
              </a:ext>
            </a:extLst>
          </p:cNvPr>
          <p:cNvSpPr>
            <a:spLocks noGrp="1"/>
          </p:cNvSpPr>
          <p:nvPr>
            <p:ph sz="half" idx="10"/>
          </p:nvPr>
        </p:nvSpPr>
        <p:spPr>
          <a:xfrm>
            <a:off x="548640" y="2109783"/>
            <a:ext cx="6677004" cy="3508697"/>
          </a:xfrm>
        </p:spPr>
        <p:txBody>
          <a:bodyPr/>
          <a:lstStyle/>
          <a:p>
            <a:pPr>
              <a:spcBef>
                <a:spcPts val="3600"/>
              </a:spcBef>
            </a:pPr>
            <a:r>
              <a:rPr lang="en-US" b="1" dirty="0">
                <a:solidFill>
                  <a:schemeClr val="tx1"/>
                </a:solidFill>
                <a:latin typeface="Segoe UI Semibold" panose="020B0702040204020203" pitchFamily="34" charset="0"/>
                <a:cs typeface="Segoe UI Semibold" panose="020B0702040204020203" pitchFamily="34" charset="0"/>
              </a:rPr>
              <a:t>Follicle stimulating hormone (FSH) </a:t>
            </a:r>
            <a:br>
              <a:rPr lang="en-US" dirty="0">
                <a:solidFill>
                  <a:schemeClr val="tx1"/>
                </a:solidFill>
                <a:latin typeface="Segoe UI" panose="020B0502040204020203" pitchFamily="34" charset="0"/>
              </a:rPr>
            </a:br>
            <a:r>
              <a:rPr lang="en-US" sz="1600" dirty="0">
                <a:solidFill>
                  <a:schemeClr val="tx1"/>
                </a:solidFill>
              </a:rPr>
              <a:t>regulates menstrual cycle and stimulates the egg to grow</a:t>
            </a:r>
          </a:p>
          <a:p>
            <a:pPr>
              <a:spcBef>
                <a:spcPts val="1800"/>
              </a:spcBef>
            </a:pPr>
            <a:r>
              <a:rPr lang="en-US" b="1" dirty="0" err="1">
                <a:solidFill>
                  <a:schemeClr val="tx1"/>
                </a:solidFill>
                <a:latin typeface="Segoe UI Semibold" panose="020B0702040204020203" pitchFamily="34" charset="0"/>
                <a:cs typeface="Segoe UI Semibold" panose="020B0702040204020203" pitchFamily="34" charset="0"/>
              </a:rPr>
              <a:t>Lutenising</a:t>
            </a:r>
            <a:r>
              <a:rPr lang="en-US" b="1" dirty="0">
                <a:solidFill>
                  <a:schemeClr val="tx1"/>
                </a:solidFill>
                <a:latin typeface="Segoe UI Semibold" panose="020B0702040204020203" pitchFamily="34" charset="0"/>
                <a:cs typeface="Segoe UI Semibold" panose="020B0702040204020203" pitchFamily="34" charset="0"/>
              </a:rPr>
              <a:t> hormone (LH) </a:t>
            </a:r>
            <a:br>
              <a:rPr lang="en-US" dirty="0">
                <a:solidFill>
                  <a:schemeClr val="tx1"/>
                </a:solidFill>
                <a:latin typeface="Segoe UI" panose="020B0502040204020203" pitchFamily="34" charset="0"/>
              </a:rPr>
            </a:br>
            <a:r>
              <a:rPr lang="en-US" sz="1600" dirty="0">
                <a:solidFill>
                  <a:schemeClr val="tx1"/>
                </a:solidFill>
              </a:rPr>
              <a:t>helps produce hormones, regulates menstrual cycle and ovulation</a:t>
            </a:r>
          </a:p>
          <a:p>
            <a:pPr>
              <a:spcBef>
                <a:spcPts val="1800"/>
              </a:spcBef>
            </a:pPr>
            <a:r>
              <a:rPr lang="en-US" sz="1600" b="1" kern="0" dirty="0" err="1">
                <a:solidFill>
                  <a:schemeClr val="tx1"/>
                </a:solidFill>
                <a:latin typeface="Segoe UI Semibold" panose="020B0702040204020203" pitchFamily="34" charset="0"/>
                <a:cs typeface="Segoe UI Semibold" panose="020B0702040204020203" pitchFamily="34" charset="0"/>
              </a:rPr>
              <a:t>Oestrogen</a:t>
            </a:r>
            <a:r>
              <a:rPr lang="en-US" sz="1600" kern="0" dirty="0">
                <a:solidFill>
                  <a:schemeClr val="tx1"/>
                </a:solidFill>
                <a:latin typeface="Segoe UI" panose="020B0502040204020203" pitchFamily="34" charset="0"/>
              </a:rPr>
              <a:t> </a:t>
            </a:r>
            <a:br>
              <a:rPr lang="en-US" sz="1600" kern="0" dirty="0">
                <a:solidFill>
                  <a:schemeClr val="tx1"/>
                </a:solidFill>
                <a:latin typeface="Segoe UI" panose="020B0502040204020203" pitchFamily="34" charset="0"/>
              </a:rPr>
            </a:br>
            <a:r>
              <a:rPr lang="en-GB" sz="1600" kern="0" dirty="0">
                <a:solidFill>
                  <a:schemeClr val="tx1"/>
                </a:solidFill>
              </a:rPr>
              <a:t>needed for puberty, the menstrual cycle, pregnancy, </a:t>
            </a:r>
            <a:br>
              <a:rPr lang="en-GB" sz="1600" kern="0" dirty="0">
                <a:solidFill>
                  <a:schemeClr val="tx1"/>
                </a:solidFill>
              </a:rPr>
            </a:br>
            <a:r>
              <a:rPr lang="en-GB" sz="1600" kern="0" dirty="0">
                <a:solidFill>
                  <a:schemeClr val="tx1"/>
                </a:solidFill>
              </a:rPr>
              <a:t>bone strength and other functions of the body</a:t>
            </a:r>
            <a:endParaRPr lang="en-US" sz="1600" kern="0" dirty="0">
              <a:solidFill>
                <a:schemeClr val="tx1"/>
              </a:solidFill>
            </a:endParaRPr>
          </a:p>
          <a:p>
            <a:pPr>
              <a:spcBef>
                <a:spcPts val="1800"/>
              </a:spcBef>
            </a:pPr>
            <a:r>
              <a:rPr lang="en-US" sz="1600" b="1" kern="0" dirty="0">
                <a:solidFill>
                  <a:schemeClr val="tx1"/>
                </a:solidFill>
                <a:latin typeface="Segoe UI Semibold" panose="020B0702040204020203" pitchFamily="34" charset="0"/>
                <a:cs typeface="Segoe UI Semibold" panose="020B0702040204020203" pitchFamily="34" charset="0"/>
              </a:rPr>
              <a:t>Progesterone</a:t>
            </a:r>
            <a:r>
              <a:rPr lang="en-US" sz="1600" kern="0" dirty="0">
                <a:solidFill>
                  <a:schemeClr val="tx1"/>
                </a:solidFill>
                <a:latin typeface="Segoe UI" panose="020B0502040204020203" pitchFamily="34" charset="0"/>
              </a:rPr>
              <a:t> </a:t>
            </a:r>
            <a:br>
              <a:rPr lang="en-US" kern="0" dirty="0">
                <a:solidFill>
                  <a:schemeClr val="tx1"/>
                </a:solidFill>
                <a:latin typeface="Segoe UI" panose="020B0502040204020203" pitchFamily="34" charset="0"/>
              </a:rPr>
            </a:br>
            <a:r>
              <a:rPr lang="en-US" sz="1600" kern="0" dirty="0">
                <a:solidFill>
                  <a:schemeClr val="tx1"/>
                </a:solidFill>
              </a:rPr>
              <a:t>prepares the womb for the embryo to implant in</a:t>
            </a:r>
            <a:endParaRPr lang="en-GB" sz="1600" kern="0" dirty="0">
              <a:solidFill>
                <a:schemeClr val="tx1"/>
              </a:solidFill>
              <a:ea typeface="Times New Roman" panose="02020603050405020304" pitchFamily="18" charset="0"/>
            </a:endParaRPr>
          </a:p>
          <a:p>
            <a:pPr>
              <a:spcBef>
                <a:spcPts val="1800"/>
              </a:spcBef>
            </a:pPr>
            <a:r>
              <a:rPr lang="en-US" b="1" dirty="0">
                <a:solidFill>
                  <a:schemeClr val="tx1"/>
                </a:solidFill>
                <a:latin typeface="Segoe UI Semibold" panose="020B0702040204020203" pitchFamily="34" charset="0"/>
                <a:cs typeface="Segoe UI Semibold" panose="020B0702040204020203" pitchFamily="34" charset="0"/>
              </a:rPr>
              <a:t>Testosterone</a:t>
            </a:r>
            <a:r>
              <a:rPr lang="en-US" dirty="0">
                <a:solidFill>
                  <a:schemeClr val="tx1"/>
                </a:solidFill>
                <a:latin typeface="Segoe UI" panose="020B0502040204020203" pitchFamily="34" charset="0"/>
              </a:rPr>
              <a:t> </a:t>
            </a:r>
            <a:br>
              <a:rPr lang="en-US" dirty="0">
                <a:solidFill>
                  <a:schemeClr val="tx1"/>
                </a:solidFill>
                <a:latin typeface="Segoe UI" panose="020B0502040204020203" pitchFamily="34" charset="0"/>
              </a:rPr>
            </a:br>
            <a:r>
              <a:rPr lang="en-GB" sz="1600" b="0" i="0" dirty="0">
                <a:solidFill>
                  <a:schemeClr val="tx1"/>
                </a:solidFill>
                <a:effectLst/>
              </a:rPr>
              <a:t>helps with the growth, maintenance, and repair of female reproductive tissue and bone mass, and influences female sexual behaviour</a:t>
            </a:r>
            <a:endParaRPr lang="en-GB" dirty="0">
              <a:solidFill>
                <a:schemeClr val="tx1"/>
              </a:solidFill>
              <a:effectLst/>
              <a:ea typeface="Times New Roman" panose="02020603050405020304" pitchFamily="18" charset="0"/>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p:txBody>
          <a:bodyPr/>
          <a:lstStyle/>
          <a:p>
            <a:r>
              <a:rPr lang="es-ES" dirty="0"/>
              <a:t>Hormones in </a:t>
            </a:r>
            <a:r>
              <a:rPr lang="es-ES" dirty="0" err="1"/>
              <a:t>females</a:t>
            </a:r>
            <a:endParaRPr lang="es-ES" dirty="0"/>
          </a:p>
        </p:txBody>
      </p:sp>
      <p:sp>
        <p:nvSpPr>
          <p:cNvPr id="2" name="TextBox 1">
            <a:extLst>
              <a:ext uri="{FF2B5EF4-FFF2-40B4-BE49-F238E27FC236}">
                <a16:creationId xmlns:a16="http://schemas.microsoft.com/office/drawing/2014/main" id="{3EDA4399-A336-D1AF-D051-6B3FFDD8FFE6}"/>
              </a:ext>
            </a:extLst>
          </p:cNvPr>
          <p:cNvSpPr txBox="1"/>
          <p:nvPr/>
        </p:nvSpPr>
        <p:spPr>
          <a:xfrm>
            <a:off x="8008883" y="3205655"/>
            <a:ext cx="184731" cy="369332"/>
          </a:xfrm>
          <a:prstGeom prst="rect">
            <a:avLst/>
          </a:prstGeom>
          <a:noFill/>
        </p:spPr>
        <p:txBody>
          <a:bodyPr wrap="none" rtlCol="0">
            <a:spAutoFit/>
          </a:bodyPr>
          <a:lstStyle/>
          <a:p>
            <a:endParaRPr lang="en-US" dirty="0">
              <a:highlight>
                <a:srgbClr val="FFFF00"/>
              </a:highlight>
              <a:latin typeface="Segoe UI" panose="020B0502040204020203" pitchFamily="34" charset="0"/>
            </a:endParaRPr>
          </a:p>
        </p:txBody>
      </p:sp>
      <p:cxnSp>
        <p:nvCxnSpPr>
          <p:cNvPr id="8" name="Straight Connector 7">
            <a:extLst>
              <a:ext uri="{FF2B5EF4-FFF2-40B4-BE49-F238E27FC236}">
                <a16:creationId xmlns:a16="http://schemas.microsoft.com/office/drawing/2014/main" id="{0EA4FF47-EE30-DAC0-ED3D-A3D8822B49B8}"/>
              </a:ext>
            </a:extLst>
          </p:cNvPr>
          <p:cNvCxnSpPr/>
          <p:nvPr/>
        </p:nvCxnSpPr>
        <p:spPr>
          <a:xfrm>
            <a:off x="548640" y="276606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D0A5907-19DE-9B3B-824A-0364B6D3CA52}"/>
              </a:ext>
            </a:extLst>
          </p:cNvPr>
          <p:cNvCxnSpPr/>
          <p:nvPr/>
        </p:nvCxnSpPr>
        <p:spPr>
          <a:xfrm>
            <a:off x="548640" y="347218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2AB7530-37DD-6014-96D0-2BFBF44D2C6D}"/>
              </a:ext>
            </a:extLst>
          </p:cNvPr>
          <p:cNvCxnSpPr/>
          <p:nvPr/>
        </p:nvCxnSpPr>
        <p:spPr>
          <a:xfrm>
            <a:off x="548640" y="4488180"/>
            <a:ext cx="59588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975FDC6-02C7-B34A-449B-0062556CDCE7}"/>
              </a:ext>
            </a:extLst>
          </p:cNvPr>
          <p:cNvCxnSpPr/>
          <p:nvPr/>
        </p:nvCxnSpPr>
        <p:spPr>
          <a:xfrm>
            <a:off x="548640" y="5247640"/>
            <a:ext cx="595884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57EB8D3-C878-37A9-E0B5-C9C07AE5D480}"/>
              </a:ext>
            </a:extLst>
          </p:cNvPr>
          <p:cNvGrpSpPr/>
          <p:nvPr/>
        </p:nvGrpSpPr>
        <p:grpSpPr>
          <a:xfrm>
            <a:off x="7855963" y="2257986"/>
            <a:ext cx="1986720" cy="3022660"/>
            <a:chOff x="7855963" y="2257986"/>
            <a:chExt cx="1986720" cy="3022660"/>
          </a:xfrm>
        </p:grpSpPr>
        <p:sp>
          <p:nvSpPr>
            <p:cNvPr id="6" name="Freeform: Shape 5">
              <a:extLst>
                <a:ext uri="{FF2B5EF4-FFF2-40B4-BE49-F238E27FC236}">
                  <a16:creationId xmlns:a16="http://schemas.microsoft.com/office/drawing/2014/main" id="{6129FB12-B1D7-9192-ABE2-93B7F476A274}"/>
                </a:ext>
              </a:extLst>
            </p:cNvPr>
            <p:cNvSpPr/>
            <p:nvPr/>
          </p:nvSpPr>
          <p:spPr>
            <a:xfrm>
              <a:off x="7855963" y="3501497"/>
              <a:ext cx="1986720" cy="1779149"/>
            </a:xfrm>
            <a:custGeom>
              <a:avLst/>
              <a:gdLst>
                <a:gd name="connsiteX0" fmla="*/ 2308009 w 2492854"/>
                <a:gd name="connsiteY0" fmla="*/ 2232404 h 2232403"/>
                <a:gd name="connsiteX1" fmla="*/ 184828 w 2492854"/>
                <a:gd name="connsiteY1" fmla="*/ 2232404 h 2232403"/>
                <a:gd name="connsiteX2" fmla="*/ 23837 w 2492854"/>
                <a:gd name="connsiteY2" fmla="*/ 1957580 h 2232403"/>
                <a:gd name="connsiteX3" fmla="*/ 1089700 w 2492854"/>
                <a:gd name="connsiteY3" fmla="*/ 93520 h 2232403"/>
                <a:gd name="connsiteX4" fmla="*/ 1246427 w 2492854"/>
                <a:gd name="connsiteY4" fmla="*/ 0 h 2232403"/>
                <a:gd name="connsiteX5" fmla="*/ 1403155 w 2492854"/>
                <a:gd name="connsiteY5" fmla="*/ 93520 h 2232403"/>
                <a:gd name="connsiteX6" fmla="*/ 2469018 w 2492854"/>
                <a:gd name="connsiteY6" fmla="*/ 1957580 h 2232403"/>
                <a:gd name="connsiteX7" fmla="*/ 2308027 w 2492854"/>
                <a:gd name="connsiteY7" fmla="*/ 2232404 h 223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2854" h="2232403">
                  <a:moveTo>
                    <a:pt x="2308009" y="2232404"/>
                  </a:moveTo>
                  <a:lnTo>
                    <a:pt x="184828" y="2232404"/>
                  </a:lnTo>
                  <a:cubicBezTo>
                    <a:pt x="43785" y="2232404"/>
                    <a:pt x="-45125" y="2080615"/>
                    <a:pt x="23837" y="1957580"/>
                  </a:cubicBezTo>
                  <a:lnTo>
                    <a:pt x="1089700" y="93520"/>
                  </a:lnTo>
                  <a:cubicBezTo>
                    <a:pt x="1124016" y="32306"/>
                    <a:pt x="1185213" y="0"/>
                    <a:pt x="1246427" y="0"/>
                  </a:cubicBezTo>
                  <a:cubicBezTo>
                    <a:pt x="1307642" y="0"/>
                    <a:pt x="1368839" y="32323"/>
                    <a:pt x="1403155" y="93520"/>
                  </a:cubicBezTo>
                  <a:lnTo>
                    <a:pt x="2469018" y="1957580"/>
                  </a:lnTo>
                  <a:cubicBezTo>
                    <a:pt x="2537979" y="2080615"/>
                    <a:pt x="2449069" y="2232404"/>
                    <a:pt x="2308027" y="2232404"/>
                  </a:cubicBezTo>
                  <a:close/>
                </a:path>
              </a:pathLst>
            </a:custGeom>
            <a:solidFill>
              <a:srgbClr val="203A72"/>
            </a:solidFill>
            <a:ln w="127000" cap="flat">
              <a:solidFill>
                <a:srgbClr val="203A7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7" name="Freeform: Shape 6">
              <a:extLst>
                <a:ext uri="{FF2B5EF4-FFF2-40B4-BE49-F238E27FC236}">
                  <a16:creationId xmlns:a16="http://schemas.microsoft.com/office/drawing/2014/main" id="{CDDD3910-E7FE-DC75-9D75-6AF701A43FF2}"/>
                </a:ext>
              </a:extLst>
            </p:cNvPr>
            <p:cNvSpPr/>
            <p:nvPr/>
          </p:nvSpPr>
          <p:spPr>
            <a:xfrm>
              <a:off x="8382636" y="2257986"/>
              <a:ext cx="948865" cy="948864"/>
            </a:xfrm>
            <a:custGeom>
              <a:avLst/>
              <a:gdLst>
                <a:gd name="connsiteX0" fmla="*/ 1190597 w 1190596"/>
                <a:gd name="connsiteY0" fmla="*/ 595298 h 1190596"/>
                <a:gd name="connsiteX1" fmla="*/ 595298 w 1190596"/>
                <a:gd name="connsiteY1" fmla="*/ 1190597 h 1190596"/>
                <a:gd name="connsiteX2" fmla="*/ 0 w 1190596"/>
                <a:gd name="connsiteY2" fmla="*/ 595298 h 1190596"/>
                <a:gd name="connsiteX3" fmla="*/ 595298 w 1190596"/>
                <a:gd name="connsiteY3" fmla="*/ 0 h 1190596"/>
                <a:gd name="connsiteX4" fmla="*/ 1190597 w 1190596"/>
                <a:gd name="connsiteY4" fmla="*/ 595298 h 1190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596" h="1190596">
                  <a:moveTo>
                    <a:pt x="1190597" y="595298"/>
                  </a:moveTo>
                  <a:cubicBezTo>
                    <a:pt x="1190597" y="924073"/>
                    <a:pt x="924073" y="1190597"/>
                    <a:pt x="595298" y="1190597"/>
                  </a:cubicBezTo>
                  <a:cubicBezTo>
                    <a:pt x="266524" y="1190597"/>
                    <a:pt x="0" y="924073"/>
                    <a:pt x="0" y="595298"/>
                  </a:cubicBezTo>
                  <a:cubicBezTo>
                    <a:pt x="0" y="266524"/>
                    <a:pt x="266524" y="0"/>
                    <a:pt x="595298" y="0"/>
                  </a:cubicBezTo>
                  <a:cubicBezTo>
                    <a:pt x="924073" y="0"/>
                    <a:pt x="1190597" y="266524"/>
                    <a:pt x="1190597" y="595298"/>
                  </a:cubicBezTo>
                  <a:close/>
                </a:path>
              </a:pathLst>
            </a:custGeom>
            <a:solidFill>
              <a:srgbClr val="203A72"/>
            </a:solidFill>
            <a:ln w="76200" cap="rnd">
              <a:solidFill>
                <a:srgbClr val="203A72"/>
              </a:solidFill>
              <a:prstDash val="solid"/>
              <a:round/>
            </a:ln>
          </p:spPr>
          <p:txBody>
            <a:bodyPr rtlCol="0" anchor="ctr"/>
            <a:lstStyle/>
            <a:p>
              <a:endParaRPr lang="nl-BE"/>
            </a:p>
          </p:txBody>
        </p:sp>
        <p:grpSp>
          <p:nvGrpSpPr>
            <p:cNvPr id="12" name="Group 11">
              <a:extLst>
                <a:ext uri="{FF2B5EF4-FFF2-40B4-BE49-F238E27FC236}">
                  <a16:creationId xmlns:a16="http://schemas.microsoft.com/office/drawing/2014/main" id="{4BE9287B-5A1E-4E99-0C9B-8F9F833D10CD}"/>
                </a:ext>
              </a:extLst>
            </p:cNvPr>
            <p:cNvGrpSpPr/>
            <p:nvPr/>
          </p:nvGrpSpPr>
          <p:grpSpPr>
            <a:xfrm>
              <a:off x="9071130" y="3632102"/>
              <a:ext cx="771553" cy="1248024"/>
              <a:chOff x="8715341" y="4798557"/>
              <a:chExt cx="771553" cy="1248024"/>
            </a:xfrm>
          </p:grpSpPr>
          <p:sp>
            <p:nvSpPr>
              <p:cNvPr id="13" name="Freeform: Shape 12">
                <a:extLst>
                  <a:ext uri="{FF2B5EF4-FFF2-40B4-BE49-F238E27FC236}">
                    <a16:creationId xmlns:a16="http://schemas.microsoft.com/office/drawing/2014/main" id="{7154C4D7-E9E0-84C9-A2CF-9F7CC75473D7}"/>
                  </a:ext>
                </a:extLst>
              </p:cNvPr>
              <p:cNvSpPr/>
              <p:nvPr/>
            </p:nvSpPr>
            <p:spPr>
              <a:xfrm>
                <a:off x="8715341" y="4798557"/>
                <a:ext cx="771553" cy="777322"/>
              </a:xfrm>
              <a:custGeom>
                <a:avLst/>
                <a:gdLst>
                  <a:gd name="connsiteX0" fmla="*/ 771553 w 771553"/>
                  <a:gd name="connsiteY0" fmla="*/ 388661 h 777322"/>
                  <a:gd name="connsiteX1" fmla="*/ 385777 w 771553"/>
                  <a:gd name="connsiteY1" fmla="*/ 777323 h 777322"/>
                  <a:gd name="connsiteX2" fmla="*/ 0 w 771553"/>
                  <a:gd name="connsiteY2" fmla="*/ 388661 h 777322"/>
                  <a:gd name="connsiteX3" fmla="*/ 385777 w 771553"/>
                  <a:gd name="connsiteY3" fmla="*/ 0 h 777322"/>
                  <a:gd name="connsiteX4" fmla="*/ 771553 w 771553"/>
                  <a:gd name="connsiteY4" fmla="*/ 388661 h 777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53" h="777322">
                    <a:moveTo>
                      <a:pt x="771553" y="388661"/>
                    </a:moveTo>
                    <a:cubicBezTo>
                      <a:pt x="771553" y="603313"/>
                      <a:pt x="598835" y="777323"/>
                      <a:pt x="385777" y="777323"/>
                    </a:cubicBezTo>
                    <a:cubicBezTo>
                      <a:pt x="172718" y="777323"/>
                      <a:pt x="0" y="603313"/>
                      <a:pt x="0" y="388661"/>
                    </a:cubicBezTo>
                    <a:cubicBezTo>
                      <a:pt x="0" y="174010"/>
                      <a:pt x="172718" y="0"/>
                      <a:pt x="385777" y="0"/>
                    </a:cubicBezTo>
                    <a:cubicBezTo>
                      <a:pt x="598835" y="0"/>
                      <a:pt x="771553" y="174010"/>
                      <a:pt x="771553" y="388661"/>
                    </a:cubicBezTo>
                    <a:close/>
                  </a:path>
                </a:pathLst>
              </a:custGeom>
              <a:solidFill>
                <a:schemeClr val="bg1"/>
              </a:solidFill>
              <a:ln w="127000" cap="flat">
                <a:solidFill>
                  <a:srgbClr val="14A0DE"/>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15" name="Freeform: Shape 14">
                <a:extLst>
                  <a:ext uri="{FF2B5EF4-FFF2-40B4-BE49-F238E27FC236}">
                    <a16:creationId xmlns:a16="http://schemas.microsoft.com/office/drawing/2014/main" id="{3268468D-C2B1-CB2D-C6AD-67CAFC706AA9}"/>
                  </a:ext>
                </a:extLst>
              </p:cNvPr>
              <p:cNvSpPr/>
              <p:nvPr/>
            </p:nvSpPr>
            <p:spPr>
              <a:xfrm>
                <a:off x="9101117" y="5575880"/>
                <a:ext cx="2003" cy="470701"/>
              </a:xfrm>
              <a:custGeom>
                <a:avLst/>
                <a:gdLst>
                  <a:gd name="connsiteX0" fmla="*/ 0 w 2003"/>
                  <a:gd name="connsiteY0" fmla="*/ 0 h 470701"/>
                  <a:gd name="connsiteX1" fmla="*/ 0 w 2003"/>
                  <a:gd name="connsiteY1" fmla="*/ 470701 h 470701"/>
                </a:gdLst>
                <a:ahLst/>
                <a:cxnLst>
                  <a:cxn ang="0">
                    <a:pos x="connsiteX0" y="connsiteY0"/>
                  </a:cxn>
                  <a:cxn ang="0">
                    <a:pos x="connsiteX1" y="connsiteY1"/>
                  </a:cxn>
                </a:cxnLst>
                <a:rect l="l" t="t" r="r" b="b"/>
                <a:pathLst>
                  <a:path w="2003" h="470701">
                    <a:moveTo>
                      <a:pt x="0" y="0"/>
                    </a:moveTo>
                    <a:lnTo>
                      <a:pt x="0" y="470701"/>
                    </a:lnTo>
                  </a:path>
                </a:pathLst>
              </a:custGeom>
              <a:grpFill/>
              <a:ln w="127000" cap="flat">
                <a:solidFill>
                  <a:srgbClr val="14A0DE"/>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sp>
            <p:nvSpPr>
              <p:cNvPr id="18" name="Freeform: Shape 17">
                <a:extLst>
                  <a:ext uri="{FF2B5EF4-FFF2-40B4-BE49-F238E27FC236}">
                    <a16:creationId xmlns:a16="http://schemas.microsoft.com/office/drawing/2014/main" id="{A8385DBF-BD5A-DB8A-DBA6-DF4FF1DD1B58}"/>
                  </a:ext>
                </a:extLst>
              </p:cNvPr>
              <p:cNvSpPr/>
              <p:nvPr/>
            </p:nvSpPr>
            <p:spPr>
              <a:xfrm>
                <a:off x="8920470" y="5811220"/>
                <a:ext cx="361274" cy="2003"/>
              </a:xfrm>
              <a:custGeom>
                <a:avLst/>
                <a:gdLst>
                  <a:gd name="connsiteX0" fmla="*/ 0 w 361274"/>
                  <a:gd name="connsiteY0" fmla="*/ 0 h 2003"/>
                  <a:gd name="connsiteX1" fmla="*/ 361275 w 361274"/>
                  <a:gd name="connsiteY1" fmla="*/ 0 h 2003"/>
                </a:gdLst>
                <a:ahLst/>
                <a:cxnLst>
                  <a:cxn ang="0">
                    <a:pos x="connsiteX0" y="connsiteY0"/>
                  </a:cxn>
                  <a:cxn ang="0">
                    <a:pos x="connsiteX1" y="connsiteY1"/>
                  </a:cxn>
                </a:cxnLst>
                <a:rect l="l" t="t" r="r" b="b"/>
                <a:pathLst>
                  <a:path w="361274" h="2003">
                    <a:moveTo>
                      <a:pt x="0" y="0"/>
                    </a:moveTo>
                    <a:lnTo>
                      <a:pt x="361275" y="0"/>
                    </a:lnTo>
                  </a:path>
                </a:pathLst>
              </a:custGeom>
              <a:grpFill/>
              <a:ln w="127000" cap="flat">
                <a:solidFill>
                  <a:srgbClr val="14A0DE"/>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nl-BE"/>
              </a:p>
            </p:txBody>
          </p:sp>
        </p:grpSp>
      </p:grpSp>
    </p:spTree>
    <p:extLst>
      <p:ext uri="{BB962C8B-B14F-4D97-AF65-F5344CB8AC3E}">
        <p14:creationId xmlns:p14="http://schemas.microsoft.com/office/powerpoint/2010/main" val="14686505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E5332205-E0D2-5C1D-955D-DA66E078BD77}"/>
              </a:ext>
            </a:extLst>
          </p:cNvPr>
          <p:cNvSpPr>
            <a:spLocks noGrp="1"/>
          </p:cNvSpPr>
          <p:nvPr>
            <p:ph sz="half" idx="10"/>
          </p:nvPr>
        </p:nvSpPr>
        <p:spPr>
          <a:xfrm>
            <a:off x="1040434" y="2508999"/>
            <a:ext cx="5149507" cy="646112"/>
          </a:xfrm>
        </p:spPr>
        <p:txBody>
          <a:bodyPr/>
          <a:lstStyle/>
          <a:p>
            <a:r>
              <a:rPr lang="en-US" sz="1400" dirty="0"/>
              <a:t>International Reproductive Health Education Collaboration: </a:t>
            </a:r>
            <a:r>
              <a:rPr lang="en-US" sz="1400" dirty="0">
                <a:solidFill>
                  <a:schemeClr val="accent1"/>
                </a:solidFill>
              </a:rPr>
              <a:t>www.eshre.eu/IRHEC</a:t>
            </a:r>
            <a:endParaRPr lang="es-ES" sz="1400" dirty="0">
              <a:solidFill>
                <a:schemeClr val="accent1"/>
              </a:solidFill>
            </a:endParaRPr>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a:xfrm>
            <a:off x="0" y="733124"/>
            <a:ext cx="11816078" cy="646112"/>
          </a:xfrm>
        </p:spPr>
        <p:txBody>
          <a:bodyPr/>
          <a:lstStyle/>
          <a:p>
            <a:pPr algn="ctr"/>
            <a:r>
              <a:rPr lang="en-US" dirty="0"/>
              <a:t>Read more</a:t>
            </a:r>
            <a:endParaRPr lang="es-ES" dirty="0"/>
          </a:p>
        </p:txBody>
      </p:sp>
      <p:sp>
        <p:nvSpPr>
          <p:cNvPr id="10" name="Rectangle 2">
            <a:extLst>
              <a:ext uri="{FF2B5EF4-FFF2-40B4-BE49-F238E27FC236}">
                <a16:creationId xmlns:a16="http://schemas.microsoft.com/office/drawing/2014/main" id="{40CF572F-DB73-124A-90F5-48ED2275DB9C}"/>
              </a:ext>
            </a:extLst>
          </p:cNvPr>
          <p:cNvSpPr>
            <a:spLocks noChangeArrowheads="1"/>
          </p:cNvSpPr>
          <p:nvPr/>
        </p:nvSpPr>
        <p:spPr bwMode="auto">
          <a:xfrm>
            <a:off x="7404634" y="137923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latin typeface="Segoe UI" panose="020B0502040204020203" pitchFamily="34" charset="0"/>
            </a:endParaRPr>
          </a:p>
        </p:txBody>
      </p:sp>
      <p:pic>
        <p:nvPicPr>
          <p:cNvPr id="3" name="Picture 2" descr="Text&#10;&#10;Description automatically generated with medium confidence">
            <a:extLst>
              <a:ext uri="{FF2B5EF4-FFF2-40B4-BE49-F238E27FC236}">
                <a16:creationId xmlns:a16="http://schemas.microsoft.com/office/drawing/2014/main" id="{02B27672-81BB-E5E7-C670-0BF950540791}"/>
              </a:ext>
            </a:extLst>
          </p:cNvPr>
          <p:cNvPicPr>
            <a:picLocks noChangeAspect="1"/>
          </p:cNvPicPr>
          <p:nvPr/>
        </p:nvPicPr>
        <p:blipFill>
          <a:blip r:embed="rId3"/>
          <a:stretch>
            <a:fillRect/>
          </a:stretch>
        </p:blipFill>
        <p:spPr>
          <a:xfrm>
            <a:off x="1517731" y="1682689"/>
            <a:ext cx="2749828" cy="687457"/>
          </a:xfrm>
          <a:prstGeom prst="rect">
            <a:avLst/>
          </a:prstGeom>
        </p:spPr>
      </p:pic>
      <p:pic>
        <p:nvPicPr>
          <p:cNvPr id="15" name="Picture 14" descr="A close-up of a logo&#10;&#10;Description automatically generated">
            <a:extLst>
              <a:ext uri="{FF2B5EF4-FFF2-40B4-BE49-F238E27FC236}">
                <a16:creationId xmlns:a16="http://schemas.microsoft.com/office/drawing/2014/main" id="{D5B60B45-57DF-8D67-9DAE-FA277FC0C20F}"/>
              </a:ext>
            </a:extLst>
          </p:cNvPr>
          <p:cNvPicPr>
            <a:picLocks noChangeAspect="1"/>
          </p:cNvPicPr>
          <p:nvPr/>
        </p:nvPicPr>
        <p:blipFill>
          <a:blip r:embed="rId4"/>
          <a:stretch>
            <a:fillRect/>
          </a:stretch>
        </p:blipFill>
        <p:spPr>
          <a:xfrm>
            <a:off x="6562341" y="1630603"/>
            <a:ext cx="1602635" cy="770016"/>
          </a:xfrm>
          <a:prstGeom prst="rect">
            <a:avLst/>
          </a:prstGeom>
        </p:spPr>
      </p:pic>
      <p:cxnSp>
        <p:nvCxnSpPr>
          <p:cNvPr id="17" name="Straight Connector 16">
            <a:extLst>
              <a:ext uri="{FF2B5EF4-FFF2-40B4-BE49-F238E27FC236}">
                <a16:creationId xmlns:a16="http://schemas.microsoft.com/office/drawing/2014/main" id="{9C960837-5757-0D11-9EFA-3BCDF0AB2297}"/>
              </a:ext>
            </a:extLst>
          </p:cNvPr>
          <p:cNvCxnSpPr>
            <a:cxnSpLocks/>
          </p:cNvCxnSpPr>
          <p:nvPr/>
        </p:nvCxnSpPr>
        <p:spPr>
          <a:xfrm>
            <a:off x="5881868" y="1730059"/>
            <a:ext cx="0" cy="4068367"/>
          </a:xfrm>
          <a:prstGeom prst="line">
            <a:avLst/>
          </a:prstGeom>
        </p:spPr>
        <p:style>
          <a:lnRef idx="1">
            <a:schemeClr val="accent1"/>
          </a:lnRef>
          <a:fillRef idx="0">
            <a:schemeClr val="accent1"/>
          </a:fillRef>
          <a:effectRef idx="0">
            <a:schemeClr val="accent1"/>
          </a:effectRef>
          <a:fontRef idx="minor">
            <a:schemeClr val="tx1"/>
          </a:fontRef>
        </p:style>
      </p:cxnSp>
      <p:sp>
        <p:nvSpPr>
          <p:cNvPr id="18" name="Marcador de texto 4">
            <a:extLst>
              <a:ext uri="{FF2B5EF4-FFF2-40B4-BE49-F238E27FC236}">
                <a16:creationId xmlns:a16="http://schemas.microsoft.com/office/drawing/2014/main" id="{542822ED-AF33-C8BB-A76A-127B4C34C9BA}"/>
              </a:ext>
            </a:extLst>
          </p:cNvPr>
          <p:cNvSpPr txBox="1">
            <a:spLocks/>
          </p:cNvSpPr>
          <p:nvPr/>
        </p:nvSpPr>
        <p:spPr>
          <a:xfrm>
            <a:off x="6661646" y="2560574"/>
            <a:ext cx="4301227" cy="713740"/>
          </a:xfrm>
          <a:prstGeom prst="rect">
            <a:avLst/>
          </a:prstGeom>
        </p:spPr>
        <p:txBody>
          <a:bodyPr wrap="square" lIns="0" tIns="0" rIns="0" bIns="0">
            <a:noAutofit/>
          </a:bodyPr>
          <a:lstStyle>
            <a:lvl1pPr marL="0" eaLnBrk="1" hangingPunct="1">
              <a:defRPr sz="1800">
                <a:solidFill>
                  <a:schemeClr val="tx1"/>
                </a:solidFill>
                <a:latin typeface="Segoe UI Light" panose="020B0502040204020203" pitchFamily="34" charset="0"/>
                <a:ea typeface="+mn-ea"/>
                <a:cs typeface="Segoe UI Light" panose="020B0502040204020203" pitchFamily="34" charset="0"/>
              </a:defRPr>
            </a:lvl1pPr>
            <a:lvl2pPr marL="277246" eaLnBrk="1" hangingPunct="1">
              <a:defRPr>
                <a:latin typeface="+mn-lt"/>
                <a:ea typeface="+mn-ea"/>
                <a:cs typeface="+mn-cs"/>
              </a:defRPr>
            </a:lvl2pPr>
            <a:lvl3pPr marL="554492" eaLnBrk="1" hangingPunct="1">
              <a:defRPr>
                <a:latin typeface="+mn-lt"/>
                <a:ea typeface="+mn-ea"/>
                <a:cs typeface="+mn-cs"/>
              </a:defRPr>
            </a:lvl3pPr>
            <a:lvl4pPr marL="831738" eaLnBrk="1" hangingPunct="1">
              <a:defRPr>
                <a:latin typeface="+mn-lt"/>
                <a:ea typeface="+mn-ea"/>
                <a:cs typeface="+mn-cs"/>
              </a:defRPr>
            </a:lvl4pPr>
            <a:lvl5pPr marL="1108984" eaLnBrk="1" hangingPunct="1">
              <a:defRPr>
                <a:latin typeface="+mn-lt"/>
                <a:ea typeface="+mn-ea"/>
                <a:cs typeface="+mn-cs"/>
              </a:defRPr>
            </a:lvl5pPr>
            <a:lvl6pPr marL="1386230" eaLnBrk="1" hangingPunct="1">
              <a:defRPr>
                <a:latin typeface="+mn-lt"/>
                <a:ea typeface="+mn-ea"/>
                <a:cs typeface="+mn-cs"/>
              </a:defRPr>
            </a:lvl6pPr>
            <a:lvl7pPr marL="1663476" eaLnBrk="1" hangingPunct="1">
              <a:defRPr>
                <a:latin typeface="+mn-lt"/>
                <a:ea typeface="+mn-ea"/>
                <a:cs typeface="+mn-cs"/>
              </a:defRPr>
            </a:lvl7pPr>
            <a:lvl8pPr marL="1940723" eaLnBrk="1" hangingPunct="1">
              <a:defRPr>
                <a:latin typeface="+mn-lt"/>
                <a:ea typeface="+mn-ea"/>
                <a:cs typeface="+mn-cs"/>
              </a:defRPr>
            </a:lvl8pPr>
            <a:lvl9pPr marL="2217969" eaLnBrk="1" hangingPunct="1">
              <a:defRPr>
                <a:latin typeface="+mn-lt"/>
                <a:ea typeface="+mn-ea"/>
                <a:cs typeface="+mn-cs"/>
              </a:defRPr>
            </a:lvl9pPr>
          </a:lstStyle>
          <a:p>
            <a:r>
              <a:rPr lang="en-US" sz="1400" kern="0" dirty="0"/>
              <a:t>A really useful web site from Australia is </a:t>
            </a:r>
            <a:r>
              <a:rPr lang="en-US" sz="1400" kern="0" dirty="0">
                <a:solidFill>
                  <a:srgbClr val="00B0F0"/>
                </a:solidFill>
              </a:rPr>
              <a:t>https://www.yourfertility.org.au/</a:t>
            </a:r>
          </a:p>
          <a:p>
            <a:endParaRPr lang="es-ES" sz="1400" kern="0" dirty="0"/>
          </a:p>
        </p:txBody>
      </p:sp>
      <p:grpSp>
        <p:nvGrpSpPr>
          <p:cNvPr id="27" name="Group 26">
            <a:extLst>
              <a:ext uri="{FF2B5EF4-FFF2-40B4-BE49-F238E27FC236}">
                <a16:creationId xmlns:a16="http://schemas.microsoft.com/office/drawing/2014/main" id="{E99AAA9A-5017-3021-3448-210D2E7C22D0}"/>
              </a:ext>
            </a:extLst>
          </p:cNvPr>
          <p:cNvGrpSpPr/>
          <p:nvPr/>
        </p:nvGrpSpPr>
        <p:grpSpPr>
          <a:xfrm>
            <a:off x="6661646" y="3375283"/>
            <a:ext cx="3805557" cy="2423143"/>
            <a:chOff x="6476771" y="3375283"/>
            <a:chExt cx="3805557" cy="2423143"/>
          </a:xfrm>
        </p:grpSpPr>
        <p:sp>
          <p:nvSpPr>
            <p:cNvPr id="22" name="Rectangle: Rounded Corners 21">
              <a:extLst>
                <a:ext uri="{FF2B5EF4-FFF2-40B4-BE49-F238E27FC236}">
                  <a16:creationId xmlns:a16="http://schemas.microsoft.com/office/drawing/2014/main" id="{DA306EA7-4291-48E5-D9C3-BF1D7DF8F3F9}"/>
                </a:ext>
              </a:extLst>
            </p:cNvPr>
            <p:cNvSpPr/>
            <p:nvPr/>
          </p:nvSpPr>
          <p:spPr>
            <a:xfrm>
              <a:off x="6476771" y="3375283"/>
              <a:ext cx="3805557" cy="2423143"/>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Picture 10" descr="A group of people sitting on a bench&#10;&#10;Description automatically generated">
              <a:extLst>
                <a:ext uri="{FF2B5EF4-FFF2-40B4-BE49-F238E27FC236}">
                  <a16:creationId xmlns:a16="http://schemas.microsoft.com/office/drawing/2014/main" id="{6673A186-9097-C7C4-25B7-B729C23A3F9D}"/>
                </a:ext>
              </a:extLst>
            </p:cNvPr>
            <p:cNvPicPr>
              <a:picLocks noChangeAspect="1"/>
            </p:cNvPicPr>
            <p:nvPr/>
          </p:nvPicPr>
          <p:blipFill rotWithShape="1">
            <a:blip r:embed="rId5"/>
            <a:srcRect b="85354"/>
            <a:stretch/>
          </p:blipFill>
          <p:spPr>
            <a:xfrm>
              <a:off x="6559296" y="3570204"/>
              <a:ext cx="3627120" cy="228026"/>
            </a:xfrm>
            <a:prstGeom prst="rect">
              <a:avLst/>
            </a:prstGeom>
          </p:spPr>
        </p:pic>
        <p:grpSp>
          <p:nvGrpSpPr>
            <p:cNvPr id="25" name="Group 24">
              <a:extLst>
                <a:ext uri="{FF2B5EF4-FFF2-40B4-BE49-F238E27FC236}">
                  <a16:creationId xmlns:a16="http://schemas.microsoft.com/office/drawing/2014/main" id="{CAA333EC-990E-4F44-7C7D-3F51A8073CB0}"/>
                </a:ext>
              </a:extLst>
            </p:cNvPr>
            <p:cNvGrpSpPr/>
            <p:nvPr/>
          </p:nvGrpSpPr>
          <p:grpSpPr>
            <a:xfrm>
              <a:off x="6585675" y="3977142"/>
              <a:ext cx="3583596" cy="1502653"/>
              <a:chOff x="5848059" y="4371974"/>
              <a:chExt cx="3012096" cy="1263015"/>
            </a:xfrm>
          </p:grpSpPr>
          <p:pic>
            <p:nvPicPr>
              <p:cNvPr id="23" name="Picture 22" descr="A group of people sitting on a bench&#10;&#10;Description automatically generated">
                <a:extLst>
                  <a:ext uri="{FF2B5EF4-FFF2-40B4-BE49-F238E27FC236}">
                    <a16:creationId xmlns:a16="http://schemas.microsoft.com/office/drawing/2014/main" id="{8484FD6C-0EF4-C5AC-89AF-44D626974AD8}"/>
                  </a:ext>
                </a:extLst>
              </p:cNvPr>
              <p:cNvPicPr>
                <a:picLocks noChangeAspect="1"/>
              </p:cNvPicPr>
              <p:nvPr/>
            </p:nvPicPr>
            <p:blipFill rotWithShape="1">
              <a:blip r:embed="rId5"/>
              <a:srcRect l="8403" t="17093" r="8553" b="1784"/>
              <a:stretch/>
            </p:blipFill>
            <p:spPr>
              <a:xfrm>
                <a:off x="5848059" y="4371974"/>
                <a:ext cx="3012096" cy="1263015"/>
              </a:xfrm>
              <a:prstGeom prst="rect">
                <a:avLst/>
              </a:prstGeom>
            </p:spPr>
          </p:pic>
          <p:pic>
            <p:nvPicPr>
              <p:cNvPr id="24" name="Picture 23" descr="A group of people sitting on a bench&#10;&#10;Description automatically generated">
                <a:extLst>
                  <a:ext uri="{FF2B5EF4-FFF2-40B4-BE49-F238E27FC236}">
                    <a16:creationId xmlns:a16="http://schemas.microsoft.com/office/drawing/2014/main" id="{1FB58903-D5E9-E444-ED71-9E34DCDDC1F9}"/>
                  </a:ext>
                </a:extLst>
              </p:cNvPr>
              <p:cNvPicPr>
                <a:picLocks noChangeAspect="1"/>
              </p:cNvPicPr>
              <p:nvPr/>
            </p:nvPicPr>
            <p:blipFill rotWithShape="1">
              <a:blip r:embed="rId5"/>
              <a:srcRect l="50218" t="17093" b="48157"/>
              <a:stretch/>
            </p:blipFill>
            <p:spPr>
              <a:xfrm>
                <a:off x="7016359" y="4371974"/>
                <a:ext cx="1843796" cy="552451"/>
              </a:xfrm>
              <a:prstGeom prst="rect">
                <a:avLst/>
              </a:prstGeom>
            </p:spPr>
          </p:pic>
        </p:grpSp>
      </p:grpSp>
      <p:pic>
        <p:nvPicPr>
          <p:cNvPr id="28" name="Graphic 27">
            <a:extLst>
              <a:ext uri="{FF2B5EF4-FFF2-40B4-BE49-F238E27FC236}">
                <a16:creationId xmlns:a16="http://schemas.microsoft.com/office/drawing/2014/main" id="{239A9CA4-F66D-AB41-0270-48E5C9F913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6204" y="2906708"/>
            <a:ext cx="233470" cy="277707"/>
          </a:xfrm>
          <a:prstGeom prst="rect">
            <a:avLst/>
          </a:prstGeom>
        </p:spPr>
      </p:pic>
      <p:sp>
        <p:nvSpPr>
          <p:cNvPr id="29" name="Rectangle 28">
            <a:hlinkClick r:id="rId8"/>
            <a:extLst>
              <a:ext uri="{FF2B5EF4-FFF2-40B4-BE49-F238E27FC236}">
                <a16:creationId xmlns:a16="http://schemas.microsoft.com/office/drawing/2014/main" id="{1E1EA350-D4BD-9A90-09BE-EDA1ACA4A777}"/>
              </a:ext>
            </a:extLst>
          </p:cNvPr>
          <p:cNvSpPr/>
          <p:nvPr/>
        </p:nvSpPr>
        <p:spPr>
          <a:xfrm>
            <a:off x="2718435" y="2759075"/>
            <a:ext cx="2015296" cy="487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0" name="Graphic 29">
            <a:hlinkClick r:id="rId9"/>
            <a:extLst>
              <a:ext uri="{FF2B5EF4-FFF2-40B4-BE49-F238E27FC236}">
                <a16:creationId xmlns:a16="http://schemas.microsoft.com/office/drawing/2014/main" id="{80E73F0E-E59B-BAA8-51F8-70D2B7A701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71749" y="2906708"/>
            <a:ext cx="233470" cy="277707"/>
          </a:xfrm>
          <a:prstGeom prst="rect">
            <a:avLst/>
          </a:prstGeom>
        </p:spPr>
      </p:pic>
      <p:sp>
        <p:nvSpPr>
          <p:cNvPr id="31" name="Rectangle 30">
            <a:hlinkClick r:id="rId9"/>
            <a:extLst>
              <a:ext uri="{FF2B5EF4-FFF2-40B4-BE49-F238E27FC236}">
                <a16:creationId xmlns:a16="http://schemas.microsoft.com/office/drawing/2014/main" id="{BE0CFEEB-53E5-27DC-5BC6-FDCE4428970E}"/>
              </a:ext>
            </a:extLst>
          </p:cNvPr>
          <p:cNvSpPr/>
          <p:nvPr/>
        </p:nvSpPr>
        <p:spPr>
          <a:xfrm>
            <a:off x="6579830" y="2759075"/>
            <a:ext cx="2893735" cy="48768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Picture 5" descr="A poster with images of baby and a calendar&#10;&#10;Description automatically generated with medium confidence">
            <a:extLst>
              <a:ext uri="{FF2B5EF4-FFF2-40B4-BE49-F238E27FC236}">
                <a16:creationId xmlns:a16="http://schemas.microsoft.com/office/drawing/2014/main" id="{ECA94D41-9BE0-E6F2-CD69-CABD7A8532BB}"/>
              </a:ext>
            </a:extLst>
          </p:cNvPr>
          <p:cNvPicPr>
            <a:picLocks noChangeAspect="1"/>
          </p:cNvPicPr>
          <p:nvPr/>
        </p:nvPicPr>
        <p:blipFill>
          <a:blip r:embed="rId12"/>
          <a:stretch>
            <a:fillRect/>
          </a:stretch>
        </p:blipFill>
        <p:spPr>
          <a:xfrm>
            <a:off x="1914084" y="2906708"/>
            <a:ext cx="2802425" cy="3872230"/>
          </a:xfrm>
          <a:prstGeom prst="rect">
            <a:avLst/>
          </a:prstGeom>
        </p:spPr>
      </p:pic>
    </p:spTree>
    <p:extLst>
      <p:ext uri="{BB962C8B-B14F-4D97-AF65-F5344CB8AC3E}">
        <p14:creationId xmlns:p14="http://schemas.microsoft.com/office/powerpoint/2010/main" val="170725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972431-3899-34C3-7029-7ABE85B5F6B3}"/>
              </a:ext>
            </a:extLst>
          </p:cNvPr>
          <p:cNvSpPr/>
          <p:nvPr/>
        </p:nvSpPr>
        <p:spPr>
          <a:xfrm>
            <a:off x="534425" y="2052421"/>
            <a:ext cx="5669605" cy="2756860"/>
          </a:xfrm>
          <a:prstGeom prst="roundRect">
            <a:avLst>
              <a:gd name="adj" fmla="val 6829"/>
            </a:avLst>
          </a:prstGeom>
          <a:solidFill>
            <a:srgbClr val="FFFFFF"/>
          </a:solid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Marcador de texto 3">
            <a:extLst>
              <a:ext uri="{FF2B5EF4-FFF2-40B4-BE49-F238E27FC236}">
                <a16:creationId xmlns:a16="http://schemas.microsoft.com/office/drawing/2014/main" id="{DB554012-7D5E-07D4-1CE1-52DC1DA1D567}"/>
              </a:ext>
            </a:extLst>
          </p:cNvPr>
          <p:cNvSpPr>
            <a:spLocks noGrp="1"/>
          </p:cNvSpPr>
          <p:nvPr>
            <p:ph type="body" sz="quarter" idx="12"/>
          </p:nvPr>
        </p:nvSpPr>
        <p:spPr/>
        <p:txBody>
          <a:bodyPr/>
          <a:lstStyle/>
          <a:p>
            <a:r>
              <a:rPr lang="en-US" dirty="0"/>
              <a:t>Hormones in females</a:t>
            </a:r>
            <a:endParaRPr lang="es-ES" dirty="0"/>
          </a:p>
        </p:txBody>
      </p:sp>
      <p:sp>
        <p:nvSpPr>
          <p:cNvPr id="7" name="Content Placeholder 6">
            <a:extLst>
              <a:ext uri="{FF2B5EF4-FFF2-40B4-BE49-F238E27FC236}">
                <a16:creationId xmlns:a16="http://schemas.microsoft.com/office/drawing/2014/main" id="{13F79D9D-40B6-DC90-ECBF-76EE07423DE4}"/>
              </a:ext>
            </a:extLst>
          </p:cNvPr>
          <p:cNvSpPr>
            <a:spLocks noGrp="1"/>
          </p:cNvSpPr>
          <p:nvPr>
            <p:ph sz="half" idx="10"/>
          </p:nvPr>
        </p:nvSpPr>
        <p:spPr>
          <a:xfrm>
            <a:off x="6718978" y="2376001"/>
            <a:ext cx="4725497" cy="3508697"/>
          </a:xfrm>
        </p:spPr>
        <p:txBody>
          <a:bodyPr/>
          <a:lstStyle/>
          <a:p>
            <a:pPr>
              <a:spcBef>
                <a:spcPts val="2400"/>
              </a:spcBef>
            </a:pPr>
            <a:r>
              <a:rPr lang="en-US" kern="0" dirty="0">
                <a:solidFill>
                  <a:schemeClr val="tx1"/>
                </a:solidFill>
                <a:latin typeface="Segoe UI Semibold" panose="020B0702040204020203" pitchFamily="34" charset="0"/>
                <a:cs typeface="Segoe UI Semibold" panose="020B0702040204020203" pitchFamily="34" charset="0"/>
              </a:rPr>
              <a:t>They control </a:t>
            </a:r>
            <a:r>
              <a:rPr lang="en-US" kern="0" dirty="0">
                <a:solidFill>
                  <a:schemeClr val="tx1"/>
                </a:solidFill>
              </a:rPr>
              <a:t>ovulation and the period</a:t>
            </a:r>
          </a:p>
          <a:p>
            <a:pPr>
              <a:lnSpc>
                <a:spcPct val="90000"/>
              </a:lnSpc>
              <a:spcBef>
                <a:spcPts val="2400"/>
              </a:spcBef>
            </a:pPr>
            <a:r>
              <a:rPr lang="en-US" kern="1200" dirty="0">
                <a:solidFill>
                  <a:schemeClr val="tx1"/>
                </a:solidFill>
                <a:latin typeface="Segoe UI Semibold" panose="020B0702040204020203" pitchFamily="34" charset="0"/>
                <a:cs typeface="Segoe UI Semibold" panose="020B0702040204020203" pitchFamily="34" charset="0"/>
              </a:rPr>
              <a:t>Levels</a:t>
            </a:r>
            <a:r>
              <a:rPr lang="en-US" kern="1200" dirty="0">
                <a:solidFill>
                  <a:schemeClr val="tx1"/>
                </a:solidFill>
              </a:rPr>
              <a:t> of the different hormones </a:t>
            </a:r>
            <a:r>
              <a:rPr lang="en-US" kern="1200" dirty="0">
                <a:solidFill>
                  <a:schemeClr val="tx1"/>
                </a:solidFill>
                <a:latin typeface="Segoe UI Semibold" panose="020B0702040204020203" pitchFamily="34" charset="0"/>
                <a:cs typeface="Segoe UI Semibold" panose="020B0702040204020203" pitchFamily="34" charset="0"/>
              </a:rPr>
              <a:t>vary</a:t>
            </a:r>
            <a:r>
              <a:rPr lang="en-US" kern="1200" dirty="0">
                <a:solidFill>
                  <a:schemeClr val="tx1"/>
                </a:solidFill>
              </a:rPr>
              <a:t> </a:t>
            </a:r>
            <a:br>
              <a:rPr lang="en-US" kern="1200" dirty="0">
                <a:solidFill>
                  <a:schemeClr val="tx1"/>
                </a:solidFill>
              </a:rPr>
            </a:br>
            <a:r>
              <a:rPr lang="en-US" kern="1200" dirty="0">
                <a:solidFill>
                  <a:schemeClr val="tx1"/>
                </a:solidFill>
                <a:latin typeface="Segoe UI Semibold" panose="020B0702040204020203" pitchFamily="34" charset="0"/>
                <a:cs typeface="Segoe UI Semibold" panose="020B0702040204020203" pitchFamily="34" charset="0"/>
              </a:rPr>
              <a:t>throughout the menstrual cycle</a:t>
            </a:r>
            <a:endParaRPr lang="en-GB" kern="0" dirty="0">
              <a:solidFill>
                <a:schemeClr val="tx1"/>
              </a:solidFill>
              <a:latin typeface="Segoe UI Semibold" panose="020B0702040204020203" pitchFamily="34" charset="0"/>
              <a:ea typeface="Times New Roman" panose="02020603050405020304" pitchFamily="18" charset="0"/>
              <a:cs typeface="Segoe UI Semibold" panose="020B0702040204020203" pitchFamily="34" charset="0"/>
            </a:endParaRPr>
          </a:p>
          <a:p>
            <a:pPr>
              <a:lnSpc>
                <a:spcPct val="90000"/>
              </a:lnSpc>
              <a:spcBef>
                <a:spcPts val="2400"/>
              </a:spcBef>
            </a:pPr>
            <a:r>
              <a:rPr lang="en-US" kern="1200" dirty="0">
                <a:solidFill>
                  <a:schemeClr val="tx1"/>
                </a:solidFill>
              </a:rPr>
              <a:t>These </a:t>
            </a:r>
            <a:r>
              <a:rPr lang="en-US" kern="1200" dirty="0">
                <a:solidFill>
                  <a:schemeClr val="tx1"/>
                </a:solidFill>
                <a:latin typeface="Segoe UI Semibold" panose="020B0702040204020203" pitchFamily="34" charset="0"/>
                <a:cs typeface="Segoe UI Semibold" panose="020B0702040204020203" pitchFamily="34" charset="0"/>
              </a:rPr>
              <a:t>hormone changes </a:t>
            </a:r>
            <a:r>
              <a:rPr lang="en-US" kern="1200" dirty="0">
                <a:solidFill>
                  <a:schemeClr val="tx1"/>
                </a:solidFill>
              </a:rPr>
              <a:t>may have</a:t>
            </a:r>
            <a:r>
              <a:rPr lang="en-US" kern="1200" dirty="0">
                <a:solidFill>
                  <a:schemeClr val="tx1"/>
                </a:solidFill>
                <a:latin typeface="Segoe UI" panose="020B0502040204020203" pitchFamily="34" charset="0"/>
                <a:cs typeface="Segoe UI" panose="020B0502040204020203" pitchFamily="34" charset="0"/>
              </a:rPr>
              <a:t> </a:t>
            </a:r>
            <a:r>
              <a:rPr lang="en-US" kern="1200" dirty="0">
                <a:solidFill>
                  <a:schemeClr val="tx1"/>
                </a:solidFill>
                <a:latin typeface="Segoe UI Semibold" panose="020B0702040204020203" pitchFamily="34" charset="0"/>
                <a:cs typeface="Segoe UI Semibold" panose="020B0702040204020203" pitchFamily="34" charset="0"/>
              </a:rPr>
              <a:t>positive</a:t>
            </a:r>
            <a:r>
              <a:rPr lang="en-US" kern="1200" dirty="0">
                <a:solidFill>
                  <a:schemeClr val="tx1"/>
                </a:solidFill>
                <a:latin typeface="Segoe UI" panose="020B0502040204020203" pitchFamily="34" charset="0"/>
                <a:cs typeface="Segoe UI" panose="020B0502040204020203" pitchFamily="34" charset="0"/>
              </a:rPr>
              <a:t> </a:t>
            </a:r>
            <a:br>
              <a:rPr lang="en-US" kern="1200" dirty="0">
                <a:solidFill>
                  <a:schemeClr val="tx1"/>
                </a:solidFill>
                <a:latin typeface="Segoe UI" panose="020B0502040204020203" pitchFamily="34" charset="0"/>
                <a:cs typeface="Segoe UI" panose="020B0502040204020203" pitchFamily="34" charset="0"/>
              </a:rPr>
            </a:br>
            <a:r>
              <a:rPr lang="en-US" kern="1200" dirty="0">
                <a:solidFill>
                  <a:schemeClr val="tx1"/>
                </a:solidFill>
                <a:latin typeface="Segoe UI Semibold" panose="020B0702040204020203" pitchFamily="34" charset="0"/>
                <a:cs typeface="Segoe UI Semibold" panose="020B0702040204020203" pitchFamily="34" charset="0"/>
              </a:rPr>
              <a:t>and negative </a:t>
            </a:r>
            <a:r>
              <a:rPr lang="en-US" kern="1200" dirty="0">
                <a:solidFill>
                  <a:schemeClr val="tx1"/>
                </a:solidFill>
              </a:rPr>
              <a:t>effects on </a:t>
            </a:r>
            <a:r>
              <a:rPr lang="en-US" kern="1200" dirty="0">
                <a:solidFill>
                  <a:schemeClr val="tx1"/>
                </a:solidFill>
                <a:latin typeface="Segoe UI Semibold" panose="020B0702040204020203" pitchFamily="34" charset="0"/>
                <a:cs typeface="Segoe UI Semibold" panose="020B0702040204020203" pitchFamily="34" charset="0"/>
              </a:rPr>
              <a:t>physical</a:t>
            </a:r>
            <a:r>
              <a:rPr lang="en-US" kern="1200" dirty="0">
                <a:solidFill>
                  <a:schemeClr val="tx1"/>
                </a:solidFill>
                <a:latin typeface="Segoe UI" panose="020B0502040204020203" pitchFamily="34" charset="0"/>
                <a:cs typeface="Segoe UI" panose="020B0502040204020203" pitchFamily="34" charset="0"/>
              </a:rPr>
              <a:t> </a:t>
            </a:r>
            <a:r>
              <a:rPr lang="en-US" kern="1200" dirty="0">
                <a:solidFill>
                  <a:schemeClr val="tx1"/>
                </a:solidFill>
                <a:latin typeface="Segoe UI Semibold" panose="020B0702040204020203" pitchFamily="34" charset="0"/>
                <a:cs typeface="Segoe UI Semibold" panose="020B0702040204020203" pitchFamily="34" charset="0"/>
              </a:rPr>
              <a:t>and mental </a:t>
            </a:r>
            <a:br>
              <a:rPr lang="en-US" kern="1200" dirty="0">
                <a:solidFill>
                  <a:schemeClr val="tx1"/>
                </a:solidFill>
                <a:latin typeface="Segoe UI Semibold" panose="020B0702040204020203" pitchFamily="34" charset="0"/>
                <a:cs typeface="Segoe UI Semibold" panose="020B0702040204020203" pitchFamily="34" charset="0"/>
              </a:rPr>
            </a:br>
            <a:r>
              <a:rPr lang="en-US" kern="1200" dirty="0">
                <a:solidFill>
                  <a:schemeClr val="tx1"/>
                </a:solidFill>
                <a:latin typeface="Segoe UI Semibold" panose="020B0702040204020203" pitchFamily="34" charset="0"/>
                <a:cs typeface="Segoe UI Semibold" panose="020B0702040204020203" pitchFamily="34" charset="0"/>
              </a:rPr>
              <a:t>health</a:t>
            </a:r>
            <a:endParaRPr lang="en-GB" kern="0" dirty="0">
              <a:solidFill>
                <a:schemeClr val="tx1"/>
              </a:solidFill>
              <a:latin typeface="Segoe UI Semibold" panose="020B0702040204020203" pitchFamily="34" charset="0"/>
              <a:ea typeface="Times New Roman" panose="02020603050405020304" pitchFamily="18" charset="0"/>
              <a:cs typeface="Segoe UI Semibold" panose="020B0702040204020203" pitchFamily="34" charset="0"/>
            </a:endParaRPr>
          </a:p>
        </p:txBody>
      </p:sp>
      <p:cxnSp>
        <p:nvCxnSpPr>
          <p:cNvPr id="2" name="Straight Connector 1">
            <a:extLst>
              <a:ext uri="{FF2B5EF4-FFF2-40B4-BE49-F238E27FC236}">
                <a16:creationId xmlns:a16="http://schemas.microsoft.com/office/drawing/2014/main" id="{E7273522-AEDC-9A75-358E-625FD47DF1A8}"/>
              </a:ext>
            </a:extLst>
          </p:cNvPr>
          <p:cNvCxnSpPr>
            <a:cxnSpLocks/>
          </p:cNvCxnSpPr>
          <p:nvPr/>
        </p:nvCxnSpPr>
        <p:spPr>
          <a:xfrm>
            <a:off x="6656475" y="2803068"/>
            <a:ext cx="478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510C60C-1140-E6ED-CB1B-115238CC5B3F}"/>
              </a:ext>
            </a:extLst>
          </p:cNvPr>
          <p:cNvCxnSpPr>
            <a:cxnSpLocks/>
          </p:cNvCxnSpPr>
          <p:nvPr/>
        </p:nvCxnSpPr>
        <p:spPr>
          <a:xfrm>
            <a:off x="6656475" y="3612460"/>
            <a:ext cx="4788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descr="A diagram of cycle and cycle diagram&#10;&#10;Description automatically generated">
            <a:extLst>
              <a:ext uri="{FF2B5EF4-FFF2-40B4-BE49-F238E27FC236}">
                <a16:creationId xmlns:a16="http://schemas.microsoft.com/office/drawing/2014/main" id="{9850A014-F3D8-9E24-F650-9424C356B7CD}"/>
              </a:ext>
            </a:extLst>
          </p:cNvPr>
          <p:cNvPicPr>
            <a:picLocks noChangeAspect="1"/>
          </p:cNvPicPr>
          <p:nvPr/>
        </p:nvPicPr>
        <p:blipFill rotWithShape="1">
          <a:blip r:embed="rId3"/>
          <a:srcRect t="45879"/>
          <a:stretch/>
        </p:blipFill>
        <p:spPr>
          <a:xfrm>
            <a:off x="688567" y="2441998"/>
            <a:ext cx="5407433" cy="2067370"/>
          </a:xfrm>
          <a:prstGeom prst="rect">
            <a:avLst/>
          </a:prstGeom>
        </p:spPr>
      </p:pic>
    </p:spTree>
    <p:extLst>
      <p:ext uri="{BB962C8B-B14F-4D97-AF65-F5344CB8AC3E}">
        <p14:creationId xmlns:p14="http://schemas.microsoft.com/office/powerpoint/2010/main" val="3465210320"/>
      </p:ext>
    </p:extLst>
  </p:cSld>
  <p:clrMapOvr>
    <a:masterClrMapping/>
  </p:clrMapOvr>
</p:sld>
</file>

<file path=ppt/theme/theme1.xml><?xml version="1.0" encoding="utf-8"?>
<a:theme xmlns:a="http://schemas.openxmlformats.org/drawingml/2006/main" name="Diseño personalizado">
  <a:themeElements>
    <a:clrScheme name="ESHRE 1">
      <a:dk1>
        <a:srgbClr val="0E2B79"/>
      </a:dk1>
      <a:lt1>
        <a:srgbClr val="FAFAFA"/>
      </a:lt1>
      <a:dk2>
        <a:srgbClr val="3758B5"/>
      </a:dk2>
      <a:lt2>
        <a:srgbClr val="82C416"/>
      </a:lt2>
      <a:accent1>
        <a:srgbClr val="00B2B2"/>
      </a:accent1>
      <a:accent2>
        <a:srgbClr val="3758B5"/>
      </a:accent2>
      <a:accent3>
        <a:srgbClr val="00B2B2"/>
      </a:accent3>
      <a:accent4>
        <a:srgbClr val="FAFAFA"/>
      </a:accent4>
      <a:accent5>
        <a:srgbClr val="0E2B79"/>
      </a:accent5>
      <a:accent6>
        <a:srgbClr val="3758B5"/>
      </a:accent6>
      <a:hlink>
        <a:srgbClr val="00B2B2"/>
      </a:hlink>
      <a:folHlink>
        <a:srgbClr val="82C41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SHRE 1">
      <a:dk1>
        <a:srgbClr val="0E2B79"/>
      </a:dk1>
      <a:lt1>
        <a:srgbClr val="FAFAFA"/>
      </a:lt1>
      <a:dk2>
        <a:srgbClr val="3758B5"/>
      </a:dk2>
      <a:lt2>
        <a:srgbClr val="82C416"/>
      </a:lt2>
      <a:accent1>
        <a:srgbClr val="00B2B2"/>
      </a:accent1>
      <a:accent2>
        <a:srgbClr val="3758B5"/>
      </a:accent2>
      <a:accent3>
        <a:srgbClr val="00B2B2"/>
      </a:accent3>
      <a:accent4>
        <a:srgbClr val="FAFAFA"/>
      </a:accent4>
      <a:accent5>
        <a:srgbClr val="0E2B79"/>
      </a:accent5>
      <a:accent6>
        <a:srgbClr val="3758B5"/>
      </a:accent6>
      <a:hlink>
        <a:srgbClr val="00B2B2"/>
      </a:hlink>
      <a:folHlink>
        <a:srgbClr val="82C41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14A0DE"/>
          </a:solidFill>
          <a:headEnd type="none" w="med" len="med"/>
          <a:tailEnd type="none" w="med" len="med"/>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txDef>
      <a:spPr>
        <a:solidFill>
          <a:srgbClr val="FFFFFF"/>
        </a:solidFill>
      </a:spPr>
      <a:bodyPr wrap="square" rtlCol="0">
        <a:noAutofit/>
      </a:bodyPr>
      <a:lstStyle>
        <a:defPPr algn="l">
          <a:defRPr sz="600" dirty="0"/>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cc487ea-74cb-4034-b099-513ffd36af7c">
      <Terms xmlns="http://schemas.microsoft.com/office/infopath/2007/PartnerControls"/>
    </lcf76f155ced4ddcb4097134ff3c332f>
    <TaxCatchAll xmlns="27ad1a04-26db-482f-9797-68323cf70f6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E10CC1D08CE149ABBD3C504C1B5227" ma:contentTypeVersion="13" ma:contentTypeDescription="Create a new document." ma:contentTypeScope="" ma:versionID="3afc2d8b25ff411cf396f86334c4999a">
  <xsd:schema xmlns:xsd="http://www.w3.org/2001/XMLSchema" xmlns:xs="http://www.w3.org/2001/XMLSchema" xmlns:p="http://schemas.microsoft.com/office/2006/metadata/properties" xmlns:ns2="acc487ea-74cb-4034-b099-513ffd36af7c" xmlns:ns3="27ad1a04-26db-482f-9797-68323cf70f63" targetNamespace="http://schemas.microsoft.com/office/2006/metadata/properties" ma:root="true" ma:fieldsID="141d2a2a2a84804448f9900fafbf58b1" ns2:_="" ns3:_="">
    <xsd:import namespace="acc487ea-74cb-4034-b099-513ffd36af7c"/>
    <xsd:import namespace="27ad1a04-26db-482f-9797-68323cf70f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c487ea-74cb-4034-b099-513ffd36af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1e8a2d8c-7be0-4bb1-8e06-4d2d01be8772"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7ad1a04-26db-482f-9797-68323cf70f6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1e6382cc-80a1-4dfa-868d-bf05c4a608cf}" ma:internalName="TaxCatchAll" ma:showField="CatchAllData" ma:web="27ad1a04-26db-482f-9797-68323cf70f6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219591-C6D5-42E9-BA98-A9BF19436F84}">
  <ds:schemaRefs>
    <ds:schemaRef ds:uri="http://schemas.microsoft.com/office/2006/metadata/properties"/>
    <ds:schemaRef ds:uri="http://schemas.microsoft.com/office/infopath/2007/PartnerControls"/>
    <ds:schemaRef ds:uri="acc487ea-74cb-4034-b099-513ffd36af7c"/>
    <ds:schemaRef ds:uri="27ad1a04-26db-482f-9797-68323cf70f63"/>
  </ds:schemaRefs>
</ds:datastoreItem>
</file>

<file path=customXml/itemProps2.xml><?xml version="1.0" encoding="utf-8"?>
<ds:datastoreItem xmlns:ds="http://schemas.openxmlformats.org/officeDocument/2006/customXml" ds:itemID="{A452F851-867C-4FBD-A637-9CD2A9489E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c487ea-74cb-4034-b099-513ffd36af7c"/>
    <ds:schemaRef ds:uri="27ad1a04-26db-482f-9797-68323cf70f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B8E2EA-1FE0-4B18-8E8C-76FEAE6A34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ESHRE_PPT_template_SD_v1</Template>
  <TotalTime>35442</TotalTime>
  <Words>11346</Words>
  <Application>Microsoft Office PowerPoint</Application>
  <PresentationFormat>Widescreen</PresentationFormat>
  <Paragraphs>1119</Paragraphs>
  <Slides>80</Slides>
  <Notes>80</Notes>
  <HiddenSlides>0</HiddenSlides>
  <MMClips>0</MMClips>
  <ScaleCrop>false</ScaleCrop>
  <HeadingPairs>
    <vt:vector size="4" baseType="variant">
      <vt:variant>
        <vt:lpstr>Theme</vt:lpstr>
      </vt:variant>
      <vt:variant>
        <vt:i4>3</vt:i4>
      </vt:variant>
      <vt:variant>
        <vt:lpstr>Slide Titles</vt:lpstr>
      </vt:variant>
      <vt:variant>
        <vt:i4>80</vt:i4>
      </vt:variant>
    </vt:vector>
  </HeadingPairs>
  <TitlesOfParts>
    <vt:vector size="83" baseType="lpstr">
      <vt:lpstr>Diseño personalizado</vt:lpstr>
      <vt:lpstr>Office Theme</vt:lpstr>
      <vt:lpstr>1_Office Theme</vt:lpstr>
      <vt:lpstr>Reproductive Health  and Fertility Education</vt:lpstr>
      <vt:lpstr>PowerPoint Presentation</vt:lpstr>
      <vt:lpstr>PowerPoint Presentation</vt:lpstr>
      <vt:lpstr>PowerPoint Presentation</vt:lpstr>
      <vt:lpstr>Puberty</vt:lpstr>
      <vt:lpstr>PowerPoint Presentation</vt:lpstr>
      <vt:lpstr>PowerPoint Presentation</vt:lpstr>
      <vt:lpstr>PowerPoint Presentation</vt:lpstr>
      <vt:lpstr>PowerPoint Presentation</vt:lpstr>
      <vt:lpstr>Menstrual cycle  and periods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Fertility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Contraception</vt:lpstr>
      <vt:lpstr>PowerPoint Presentation</vt:lpstr>
      <vt:lpstr>PowerPoint Presentation</vt:lpstr>
      <vt:lpstr>PowerPoint Presentation</vt:lpstr>
      <vt:lpstr>Sexually transmitted infections (STIs)</vt:lpstr>
      <vt:lpstr>PowerPoint Presentation</vt:lpstr>
      <vt:lpstr>PowerPoint Presentation</vt:lpstr>
      <vt:lpstr>Infertility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Pregnancy</vt:lpstr>
      <vt:lpstr>PowerPoint Presentation</vt:lpstr>
      <vt:lpstr>PowerPoint Presentation</vt:lpstr>
      <vt:lpstr>PowerPoint Presentation</vt:lpstr>
      <vt:lpstr>PowerPoint Presentation</vt:lpstr>
      <vt:lpstr>PowerPoint Presentation</vt:lpstr>
      <vt:lpstr>Menopause</vt:lpstr>
      <vt:lpstr>PowerPoint Presentation</vt:lpstr>
      <vt:lpstr>PowerPoint Presentation</vt:lpstr>
      <vt:lpstr>PowerPoint Presentation</vt:lpstr>
      <vt:lpstr>PowerPoint Presentation</vt:lpstr>
      <vt:lpstr>Cancers affecting the reproductive system</vt:lpstr>
      <vt:lpstr>PowerPoint Presentation</vt:lpstr>
      <vt:lpstr>PowerPoint Presentation</vt:lpstr>
      <vt:lpstr>PowerPoint Presentation</vt:lpstr>
      <vt:lpstr>PowerPoint Presentation</vt:lpstr>
      <vt:lpstr>Wellbeing  and lifestyle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home messages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Bruno Van Den Eede</cp:lastModifiedBy>
  <cp:revision>30</cp:revision>
  <dcterms:created xsi:type="dcterms:W3CDTF">2022-11-07T08:40:47Z</dcterms:created>
  <dcterms:modified xsi:type="dcterms:W3CDTF">2024-11-26T09:19:08Z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0x01010044E10CC1D08CE149ABBD3C504C1B5227</vt:lpwstr>
  </property>
</Properties>
</file>